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90000"/>
                <a:lumOff val="10000"/>
              </a:schemeClr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Circular Triangle Diagram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22429" y="2174406"/>
            <a:ext cx="3943967" cy="3672823"/>
            <a:chOff x="3361783" y="1371600"/>
            <a:chExt cx="5465258" cy="5089525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82351" y="4301194"/>
              <a:ext cx="2493699" cy="2015839"/>
            </a:xfrm>
            <a:custGeom>
              <a:avLst/>
              <a:gdLst>
                <a:gd name="T0" fmla="*/ 1142 w 1686"/>
                <a:gd name="T1" fmla="*/ 180 h 1363"/>
                <a:gd name="T2" fmla="*/ 1056 w 1686"/>
                <a:gd name="T3" fmla="*/ 113 h 1363"/>
                <a:gd name="T4" fmla="*/ 682 w 1686"/>
                <a:gd name="T5" fmla="*/ 0 h 1363"/>
                <a:gd name="T6" fmla="*/ 589 w 1686"/>
                <a:gd name="T7" fmla="*/ 7 h 1363"/>
                <a:gd name="T8" fmla="*/ 0 w 1686"/>
                <a:gd name="T9" fmla="*/ 682 h 1363"/>
                <a:gd name="T10" fmla="*/ 682 w 1686"/>
                <a:gd name="T11" fmla="*/ 1363 h 1363"/>
                <a:gd name="T12" fmla="*/ 845 w 1686"/>
                <a:gd name="T13" fmla="*/ 1343 h 1363"/>
                <a:gd name="T14" fmla="*/ 1056 w 1686"/>
                <a:gd name="T15" fmla="*/ 1251 h 1363"/>
                <a:gd name="T16" fmla="*/ 1142 w 1686"/>
                <a:gd name="T17" fmla="*/ 1183 h 1363"/>
                <a:gd name="T18" fmla="*/ 1686 w 1686"/>
                <a:gd name="T19" fmla="*/ 987 h 1363"/>
                <a:gd name="T20" fmla="*/ 1686 w 1686"/>
                <a:gd name="T21" fmla="*/ 377 h 1363"/>
                <a:gd name="T22" fmla="*/ 1142 w 1686"/>
                <a:gd name="T23" fmla="*/ 18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6" h="1363">
                  <a:moveTo>
                    <a:pt x="1142" y="180"/>
                  </a:moveTo>
                  <a:cubicBezTo>
                    <a:pt x="1115" y="155"/>
                    <a:pt x="1087" y="133"/>
                    <a:pt x="1056" y="113"/>
                  </a:cubicBezTo>
                  <a:cubicBezTo>
                    <a:pt x="949" y="42"/>
                    <a:pt x="820" y="0"/>
                    <a:pt x="682" y="0"/>
                  </a:cubicBezTo>
                  <a:cubicBezTo>
                    <a:pt x="650" y="0"/>
                    <a:pt x="619" y="3"/>
                    <a:pt x="589" y="7"/>
                  </a:cubicBezTo>
                  <a:cubicBezTo>
                    <a:pt x="256" y="53"/>
                    <a:pt x="0" y="337"/>
                    <a:pt x="0" y="682"/>
                  </a:cubicBezTo>
                  <a:cubicBezTo>
                    <a:pt x="0" y="1058"/>
                    <a:pt x="305" y="1363"/>
                    <a:pt x="682" y="1363"/>
                  </a:cubicBezTo>
                  <a:cubicBezTo>
                    <a:pt x="738" y="1363"/>
                    <a:pt x="792" y="1356"/>
                    <a:pt x="845" y="1343"/>
                  </a:cubicBezTo>
                  <a:cubicBezTo>
                    <a:pt x="921" y="1324"/>
                    <a:pt x="992" y="1293"/>
                    <a:pt x="1056" y="1251"/>
                  </a:cubicBezTo>
                  <a:cubicBezTo>
                    <a:pt x="1087" y="1231"/>
                    <a:pt x="1115" y="1208"/>
                    <a:pt x="1142" y="1183"/>
                  </a:cubicBezTo>
                  <a:cubicBezTo>
                    <a:pt x="1299" y="1073"/>
                    <a:pt x="1484" y="1002"/>
                    <a:pt x="1686" y="987"/>
                  </a:cubicBezTo>
                  <a:cubicBezTo>
                    <a:pt x="1686" y="377"/>
                    <a:pt x="1686" y="377"/>
                    <a:pt x="1686" y="377"/>
                  </a:cubicBezTo>
                  <a:cubicBezTo>
                    <a:pt x="1484" y="361"/>
                    <a:pt x="1298" y="290"/>
                    <a:pt x="1142" y="180"/>
                  </a:cubicBezTo>
                  <a:close/>
                </a:path>
              </a:pathLst>
            </a:custGeom>
            <a:solidFill>
              <a:schemeClr val="tx2"/>
            </a:solidFill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361783" y="1371600"/>
              <a:ext cx="3880231" cy="5088853"/>
            </a:xfrm>
            <a:custGeom>
              <a:avLst/>
              <a:gdLst>
                <a:gd name="T0" fmla="*/ 1257 w 2625"/>
                <a:gd name="T1" fmla="*/ 437 h 3440"/>
                <a:gd name="T2" fmla="*/ 1239 w 2625"/>
                <a:gd name="T3" fmla="*/ 472 h 3440"/>
                <a:gd name="T4" fmla="*/ 1167 w 2625"/>
                <a:gd name="T5" fmla="*/ 818 h 3440"/>
                <a:gd name="T6" fmla="*/ 1182 w 2625"/>
                <a:gd name="T7" fmla="*/ 925 h 3440"/>
                <a:gd name="T8" fmla="*/ 1041 w 2625"/>
                <a:gd name="T9" fmla="*/ 1569 h 3440"/>
                <a:gd name="T10" fmla="*/ 553 w 2625"/>
                <a:gd name="T11" fmla="*/ 2012 h 3440"/>
                <a:gd name="T12" fmla="*/ 452 w 2625"/>
                <a:gd name="T13" fmla="*/ 2052 h 3440"/>
                <a:gd name="T14" fmla="*/ 167 w 2625"/>
                <a:gd name="T15" fmla="*/ 2320 h 3440"/>
                <a:gd name="T16" fmla="*/ 127 w 2625"/>
                <a:gd name="T17" fmla="*/ 2404 h 3440"/>
                <a:gd name="T18" fmla="*/ 416 w 2625"/>
                <a:gd name="T19" fmla="*/ 3252 h 3440"/>
                <a:gd name="T20" fmla="*/ 1347 w 2625"/>
                <a:gd name="T21" fmla="*/ 3003 h 3440"/>
                <a:gd name="T22" fmla="*/ 1411 w 2625"/>
                <a:gd name="T23" fmla="*/ 2852 h 3440"/>
                <a:gd name="T24" fmla="*/ 1438 w 2625"/>
                <a:gd name="T25" fmla="*/ 2623 h 3440"/>
                <a:gd name="T26" fmla="*/ 1422 w 2625"/>
                <a:gd name="T27" fmla="*/ 2514 h 3440"/>
                <a:gd name="T28" fmla="*/ 1563 w 2625"/>
                <a:gd name="T29" fmla="*/ 1871 h 3440"/>
                <a:gd name="T30" fmla="*/ 2050 w 2625"/>
                <a:gd name="T31" fmla="*/ 1429 h 3440"/>
                <a:gd name="T32" fmla="*/ 2152 w 2625"/>
                <a:gd name="T33" fmla="*/ 1388 h 3440"/>
                <a:gd name="T34" fmla="*/ 2337 w 2625"/>
                <a:gd name="T35" fmla="*/ 1251 h 3440"/>
                <a:gd name="T36" fmla="*/ 2437 w 2625"/>
                <a:gd name="T37" fmla="*/ 1120 h 3440"/>
                <a:gd name="T38" fmla="*/ 2188 w 2625"/>
                <a:gd name="T39" fmla="*/ 189 h 3440"/>
                <a:gd name="T40" fmla="*/ 1257 w 2625"/>
                <a:gd name="T41" fmla="*/ 437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5" h="3440">
                  <a:moveTo>
                    <a:pt x="1257" y="437"/>
                  </a:moveTo>
                  <a:cubicBezTo>
                    <a:pt x="1250" y="449"/>
                    <a:pt x="1245" y="460"/>
                    <a:pt x="1239" y="472"/>
                  </a:cubicBezTo>
                  <a:cubicBezTo>
                    <a:pt x="1183" y="582"/>
                    <a:pt x="1160" y="701"/>
                    <a:pt x="1167" y="818"/>
                  </a:cubicBezTo>
                  <a:cubicBezTo>
                    <a:pt x="1169" y="854"/>
                    <a:pt x="1174" y="890"/>
                    <a:pt x="1182" y="925"/>
                  </a:cubicBezTo>
                  <a:cubicBezTo>
                    <a:pt x="1202" y="1142"/>
                    <a:pt x="1158" y="1367"/>
                    <a:pt x="1041" y="1569"/>
                  </a:cubicBezTo>
                  <a:cubicBezTo>
                    <a:pt x="924" y="1772"/>
                    <a:pt x="751" y="1921"/>
                    <a:pt x="553" y="2012"/>
                  </a:cubicBezTo>
                  <a:cubicBezTo>
                    <a:pt x="519" y="2023"/>
                    <a:pt x="485" y="2036"/>
                    <a:pt x="452" y="2052"/>
                  </a:cubicBezTo>
                  <a:cubicBezTo>
                    <a:pt x="337" y="2110"/>
                    <a:pt x="237" y="2200"/>
                    <a:pt x="167" y="2320"/>
                  </a:cubicBezTo>
                  <a:cubicBezTo>
                    <a:pt x="152" y="2348"/>
                    <a:pt x="139" y="2376"/>
                    <a:pt x="127" y="2404"/>
                  </a:cubicBezTo>
                  <a:cubicBezTo>
                    <a:pt x="0" y="2715"/>
                    <a:pt x="118" y="3079"/>
                    <a:pt x="416" y="3252"/>
                  </a:cubicBezTo>
                  <a:cubicBezTo>
                    <a:pt x="742" y="3440"/>
                    <a:pt x="1159" y="3329"/>
                    <a:pt x="1347" y="3003"/>
                  </a:cubicBezTo>
                  <a:cubicBezTo>
                    <a:pt x="1375" y="2954"/>
                    <a:pt x="1396" y="2904"/>
                    <a:pt x="1411" y="2852"/>
                  </a:cubicBezTo>
                  <a:cubicBezTo>
                    <a:pt x="1433" y="2777"/>
                    <a:pt x="1442" y="2699"/>
                    <a:pt x="1438" y="2623"/>
                  </a:cubicBezTo>
                  <a:cubicBezTo>
                    <a:pt x="1435" y="2586"/>
                    <a:pt x="1430" y="2550"/>
                    <a:pt x="1422" y="2514"/>
                  </a:cubicBezTo>
                  <a:cubicBezTo>
                    <a:pt x="1402" y="2298"/>
                    <a:pt x="1446" y="2074"/>
                    <a:pt x="1563" y="1871"/>
                  </a:cubicBezTo>
                  <a:cubicBezTo>
                    <a:pt x="1680" y="1669"/>
                    <a:pt x="1853" y="1519"/>
                    <a:pt x="2050" y="1429"/>
                  </a:cubicBezTo>
                  <a:cubicBezTo>
                    <a:pt x="2085" y="1418"/>
                    <a:pt x="2119" y="1404"/>
                    <a:pt x="2152" y="1388"/>
                  </a:cubicBezTo>
                  <a:cubicBezTo>
                    <a:pt x="2221" y="1354"/>
                    <a:pt x="2283" y="1308"/>
                    <a:pt x="2337" y="1251"/>
                  </a:cubicBezTo>
                  <a:cubicBezTo>
                    <a:pt x="2375" y="1212"/>
                    <a:pt x="2409" y="1169"/>
                    <a:pt x="2437" y="1120"/>
                  </a:cubicBezTo>
                  <a:cubicBezTo>
                    <a:pt x="2625" y="794"/>
                    <a:pt x="2514" y="377"/>
                    <a:pt x="2188" y="189"/>
                  </a:cubicBezTo>
                  <a:cubicBezTo>
                    <a:pt x="1862" y="0"/>
                    <a:pt x="1445" y="112"/>
                    <a:pt x="1257" y="43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946810" y="1372272"/>
              <a:ext cx="3880231" cy="5088853"/>
            </a:xfrm>
            <a:custGeom>
              <a:avLst/>
              <a:gdLst>
                <a:gd name="T0" fmla="*/ 1368 w 2625"/>
                <a:gd name="T1" fmla="*/ 437 h 3440"/>
                <a:gd name="T2" fmla="*/ 1386 w 2625"/>
                <a:gd name="T3" fmla="*/ 472 h 3440"/>
                <a:gd name="T4" fmla="*/ 1458 w 2625"/>
                <a:gd name="T5" fmla="*/ 818 h 3440"/>
                <a:gd name="T6" fmla="*/ 1443 w 2625"/>
                <a:gd name="T7" fmla="*/ 925 h 3440"/>
                <a:gd name="T8" fmla="*/ 1584 w 2625"/>
                <a:gd name="T9" fmla="*/ 1569 h 3440"/>
                <a:gd name="T10" fmla="*/ 2072 w 2625"/>
                <a:gd name="T11" fmla="*/ 2012 h 3440"/>
                <a:gd name="T12" fmla="*/ 2173 w 2625"/>
                <a:gd name="T13" fmla="*/ 2052 h 3440"/>
                <a:gd name="T14" fmla="*/ 2458 w 2625"/>
                <a:gd name="T15" fmla="*/ 2320 h 3440"/>
                <a:gd name="T16" fmla="*/ 2498 w 2625"/>
                <a:gd name="T17" fmla="*/ 2404 h 3440"/>
                <a:gd name="T18" fmla="*/ 2209 w 2625"/>
                <a:gd name="T19" fmla="*/ 3252 h 3440"/>
                <a:gd name="T20" fmla="*/ 1278 w 2625"/>
                <a:gd name="T21" fmla="*/ 3003 h 3440"/>
                <a:gd name="T22" fmla="*/ 1214 w 2625"/>
                <a:gd name="T23" fmla="*/ 2852 h 3440"/>
                <a:gd name="T24" fmla="*/ 1187 w 2625"/>
                <a:gd name="T25" fmla="*/ 2623 h 3440"/>
                <a:gd name="T26" fmla="*/ 1203 w 2625"/>
                <a:gd name="T27" fmla="*/ 2514 h 3440"/>
                <a:gd name="T28" fmla="*/ 1062 w 2625"/>
                <a:gd name="T29" fmla="*/ 1871 h 3440"/>
                <a:gd name="T30" fmla="*/ 574 w 2625"/>
                <a:gd name="T31" fmla="*/ 1429 h 3440"/>
                <a:gd name="T32" fmla="*/ 473 w 2625"/>
                <a:gd name="T33" fmla="*/ 1388 h 3440"/>
                <a:gd name="T34" fmla="*/ 287 w 2625"/>
                <a:gd name="T35" fmla="*/ 1251 h 3440"/>
                <a:gd name="T36" fmla="*/ 188 w 2625"/>
                <a:gd name="T37" fmla="*/ 1120 h 3440"/>
                <a:gd name="T38" fmla="*/ 437 w 2625"/>
                <a:gd name="T39" fmla="*/ 189 h 3440"/>
                <a:gd name="T40" fmla="*/ 1368 w 2625"/>
                <a:gd name="T41" fmla="*/ 437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25" h="3440">
                  <a:moveTo>
                    <a:pt x="1368" y="437"/>
                  </a:moveTo>
                  <a:cubicBezTo>
                    <a:pt x="1375" y="449"/>
                    <a:pt x="1380" y="460"/>
                    <a:pt x="1386" y="472"/>
                  </a:cubicBezTo>
                  <a:cubicBezTo>
                    <a:pt x="1442" y="582"/>
                    <a:pt x="1465" y="701"/>
                    <a:pt x="1458" y="818"/>
                  </a:cubicBezTo>
                  <a:cubicBezTo>
                    <a:pt x="1456" y="854"/>
                    <a:pt x="1451" y="890"/>
                    <a:pt x="1443" y="925"/>
                  </a:cubicBezTo>
                  <a:cubicBezTo>
                    <a:pt x="1423" y="1142"/>
                    <a:pt x="1467" y="1367"/>
                    <a:pt x="1584" y="1569"/>
                  </a:cubicBezTo>
                  <a:cubicBezTo>
                    <a:pt x="1701" y="1772"/>
                    <a:pt x="1874" y="1921"/>
                    <a:pt x="2072" y="2012"/>
                  </a:cubicBezTo>
                  <a:cubicBezTo>
                    <a:pt x="2106" y="2023"/>
                    <a:pt x="2140" y="2036"/>
                    <a:pt x="2173" y="2052"/>
                  </a:cubicBezTo>
                  <a:cubicBezTo>
                    <a:pt x="2288" y="2110"/>
                    <a:pt x="2388" y="2200"/>
                    <a:pt x="2458" y="2320"/>
                  </a:cubicBezTo>
                  <a:cubicBezTo>
                    <a:pt x="2473" y="2348"/>
                    <a:pt x="2486" y="2376"/>
                    <a:pt x="2498" y="2404"/>
                  </a:cubicBezTo>
                  <a:cubicBezTo>
                    <a:pt x="2625" y="2715"/>
                    <a:pt x="2507" y="3079"/>
                    <a:pt x="2209" y="3252"/>
                  </a:cubicBezTo>
                  <a:cubicBezTo>
                    <a:pt x="1883" y="3440"/>
                    <a:pt x="1466" y="3329"/>
                    <a:pt x="1278" y="3003"/>
                  </a:cubicBezTo>
                  <a:cubicBezTo>
                    <a:pt x="1249" y="2954"/>
                    <a:pt x="1229" y="2904"/>
                    <a:pt x="1214" y="2852"/>
                  </a:cubicBezTo>
                  <a:cubicBezTo>
                    <a:pt x="1192" y="2777"/>
                    <a:pt x="1183" y="2699"/>
                    <a:pt x="1187" y="2623"/>
                  </a:cubicBezTo>
                  <a:cubicBezTo>
                    <a:pt x="1190" y="2586"/>
                    <a:pt x="1195" y="2550"/>
                    <a:pt x="1203" y="2514"/>
                  </a:cubicBezTo>
                  <a:cubicBezTo>
                    <a:pt x="1223" y="2298"/>
                    <a:pt x="1179" y="2074"/>
                    <a:pt x="1062" y="1871"/>
                  </a:cubicBezTo>
                  <a:cubicBezTo>
                    <a:pt x="945" y="1669"/>
                    <a:pt x="772" y="1519"/>
                    <a:pt x="574" y="1429"/>
                  </a:cubicBezTo>
                  <a:cubicBezTo>
                    <a:pt x="540" y="1418"/>
                    <a:pt x="506" y="1404"/>
                    <a:pt x="473" y="1388"/>
                  </a:cubicBezTo>
                  <a:cubicBezTo>
                    <a:pt x="404" y="1354"/>
                    <a:pt x="342" y="1308"/>
                    <a:pt x="287" y="1251"/>
                  </a:cubicBezTo>
                  <a:cubicBezTo>
                    <a:pt x="250" y="1212"/>
                    <a:pt x="216" y="1169"/>
                    <a:pt x="188" y="1120"/>
                  </a:cubicBezTo>
                  <a:cubicBezTo>
                    <a:pt x="0" y="794"/>
                    <a:pt x="111" y="377"/>
                    <a:pt x="437" y="189"/>
                  </a:cubicBezTo>
                  <a:cubicBezTo>
                    <a:pt x="763" y="0"/>
                    <a:pt x="1179" y="112"/>
                    <a:pt x="1368" y="437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976049" y="4301194"/>
              <a:ext cx="2739246" cy="2015839"/>
            </a:xfrm>
            <a:custGeom>
              <a:avLst/>
              <a:gdLst>
                <a:gd name="T0" fmla="*/ 1171 w 1853"/>
                <a:gd name="T1" fmla="*/ 0 h 1363"/>
                <a:gd name="T2" fmla="*/ 1133 w 1853"/>
                <a:gd name="T3" fmla="*/ 2 h 1363"/>
                <a:gd name="T4" fmla="*/ 797 w 1853"/>
                <a:gd name="T5" fmla="*/ 113 h 1363"/>
                <a:gd name="T6" fmla="*/ 711 w 1853"/>
                <a:gd name="T7" fmla="*/ 180 h 1363"/>
                <a:gd name="T8" fmla="*/ 83 w 1853"/>
                <a:gd name="T9" fmla="*/ 380 h 1363"/>
                <a:gd name="T10" fmla="*/ 0 w 1853"/>
                <a:gd name="T11" fmla="*/ 377 h 1363"/>
                <a:gd name="T12" fmla="*/ 0 w 1853"/>
                <a:gd name="T13" fmla="*/ 987 h 1363"/>
                <a:gd name="T14" fmla="*/ 83 w 1853"/>
                <a:gd name="T15" fmla="*/ 984 h 1363"/>
                <a:gd name="T16" fmla="*/ 711 w 1853"/>
                <a:gd name="T17" fmla="*/ 1183 h 1363"/>
                <a:gd name="T18" fmla="*/ 797 w 1853"/>
                <a:gd name="T19" fmla="*/ 1251 h 1363"/>
                <a:gd name="T20" fmla="*/ 1008 w 1853"/>
                <a:gd name="T21" fmla="*/ 1343 h 1363"/>
                <a:gd name="T22" fmla="*/ 1171 w 1853"/>
                <a:gd name="T23" fmla="*/ 1363 h 1363"/>
                <a:gd name="T24" fmla="*/ 1853 w 1853"/>
                <a:gd name="T25" fmla="*/ 682 h 1363"/>
                <a:gd name="T26" fmla="*/ 1171 w 1853"/>
                <a:gd name="T27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3" h="1363">
                  <a:moveTo>
                    <a:pt x="1171" y="0"/>
                  </a:moveTo>
                  <a:cubicBezTo>
                    <a:pt x="1158" y="0"/>
                    <a:pt x="1146" y="1"/>
                    <a:pt x="1133" y="2"/>
                  </a:cubicBezTo>
                  <a:cubicBezTo>
                    <a:pt x="1009" y="9"/>
                    <a:pt x="894" y="48"/>
                    <a:pt x="797" y="113"/>
                  </a:cubicBezTo>
                  <a:cubicBezTo>
                    <a:pt x="766" y="133"/>
                    <a:pt x="738" y="155"/>
                    <a:pt x="711" y="180"/>
                  </a:cubicBezTo>
                  <a:cubicBezTo>
                    <a:pt x="534" y="305"/>
                    <a:pt x="318" y="380"/>
                    <a:pt x="83" y="380"/>
                  </a:cubicBezTo>
                  <a:cubicBezTo>
                    <a:pt x="55" y="380"/>
                    <a:pt x="28" y="379"/>
                    <a:pt x="0" y="377"/>
                  </a:cubicBezTo>
                  <a:cubicBezTo>
                    <a:pt x="0" y="987"/>
                    <a:pt x="0" y="987"/>
                    <a:pt x="0" y="987"/>
                  </a:cubicBezTo>
                  <a:cubicBezTo>
                    <a:pt x="28" y="985"/>
                    <a:pt x="55" y="984"/>
                    <a:pt x="83" y="984"/>
                  </a:cubicBezTo>
                  <a:cubicBezTo>
                    <a:pt x="317" y="984"/>
                    <a:pt x="533" y="1058"/>
                    <a:pt x="711" y="1183"/>
                  </a:cubicBezTo>
                  <a:cubicBezTo>
                    <a:pt x="738" y="1208"/>
                    <a:pt x="766" y="1231"/>
                    <a:pt x="797" y="1251"/>
                  </a:cubicBezTo>
                  <a:cubicBezTo>
                    <a:pt x="861" y="1293"/>
                    <a:pt x="932" y="1324"/>
                    <a:pt x="1008" y="1343"/>
                  </a:cubicBezTo>
                  <a:cubicBezTo>
                    <a:pt x="1061" y="1356"/>
                    <a:pt x="1115" y="1363"/>
                    <a:pt x="1171" y="1363"/>
                  </a:cubicBezTo>
                  <a:cubicBezTo>
                    <a:pt x="1548" y="1363"/>
                    <a:pt x="1853" y="1058"/>
                    <a:pt x="1853" y="682"/>
                  </a:cubicBezTo>
                  <a:cubicBezTo>
                    <a:pt x="1853" y="305"/>
                    <a:pt x="1548" y="0"/>
                    <a:pt x="1171" y="0"/>
                  </a:cubicBezTo>
                  <a:close/>
                </a:path>
              </a:pathLst>
            </a:custGeom>
            <a:solidFill>
              <a:schemeClr val="tx2"/>
            </a:solidFill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4340897" y="4427194"/>
            <a:ext cx="1193323" cy="1193323"/>
          </a:xfrm>
          <a:prstGeom prst="ellips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70731" y="4427194"/>
            <a:ext cx="1193323" cy="1193323"/>
          </a:xfrm>
          <a:prstGeom prst="ellips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05823" y="2423898"/>
            <a:ext cx="1193323" cy="1193323"/>
          </a:xfrm>
          <a:prstGeom prst="ellips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37012" y="5947094"/>
            <a:ext cx="4114800" cy="34309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48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8642" y="496783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8642" y="463413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08" y="496783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1708" y="463413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5175" y="154882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5175" y="121512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0" name="Group 439"/>
          <p:cNvGrpSpPr/>
          <p:nvPr/>
        </p:nvGrpSpPr>
        <p:grpSpPr>
          <a:xfrm>
            <a:off x="5782370" y="2757495"/>
            <a:ext cx="640228" cy="526129"/>
            <a:chOff x="4364038" y="2900363"/>
            <a:chExt cx="481013" cy="395288"/>
          </a:xfrm>
          <a:solidFill>
            <a:schemeClr val="bg1"/>
          </a:solidFill>
        </p:grpSpPr>
        <p:sp>
          <p:nvSpPr>
            <p:cNvPr id="438" name="Freeform 416"/>
            <p:cNvSpPr>
              <a:spLocks/>
            </p:cNvSpPr>
            <p:nvPr/>
          </p:nvSpPr>
          <p:spPr bwMode="auto">
            <a:xfrm>
              <a:off x="4364038" y="2928938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Freeform 417"/>
            <p:cNvSpPr>
              <a:spLocks noEditPoints="1"/>
            </p:cNvSpPr>
            <p:nvPr/>
          </p:nvSpPr>
          <p:spPr bwMode="auto">
            <a:xfrm>
              <a:off x="4695826" y="2900363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4674398" y="4734763"/>
            <a:ext cx="526321" cy="578184"/>
            <a:chOff x="3600450" y="2244726"/>
            <a:chExt cx="434976" cy="477838"/>
          </a:xfrm>
          <a:solidFill>
            <a:schemeClr val="bg1"/>
          </a:solidFill>
        </p:grpSpPr>
        <p:sp>
          <p:nvSpPr>
            <p:cNvPr id="446" name="Freeform 422"/>
            <p:cNvSpPr>
              <a:spLocks noEditPoints="1"/>
            </p:cNvSpPr>
            <p:nvPr/>
          </p:nvSpPr>
          <p:spPr bwMode="auto">
            <a:xfrm>
              <a:off x="3671888" y="2317751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Freeform 423"/>
            <p:cNvSpPr>
              <a:spLocks/>
            </p:cNvSpPr>
            <p:nvPr/>
          </p:nvSpPr>
          <p:spPr bwMode="auto">
            <a:xfrm>
              <a:off x="3808413" y="2244726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Freeform 424"/>
            <p:cNvSpPr>
              <a:spLocks/>
            </p:cNvSpPr>
            <p:nvPr/>
          </p:nvSpPr>
          <p:spPr bwMode="auto">
            <a:xfrm>
              <a:off x="3705225" y="2273301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Freeform 425"/>
            <p:cNvSpPr>
              <a:spLocks/>
            </p:cNvSpPr>
            <p:nvPr/>
          </p:nvSpPr>
          <p:spPr bwMode="auto">
            <a:xfrm>
              <a:off x="3629025" y="2347913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Freeform 426"/>
            <p:cNvSpPr>
              <a:spLocks/>
            </p:cNvSpPr>
            <p:nvPr/>
          </p:nvSpPr>
          <p:spPr bwMode="auto">
            <a:xfrm>
              <a:off x="3600450" y="2451101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Freeform 427"/>
            <p:cNvSpPr>
              <a:spLocks/>
            </p:cNvSpPr>
            <p:nvPr/>
          </p:nvSpPr>
          <p:spPr bwMode="auto">
            <a:xfrm>
              <a:off x="3629025" y="2541588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Freeform 428"/>
            <p:cNvSpPr>
              <a:spLocks/>
            </p:cNvSpPr>
            <p:nvPr/>
          </p:nvSpPr>
          <p:spPr bwMode="auto">
            <a:xfrm>
              <a:off x="3965575" y="2541588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Freeform 429"/>
            <p:cNvSpPr>
              <a:spLocks/>
            </p:cNvSpPr>
            <p:nvPr/>
          </p:nvSpPr>
          <p:spPr bwMode="auto">
            <a:xfrm>
              <a:off x="3989388" y="2451101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Freeform 430"/>
            <p:cNvSpPr>
              <a:spLocks/>
            </p:cNvSpPr>
            <p:nvPr/>
          </p:nvSpPr>
          <p:spPr bwMode="auto">
            <a:xfrm>
              <a:off x="3965575" y="2347913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Freeform 431"/>
            <p:cNvSpPr>
              <a:spLocks/>
            </p:cNvSpPr>
            <p:nvPr/>
          </p:nvSpPr>
          <p:spPr bwMode="auto">
            <a:xfrm>
              <a:off x="3898900" y="2273301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Freeform 432"/>
            <p:cNvSpPr>
              <a:spLocks/>
            </p:cNvSpPr>
            <p:nvPr/>
          </p:nvSpPr>
          <p:spPr bwMode="auto">
            <a:xfrm>
              <a:off x="3795713" y="2384426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Freeform 433"/>
            <p:cNvSpPr>
              <a:spLocks/>
            </p:cNvSpPr>
            <p:nvPr/>
          </p:nvSpPr>
          <p:spPr bwMode="auto">
            <a:xfrm>
              <a:off x="3794125" y="2544763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6985455" y="4777493"/>
            <a:ext cx="563875" cy="492724"/>
            <a:chOff x="3163888" y="2900363"/>
            <a:chExt cx="503237" cy="439738"/>
          </a:xfrm>
          <a:solidFill>
            <a:schemeClr val="bg1"/>
          </a:solidFill>
        </p:grpSpPr>
        <p:sp>
          <p:nvSpPr>
            <p:cNvPr id="462" name="Freeform 438"/>
            <p:cNvSpPr>
              <a:spLocks/>
            </p:cNvSpPr>
            <p:nvPr/>
          </p:nvSpPr>
          <p:spPr bwMode="auto">
            <a:xfrm>
              <a:off x="3498850" y="2962276"/>
              <a:ext cx="69850" cy="141288"/>
            </a:xfrm>
            <a:custGeom>
              <a:avLst/>
              <a:gdLst>
                <a:gd name="T0" fmla="*/ 274 w 477"/>
                <a:gd name="T1" fmla="*/ 4 h 978"/>
                <a:gd name="T2" fmla="*/ 298 w 477"/>
                <a:gd name="T3" fmla="*/ 38 h 978"/>
                <a:gd name="T4" fmla="*/ 300 w 477"/>
                <a:gd name="T5" fmla="*/ 112 h 978"/>
                <a:gd name="T6" fmla="*/ 303 w 477"/>
                <a:gd name="T7" fmla="*/ 116 h 978"/>
                <a:gd name="T8" fmla="*/ 316 w 477"/>
                <a:gd name="T9" fmla="*/ 118 h 978"/>
                <a:gd name="T10" fmla="*/ 361 w 477"/>
                <a:gd name="T11" fmla="*/ 127 h 978"/>
                <a:gd name="T12" fmla="*/ 415 w 477"/>
                <a:gd name="T13" fmla="*/ 142 h 978"/>
                <a:gd name="T14" fmla="*/ 446 w 477"/>
                <a:gd name="T15" fmla="*/ 163 h 978"/>
                <a:gd name="T16" fmla="*/ 428 w 477"/>
                <a:gd name="T17" fmla="*/ 235 h 978"/>
                <a:gd name="T18" fmla="*/ 404 w 477"/>
                <a:gd name="T19" fmla="*/ 257 h 978"/>
                <a:gd name="T20" fmla="*/ 376 w 477"/>
                <a:gd name="T21" fmla="*/ 254 h 978"/>
                <a:gd name="T22" fmla="*/ 355 w 477"/>
                <a:gd name="T23" fmla="*/ 245 h 978"/>
                <a:gd name="T24" fmla="*/ 302 w 477"/>
                <a:gd name="T25" fmla="*/ 231 h 978"/>
                <a:gd name="T26" fmla="*/ 229 w 477"/>
                <a:gd name="T27" fmla="*/ 228 h 978"/>
                <a:gd name="T28" fmla="*/ 177 w 477"/>
                <a:gd name="T29" fmla="*/ 248 h 978"/>
                <a:gd name="T30" fmla="*/ 153 w 477"/>
                <a:gd name="T31" fmla="*/ 281 h 978"/>
                <a:gd name="T32" fmla="*/ 150 w 477"/>
                <a:gd name="T33" fmla="*/ 320 h 978"/>
                <a:gd name="T34" fmla="*/ 170 w 477"/>
                <a:gd name="T35" fmla="*/ 358 h 978"/>
                <a:gd name="T36" fmla="*/ 224 w 477"/>
                <a:gd name="T37" fmla="*/ 393 h 978"/>
                <a:gd name="T38" fmla="*/ 325 w 477"/>
                <a:gd name="T39" fmla="*/ 437 h 978"/>
                <a:gd name="T40" fmla="*/ 420 w 477"/>
                <a:gd name="T41" fmla="*/ 500 h 978"/>
                <a:gd name="T42" fmla="*/ 469 w 477"/>
                <a:gd name="T43" fmla="*/ 581 h 978"/>
                <a:gd name="T44" fmla="*/ 475 w 477"/>
                <a:gd name="T45" fmla="*/ 679 h 978"/>
                <a:gd name="T46" fmla="*/ 439 w 477"/>
                <a:gd name="T47" fmla="*/ 767 h 978"/>
                <a:gd name="T48" fmla="*/ 365 w 477"/>
                <a:gd name="T49" fmla="*/ 830 h 978"/>
                <a:gd name="T50" fmla="*/ 297 w 477"/>
                <a:gd name="T51" fmla="*/ 855 h 978"/>
                <a:gd name="T52" fmla="*/ 292 w 477"/>
                <a:gd name="T53" fmla="*/ 858 h 978"/>
                <a:gd name="T54" fmla="*/ 291 w 477"/>
                <a:gd name="T55" fmla="*/ 940 h 978"/>
                <a:gd name="T56" fmla="*/ 267 w 477"/>
                <a:gd name="T57" fmla="*/ 976 h 978"/>
                <a:gd name="T58" fmla="*/ 201 w 477"/>
                <a:gd name="T59" fmla="*/ 976 h 978"/>
                <a:gd name="T60" fmla="*/ 177 w 477"/>
                <a:gd name="T61" fmla="*/ 940 h 978"/>
                <a:gd name="T62" fmla="*/ 176 w 477"/>
                <a:gd name="T63" fmla="*/ 862 h 978"/>
                <a:gd name="T64" fmla="*/ 171 w 477"/>
                <a:gd name="T65" fmla="*/ 859 h 978"/>
                <a:gd name="T66" fmla="*/ 155 w 477"/>
                <a:gd name="T67" fmla="*/ 857 h 978"/>
                <a:gd name="T68" fmla="*/ 100 w 477"/>
                <a:gd name="T69" fmla="*/ 845 h 978"/>
                <a:gd name="T70" fmla="*/ 36 w 477"/>
                <a:gd name="T71" fmla="*/ 825 h 978"/>
                <a:gd name="T72" fmla="*/ 2 w 477"/>
                <a:gd name="T73" fmla="*/ 801 h 978"/>
                <a:gd name="T74" fmla="*/ 20 w 477"/>
                <a:gd name="T75" fmla="*/ 728 h 978"/>
                <a:gd name="T76" fmla="*/ 43 w 477"/>
                <a:gd name="T77" fmla="*/ 705 h 978"/>
                <a:gd name="T78" fmla="*/ 65 w 477"/>
                <a:gd name="T79" fmla="*/ 705 h 978"/>
                <a:gd name="T80" fmla="*/ 80 w 477"/>
                <a:gd name="T81" fmla="*/ 712 h 978"/>
                <a:gd name="T82" fmla="*/ 120 w 477"/>
                <a:gd name="T83" fmla="*/ 727 h 978"/>
                <a:gd name="T84" fmla="*/ 176 w 477"/>
                <a:gd name="T85" fmla="*/ 742 h 978"/>
                <a:gd name="T86" fmla="*/ 244 w 477"/>
                <a:gd name="T87" fmla="*/ 745 h 978"/>
                <a:gd name="T88" fmla="*/ 310 w 477"/>
                <a:gd name="T89" fmla="*/ 713 h 978"/>
                <a:gd name="T90" fmla="*/ 336 w 477"/>
                <a:gd name="T91" fmla="*/ 654 h 978"/>
                <a:gd name="T92" fmla="*/ 315 w 477"/>
                <a:gd name="T93" fmla="*/ 597 h 978"/>
                <a:gd name="T94" fmla="*/ 248 w 477"/>
                <a:gd name="T95" fmla="*/ 550 h 978"/>
                <a:gd name="T96" fmla="*/ 157 w 477"/>
                <a:gd name="T97" fmla="*/ 511 h 978"/>
                <a:gd name="T98" fmla="*/ 81 w 477"/>
                <a:gd name="T99" fmla="*/ 467 h 978"/>
                <a:gd name="T100" fmla="*/ 27 w 477"/>
                <a:gd name="T101" fmla="*/ 404 h 978"/>
                <a:gd name="T102" fmla="*/ 7 w 477"/>
                <a:gd name="T103" fmla="*/ 320 h 978"/>
                <a:gd name="T104" fmla="*/ 28 w 477"/>
                <a:gd name="T105" fmla="*/ 231 h 978"/>
                <a:gd name="T106" fmla="*/ 86 w 477"/>
                <a:gd name="T107" fmla="*/ 162 h 978"/>
                <a:gd name="T108" fmla="*/ 177 w 477"/>
                <a:gd name="T109" fmla="*/ 121 h 978"/>
                <a:gd name="T110" fmla="*/ 182 w 477"/>
                <a:gd name="T111" fmla="*/ 119 h 978"/>
                <a:gd name="T112" fmla="*/ 186 w 477"/>
                <a:gd name="T113" fmla="*/ 112 h 978"/>
                <a:gd name="T114" fmla="*/ 197 w 477"/>
                <a:gd name="T115" fmla="*/ 1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7" h="978">
                  <a:moveTo>
                    <a:pt x="225" y="0"/>
                  </a:moveTo>
                  <a:lnTo>
                    <a:pt x="259" y="0"/>
                  </a:lnTo>
                  <a:lnTo>
                    <a:pt x="274" y="4"/>
                  </a:lnTo>
                  <a:lnTo>
                    <a:pt x="287" y="11"/>
                  </a:lnTo>
                  <a:lnTo>
                    <a:pt x="296" y="24"/>
                  </a:lnTo>
                  <a:lnTo>
                    <a:pt x="298" y="38"/>
                  </a:lnTo>
                  <a:lnTo>
                    <a:pt x="299" y="108"/>
                  </a:lnTo>
                  <a:lnTo>
                    <a:pt x="299" y="111"/>
                  </a:lnTo>
                  <a:lnTo>
                    <a:pt x="300" y="112"/>
                  </a:lnTo>
                  <a:lnTo>
                    <a:pt x="301" y="114"/>
                  </a:lnTo>
                  <a:lnTo>
                    <a:pt x="302" y="115"/>
                  </a:lnTo>
                  <a:lnTo>
                    <a:pt x="303" y="116"/>
                  </a:lnTo>
                  <a:lnTo>
                    <a:pt x="304" y="116"/>
                  </a:lnTo>
                  <a:lnTo>
                    <a:pt x="307" y="116"/>
                  </a:lnTo>
                  <a:lnTo>
                    <a:pt x="316" y="118"/>
                  </a:lnTo>
                  <a:lnTo>
                    <a:pt x="328" y="120"/>
                  </a:lnTo>
                  <a:lnTo>
                    <a:pt x="343" y="123"/>
                  </a:lnTo>
                  <a:lnTo>
                    <a:pt x="361" y="127"/>
                  </a:lnTo>
                  <a:lnTo>
                    <a:pt x="379" y="132"/>
                  </a:lnTo>
                  <a:lnTo>
                    <a:pt x="398" y="137"/>
                  </a:lnTo>
                  <a:lnTo>
                    <a:pt x="415" y="142"/>
                  </a:lnTo>
                  <a:lnTo>
                    <a:pt x="431" y="148"/>
                  </a:lnTo>
                  <a:lnTo>
                    <a:pt x="439" y="154"/>
                  </a:lnTo>
                  <a:lnTo>
                    <a:pt x="446" y="163"/>
                  </a:lnTo>
                  <a:lnTo>
                    <a:pt x="449" y="174"/>
                  </a:lnTo>
                  <a:lnTo>
                    <a:pt x="447" y="186"/>
                  </a:lnTo>
                  <a:lnTo>
                    <a:pt x="428" y="235"/>
                  </a:lnTo>
                  <a:lnTo>
                    <a:pt x="422" y="245"/>
                  </a:lnTo>
                  <a:lnTo>
                    <a:pt x="414" y="252"/>
                  </a:lnTo>
                  <a:lnTo>
                    <a:pt x="404" y="257"/>
                  </a:lnTo>
                  <a:lnTo>
                    <a:pt x="394" y="258"/>
                  </a:lnTo>
                  <a:lnTo>
                    <a:pt x="384" y="257"/>
                  </a:lnTo>
                  <a:lnTo>
                    <a:pt x="376" y="254"/>
                  </a:lnTo>
                  <a:lnTo>
                    <a:pt x="374" y="253"/>
                  </a:lnTo>
                  <a:lnTo>
                    <a:pt x="366" y="250"/>
                  </a:lnTo>
                  <a:lnTo>
                    <a:pt x="355" y="245"/>
                  </a:lnTo>
                  <a:lnTo>
                    <a:pt x="340" y="240"/>
                  </a:lnTo>
                  <a:lnTo>
                    <a:pt x="322" y="235"/>
                  </a:lnTo>
                  <a:lnTo>
                    <a:pt x="302" y="231"/>
                  </a:lnTo>
                  <a:lnTo>
                    <a:pt x="279" y="228"/>
                  </a:lnTo>
                  <a:lnTo>
                    <a:pt x="253" y="227"/>
                  </a:lnTo>
                  <a:lnTo>
                    <a:pt x="229" y="228"/>
                  </a:lnTo>
                  <a:lnTo>
                    <a:pt x="209" y="232"/>
                  </a:lnTo>
                  <a:lnTo>
                    <a:pt x="192" y="239"/>
                  </a:lnTo>
                  <a:lnTo>
                    <a:pt x="177" y="248"/>
                  </a:lnTo>
                  <a:lnTo>
                    <a:pt x="167" y="257"/>
                  </a:lnTo>
                  <a:lnTo>
                    <a:pt x="158" y="269"/>
                  </a:lnTo>
                  <a:lnTo>
                    <a:pt x="153" y="281"/>
                  </a:lnTo>
                  <a:lnTo>
                    <a:pt x="149" y="293"/>
                  </a:lnTo>
                  <a:lnTo>
                    <a:pt x="148" y="306"/>
                  </a:lnTo>
                  <a:lnTo>
                    <a:pt x="150" y="320"/>
                  </a:lnTo>
                  <a:lnTo>
                    <a:pt x="153" y="333"/>
                  </a:lnTo>
                  <a:lnTo>
                    <a:pt x="159" y="346"/>
                  </a:lnTo>
                  <a:lnTo>
                    <a:pt x="170" y="358"/>
                  </a:lnTo>
                  <a:lnTo>
                    <a:pt x="184" y="369"/>
                  </a:lnTo>
                  <a:lnTo>
                    <a:pt x="201" y="381"/>
                  </a:lnTo>
                  <a:lnTo>
                    <a:pt x="224" y="393"/>
                  </a:lnTo>
                  <a:lnTo>
                    <a:pt x="250" y="405"/>
                  </a:lnTo>
                  <a:lnTo>
                    <a:pt x="283" y="418"/>
                  </a:lnTo>
                  <a:lnTo>
                    <a:pt x="325" y="437"/>
                  </a:lnTo>
                  <a:lnTo>
                    <a:pt x="362" y="457"/>
                  </a:lnTo>
                  <a:lnTo>
                    <a:pt x="394" y="478"/>
                  </a:lnTo>
                  <a:lnTo>
                    <a:pt x="420" y="500"/>
                  </a:lnTo>
                  <a:lnTo>
                    <a:pt x="441" y="526"/>
                  </a:lnTo>
                  <a:lnTo>
                    <a:pt x="457" y="552"/>
                  </a:lnTo>
                  <a:lnTo>
                    <a:pt x="469" y="581"/>
                  </a:lnTo>
                  <a:lnTo>
                    <a:pt x="475" y="611"/>
                  </a:lnTo>
                  <a:lnTo>
                    <a:pt x="477" y="645"/>
                  </a:lnTo>
                  <a:lnTo>
                    <a:pt x="475" y="679"/>
                  </a:lnTo>
                  <a:lnTo>
                    <a:pt x="468" y="711"/>
                  </a:lnTo>
                  <a:lnTo>
                    <a:pt x="456" y="739"/>
                  </a:lnTo>
                  <a:lnTo>
                    <a:pt x="439" y="767"/>
                  </a:lnTo>
                  <a:lnTo>
                    <a:pt x="418" y="791"/>
                  </a:lnTo>
                  <a:lnTo>
                    <a:pt x="394" y="812"/>
                  </a:lnTo>
                  <a:lnTo>
                    <a:pt x="365" y="830"/>
                  </a:lnTo>
                  <a:lnTo>
                    <a:pt x="333" y="844"/>
                  </a:lnTo>
                  <a:lnTo>
                    <a:pt x="298" y="855"/>
                  </a:lnTo>
                  <a:lnTo>
                    <a:pt x="297" y="855"/>
                  </a:lnTo>
                  <a:lnTo>
                    <a:pt x="296" y="856"/>
                  </a:lnTo>
                  <a:lnTo>
                    <a:pt x="293" y="857"/>
                  </a:lnTo>
                  <a:lnTo>
                    <a:pt x="292" y="858"/>
                  </a:lnTo>
                  <a:lnTo>
                    <a:pt x="291" y="860"/>
                  </a:lnTo>
                  <a:lnTo>
                    <a:pt x="291" y="863"/>
                  </a:lnTo>
                  <a:lnTo>
                    <a:pt x="291" y="940"/>
                  </a:lnTo>
                  <a:lnTo>
                    <a:pt x="288" y="955"/>
                  </a:lnTo>
                  <a:lnTo>
                    <a:pt x="280" y="968"/>
                  </a:lnTo>
                  <a:lnTo>
                    <a:pt x="267" y="976"/>
                  </a:lnTo>
                  <a:lnTo>
                    <a:pt x="252" y="978"/>
                  </a:lnTo>
                  <a:lnTo>
                    <a:pt x="216" y="978"/>
                  </a:lnTo>
                  <a:lnTo>
                    <a:pt x="201" y="976"/>
                  </a:lnTo>
                  <a:lnTo>
                    <a:pt x="189" y="968"/>
                  </a:lnTo>
                  <a:lnTo>
                    <a:pt x="180" y="955"/>
                  </a:lnTo>
                  <a:lnTo>
                    <a:pt x="177" y="940"/>
                  </a:lnTo>
                  <a:lnTo>
                    <a:pt x="177" y="867"/>
                  </a:lnTo>
                  <a:lnTo>
                    <a:pt x="177" y="864"/>
                  </a:lnTo>
                  <a:lnTo>
                    <a:pt x="176" y="862"/>
                  </a:lnTo>
                  <a:lnTo>
                    <a:pt x="174" y="861"/>
                  </a:lnTo>
                  <a:lnTo>
                    <a:pt x="173" y="860"/>
                  </a:lnTo>
                  <a:lnTo>
                    <a:pt x="171" y="859"/>
                  </a:lnTo>
                  <a:lnTo>
                    <a:pt x="170" y="859"/>
                  </a:lnTo>
                  <a:lnTo>
                    <a:pt x="166" y="859"/>
                  </a:lnTo>
                  <a:lnTo>
                    <a:pt x="155" y="857"/>
                  </a:lnTo>
                  <a:lnTo>
                    <a:pt x="140" y="853"/>
                  </a:lnTo>
                  <a:lnTo>
                    <a:pt x="121" y="849"/>
                  </a:lnTo>
                  <a:lnTo>
                    <a:pt x="100" y="845"/>
                  </a:lnTo>
                  <a:lnTo>
                    <a:pt x="79" y="839"/>
                  </a:lnTo>
                  <a:lnTo>
                    <a:pt x="57" y="832"/>
                  </a:lnTo>
                  <a:lnTo>
                    <a:pt x="36" y="825"/>
                  </a:lnTo>
                  <a:lnTo>
                    <a:pt x="18" y="816"/>
                  </a:lnTo>
                  <a:lnTo>
                    <a:pt x="9" y="810"/>
                  </a:lnTo>
                  <a:lnTo>
                    <a:pt x="2" y="801"/>
                  </a:lnTo>
                  <a:lnTo>
                    <a:pt x="0" y="790"/>
                  </a:lnTo>
                  <a:lnTo>
                    <a:pt x="2" y="777"/>
                  </a:lnTo>
                  <a:lnTo>
                    <a:pt x="20" y="728"/>
                  </a:lnTo>
                  <a:lnTo>
                    <a:pt x="25" y="718"/>
                  </a:lnTo>
                  <a:lnTo>
                    <a:pt x="33" y="711"/>
                  </a:lnTo>
                  <a:lnTo>
                    <a:pt x="43" y="705"/>
                  </a:lnTo>
                  <a:lnTo>
                    <a:pt x="55" y="703"/>
                  </a:lnTo>
                  <a:lnTo>
                    <a:pt x="60" y="704"/>
                  </a:lnTo>
                  <a:lnTo>
                    <a:pt x="65" y="705"/>
                  </a:lnTo>
                  <a:lnTo>
                    <a:pt x="70" y="708"/>
                  </a:lnTo>
                  <a:lnTo>
                    <a:pt x="74" y="709"/>
                  </a:lnTo>
                  <a:lnTo>
                    <a:pt x="80" y="712"/>
                  </a:lnTo>
                  <a:lnTo>
                    <a:pt x="91" y="716"/>
                  </a:lnTo>
                  <a:lnTo>
                    <a:pt x="104" y="721"/>
                  </a:lnTo>
                  <a:lnTo>
                    <a:pt x="120" y="727"/>
                  </a:lnTo>
                  <a:lnTo>
                    <a:pt x="138" y="733"/>
                  </a:lnTo>
                  <a:lnTo>
                    <a:pt x="157" y="738"/>
                  </a:lnTo>
                  <a:lnTo>
                    <a:pt x="176" y="742"/>
                  </a:lnTo>
                  <a:lnTo>
                    <a:pt x="196" y="746"/>
                  </a:lnTo>
                  <a:lnTo>
                    <a:pt x="214" y="747"/>
                  </a:lnTo>
                  <a:lnTo>
                    <a:pt x="244" y="745"/>
                  </a:lnTo>
                  <a:lnTo>
                    <a:pt x="270" y="737"/>
                  </a:lnTo>
                  <a:lnTo>
                    <a:pt x="292" y="727"/>
                  </a:lnTo>
                  <a:lnTo>
                    <a:pt x="310" y="713"/>
                  </a:lnTo>
                  <a:lnTo>
                    <a:pt x="324" y="696"/>
                  </a:lnTo>
                  <a:lnTo>
                    <a:pt x="333" y="676"/>
                  </a:lnTo>
                  <a:lnTo>
                    <a:pt x="336" y="654"/>
                  </a:lnTo>
                  <a:lnTo>
                    <a:pt x="334" y="633"/>
                  </a:lnTo>
                  <a:lnTo>
                    <a:pt x="326" y="615"/>
                  </a:lnTo>
                  <a:lnTo>
                    <a:pt x="315" y="597"/>
                  </a:lnTo>
                  <a:lnTo>
                    <a:pt x="299" y="581"/>
                  </a:lnTo>
                  <a:lnTo>
                    <a:pt x="277" y="565"/>
                  </a:lnTo>
                  <a:lnTo>
                    <a:pt x="248" y="550"/>
                  </a:lnTo>
                  <a:lnTo>
                    <a:pt x="214" y="535"/>
                  </a:lnTo>
                  <a:lnTo>
                    <a:pt x="186" y="524"/>
                  </a:lnTo>
                  <a:lnTo>
                    <a:pt x="157" y="511"/>
                  </a:lnTo>
                  <a:lnTo>
                    <a:pt x="130" y="497"/>
                  </a:lnTo>
                  <a:lnTo>
                    <a:pt x="104" y="482"/>
                  </a:lnTo>
                  <a:lnTo>
                    <a:pt x="81" y="467"/>
                  </a:lnTo>
                  <a:lnTo>
                    <a:pt x="60" y="448"/>
                  </a:lnTo>
                  <a:lnTo>
                    <a:pt x="42" y="427"/>
                  </a:lnTo>
                  <a:lnTo>
                    <a:pt x="27" y="404"/>
                  </a:lnTo>
                  <a:lnTo>
                    <a:pt x="17" y="379"/>
                  </a:lnTo>
                  <a:lnTo>
                    <a:pt x="9" y="350"/>
                  </a:lnTo>
                  <a:lnTo>
                    <a:pt x="7" y="320"/>
                  </a:lnTo>
                  <a:lnTo>
                    <a:pt x="9" y="288"/>
                  </a:lnTo>
                  <a:lnTo>
                    <a:pt x="17" y="258"/>
                  </a:lnTo>
                  <a:lnTo>
                    <a:pt x="28" y="231"/>
                  </a:lnTo>
                  <a:lnTo>
                    <a:pt x="44" y="206"/>
                  </a:lnTo>
                  <a:lnTo>
                    <a:pt x="63" y="182"/>
                  </a:lnTo>
                  <a:lnTo>
                    <a:pt x="86" y="162"/>
                  </a:lnTo>
                  <a:lnTo>
                    <a:pt x="114" y="145"/>
                  </a:lnTo>
                  <a:lnTo>
                    <a:pt x="143" y="132"/>
                  </a:lnTo>
                  <a:lnTo>
                    <a:pt x="177" y="121"/>
                  </a:lnTo>
                  <a:lnTo>
                    <a:pt x="178" y="121"/>
                  </a:lnTo>
                  <a:lnTo>
                    <a:pt x="180" y="120"/>
                  </a:lnTo>
                  <a:lnTo>
                    <a:pt x="182" y="119"/>
                  </a:lnTo>
                  <a:lnTo>
                    <a:pt x="184" y="117"/>
                  </a:lnTo>
                  <a:lnTo>
                    <a:pt x="186" y="115"/>
                  </a:lnTo>
                  <a:lnTo>
                    <a:pt x="186" y="112"/>
                  </a:lnTo>
                  <a:lnTo>
                    <a:pt x="186" y="38"/>
                  </a:lnTo>
                  <a:lnTo>
                    <a:pt x="189" y="24"/>
                  </a:lnTo>
                  <a:lnTo>
                    <a:pt x="197" y="11"/>
                  </a:lnTo>
                  <a:lnTo>
                    <a:pt x="210" y="4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Freeform 439"/>
            <p:cNvSpPr>
              <a:spLocks noEditPoints="1"/>
            </p:cNvSpPr>
            <p:nvPr/>
          </p:nvSpPr>
          <p:spPr bwMode="auto">
            <a:xfrm>
              <a:off x="3400425" y="2900363"/>
              <a:ext cx="266700" cy="266700"/>
            </a:xfrm>
            <a:custGeom>
              <a:avLst/>
              <a:gdLst>
                <a:gd name="T0" fmla="*/ 787 w 1843"/>
                <a:gd name="T1" fmla="*/ 227 h 1845"/>
                <a:gd name="T2" fmla="*/ 602 w 1843"/>
                <a:gd name="T3" fmla="*/ 291 h 1845"/>
                <a:gd name="T4" fmla="*/ 444 w 1843"/>
                <a:gd name="T5" fmla="*/ 400 h 1845"/>
                <a:gd name="T6" fmla="*/ 321 w 1843"/>
                <a:gd name="T7" fmla="*/ 547 h 1845"/>
                <a:gd name="T8" fmla="*/ 242 w 1843"/>
                <a:gd name="T9" fmla="*/ 723 h 1845"/>
                <a:gd name="T10" fmla="*/ 214 w 1843"/>
                <a:gd name="T11" fmla="*/ 923 h 1845"/>
                <a:gd name="T12" fmla="*/ 242 w 1843"/>
                <a:gd name="T13" fmla="*/ 1122 h 1845"/>
                <a:gd name="T14" fmla="*/ 321 w 1843"/>
                <a:gd name="T15" fmla="*/ 1298 h 1845"/>
                <a:gd name="T16" fmla="*/ 444 w 1843"/>
                <a:gd name="T17" fmla="*/ 1445 h 1845"/>
                <a:gd name="T18" fmla="*/ 602 w 1843"/>
                <a:gd name="T19" fmla="*/ 1555 h 1845"/>
                <a:gd name="T20" fmla="*/ 787 w 1843"/>
                <a:gd name="T21" fmla="*/ 1617 h 1845"/>
                <a:gd name="T22" fmla="*/ 990 w 1843"/>
                <a:gd name="T23" fmla="*/ 1627 h 1845"/>
                <a:gd name="T24" fmla="*/ 1182 w 1843"/>
                <a:gd name="T25" fmla="*/ 1581 h 1845"/>
                <a:gd name="T26" fmla="*/ 1349 w 1843"/>
                <a:gd name="T27" fmla="*/ 1486 h 1845"/>
                <a:gd name="T28" fmla="*/ 1485 w 1843"/>
                <a:gd name="T29" fmla="*/ 1351 h 1845"/>
                <a:gd name="T30" fmla="*/ 1580 w 1843"/>
                <a:gd name="T31" fmla="*/ 1183 h 1845"/>
                <a:gd name="T32" fmla="*/ 1626 w 1843"/>
                <a:gd name="T33" fmla="*/ 990 h 1845"/>
                <a:gd name="T34" fmla="*/ 1617 w 1843"/>
                <a:gd name="T35" fmla="*/ 788 h 1845"/>
                <a:gd name="T36" fmla="*/ 1553 w 1843"/>
                <a:gd name="T37" fmla="*/ 603 h 1845"/>
                <a:gd name="T38" fmla="*/ 1445 w 1843"/>
                <a:gd name="T39" fmla="*/ 445 h 1845"/>
                <a:gd name="T40" fmla="*/ 1298 w 1843"/>
                <a:gd name="T41" fmla="*/ 322 h 1845"/>
                <a:gd name="T42" fmla="*/ 1120 w 1843"/>
                <a:gd name="T43" fmla="*/ 242 h 1845"/>
                <a:gd name="T44" fmla="*/ 921 w 1843"/>
                <a:gd name="T45" fmla="*/ 215 h 1845"/>
                <a:gd name="T46" fmla="*/ 1070 w 1843"/>
                <a:gd name="T47" fmla="*/ 13 h 1845"/>
                <a:gd name="T48" fmla="*/ 1280 w 1843"/>
                <a:gd name="T49" fmla="*/ 73 h 1845"/>
                <a:gd name="T50" fmla="*/ 1466 w 1843"/>
                <a:gd name="T51" fmla="*/ 179 h 1845"/>
                <a:gd name="T52" fmla="*/ 1621 w 1843"/>
                <a:gd name="T53" fmla="*/ 322 h 1845"/>
                <a:gd name="T54" fmla="*/ 1740 w 1843"/>
                <a:gd name="T55" fmla="*/ 499 h 1845"/>
                <a:gd name="T56" fmla="*/ 1816 w 1843"/>
                <a:gd name="T57" fmla="*/ 701 h 1845"/>
                <a:gd name="T58" fmla="*/ 1843 w 1843"/>
                <a:gd name="T59" fmla="*/ 923 h 1845"/>
                <a:gd name="T60" fmla="*/ 1816 w 1843"/>
                <a:gd name="T61" fmla="*/ 1144 h 1845"/>
                <a:gd name="T62" fmla="*/ 1740 w 1843"/>
                <a:gd name="T63" fmla="*/ 1346 h 1845"/>
                <a:gd name="T64" fmla="*/ 1621 w 1843"/>
                <a:gd name="T65" fmla="*/ 1522 h 1845"/>
                <a:gd name="T66" fmla="*/ 1466 w 1843"/>
                <a:gd name="T67" fmla="*/ 1666 h 1845"/>
                <a:gd name="T68" fmla="*/ 1280 w 1843"/>
                <a:gd name="T69" fmla="*/ 1772 h 1845"/>
                <a:gd name="T70" fmla="*/ 1070 w 1843"/>
                <a:gd name="T71" fmla="*/ 1832 h 1845"/>
                <a:gd name="T72" fmla="*/ 845 w 1843"/>
                <a:gd name="T73" fmla="*/ 1841 h 1845"/>
                <a:gd name="T74" fmla="*/ 630 w 1843"/>
                <a:gd name="T75" fmla="*/ 1797 h 1845"/>
                <a:gd name="T76" fmla="*/ 436 w 1843"/>
                <a:gd name="T77" fmla="*/ 1706 h 1845"/>
                <a:gd name="T78" fmla="*/ 270 w 1843"/>
                <a:gd name="T79" fmla="*/ 1574 h 1845"/>
                <a:gd name="T80" fmla="*/ 138 w 1843"/>
                <a:gd name="T81" fmla="*/ 1408 h 1845"/>
                <a:gd name="T82" fmla="*/ 47 w 1843"/>
                <a:gd name="T83" fmla="*/ 1214 h 1845"/>
                <a:gd name="T84" fmla="*/ 3 w 1843"/>
                <a:gd name="T85" fmla="*/ 998 h 1845"/>
                <a:gd name="T86" fmla="*/ 12 w 1843"/>
                <a:gd name="T87" fmla="*/ 773 h 1845"/>
                <a:gd name="T88" fmla="*/ 72 w 1843"/>
                <a:gd name="T89" fmla="*/ 563 h 1845"/>
                <a:gd name="T90" fmla="*/ 178 w 1843"/>
                <a:gd name="T91" fmla="*/ 377 h 1845"/>
                <a:gd name="T92" fmla="*/ 321 w 1843"/>
                <a:gd name="T93" fmla="*/ 222 h 1845"/>
                <a:gd name="T94" fmla="*/ 498 w 1843"/>
                <a:gd name="T95" fmla="*/ 104 h 1845"/>
                <a:gd name="T96" fmla="*/ 700 w 1843"/>
                <a:gd name="T97" fmla="*/ 28 h 1845"/>
                <a:gd name="T98" fmla="*/ 921 w 1843"/>
                <a:gd name="T99" fmla="*/ 0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3" h="1845">
                  <a:moveTo>
                    <a:pt x="921" y="215"/>
                  </a:moveTo>
                  <a:lnTo>
                    <a:pt x="853" y="218"/>
                  </a:lnTo>
                  <a:lnTo>
                    <a:pt x="787" y="227"/>
                  </a:lnTo>
                  <a:lnTo>
                    <a:pt x="723" y="242"/>
                  </a:lnTo>
                  <a:lnTo>
                    <a:pt x="660" y="263"/>
                  </a:lnTo>
                  <a:lnTo>
                    <a:pt x="602" y="291"/>
                  </a:lnTo>
                  <a:lnTo>
                    <a:pt x="545" y="322"/>
                  </a:lnTo>
                  <a:lnTo>
                    <a:pt x="494" y="358"/>
                  </a:lnTo>
                  <a:lnTo>
                    <a:pt x="444" y="400"/>
                  </a:lnTo>
                  <a:lnTo>
                    <a:pt x="398" y="445"/>
                  </a:lnTo>
                  <a:lnTo>
                    <a:pt x="358" y="494"/>
                  </a:lnTo>
                  <a:lnTo>
                    <a:pt x="321" y="547"/>
                  </a:lnTo>
                  <a:lnTo>
                    <a:pt x="290" y="603"/>
                  </a:lnTo>
                  <a:lnTo>
                    <a:pt x="263" y="662"/>
                  </a:lnTo>
                  <a:lnTo>
                    <a:pt x="242" y="723"/>
                  </a:lnTo>
                  <a:lnTo>
                    <a:pt x="226" y="788"/>
                  </a:lnTo>
                  <a:lnTo>
                    <a:pt x="217" y="854"/>
                  </a:lnTo>
                  <a:lnTo>
                    <a:pt x="214" y="923"/>
                  </a:lnTo>
                  <a:lnTo>
                    <a:pt x="217" y="990"/>
                  </a:lnTo>
                  <a:lnTo>
                    <a:pt x="226" y="1057"/>
                  </a:lnTo>
                  <a:lnTo>
                    <a:pt x="242" y="1122"/>
                  </a:lnTo>
                  <a:lnTo>
                    <a:pt x="263" y="1183"/>
                  </a:lnTo>
                  <a:lnTo>
                    <a:pt x="290" y="1242"/>
                  </a:lnTo>
                  <a:lnTo>
                    <a:pt x="321" y="1298"/>
                  </a:lnTo>
                  <a:lnTo>
                    <a:pt x="358" y="1351"/>
                  </a:lnTo>
                  <a:lnTo>
                    <a:pt x="398" y="1400"/>
                  </a:lnTo>
                  <a:lnTo>
                    <a:pt x="444" y="1445"/>
                  </a:lnTo>
                  <a:lnTo>
                    <a:pt x="494" y="1486"/>
                  </a:lnTo>
                  <a:lnTo>
                    <a:pt x="545" y="1523"/>
                  </a:lnTo>
                  <a:lnTo>
                    <a:pt x="602" y="1555"/>
                  </a:lnTo>
                  <a:lnTo>
                    <a:pt x="660" y="1581"/>
                  </a:lnTo>
                  <a:lnTo>
                    <a:pt x="723" y="1603"/>
                  </a:lnTo>
                  <a:lnTo>
                    <a:pt x="787" y="1617"/>
                  </a:lnTo>
                  <a:lnTo>
                    <a:pt x="853" y="1627"/>
                  </a:lnTo>
                  <a:lnTo>
                    <a:pt x="921" y="1631"/>
                  </a:lnTo>
                  <a:lnTo>
                    <a:pt x="990" y="1627"/>
                  </a:lnTo>
                  <a:lnTo>
                    <a:pt x="1056" y="1617"/>
                  </a:lnTo>
                  <a:lnTo>
                    <a:pt x="1120" y="1603"/>
                  </a:lnTo>
                  <a:lnTo>
                    <a:pt x="1182" y="1581"/>
                  </a:lnTo>
                  <a:lnTo>
                    <a:pt x="1241" y="1555"/>
                  </a:lnTo>
                  <a:lnTo>
                    <a:pt x="1298" y="1523"/>
                  </a:lnTo>
                  <a:lnTo>
                    <a:pt x="1349" y="1486"/>
                  </a:lnTo>
                  <a:lnTo>
                    <a:pt x="1399" y="1445"/>
                  </a:lnTo>
                  <a:lnTo>
                    <a:pt x="1445" y="1400"/>
                  </a:lnTo>
                  <a:lnTo>
                    <a:pt x="1485" y="1351"/>
                  </a:lnTo>
                  <a:lnTo>
                    <a:pt x="1522" y="1298"/>
                  </a:lnTo>
                  <a:lnTo>
                    <a:pt x="1553" y="1242"/>
                  </a:lnTo>
                  <a:lnTo>
                    <a:pt x="1580" y="1183"/>
                  </a:lnTo>
                  <a:lnTo>
                    <a:pt x="1601" y="1122"/>
                  </a:lnTo>
                  <a:lnTo>
                    <a:pt x="1617" y="1057"/>
                  </a:lnTo>
                  <a:lnTo>
                    <a:pt x="1626" y="990"/>
                  </a:lnTo>
                  <a:lnTo>
                    <a:pt x="1629" y="923"/>
                  </a:lnTo>
                  <a:lnTo>
                    <a:pt x="1626" y="854"/>
                  </a:lnTo>
                  <a:lnTo>
                    <a:pt x="1617" y="788"/>
                  </a:lnTo>
                  <a:lnTo>
                    <a:pt x="1601" y="723"/>
                  </a:lnTo>
                  <a:lnTo>
                    <a:pt x="1580" y="662"/>
                  </a:lnTo>
                  <a:lnTo>
                    <a:pt x="1553" y="603"/>
                  </a:lnTo>
                  <a:lnTo>
                    <a:pt x="1522" y="547"/>
                  </a:lnTo>
                  <a:lnTo>
                    <a:pt x="1485" y="494"/>
                  </a:lnTo>
                  <a:lnTo>
                    <a:pt x="1445" y="445"/>
                  </a:lnTo>
                  <a:lnTo>
                    <a:pt x="1399" y="400"/>
                  </a:lnTo>
                  <a:lnTo>
                    <a:pt x="1349" y="358"/>
                  </a:lnTo>
                  <a:lnTo>
                    <a:pt x="1298" y="322"/>
                  </a:lnTo>
                  <a:lnTo>
                    <a:pt x="1241" y="291"/>
                  </a:lnTo>
                  <a:lnTo>
                    <a:pt x="1182" y="263"/>
                  </a:lnTo>
                  <a:lnTo>
                    <a:pt x="1120" y="242"/>
                  </a:lnTo>
                  <a:lnTo>
                    <a:pt x="1056" y="227"/>
                  </a:lnTo>
                  <a:lnTo>
                    <a:pt x="990" y="218"/>
                  </a:lnTo>
                  <a:lnTo>
                    <a:pt x="921" y="215"/>
                  </a:lnTo>
                  <a:close/>
                  <a:moveTo>
                    <a:pt x="921" y="0"/>
                  </a:moveTo>
                  <a:lnTo>
                    <a:pt x="998" y="3"/>
                  </a:lnTo>
                  <a:lnTo>
                    <a:pt x="1070" y="13"/>
                  </a:lnTo>
                  <a:lnTo>
                    <a:pt x="1143" y="28"/>
                  </a:lnTo>
                  <a:lnTo>
                    <a:pt x="1213" y="48"/>
                  </a:lnTo>
                  <a:lnTo>
                    <a:pt x="1280" y="73"/>
                  </a:lnTo>
                  <a:lnTo>
                    <a:pt x="1345" y="104"/>
                  </a:lnTo>
                  <a:lnTo>
                    <a:pt x="1406" y="139"/>
                  </a:lnTo>
                  <a:lnTo>
                    <a:pt x="1466" y="179"/>
                  </a:lnTo>
                  <a:lnTo>
                    <a:pt x="1522" y="222"/>
                  </a:lnTo>
                  <a:lnTo>
                    <a:pt x="1573" y="271"/>
                  </a:lnTo>
                  <a:lnTo>
                    <a:pt x="1621" y="322"/>
                  </a:lnTo>
                  <a:lnTo>
                    <a:pt x="1665" y="377"/>
                  </a:lnTo>
                  <a:lnTo>
                    <a:pt x="1704" y="437"/>
                  </a:lnTo>
                  <a:lnTo>
                    <a:pt x="1740" y="499"/>
                  </a:lnTo>
                  <a:lnTo>
                    <a:pt x="1771" y="563"/>
                  </a:lnTo>
                  <a:lnTo>
                    <a:pt x="1796" y="631"/>
                  </a:lnTo>
                  <a:lnTo>
                    <a:pt x="1816" y="701"/>
                  </a:lnTo>
                  <a:lnTo>
                    <a:pt x="1831" y="773"/>
                  </a:lnTo>
                  <a:lnTo>
                    <a:pt x="1840" y="847"/>
                  </a:lnTo>
                  <a:lnTo>
                    <a:pt x="1843" y="923"/>
                  </a:lnTo>
                  <a:lnTo>
                    <a:pt x="1840" y="998"/>
                  </a:lnTo>
                  <a:lnTo>
                    <a:pt x="1831" y="1072"/>
                  </a:lnTo>
                  <a:lnTo>
                    <a:pt x="1816" y="1144"/>
                  </a:lnTo>
                  <a:lnTo>
                    <a:pt x="1796" y="1214"/>
                  </a:lnTo>
                  <a:lnTo>
                    <a:pt x="1771" y="1281"/>
                  </a:lnTo>
                  <a:lnTo>
                    <a:pt x="1740" y="1346"/>
                  </a:lnTo>
                  <a:lnTo>
                    <a:pt x="1704" y="1408"/>
                  </a:lnTo>
                  <a:lnTo>
                    <a:pt x="1665" y="1467"/>
                  </a:lnTo>
                  <a:lnTo>
                    <a:pt x="1621" y="1522"/>
                  </a:lnTo>
                  <a:lnTo>
                    <a:pt x="1573" y="1574"/>
                  </a:lnTo>
                  <a:lnTo>
                    <a:pt x="1522" y="1623"/>
                  </a:lnTo>
                  <a:lnTo>
                    <a:pt x="1466" y="1666"/>
                  </a:lnTo>
                  <a:lnTo>
                    <a:pt x="1406" y="1706"/>
                  </a:lnTo>
                  <a:lnTo>
                    <a:pt x="1345" y="1741"/>
                  </a:lnTo>
                  <a:lnTo>
                    <a:pt x="1280" y="1772"/>
                  </a:lnTo>
                  <a:lnTo>
                    <a:pt x="1213" y="1797"/>
                  </a:lnTo>
                  <a:lnTo>
                    <a:pt x="1143" y="1817"/>
                  </a:lnTo>
                  <a:lnTo>
                    <a:pt x="1070" y="1832"/>
                  </a:lnTo>
                  <a:lnTo>
                    <a:pt x="998" y="1841"/>
                  </a:lnTo>
                  <a:lnTo>
                    <a:pt x="921" y="1845"/>
                  </a:lnTo>
                  <a:lnTo>
                    <a:pt x="845" y="1841"/>
                  </a:lnTo>
                  <a:lnTo>
                    <a:pt x="772" y="1832"/>
                  </a:lnTo>
                  <a:lnTo>
                    <a:pt x="700" y="1817"/>
                  </a:lnTo>
                  <a:lnTo>
                    <a:pt x="630" y="1797"/>
                  </a:lnTo>
                  <a:lnTo>
                    <a:pt x="563" y="1772"/>
                  </a:lnTo>
                  <a:lnTo>
                    <a:pt x="498" y="1741"/>
                  </a:lnTo>
                  <a:lnTo>
                    <a:pt x="436" y="1706"/>
                  </a:lnTo>
                  <a:lnTo>
                    <a:pt x="377" y="1666"/>
                  </a:lnTo>
                  <a:lnTo>
                    <a:pt x="321" y="1623"/>
                  </a:lnTo>
                  <a:lnTo>
                    <a:pt x="270" y="1574"/>
                  </a:lnTo>
                  <a:lnTo>
                    <a:pt x="222" y="1522"/>
                  </a:lnTo>
                  <a:lnTo>
                    <a:pt x="178" y="1467"/>
                  </a:lnTo>
                  <a:lnTo>
                    <a:pt x="138" y="1408"/>
                  </a:lnTo>
                  <a:lnTo>
                    <a:pt x="103" y="1346"/>
                  </a:lnTo>
                  <a:lnTo>
                    <a:pt x="72" y="1281"/>
                  </a:lnTo>
                  <a:lnTo>
                    <a:pt x="47" y="1214"/>
                  </a:lnTo>
                  <a:lnTo>
                    <a:pt x="26" y="1144"/>
                  </a:lnTo>
                  <a:lnTo>
                    <a:pt x="12" y="1072"/>
                  </a:lnTo>
                  <a:lnTo>
                    <a:pt x="3" y="998"/>
                  </a:lnTo>
                  <a:lnTo>
                    <a:pt x="0" y="923"/>
                  </a:lnTo>
                  <a:lnTo>
                    <a:pt x="3" y="847"/>
                  </a:lnTo>
                  <a:lnTo>
                    <a:pt x="12" y="773"/>
                  </a:lnTo>
                  <a:lnTo>
                    <a:pt x="26" y="701"/>
                  </a:lnTo>
                  <a:lnTo>
                    <a:pt x="47" y="631"/>
                  </a:lnTo>
                  <a:lnTo>
                    <a:pt x="72" y="563"/>
                  </a:lnTo>
                  <a:lnTo>
                    <a:pt x="103" y="499"/>
                  </a:lnTo>
                  <a:lnTo>
                    <a:pt x="138" y="437"/>
                  </a:lnTo>
                  <a:lnTo>
                    <a:pt x="178" y="377"/>
                  </a:lnTo>
                  <a:lnTo>
                    <a:pt x="222" y="322"/>
                  </a:lnTo>
                  <a:lnTo>
                    <a:pt x="270" y="271"/>
                  </a:lnTo>
                  <a:lnTo>
                    <a:pt x="321" y="222"/>
                  </a:lnTo>
                  <a:lnTo>
                    <a:pt x="377" y="179"/>
                  </a:lnTo>
                  <a:lnTo>
                    <a:pt x="436" y="139"/>
                  </a:lnTo>
                  <a:lnTo>
                    <a:pt x="498" y="104"/>
                  </a:lnTo>
                  <a:lnTo>
                    <a:pt x="563" y="73"/>
                  </a:lnTo>
                  <a:lnTo>
                    <a:pt x="630" y="48"/>
                  </a:lnTo>
                  <a:lnTo>
                    <a:pt x="700" y="28"/>
                  </a:lnTo>
                  <a:lnTo>
                    <a:pt x="772" y="13"/>
                  </a:lnTo>
                  <a:lnTo>
                    <a:pt x="845" y="3"/>
                  </a:lnTo>
                  <a:lnTo>
                    <a:pt x="9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Freeform 440"/>
            <p:cNvSpPr>
              <a:spLocks/>
            </p:cNvSpPr>
            <p:nvPr/>
          </p:nvSpPr>
          <p:spPr bwMode="auto">
            <a:xfrm>
              <a:off x="3302000" y="3179763"/>
              <a:ext cx="365125" cy="160338"/>
            </a:xfrm>
            <a:custGeom>
              <a:avLst/>
              <a:gdLst>
                <a:gd name="T0" fmla="*/ 799 w 2526"/>
                <a:gd name="T1" fmla="*/ 14 h 1112"/>
                <a:gd name="T2" fmla="*/ 993 w 2526"/>
                <a:gd name="T3" fmla="*/ 57 h 1112"/>
                <a:gd name="T4" fmla="*/ 1201 w 2526"/>
                <a:gd name="T5" fmla="*/ 116 h 1112"/>
                <a:gd name="T6" fmla="*/ 1394 w 2526"/>
                <a:gd name="T7" fmla="*/ 177 h 1112"/>
                <a:gd name="T8" fmla="*/ 1543 w 2526"/>
                <a:gd name="T9" fmla="*/ 224 h 1112"/>
                <a:gd name="T10" fmla="*/ 1625 w 2526"/>
                <a:gd name="T11" fmla="*/ 249 h 1112"/>
                <a:gd name="T12" fmla="*/ 1676 w 2526"/>
                <a:gd name="T13" fmla="*/ 299 h 1112"/>
                <a:gd name="T14" fmla="*/ 1683 w 2526"/>
                <a:gd name="T15" fmla="*/ 373 h 1112"/>
                <a:gd name="T16" fmla="*/ 1633 w 2526"/>
                <a:gd name="T17" fmla="*/ 447 h 1112"/>
                <a:gd name="T18" fmla="*/ 1516 w 2526"/>
                <a:gd name="T19" fmla="*/ 493 h 1112"/>
                <a:gd name="T20" fmla="*/ 1361 w 2526"/>
                <a:gd name="T21" fmla="*/ 501 h 1112"/>
                <a:gd name="T22" fmla="*/ 1202 w 2526"/>
                <a:gd name="T23" fmla="*/ 485 h 1112"/>
                <a:gd name="T24" fmla="*/ 1059 w 2526"/>
                <a:gd name="T25" fmla="*/ 461 h 1112"/>
                <a:gd name="T26" fmla="*/ 957 w 2526"/>
                <a:gd name="T27" fmla="*/ 443 h 1112"/>
                <a:gd name="T28" fmla="*/ 918 w 2526"/>
                <a:gd name="T29" fmla="*/ 450 h 1112"/>
                <a:gd name="T30" fmla="*/ 971 w 2526"/>
                <a:gd name="T31" fmla="*/ 514 h 1112"/>
                <a:gd name="T32" fmla="*/ 1108 w 2526"/>
                <a:gd name="T33" fmla="*/ 568 h 1112"/>
                <a:gd name="T34" fmla="*/ 1289 w 2526"/>
                <a:gd name="T35" fmla="*/ 604 h 1112"/>
                <a:gd name="T36" fmla="*/ 1480 w 2526"/>
                <a:gd name="T37" fmla="*/ 618 h 1112"/>
                <a:gd name="T38" fmla="*/ 1707 w 2526"/>
                <a:gd name="T39" fmla="*/ 591 h 1112"/>
                <a:gd name="T40" fmla="*/ 2094 w 2526"/>
                <a:gd name="T41" fmla="*/ 475 h 1112"/>
                <a:gd name="T42" fmla="*/ 2369 w 2526"/>
                <a:gd name="T43" fmla="*/ 346 h 1112"/>
                <a:gd name="T44" fmla="*/ 2469 w 2526"/>
                <a:gd name="T45" fmla="*/ 354 h 1112"/>
                <a:gd name="T46" fmla="*/ 2523 w 2526"/>
                <a:gd name="T47" fmla="*/ 433 h 1112"/>
                <a:gd name="T48" fmla="*/ 2498 w 2526"/>
                <a:gd name="T49" fmla="*/ 551 h 1112"/>
                <a:gd name="T50" fmla="*/ 2406 w 2526"/>
                <a:gd name="T51" fmla="*/ 649 h 1112"/>
                <a:gd name="T52" fmla="*/ 2280 w 2526"/>
                <a:gd name="T53" fmla="*/ 737 h 1112"/>
                <a:gd name="T54" fmla="*/ 2108 w 2526"/>
                <a:gd name="T55" fmla="*/ 844 h 1112"/>
                <a:gd name="T56" fmla="*/ 1918 w 2526"/>
                <a:gd name="T57" fmla="*/ 951 h 1112"/>
                <a:gd name="T58" fmla="*/ 1736 w 2526"/>
                <a:gd name="T59" fmla="*/ 1041 h 1112"/>
                <a:gd name="T60" fmla="*/ 1590 w 2526"/>
                <a:gd name="T61" fmla="*/ 1101 h 1112"/>
                <a:gd name="T62" fmla="*/ 1487 w 2526"/>
                <a:gd name="T63" fmla="*/ 1112 h 1112"/>
                <a:gd name="T64" fmla="*/ 1317 w 2526"/>
                <a:gd name="T65" fmla="*/ 1098 h 1112"/>
                <a:gd name="T66" fmla="*/ 1094 w 2526"/>
                <a:gd name="T67" fmla="*/ 1068 h 1112"/>
                <a:gd name="T68" fmla="*/ 848 w 2526"/>
                <a:gd name="T69" fmla="*/ 1030 h 1112"/>
                <a:gd name="T70" fmla="*/ 611 w 2526"/>
                <a:gd name="T71" fmla="*/ 990 h 1112"/>
                <a:gd name="T72" fmla="*/ 416 w 2526"/>
                <a:gd name="T73" fmla="*/ 954 h 1112"/>
                <a:gd name="T74" fmla="*/ 292 w 2526"/>
                <a:gd name="T75" fmla="*/ 931 h 1112"/>
                <a:gd name="T76" fmla="*/ 189 w 2526"/>
                <a:gd name="T77" fmla="*/ 934 h 1112"/>
                <a:gd name="T78" fmla="*/ 83 w 2526"/>
                <a:gd name="T79" fmla="*/ 995 h 1112"/>
                <a:gd name="T80" fmla="*/ 27 w 2526"/>
                <a:gd name="T81" fmla="*/ 1030 h 1112"/>
                <a:gd name="T82" fmla="*/ 6 w 2526"/>
                <a:gd name="T83" fmla="*/ 1011 h 1112"/>
                <a:gd name="T84" fmla="*/ 0 w 2526"/>
                <a:gd name="T85" fmla="*/ 991 h 1112"/>
                <a:gd name="T86" fmla="*/ 17 w 2526"/>
                <a:gd name="T87" fmla="*/ 734 h 1112"/>
                <a:gd name="T88" fmla="*/ 36 w 2526"/>
                <a:gd name="T89" fmla="*/ 436 h 1112"/>
                <a:gd name="T90" fmla="*/ 53 w 2526"/>
                <a:gd name="T91" fmla="*/ 169 h 1112"/>
                <a:gd name="T92" fmla="*/ 71 w 2526"/>
                <a:gd name="T93" fmla="*/ 82 h 1112"/>
                <a:gd name="T94" fmla="*/ 121 w 2526"/>
                <a:gd name="T95" fmla="*/ 67 h 1112"/>
                <a:gd name="T96" fmla="*/ 254 w 2526"/>
                <a:gd name="T97" fmla="*/ 46 h 1112"/>
                <a:gd name="T98" fmla="*/ 442 w 2526"/>
                <a:gd name="T99" fmla="*/ 19 h 1112"/>
                <a:gd name="T100" fmla="*/ 616 w 2526"/>
                <a:gd name="T101" fmla="*/ 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26" h="1112">
                  <a:moveTo>
                    <a:pt x="682" y="0"/>
                  </a:moveTo>
                  <a:lnTo>
                    <a:pt x="718" y="2"/>
                  </a:lnTo>
                  <a:lnTo>
                    <a:pt x="757" y="8"/>
                  </a:lnTo>
                  <a:lnTo>
                    <a:pt x="799" y="14"/>
                  </a:lnTo>
                  <a:lnTo>
                    <a:pt x="845" y="23"/>
                  </a:lnTo>
                  <a:lnTo>
                    <a:pt x="892" y="33"/>
                  </a:lnTo>
                  <a:lnTo>
                    <a:pt x="942" y="45"/>
                  </a:lnTo>
                  <a:lnTo>
                    <a:pt x="993" y="57"/>
                  </a:lnTo>
                  <a:lnTo>
                    <a:pt x="1044" y="71"/>
                  </a:lnTo>
                  <a:lnTo>
                    <a:pt x="1097" y="86"/>
                  </a:lnTo>
                  <a:lnTo>
                    <a:pt x="1149" y="101"/>
                  </a:lnTo>
                  <a:lnTo>
                    <a:pt x="1201" y="116"/>
                  </a:lnTo>
                  <a:lnTo>
                    <a:pt x="1251" y="131"/>
                  </a:lnTo>
                  <a:lnTo>
                    <a:pt x="1301" y="147"/>
                  </a:lnTo>
                  <a:lnTo>
                    <a:pt x="1349" y="162"/>
                  </a:lnTo>
                  <a:lnTo>
                    <a:pt x="1394" y="177"/>
                  </a:lnTo>
                  <a:lnTo>
                    <a:pt x="1436" y="191"/>
                  </a:lnTo>
                  <a:lnTo>
                    <a:pt x="1475" y="203"/>
                  </a:lnTo>
                  <a:lnTo>
                    <a:pt x="1511" y="214"/>
                  </a:lnTo>
                  <a:lnTo>
                    <a:pt x="1543" y="224"/>
                  </a:lnTo>
                  <a:lnTo>
                    <a:pt x="1569" y="232"/>
                  </a:lnTo>
                  <a:lnTo>
                    <a:pt x="1592" y="238"/>
                  </a:lnTo>
                  <a:lnTo>
                    <a:pt x="1609" y="242"/>
                  </a:lnTo>
                  <a:lnTo>
                    <a:pt x="1625" y="249"/>
                  </a:lnTo>
                  <a:lnTo>
                    <a:pt x="1641" y="258"/>
                  </a:lnTo>
                  <a:lnTo>
                    <a:pt x="1655" y="270"/>
                  </a:lnTo>
                  <a:lnTo>
                    <a:pt x="1667" y="284"/>
                  </a:lnTo>
                  <a:lnTo>
                    <a:pt x="1676" y="299"/>
                  </a:lnTo>
                  <a:lnTo>
                    <a:pt x="1681" y="316"/>
                  </a:lnTo>
                  <a:lnTo>
                    <a:pt x="1686" y="335"/>
                  </a:lnTo>
                  <a:lnTo>
                    <a:pt x="1686" y="354"/>
                  </a:lnTo>
                  <a:lnTo>
                    <a:pt x="1683" y="373"/>
                  </a:lnTo>
                  <a:lnTo>
                    <a:pt x="1675" y="394"/>
                  </a:lnTo>
                  <a:lnTo>
                    <a:pt x="1666" y="413"/>
                  </a:lnTo>
                  <a:lnTo>
                    <a:pt x="1651" y="431"/>
                  </a:lnTo>
                  <a:lnTo>
                    <a:pt x="1633" y="447"/>
                  </a:lnTo>
                  <a:lnTo>
                    <a:pt x="1610" y="462"/>
                  </a:lnTo>
                  <a:lnTo>
                    <a:pt x="1582" y="475"/>
                  </a:lnTo>
                  <a:lnTo>
                    <a:pt x="1550" y="485"/>
                  </a:lnTo>
                  <a:lnTo>
                    <a:pt x="1516" y="493"/>
                  </a:lnTo>
                  <a:lnTo>
                    <a:pt x="1479" y="498"/>
                  </a:lnTo>
                  <a:lnTo>
                    <a:pt x="1441" y="501"/>
                  </a:lnTo>
                  <a:lnTo>
                    <a:pt x="1401" y="502"/>
                  </a:lnTo>
                  <a:lnTo>
                    <a:pt x="1361" y="501"/>
                  </a:lnTo>
                  <a:lnTo>
                    <a:pt x="1321" y="499"/>
                  </a:lnTo>
                  <a:lnTo>
                    <a:pt x="1280" y="496"/>
                  </a:lnTo>
                  <a:lnTo>
                    <a:pt x="1241" y="491"/>
                  </a:lnTo>
                  <a:lnTo>
                    <a:pt x="1202" y="485"/>
                  </a:lnTo>
                  <a:lnTo>
                    <a:pt x="1163" y="479"/>
                  </a:lnTo>
                  <a:lnTo>
                    <a:pt x="1127" y="473"/>
                  </a:lnTo>
                  <a:lnTo>
                    <a:pt x="1092" y="466"/>
                  </a:lnTo>
                  <a:lnTo>
                    <a:pt x="1059" y="461"/>
                  </a:lnTo>
                  <a:lnTo>
                    <a:pt x="1028" y="455"/>
                  </a:lnTo>
                  <a:lnTo>
                    <a:pt x="1001" y="451"/>
                  </a:lnTo>
                  <a:lnTo>
                    <a:pt x="977" y="446"/>
                  </a:lnTo>
                  <a:lnTo>
                    <a:pt x="957" y="443"/>
                  </a:lnTo>
                  <a:lnTo>
                    <a:pt x="940" y="442"/>
                  </a:lnTo>
                  <a:lnTo>
                    <a:pt x="928" y="442"/>
                  </a:lnTo>
                  <a:lnTo>
                    <a:pt x="920" y="445"/>
                  </a:lnTo>
                  <a:lnTo>
                    <a:pt x="918" y="450"/>
                  </a:lnTo>
                  <a:lnTo>
                    <a:pt x="921" y="466"/>
                  </a:lnTo>
                  <a:lnTo>
                    <a:pt x="931" y="482"/>
                  </a:lnTo>
                  <a:lnTo>
                    <a:pt x="948" y="498"/>
                  </a:lnTo>
                  <a:lnTo>
                    <a:pt x="971" y="514"/>
                  </a:lnTo>
                  <a:lnTo>
                    <a:pt x="999" y="529"/>
                  </a:lnTo>
                  <a:lnTo>
                    <a:pt x="1032" y="543"/>
                  </a:lnTo>
                  <a:lnTo>
                    <a:pt x="1068" y="555"/>
                  </a:lnTo>
                  <a:lnTo>
                    <a:pt x="1108" y="568"/>
                  </a:lnTo>
                  <a:lnTo>
                    <a:pt x="1150" y="579"/>
                  </a:lnTo>
                  <a:lnTo>
                    <a:pt x="1195" y="588"/>
                  </a:lnTo>
                  <a:lnTo>
                    <a:pt x="1242" y="596"/>
                  </a:lnTo>
                  <a:lnTo>
                    <a:pt x="1289" y="604"/>
                  </a:lnTo>
                  <a:lnTo>
                    <a:pt x="1338" y="610"/>
                  </a:lnTo>
                  <a:lnTo>
                    <a:pt x="1386" y="614"/>
                  </a:lnTo>
                  <a:lnTo>
                    <a:pt x="1433" y="617"/>
                  </a:lnTo>
                  <a:lnTo>
                    <a:pt x="1480" y="618"/>
                  </a:lnTo>
                  <a:lnTo>
                    <a:pt x="1525" y="617"/>
                  </a:lnTo>
                  <a:lnTo>
                    <a:pt x="1567" y="614"/>
                  </a:lnTo>
                  <a:lnTo>
                    <a:pt x="1606" y="609"/>
                  </a:lnTo>
                  <a:lnTo>
                    <a:pt x="1707" y="591"/>
                  </a:lnTo>
                  <a:lnTo>
                    <a:pt x="1807" y="568"/>
                  </a:lnTo>
                  <a:lnTo>
                    <a:pt x="1906" y="540"/>
                  </a:lnTo>
                  <a:lnTo>
                    <a:pt x="2001" y="509"/>
                  </a:lnTo>
                  <a:lnTo>
                    <a:pt x="2094" y="475"/>
                  </a:lnTo>
                  <a:lnTo>
                    <a:pt x="2181" y="438"/>
                  </a:lnTo>
                  <a:lnTo>
                    <a:pt x="2264" y="399"/>
                  </a:lnTo>
                  <a:lnTo>
                    <a:pt x="2341" y="359"/>
                  </a:lnTo>
                  <a:lnTo>
                    <a:pt x="2369" y="346"/>
                  </a:lnTo>
                  <a:lnTo>
                    <a:pt x="2397" y="341"/>
                  </a:lnTo>
                  <a:lnTo>
                    <a:pt x="2422" y="340"/>
                  </a:lnTo>
                  <a:lnTo>
                    <a:pt x="2447" y="345"/>
                  </a:lnTo>
                  <a:lnTo>
                    <a:pt x="2469" y="354"/>
                  </a:lnTo>
                  <a:lnTo>
                    <a:pt x="2488" y="368"/>
                  </a:lnTo>
                  <a:lnTo>
                    <a:pt x="2504" y="386"/>
                  </a:lnTo>
                  <a:lnTo>
                    <a:pt x="2515" y="408"/>
                  </a:lnTo>
                  <a:lnTo>
                    <a:pt x="2523" y="433"/>
                  </a:lnTo>
                  <a:lnTo>
                    <a:pt x="2526" y="459"/>
                  </a:lnTo>
                  <a:lnTo>
                    <a:pt x="2523" y="489"/>
                  </a:lnTo>
                  <a:lnTo>
                    <a:pt x="2513" y="519"/>
                  </a:lnTo>
                  <a:lnTo>
                    <a:pt x="2498" y="551"/>
                  </a:lnTo>
                  <a:lnTo>
                    <a:pt x="2475" y="584"/>
                  </a:lnTo>
                  <a:lnTo>
                    <a:pt x="2445" y="617"/>
                  </a:lnTo>
                  <a:lnTo>
                    <a:pt x="2429" y="631"/>
                  </a:lnTo>
                  <a:lnTo>
                    <a:pt x="2406" y="649"/>
                  </a:lnTo>
                  <a:lnTo>
                    <a:pt x="2381" y="668"/>
                  </a:lnTo>
                  <a:lnTo>
                    <a:pt x="2350" y="690"/>
                  </a:lnTo>
                  <a:lnTo>
                    <a:pt x="2317" y="713"/>
                  </a:lnTo>
                  <a:lnTo>
                    <a:pt x="2280" y="737"/>
                  </a:lnTo>
                  <a:lnTo>
                    <a:pt x="2240" y="763"/>
                  </a:lnTo>
                  <a:lnTo>
                    <a:pt x="2198" y="789"/>
                  </a:lnTo>
                  <a:lnTo>
                    <a:pt x="2154" y="816"/>
                  </a:lnTo>
                  <a:lnTo>
                    <a:pt x="2108" y="844"/>
                  </a:lnTo>
                  <a:lnTo>
                    <a:pt x="2062" y="871"/>
                  </a:lnTo>
                  <a:lnTo>
                    <a:pt x="2014" y="898"/>
                  </a:lnTo>
                  <a:lnTo>
                    <a:pt x="1966" y="924"/>
                  </a:lnTo>
                  <a:lnTo>
                    <a:pt x="1918" y="951"/>
                  </a:lnTo>
                  <a:lnTo>
                    <a:pt x="1871" y="976"/>
                  </a:lnTo>
                  <a:lnTo>
                    <a:pt x="1825" y="999"/>
                  </a:lnTo>
                  <a:lnTo>
                    <a:pt x="1780" y="1021"/>
                  </a:lnTo>
                  <a:lnTo>
                    <a:pt x="1736" y="1041"/>
                  </a:lnTo>
                  <a:lnTo>
                    <a:pt x="1695" y="1061"/>
                  </a:lnTo>
                  <a:lnTo>
                    <a:pt x="1657" y="1076"/>
                  </a:lnTo>
                  <a:lnTo>
                    <a:pt x="1621" y="1090"/>
                  </a:lnTo>
                  <a:lnTo>
                    <a:pt x="1590" y="1101"/>
                  </a:lnTo>
                  <a:lnTo>
                    <a:pt x="1561" y="1108"/>
                  </a:lnTo>
                  <a:lnTo>
                    <a:pt x="1542" y="1111"/>
                  </a:lnTo>
                  <a:lnTo>
                    <a:pt x="1518" y="1112"/>
                  </a:lnTo>
                  <a:lnTo>
                    <a:pt x="1487" y="1112"/>
                  </a:lnTo>
                  <a:lnTo>
                    <a:pt x="1451" y="1110"/>
                  </a:lnTo>
                  <a:lnTo>
                    <a:pt x="1411" y="1107"/>
                  </a:lnTo>
                  <a:lnTo>
                    <a:pt x="1366" y="1103"/>
                  </a:lnTo>
                  <a:lnTo>
                    <a:pt x="1317" y="1098"/>
                  </a:lnTo>
                  <a:lnTo>
                    <a:pt x="1265" y="1091"/>
                  </a:lnTo>
                  <a:lnTo>
                    <a:pt x="1210" y="1085"/>
                  </a:lnTo>
                  <a:lnTo>
                    <a:pt x="1153" y="1076"/>
                  </a:lnTo>
                  <a:lnTo>
                    <a:pt x="1094" y="1068"/>
                  </a:lnTo>
                  <a:lnTo>
                    <a:pt x="1033" y="1059"/>
                  </a:lnTo>
                  <a:lnTo>
                    <a:pt x="971" y="1050"/>
                  </a:lnTo>
                  <a:lnTo>
                    <a:pt x="910" y="1040"/>
                  </a:lnTo>
                  <a:lnTo>
                    <a:pt x="848" y="1030"/>
                  </a:lnTo>
                  <a:lnTo>
                    <a:pt x="787" y="1020"/>
                  </a:lnTo>
                  <a:lnTo>
                    <a:pt x="726" y="1010"/>
                  </a:lnTo>
                  <a:lnTo>
                    <a:pt x="668" y="999"/>
                  </a:lnTo>
                  <a:lnTo>
                    <a:pt x="611" y="990"/>
                  </a:lnTo>
                  <a:lnTo>
                    <a:pt x="557" y="980"/>
                  </a:lnTo>
                  <a:lnTo>
                    <a:pt x="506" y="971"/>
                  </a:lnTo>
                  <a:lnTo>
                    <a:pt x="459" y="962"/>
                  </a:lnTo>
                  <a:lnTo>
                    <a:pt x="416" y="954"/>
                  </a:lnTo>
                  <a:lnTo>
                    <a:pt x="377" y="946"/>
                  </a:lnTo>
                  <a:lnTo>
                    <a:pt x="343" y="940"/>
                  </a:lnTo>
                  <a:lnTo>
                    <a:pt x="314" y="935"/>
                  </a:lnTo>
                  <a:lnTo>
                    <a:pt x="292" y="931"/>
                  </a:lnTo>
                  <a:lnTo>
                    <a:pt x="276" y="926"/>
                  </a:lnTo>
                  <a:lnTo>
                    <a:pt x="248" y="923"/>
                  </a:lnTo>
                  <a:lnTo>
                    <a:pt x="218" y="926"/>
                  </a:lnTo>
                  <a:lnTo>
                    <a:pt x="189" y="934"/>
                  </a:lnTo>
                  <a:lnTo>
                    <a:pt x="162" y="945"/>
                  </a:lnTo>
                  <a:lnTo>
                    <a:pt x="135" y="960"/>
                  </a:lnTo>
                  <a:lnTo>
                    <a:pt x="108" y="977"/>
                  </a:lnTo>
                  <a:lnTo>
                    <a:pt x="83" y="995"/>
                  </a:lnTo>
                  <a:lnTo>
                    <a:pt x="61" y="1014"/>
                  </a:lnTo>
                  <a:lnTo>
                    <a:pt x="47" y="1024"/>
                  </a:lnTo>
                  <a:lnTo>
                    <a:pt x="35" y="1029"/>
                  </a:lnTo>
                  <a:lnTo>
                    <a:pt x="27" y="1030"/>
                  </a:lnTo>
                  <a:lnTo>
                    <a:pt x="19" y="1028"/>
                  </a:lnTo>
                  <a:lnTo>
                    <a:pt x="13" y="1024"/>
                  </a:lnTo>
                  <a:lnTo>
                    <a:pt x="9" y="1018"/>
                  </a:lnTo>
                  <a:lnTo>
                    <a:pt x="6" y="1011"/>
                  </a:lnTo>
                  <a:lnTo>
                    <a:pt x="2" y="1004"/>
                  </a:lnTo>
                  <a:lnTo>
                    <a:pt x="1" y="998"/>
                  </a:lnTo>
                  <a:lnTo>
                    <a:pt x="1" y="993"/>
                  </a:lnTo>
                  <a:lnTo>
                    <a:pt x="0" y="991"/>
                  </a:lnTo>
                  <a:lnTo>
                    <a:pt x="5" y="935"/>
                  </a:lnTo>
                  <a:lnTo>
                    <a:pt x="9" y="872"/>
                  </a:lnTo>
                  <a:lnTo>
                    <a:pt x="13" y="806"/>
                  </a:lnTo>
                  <a:lnTo>
                    <a:pt x="17" y="734"/>
                  </a:lnTo>
                  <a:lnTo>
                    <a:pt x="23" y="661"/>
                  </a:lnTo>
                  <a:lnTo>
                    <a:pt x="27" y="586"/>
                  </a:lnTo>
                  <a:lnTo>
                    <a:pt x="32" y="510"/>
                  </a:lnTo>
                  <a:lnTo>
                    <a:pt x="36" y="436"/>
                  </a:lnTo>
                  <a:lnTo>
                    <a:pt x="42" y="363"/>
                  </a:lnTo>
                  <a:lnTo>
                    <a:pt x="46" y="294"/>
                  </a:lnTo>
                  <a:lnTo>
                    <a:pt x="50" y="229"/>
                  </a:lnTo>
                  <a:lnTo>
                    <a:pt x="53" y="169"/>
                  </a:lnTo>
                  <a:lnTo>
                    <a:pt x="57" y="117"/>
                  </a:lnTo>
                  <a:lnTo>
                    <a:pt x="60" y="102"/>
                  </a:lnTo>
                  <a:lnTo>
                    <a:pt x="64" y="90"/>
                  </a:lnTo>
                  <a:lnTo>
                    <a:pt x="71" y="82"/>
                  </a:lnTo>
                  <a:lnTo>
                    <a:pt x="81" y="76"/>
                  </a:lnTo>
                  <a:lnTo>
                    <a:pt x="92" y="72"/>
                  </a:lnTo>
                  <a:lnTo>
                    <a:pt x="105" y="69"/>
                  </a:lnTo>
                  <a:lnTo>
                    <a:pt x="121" y="67"/>
                  </a:lnTo>
                  <a:lnTo>
                    <a:pt x="138" y="64"/>
                  </a:lnTo>
                  <a:lnTo>
                    <a:pt x="173" y="58"/>
                  </a:lnTo>
                  <a:lnTo>
                    <a:pt x="212" y="52"/>
                  </a:lnTo>
                  <a:lnTo>
                    <a:pt x="254" y="46"/>
                  </a:lnTo>
                  <a:lnTo>
                    <a:pt x="299" y="38"/>
                  </a:lnTo>
                  <a:lnTo>
                    <a:pt x="346" y="32"/>
                  </a:lnTo>
                  <a:lnTo>
                    <a:pt x="394" y="26"/>
                  </a:lnTo>
                  <a:lnTo>
                    <a:pt x="442" y="19"/>
                  </a:lnTo>
                  <a:lnTo>
                    <a:pt x="490" y="14"/>
                  </a:lnTo>
                  <a:lnTo>
                    <a:pt x="535" y="9"/>
                  </a:lnTo>
                  <a:lnTo>
                    <a:pt x="577" y="5"/>
                  </a:lnTo>
                  <a:lnTo>
                    <a:pt x="616" y="2"/>
                  </a:lnTo>
                  <a:lnTo>
                    <a:pt x="652" y="0"/>
                  </a:lnTo>
                  <a:lnTo>
                    <a:pt x="6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Freeform 441"/>
            <p:cNvSpPr>
              <a:spLocks noEditPoints="1"/>
            </p:cNvSpPr>
            <p:nvPr/>
          </p:nvSpPr>
          <p:spPr bwMode="auto">
            <a:xfrm>
              <a:off x="3163888" y="3182938"/>
              <a:ext cx="115887" cy="149225"/>
            </a:xfrm>
            <a:custGeom>
              <a:avLst/>
              <a:gdLst>
                <a:gd name="T0" fmla="*/ 415 w 801"/>
                <a:gd name="T1" fmla="*/ 618 h 1033"/>
                <a:gd name="T2" fmla="*/ 385 w 801"/>
                <a:gd name="T3" fmla="*/ 621 h 1033"/>
                <a:gd name="T4" fmla="*/ 357 w 801"/>
                <a:gd name="T5" fmla="*/ 630 h 1033"/>
                <a:gd name="T6" fmla="*/ 332 w 801"/>
                <a:gd name="T7" fmla="*/ 644 h 1033"/>
                <a:gd name="T8" fmla="*/ 310 w 801"/>
                <a:gd name="T9" fmla="*/ 662 h 1033"/>
                <a:gd name="T10" fmla="*/ 292 w 801"/>
                <a:gd name="T11" fmla="*/ 684 h 1033"/>
                <a:gd name="T12" fmla="*/ 278 w 801"/>
                <a:gd name="T13" fmla="*/ 708 h 1033"/>
                <a:gd name="T14" fmla="*/ 269 w 801"/>
                <a:gd name="T15" fmla="*/ 737 h 1033"/>
                <a:gd name="T16" fmla="*/ 266 w 801"/>
                <a:gd name="T17" fmla="*/ 766 h 1033"/>
                <a:gd name="T18" fmla="*/ 269 w 801"/>
                <a:gd name="T19" fmla="*/ 796 h 1033"/>
                <a:gd name="T20" fmla="*/ 278 w 801"/>
                <a:gd name="T21" fmla="*/ 824 h 1033"/>
                <a:gd name="T22" fmla="*/ 292 w 801"/>
                <a:gd name="T23" fmla="*/ 850 h 1033"/>
                <a:gd name="T24" fmla="*/ 310 w 801"/>
                <a:gd name="T25" fmla="*/ 872 h 1033"/>
                <a:gd name="T26" fmla="*/ 332 w 801"/>
                <a:gd name="T27" fmla="*/ 890 h 1033"/>
                <a:gd name="T28" fmla="*/ 357 w 801"/>
                <a:gd name="T29" fmla="*/ 904 h 1033"/>
                <a:gd name="T30" fmla="*/ 385 w 801"/>
                <a:gd name="T31" fmla="*/ 912 h 1033"/>
                <a:gd name="T32" fmla="*/ 415 w 801"/>
                <a:gd name="T33" fmla="*/ 915 h 1033"/>
                <a:gd name="T34" fmla="*/ 445 w 801"/>
                <a:gd name="T35" fmla="*/ 912 h 1033"/>
                <a:gd name="T36" fmla="*/ 472 w 801"/>
                <a:gd name="T37" fmla="*/ 904 h 1033"/>
                <a:gd name="T38" fmla="*/ 498 w 801"/>
                <a:gd name="T39" fmla="*/ 890 h 1033"/>
                <a:gd name="T40" fmla="*/ 520 w 801"/>
                <a:gd name="T41" fmla="*/ 872 h 1033"/>
                <a:gd name="T42" fmla="*/ 538 w 801"/>
                <a:gd name="T43" fmla="*/ 850 h 1033"/>
                <a:gd name="T44" fmla="*/ 552 w 801"/>
                <a:gd name="T45" fmla="*/ 824 h 1033"/>
                <a:gd name="T46" fmla="*/ 560 w 801"/>
                <a:gd name="T47" fmla="*/ 796 h 1033"/>
                <a:gd name="T48" fmla="*/ 563 w 801"/>
                <a:gd name="T49" fmla="*/ 766 h 1033"/>
                <a:gd name="T50" fmla="*/ 560 w 801"/>
                <a:gd name="T51" fmla="*/ 737 h 1033"/>
                <a:gd name="T52" fmla="*/ 552 w 801"/>
                <a:gd name="T53" fmla="*/ 708 h 1033"/>
                <a:gd name="T54" fmla="*/ 538 w 801"/>
                <a:gd name="T55" fmla="*/ 684 h 1033"/>
                <a:gd name="T56" fmla="*/ 520 w 801"/>
                <a:gd name="T57" fmla="*/ 662 h 1033"/>
                <a:gd name="T58" fmla="*/ 498 w 801"/>
                <a:gd name="T59" fmla="*/ 644 h 1033"/>
                <a:gd name="T60" fmla="*/ 472 w 801"/>
                <a:gd name="T61" fmla="*/ 630 h 1033"/>
                <a:gd name="T62" fmla="*/ 445 w 801"/>
                <a:gd name="T63" fmla="*/ 621 h 1033"/>
                <a:gd name="T64" fmla="*/ 415 w 801"/>
                <a:gd name="T65" fmla="*/ 618 h 1033"/>
                <a:gd name="T66" fmla="*/ 194 w 801"/>
                <a:gd name="T67" fmla="*/ 0 h 1033"/>
                <a:gd name="T68" fmla="*/ 731 w 801"/>
                <a:gd name="T69" fmla="*/ 26 h 1033"/>
                <a:gd name="T70" fmla="*/ 751 w 801"/>
                <a:gd name="T71" fmla="*/ 31 h 1033"/>
                <a:gd name="T72" fmla="*/ 768 w 801"/>
                <a:gd name="T73" fmla="*/ 39 h 1033"/>
                <a:gd name="T74" fmla="*/ 783 w 801"/>
                <a:gd name="T75" fmla="*/ 52 h 1033"/>
                <a:gd name="T76" fmla="*/ 794 w 801"/>
                <a:gd name="T77" fmla="*/ 68 h 1033"/>
                <a:gd name="T78" fmla="*/ 800 w 801"/>
                <a:gd name="T79" fmla="*/ 85 h 1033"/>
                <a:gd name="T80" fmla="*/ 801 w 801"/>
                <a:gd name="T81" fmla="*/ 106 h 1033"/>
                <a:gd name="T82" fmla="*/ 735 w 801"/>
                <a:gd name="T83" fmla="*/ 960 h 1033"/>
                <a:gd name="T84" fmla="*/ 731 w 801"/>
                <a:gd name="T85" fmla="*/ 980 h 1033"/>
                <a:gd name="T86" fmla="*/ 722 w 801"/>
                <a:gd name="T87" fmla="*/ 998 h 1033"/>
                <a:gd name="T88" fmla="*/ 709 w 801"/>
                <a:gd name="T89" fmla="*/ 1012 h 1033"/>
                <a:gd name="T90" fmla="*/ 693 w 801"/>
                <a:gd name="T91" fmla="*/ 1023 h 1033"/>
                <a:gd name="T92" fmla="*/ 674 w 801"/>
                <a:gd name="T93" fmla="*/ 1030 h 1033"/>
                <a:gd name="T94" fmla="*/ 654 w 801"/>
                <a:gd name="T95" fmla="*/ 1033 h 1033"/>
                <a:gd name="T96" fmla="*/ 59 w 801"/>
                <a:gd name="T97" fmla="*/ 1033 h 1033"/>
                <a:gd name="T98" fmla="*/ 40 w 801"/>
                <a:gd name="T99" fmla="*/ 1029 h 1033"/>
                <a:gd name="T100" fmla="*/ 23 w 801"/>
                <a:gd name="T101" fmla="*/ 1021 h 1033"/>
                <a:gd name="T102" fmla="*/ 12 w 801"/>
                <a:gd name="T103" fmla="*/ 1009 h 1033"/>
                <a:gd name="T104" fmla="*/ 3 w 801"/>
                <a:gd name="T105" fmla="*/ 993 h 1033"/>
                <a:gd name="T106" fmla="*/ 0 w 801"/>
                <a:gd name="T107" fmla="*/ 975 h 1033"/>
                <a:gd name="T108" fmla="*/ 2 w 801"/>
                <a:gd name="T109" fmla="*/ 956 h 1033"/>
                <a:gd name="T110" fmla="*/ 100 w 801"/>
                <a:gd name="T111" fmla="*/ 70 h 1033"/>
                <a:gd name="T112" fmla="*/ 108 w 801"/>
                <a:gd name="T113" fmla="*/ 51 h 1033"/>
                <a:gd name="T114" fmla="*/ 119 w 801"/>
                <a:gd name="T115" fmla="*/ 34 h 1033"/>
                <a:gd name="T116" fmla="*/ 135 w 801"/>
                <a:gd name="T117" fmla="*/ 19 h 1033"/>
                <a:gd name="T118" fmla="*/ 153 w 801"/>
                <a:gd name="T119" fmla="*/ 8 h 1033"/>
                <a:gd name="T120" fmla="*/ 173 w 801"/>
                <a:gd name="T121" fmla="*/ 2 h 1033"/>
                <a:gd name="T122" fmla="*/ 194 w 801"/>
                <a:gd name="T123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1" h="1033">
                  <a:moveTo>
                    <a:pt x="415" y="618"/>
                  </a:moveTo>
                  <a:lnTo>
                    <a:pt x="385" y="621"/>
                  </a:lnTo>
                  <a:lnTo>
                    <a:pt x="357" y="630"/>
                  </a:lnTo>
                  <a:lnTo>
                    <a:pt x="332" y="644"/>
                  </a:lnTo>
                  <a:lnTo>
                    <a:pt x="310" y="662"/>
                  </a:lnTo>
                  <a:lnTo>
                    <a:pt x="292" y="684"/>
                  </a:lnTo>
                  <a:lnTo>
                    <a:pt x="278" y="708"/>
                  </a:lnTo>
                  <a:lnTo>
                    <a:pt x="269" y="737"/>
                  </a:lnTo>
                  <a:lnTo>
                    <a:pt x="266" y="766"/>
                  </a:lnTo>
                  <a:lnTo>
                    <a:pt x="269" y="796"/>
                  </a:lnTo>
                  <a:lnTo>
                    <a:pt x="278" y="824"/>
                  </a:lnTo>
                  <a:lnTo>
                    <a:pt x="292" y="850"/>
                  </a:lnTo>
                  <a:lnTo>
                    <a:pt x="310" y="872"/>
                  </a:lnTo>
                  <a:lnTo>
                    <a:pt x="332" y="890"/>
                  </a:lnTo>
                  <a:lnTo>
                    <a:pt x="357" y="904"/>
                  </a:lnTo>
                  <a:lnTo>
                    <a:pt x="385" y="912"/>
                  </a:lnTo>
                  <a:lnTo>
                    <a:pt x="415" y="915"/>
                  </a:lnTo>
                  <a:lnTo>
                    <a:pt x="445" y="912"/>
                  </a:lnTo>
                  <a:lnTo>
                    <a:pt x="472" y="904"/>
                  </a:lnTo>
                  <a:lnTo>
                    <a:pt x="498" y="890"/>
                  </a:lnTo>
                  <a:lnTo>
                    <a:pt x="520" y="872"/>
                  </a:lnTo>
                  <a:lnTo>
                    <a:pt x="538" y="850"/>
                  </a:lnTo>
                  <a:lnTo>
                    <a:pt x="552" y="824"/>
                  </a:lnTo>
                  <a:lnTo>
                    <a:pt x="560" y="796"/>
                  </a:lnTo>
                  <a:lnTo>
                    <a:pt x="563" y="766"/>
                  </a:lnTo>
                  <a:lnTo>
                    <a:pt x="560" y="737"/>
                  </a:lnTo>
                  <a:lnTo>
                    <a:pt x="552" y="708"/>
                  </a:lnTo>
                  <a:lnTo>
                    <a:pt x="538" y="684"/>
                  </a:lnTo>
                  <a:lnTo>
                    <a:pt x="520" y="662"/>
                  </a:lnTo>
                  <a:lnTo>
                    <a:pt x="498" y="644"/>
                  </a:lnTo>
                  <a:lnTo>
                    <a:pt x="472" y="630"/>
                  </a:lnTo>
                  <a:lnTo>
                    <a:pt x="445" y="621"/>
                  </a:lnTo>
                  <a:lnTo>
                    <a:pt x="415" y="618"/>
                  </a:lnTo>
                  <a:close/>
                  <a:moveTo>
                    <a:pt x="194" y="0"/>
                  </a:moveTo>
                  <a:lnTo>
                    <a:pt x="731" y="26"/>
                  </a:lnTo>
                  <a:lnTo>
                    <a:pt x="751" y="31"/>
                  </a:lnTo>
                  <a:lnTo>
                    <a:pt x="768" y="39"/>
                  </a:lnTo>
                  <a:lnTo>
                    <a:pt x="783" y="52"/>
                  </a:lnTo>
                  <a:lnTo>
                    <a:pt x="794" y="68"/>
                  </a:lnTo>
                  <a:lnTo>
                    <a:pt x="800" y="85"/>
                  </a:lnTo>
                  <a:lnTo>
                    <a:pt x="801" y="106"/>
                  </a:lnTo>
                  <a:lnTo>
                    <a:pt x="735" y="960"/>
                  </a:lnTo>
                  <a:lnTo>
                    <a:pt x="731" y="980"/>
                  </a:lnTo>
                  <a:lnTo>
                    <a:pt x="722" y="998"/>
                  </a:lnTo>
                  <a:lnTo>
                    <a:pt x="709" y="1012"/>
                  </a:lnTo>
                  <a:lnTo>
                    <a:pt x="693" y="1023"/>
                  </a:lnTo>
                  <a:lnTo>
                    <a:pt x="674" y="1030"/>
                  </a:lnTo>
                  <a:lnTo>
                    <a:pt x="654" y="1033"/>
                  </a:lnTo>
                  <a:lnTo>
                    <a:pt x="59" y="1033"/>
                  </a:lnTo>
                  <a:lnTo>
                    <a:pt x="40" y="1029"/>
                  </a:lnTo>
                  <a:lnTo>
                    <a:pt x="23" y="1021"/>
                  </a:lnTo>
                  <a:lnTo>
                    <a:pt x="12" y="1009"/>
                  </a:lnTo>
                  <a:lnTo>
                    <a:pt x="3" y="993"/>
                  </a:lnTo>
                  <a:lnTo>
                    <a:pt x="0" y="975"/>
                  </a:lnTo>
                  <a:lnTo>
                    <a:pt x="2" y="956"/>
                  </a:lnTo>
                  <a:lnTo>
                    <a:pt x="100" y="70"/>
                  </a:lnTo>
                  <a:lnTo>
                    <a:pt x="108" y="51"/>
                  </a:lnTo>
                  <a:lnTo>
                    <a:pt x="119" y="34"/>
                  </a:lnTo>
                  <a:lnTo>
                    <a:pt x="135" y="19"/>
                  </a:lnTo>
                  <a:lnTo>
                    <a:pt x="153" y="8"/>
                  </a:lnTo>
                  <a:lnTo>
                    <a:pt x="173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90000"/>
                <a:lumOff val="10000"/>
              </a:schemeClr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Circular Triangle Diagram For PowerPoint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2158922" y="3756348"/>
            <a:ext cx="1666292" cy="1346986"/>
          </a:xfrm>
          <a:custGeom>
            <a:avLst/>
            <a:gdLst>
              <a:gd name="T0" fmla="*/ 1142 w 1686"/>
              <a:gd name="T1" fmla="*/ 180 h 1363"/>
              <a:gd name="T2" fmla="*/ 1056 w 1686"/>
              <a:gd name="T3" fmla="*/ 113 h 1363"/>
              <a:gd name="T4" fmla="*/ 682 w 1686"/>
              <a:gd name="T5" fmla="*/ 0 h 1363"/>
              <a:gd name="T6" fmla="*/ 589 w 1686"/>
              <a:gd name="T7" fmla="*/ 7 h 1363"/>
              <a:gd name="T8" fmla="*/ 0 w 1686"/>
              <a:gd name="T9" fmla="*/ 682 h 1363"/>
              <a:gd name="T10" fmla="*/ 682 w 1686"/>
              <a:gd name="T11" fmla="*/ 1363 h 1363"/>
              <a:gd name="T12" fmla="*/ 845 w 1686"/>
              <a:gd name="T13" fmla="*/ 1343 h 1363"/>
              <a:gd name="T14" fmla="*/ 1056 w 1686"/>
              <a:gd name="T15" fmla="*/ 1251 h 1363"/>
              <a:gd name="T16" fmla="*/ 1142 w 1686"/>
              <a:gd name="T17" fmla="*/ 1183 h 1363"/>
              <a:gd name="T18" fmla="*/ 1686 w 1686"/>
              <a:gd name="T19" fmla="*/ 987 h 1363"/>
              <a:gd name="T20" fmla="*/ 1686 w 1686"/>
              <a:gd name="T21" fmla="*/ 377 h 1363"/>
              <a:gd name="T22" fmla="*/ 1142 w 1686"/>
              <a:gd name="T23" fmla="*/ 180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86" h="1363">
                <a:moveTo>
                  <a:pt x="1142" y="180"/>
                </a:moveTo>
                <a:cubicBezTo>
                  <a:pt x="1115" y="155"/>
                  <a:pt x="1087" y="133"/>
                  <a:pt x="1056" y="113"/>
                </a:cubicBezTo>
                <a:cubicBezTo>
                  <a:pt x="949" y="42"/>
                  <a:pt x="820" y="0"/>
                  <a:pt x="682" y="0"/>
                </a:cubicBezTo>
                <a:cubicBezTo>
                  <a:pt x="650" y="0"/>
                  <a:pt x="619" y="3"/>
                  <a:pt x="589" y="7"/>
                </a:cubicBezTo>
                <a:cubicBezTo>
                  <a:pt x="256" y="53"/>
                  <a:pt x="0" y="337"/>
                  <a:pt x="0" y="682"/>
                </a:cubicBezTo>
                <a:cubicBezTo>
                  <a:pt x="0" y="1058"/>
                  <a:pt x="305" y="1363"/>
                  <a:pt x="682" y="1363"/>
                </a:cubicBezTo>
                <a:cubicBezTo>
                  <a:pt x="738" y="1363"/>
                  <a:pt x="792" y="1356"/>
                  <a:pt x="845" y="1343"/>
                </a:cubicBezTo>
                <a:cubicBezTo>
                  <a:pt x="921" y="1324"/>
                  <a:pt x="992" y="1293"/>
                  <a:pt x="1056" y="1251"/>
                </a:cubicBezTo>
                <a:cubicBezTo>
                  <a:pt x="1087" y="1231"/>
                  <a:pt x="1115" y="1208"/>
                  <a:pt x="1142" y="1183"/>
                </a:cubicBezTo>
                <a:cubicBezTo>
                  <a:pt x="1299" y="1073"/>
                  <a:pt x="1484" y="1002"/>
                  <a:pt x="1686" y="987"/>
                </a:cubicBezTo>
                <a:cubicBezTo>
                  <a:pt x="1686" y="377"/>
                  <a:pt x="1686" y="377"/>
                  <a:pt x="1686" y="377"/>
                </a:cubicBezTo>
                <a:cubicBezTo>
                  <a:pt x="1484" y="361"/>
                  <a:pt x="1298" y="290"/>
                  <a:pt x="1142" y="1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2078358" y="1798790"/>
            <a:ext cx="2592774" cy="3400378"/>
          </a:xfrm>
          <a:custGeom>
            <a:avLst/>
            <a:gdLst>
              <a:gd name="T0" fmla="*/ 1257 w 2625"/>
              <a:gd name="T1" fmla="*/ 437 h 3440"/>
              <a:gd name="T2" fmla="*/ 1239 w 2625"/>
              <a:gd name="T3" fmla="*/ 472 h 3440"/>
              <a:gd name="T4" fmla="*/ 1167 w 2625"/>
              <a:gd name="T5" fmla="*/ 818 h 3440"/>
              <a:gd name="T6" fmla="*/ 1182 w 2625"/>
              <a:gd name="T7" fmla="*/ 925 h 3440"/>
              <a:gd name="T8" fmla="*/ 1041 w 2625"/>
              <a:gd name="T9" fmla="*/ 1569 h 3440"/>
              <a:gd name="T10" fmla="*/ 553 w 2625"/>
              <a:gd name="T11" fmla="*/ 2012 h 3440"/>
              <a:gd name="T12" fmla="*/ 452 w 2625"/>
              <a:gd name="T13" fmla="*/ 2052 h 3440"/>
              <a:gd name="T14" fmla="*/ 167 w 2625"/>
              <a:gd name="T15" fmla="*/ 2320 h 3440"/>
              <a:gd name="T16" fmla="*/ 127 w 2625"/>
              <a:gd name="T17" fmla="*/ 2404 h 3440"/>
              <a:gd name="T18" fmla="*/ 416 w 2625"/>
              <a:gd name="T19" fmla="*/ 3252 h 3440"/>
              <a:gd name="T20" fmla="*/ 1347 w 2625"/>
              <a:gd name="T21" fmla="*/ 3003 h 3440"/>
              <a:gd name="T22" fmla="*/ 1411 w 2625"/>
              <a:gd name="T23" fmla="*/ 2852 h 3440"/>
              <a:gd name="T24" fmla="*/ 1438 w 2625"/>
              <a:gd name="T25" fmla="*/ 2623 h 3440"/>
              <a:gd name="T26" fmla="*/ 1422 w 2625"/>
              <a:gd name="T27" fmla="*/ 2514 h 3440"/>
              <a:gd name="T28" fmla="*/ 1563 w 2625"/>
              <a:gd name="T29" fmla="*/ 1871 h 3440"/>
              <a:gd name="T30" fmla="*/ 2050 w 2625"/>
              <a:gd name="T31" fmla="*/ 1429 h 3440"/>
              <a:gd name="T32" fmla="*/ 2152 w 2625"/>
              <a:gd name="T33" fmla="*/ 1388 h 3440"/>
              <a:gd name="T34" fmla="*/ 2337 w 2625"/>
              <a:gd name="T35" fmla="*/ 1251 h 3440"/>
              <a:gd name="T36" fmla="*/ 2437 w 2625"/>
              <a:gd name="T37" fmla="*/ 1120 h 3440"/>
              <a:gd name="T38" fmla="*/ 2188 w 2625"/>
              <a:gd name="T39" fmla="*/ 189 h 3440"/>
              <a:gd name="T40" fmla="*/ 1257 w 2625"/>
              <a:gd name="T41" fmla="*/ 437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25" h="3440">
                <a:moveTo>
                  <a:pt x="1257" y="437"/>
                </a:moveTo>
                <a:cubicBezTo>
                  <a:pt x="1250" y="449"/>
                  <a:pt x="1245" y="460"/>
                  <a:pt x="1239" y="472"/>
                </a:cubicBezTo>
                <a:cubicBezTo>
                  <a:pt x="1183" y="582"/>
                  <a:pt x="1160" y="701"/>
                  <a:pt x="1167" y="818"/>
                </a:cubicBezTo>
                <a:cubicBezTo>
                  <a:pt x="1169" y="854"/>
                  <a:pt x="1174" y="890"/>
                  <a:pt x="1182" y="925"/>
                </a:cubicBezTo>
                <a:cubicBezTo>
                  <a:pt x="1202" y="1142"/>
                  <a:pt x="1158" y="1367"/>
                  <a:pt x="1041" y="1569"/>
                </a:cubicBezTo>
                <a:cubicBezTo>
                  <a:pt x="924" y="1772"/>
                  <a:pt x="751" y="1921"/>
                  <a:pt x="553" y="2012"/>
                </a:cubicBezTo>
                <a:cubicBezTo>
                  <a:pt x="519" y="2023"/>
                  <a:pt x="485" y="2036"/>
                  <a:pt x="452" y="2052"/>
                </a:cubicBezTo>
                <a:cubicBezTo>
                  <a:pt x="337" y="2110"/>
                  <a:pt x="237" y="2200"/>
                  <a:pt x="167" y="2320"/>
                </a:cubicBezTo>
                <a:cubicBezTo>
                  <a:pt x="152" y="2348"/>
                  <a:pt x="139" y="2376"/>
                  <a:pt x="127" y="2404"/>
                </a:cubicBezTo>
                <a:cubicBezTo>
                  <a:pt x="0" y="2715"/>
                  <a:pt x="118" y="3079"/>
                  <a:pt x="416" y="3252"/>
                </a:cubicBezTo>
                <a:cubicBezTo>
                  <a:pt x="742" y="3440"/>
                  <a:pt x="1159" y="3329"/>
                  <a:pt x="1347" y="3003"/>
                </a:cubicBezTo>
                <a:cubicBezTo>
                  <a:pt x="1375" y="2954"/>
                  <a:pt x="1396" y="2904"/>
                  <a:pt x="1411" y="2852"/>
                </a:cubicBezTo>
                <a:cubicBezTo>
                  <a:pt x="1433" y="2777"/>
                  <a:pt x="1442" y="2699"/>
                  <a:pt x="1438" y="2623"/>
                </a:cubicBezTo>
                <a:cubicBezTo>
                  <a:pt x="1435" y="2586"/>
                  <a:pt x="1430" y="2550"/>
                  <a:pt x="1422" y="2514"/>
                </a:cubicBezTo>
                <a:cubicBezTo>
                  <a:pt x="1402" y="2298"/>
                  <a:pt x="1446" y="2074"/>
                  <a:pt x="1563" y="1871"/>
                </a:cubicBezTo>
                <a:cubicBezTo>
                  <a:pt x="1680" y="1669"/>
                  <a:pt x="1853" y="1519"/>
                  <a:pt x="2050" y="1429"/>
                </a:cubicBezTo>
                <a:cubicBezTo>
                  <a:pt x="2085" y="1418"/>
                  <a:pt x="2119" y="1404"/>
                  <a:pt x="2152" y="1388"/>
                </a:cubicBezTo>
                <a:cubicBezTo>
                  <a:pt x="2221" y="1354"/>
                  <a:pt x="2283" y="1308"/>
                  <a:pt x="2337" y="1251"/>
                </a:cubicBezTo>
                <a:cubicBezTo>
                  <a:pt x="2375" y="1212"/>
                  <a:pt x="2409" y="1169"/>
                  <a:pt x="2437" y="1120"/>
                </a:cubicBezTo>
                <a:cubicBezTo>
                  <a:pt x="2625" y="794"/>
                  <a:pt x="2514" y="377"/>
                  <a:pt x="2188" y="189"/>
                </a:cubicBezTo>
                <a:cubicBezTo>
                  <a:pt x="1862" y="0"/>
                  <a:pt x="1445" y="112"/>
                  <a:pt x="1257" y="4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137475" y="1799239"/>
            <a:ext cx="2592774" cy="3400378"/>
          </a:xfrm>
          <a:custGeom>
            <a:avLst/>
            <a:gdLst>
              <a:gd name="T0" fmla="*/ 1368 w 2625"/>
              <a:gd name="T1" fmla="*/ 437 h 3440"/>
              <a:gd name="T2" fmla="*/ 1386 w 2625"/>
              <a:gd name="T3" fmla="*/ 472 h 3440"/>
              <a:gd name="T4" fmla="*/ 1458 w 2625"/>
              <a:gd name="T5" fmla="*/ 818 h 3440"/>
              <a:gd name="T6" fmla="*/ 1443 w 2625"/>
              <a:gd name="T7" fmla="*/ 925 h 3440"/>
              <a:gd name="T8" fmla="*/ 1584 w 2625"/>
              <a:gd name="T9" fmla="*/ 1569 h 3440"/>
              <a:gd name="T10" fmla="*/ 2072 w 2625"/>
              <a:gd name="T11" fmla="*/ 2012 h 3440"/>
              <a:gd name="T12" fmla="*/ 2173 w 2625"/>
              <a:gd name="T13" fmla="*/ 2052 h 3440"/>
              <a:gd name="T14" fmla="*/ 2458 w 2625"/>
              <a:gd name="T15" fmla="*/ 2320 h 3440"/>
              <a:gd name="T16" fmla="*/ 2498 w 2625"/>
              <a:gd name="T17" fmla="*/ 2404 h 3440"/>
              <a:gd name="T18" fmla="*/ 2209 w 2625"/>
              <a:gd name="T19" fmla="*/ 3252 h 3440"/>
              <a:gd name="T20" fmla="*/ 1278 w 2625"/>
              <a:gd name="T21" fmla="*/ 3003 h 3440"/>
              <a:gd name="T22" fmla="*/ 1214 w 2625"/>
              <a:gd name="T23" fmla="*/ 2852 h 3440"/>
              <a:gd name="T24" fmla="*/ 1187 w 2625"/>
              <a:gd name="T25" fmla="*/ 2623 h 3440"/>
              <a:gd name="T26" fmla="*/ 1203 w 2625"/>
              <a:gd name="T27" fmla="*/ 2514 h 3440"/>
              <a:gd name="T28" fmla="*/ 1062 w 2625"/>
              <a:gd name="T29" fmla="*/ 1871 h 3440"/>
              <a:gd name="T30" fmla="*/ 574 w 2625"/>
              <a:gd name="T31" fmla="*/ 1429 h 3440"/>
              <a:gd name="T32" fmla="*/ 473 w 2625"/>
              <a:gd name="T33" fmla="*/ 1388 h 3440"/>
              <a:gd name="T34" fmla="*/ 287 w 2625"/>
              <a:gd name="T35" fmla="*/ 1251 h 3440"/>
              <a:gd name="T36" fmla="*/ 188 w 2625"/>
              <a:gd name="T37" fmla="*/ 1120 h 3440"/>
              <a:gd name="T38" fmla="*/ 437 w 2625"/>
              <a:gd name="T39" fmla="*/ 189 h 3440"/>
              <a:gd name="T40" fmla="*/ 1368 w 2625"/>
              <a:gd name="T41" fmla="*/ 437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25" h="3440">
                <a:moveTo>
                  <a:pt x="1368" y="437"/>
                </a:moveTo>
                <a:cubicBezTo>
                  <a:pt x="1375" y="449"/>
                  <a:pt x="1380" y="460"/>
                  <a:pt x="1386" y="472"/>
                </a:cubicBezTo>
                <a:cubicBezTo>
                  <a:pt x="1442" y="582"/>
                  <a:pt x="1465" y="701"/>
                  <a:pt x="1458" y="818"/>
                </a:cubicBezTo>
                <a:cubicBezTo>
                  <a:pt x="1456" y="854"/>
                  <a:pt x="1451" y="890"/>
                  <a:pt x="1443" y="925"/>
                </a:cubicBezTo>
                <a:cubicBezTo>
                  <a:pt x="1423" y="1142"/>
                  <a:pt x="1467" y="1367"/>
                  <a:pt x="1584" y="1569"/>
                </a:cubicBezTo>
                <a:cubicBezTo>
                  <a:pt x="1701" y="1772"/>
                  <a:pt x="1874" y="1921"/>
                  <a:pt x="2072" y="2012"/>
                </a:cubicBezTo>
                <a:cubicBezTo>
                  <a:pt x="2106" y="2023"/>
                  <a:pt x="2140" y="2036"/>
                  <a:pt x="2173" y="2052"/>
                </a:cubicBezTo>
                <a:cubicBezTo>
                  <a:pt x="2288" y="2110"/>
                  <a:pt x="2388" y="2200"/>
                  <a:pt x="2458" y="2320"/>
                </a:cubicBezTo>
                <a:cubicBezTo>
                  <a:pt x="2473" y="2348"/>
                  <a:pt x="2486" y="2376"/>
                  <a:pt x="2498" y="2404"/>
                </a:cubicBezTo>
                <a:cubicBezTo>
                  <a:pt x="2625" y="2715"/>
                  <a:pt x="2507" y="3079"/>
                  <a:pt x="2209" y="3252"/>
                </a:cubicBezTo>
                <a:cubicBezTo>
                  <a:pt x="1883" y="3440"/>
                  <a:pt x="1466" y="3329"/>
                  <a:pt x="1278" y="3003"/>
                </a:cubicBezTo>
                <a:cubicBezTo>
                  <a:pt x="1249" y="2954"/>
                  <a:pt x="1229" y="2904"/>
                  <a:pt x="1214" y="2852"/>
                </a:cubicBezTo>
                <a:cubicBezTo>
                  <a:pt x="1192" y="2777"/>
                  <a:pt x="1183" y="2699"/>
                  <a:pt x="1187" y="2623"/>
                </a:cubicBezTo>
                <a:cubicBezTo>
                  <a:pt x="1190" y="2586"/>
                  <a:pt x="1195" y="2550"/>
                  <a:pt x="1203" y="2514"/>
                </a:cubicBezTo>
                <a:cubicBezTo>
                  <a:pt x="1223" y="2298"/>
                  <a:pt x="1179" y="2074"/>
                  <a:pt x="1062" y="1871"/>
                </a:cubicBezTo>
                <a:cubicBezTo>
                  <a:pt x="945" y="1669"/>
                  <a:pt x="772" y="1519"/>
                  <a:pt x="574" y="1429"/>
                </a:cubicBezTo>
                <a:cubicBezTo>
                  <a:pt x="540" y="1418"/>
                  <a:pt x="506" y="1404"/>
                  <a:pt x="473" y="1388"/>
                </a:cubicBezTo>
                <a:cubicBezTo>
                  <a:pt x="404" y="1354"/>
                  <a:pt x="342" y="1308"/>
                  <a:pt x="287" y="1251"/>
                </a:cubicBezTo>
                <a:cubicBezTo>
                  <a:pt x="250" y="1212"/>
                  <a:pt x="216" y="1169"/>
                  <a:pt x="188" y="1120"/>
                </a:cubicBezTo>
                <a:cubicBezTo>
                  <a:pt x="0" y="794"/>
                  <a:pt x="111" y="377"/>
                  <a:pt x="437" y="189"/>
                </a:cubicBezTo>
                <a:cubicBezTo>
                  <a:pt x="763" y="0"/>
                  <a:pt x="1179" y="112"/>
                  <a:pt x="1368" y="437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3825213" y="3756348"/>
            <a:ext cx="1830367" cy="1346986"/>
          </a:xfrm>
          <a:custGeom>
            <a:avLst/>
            <a:gdLst>
              <a:gd name="T0" fmla="*/ 1171 w 1853"/>
              <a:gd name="T1" fmla="*/ 0 h 1363"/>
              <a:gd name="T2" fmla="*/ 1133 w 1853"/>
              <a:gd name="T3" fmla="*/ 2 h 1363"/>
              <a:gd name="T4" fmla="*/ 797 w 1853"/>
              <a:gd name="T5" fmla="*/ 113 h 1363"/>
              <a:gd name="T6" fmla="*/ 711 w 1853"/>
              <a:gd name="T7" fmla="*/ 180 h 1363"/>
              <a:gd name="T8" fmla="*/ 83 w 1853"/>
              <a:gd name="T9" fmla="*/ 380 h 1363"/>
              <a:gd name="T10" fmla="*/ 0 w 1853"/>
              <a:gd name="T11" fmla="*/ 377 h 1363"/>
              <a:gd name="T12" fmla="*/ 0 w 1853"/>
              <a:gd name="T13" fmla="*/ 987 h 1363"/>
              <a:gd name="T14" fmla="*/ 83 w 1853"/>
              <a:gd name="T15" fmla="*/ 984 h 1363"/>
              <a:gd name="T16" fmla="*/ 711 w 1853"/>
              <a:gd name="T17" fmla="*/ 1183 h 1363"/>
              <a:gd name="T18" fmla="*/ 797 w 1853"/>
              <a:gd name="T19" fmla="*/ 1251 h 1363"/>
              <a:gd name="T20" fmla="*/ 1008 w 1853"/>
              <a:gd name="T21" fmla="*/ 1343 h 1363"/>
              <a:gd name="T22" fmla="*/ 1171 w 1853"/>
              <a:gd name="T23" fmla="*/ 1363 h 1363"/>
              <a:gd name="T24" fmla="*/ 1853 w 1853"/>
              <a:gd name="T25" fmla="*/ 682 h 1363"/>
              <a:gd name="T26" fmla="*/ 1171 w 1853"/>
              <a:gd name="T27" fmla="*/ 0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3" h="1363">
                <a:moveTo>
                  <a:pt x="1171" y="0"/>
                </a:moveTo>
                <a:cubicBezTo>
                  <a:pt x="1158" y="0"/>
                  <a:pt x="1146" y="1"/>
                  <a:pt x="1133" y="2"/>
                </a:cubicBezTo>
                <a:cubicBezTo>
                  <a:pt x="1009" y="9"/>
                  <a:pt x="894" y="48"/>
                  <a:pt x="797" y="113"/>
                </a:cubicBezTo>
                <a:cubicBezTo>
                  <a:pt x="766" y="133"/>
                  <a:pt x="738" y="155"/>
                  <a:pt x="711" y="180"/>
                </a:cubicBezTo>
                <a:cubicBezTo>
                  <a:pt x="534" y="305"/>
                  <a:pt x="318" y="380"/>
                  <a:pt x="83" y="380"/>
                </a:cubicBezTo>
                <a:cubicBezTo>
                  <a:pt x="55" y="380"/>
                  <a:pt x="28" y="379"/>
                  <a:pt x="0" y="377"/>
                </a:cubicBezTo>
                <a:cubicBezTo>
                  <a:pt x="0" y="987"/>
                  <a:pt x="0" y="987"/>
                  <a:pt x="0" y="987"/>
                </a:cubicBezTo>
                <a:cubicBezTo>
                  <a:pt x="28" y="985"/>
                  <a:pt x="55" y="984"/>
                  <a:pt x="83" y="984"/>
                </a:cubicBezTo>
                <a:cubicBezTo>
                  <a:pt x="317" y="984"/>
                  <a:pt x="533" y="1058"/>
                  <a:pt x="711" y="1183"/>
                </a:cubicBezTo>
                <a:cubicBezTo>
                  <a:pt x="738" y="1208"/>
                  <a:pt x="766" y="1231"/>
                  <a:pt x="797" y="1251"/>
                </a:cubicBezTo>
                <a:cubicBezTo>
                  <a:pt x="861" y="1293"/>
                  <a:pt x="932" y="1324"/>
                  <a:pt x="1008" y="1343"/>
                </a:cubicBezTo>
                <a:cubicBezTo>
                  <a:pt x="1061" y="1356"/>
                  <a:pt x="1115" y="1363"/>
                  <a:pt x="1171" y="1363"/>
                </a:cubicBezTo>
                <a:cubicBezTo>
                  <a:pt x="1548" y="1363"/>
                  <a:pt x="1853" y="1058"/>
                  <a:pt x="1853" y="682"/>
                </a:cubicBezTo>
                <a:cubicBezTo>
                  <a:pt x="1853" y="305"/>
                  <a:pt x="1548" y="0"/>
                  <a:pt x="117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647" y="3884745"/>
            <a:ext cx="1104950" cy="1104950"/>
          </a:xfrm>
          <a:prstGeom prst="ellips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37942" y="3884745"/>
            <a:ext cx="1104950" cy="1104950"/>
          </a:xfrm>
          <a:prstGeom prst="ellips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59303" y="2029806"/>
            <a:ext cx="1104950" cy="1104950"/>
          </a:xfrm>
          <a:prstGeom prst="ellips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99267" y="5292086"/>
            <a:ext cx="3810073" cy="317686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48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0" name="Group 439"/>
          <p:cNvGrpSpPr/>
          <p:nvPr/>
        </p:nvGrpSpPr>
        <p:grpSpPr>
          <a:xfrm>
            <a:off x="3615370" y="2338698"/>
            <a:ext cx="592815" cy="487166"/>
            <a:chOff x="4364038" y="2900363"/>
            <a:chExt cx="481013" cy="395288"/>
          </a:xfrm>
          <a:solidFill>
            <a:schemeClr val="bg1"/>
          </a:solidFill>
        </p:grpSpPr>
        <p:sp>
          <p:nvSpPr>
            <p:cNvPr id="438" name="Freeform 416"/>
            <p:cNvSpPr>
              <a:spLocks/>
            </p:cNvSpPr>
            <p:nvPr/>
          </p:nvSpPr>
          <p:spPr bwMode="auto">
            <a:xfrm>
              <a:off x="4364038" y="2928938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Freeform 417"/>
            <p:cNvSpPr>
              <a:spLocks noEditPoints="1"/>
            </p:cNvSpPr>
            <p:nvPr/>
          </p:nvSpPr>
          <p:spPr bwMode="auto">
            <a:xfrm>
              <a:off x="4695826" y="2900363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2589451" y="4169536"/>
            <a:ext cx="487344" cy="535366"/>
            <a:chOff x="3600450" y="2244726"/>
            <a:chExt cx="434976" cy="477838"/>
          </a:xfrm>
          <a:solidFill>
            <a:schemeClr val="bg1"/>
          </a:solidFill>
        </p:grpSpPr>
        <p:sp>
          <p:nvSpPr>
            <p:cNvPr id="446" name="Freeform 422"/>
            <p:cNvSpPr>
              <a:spLocks noEditPoints="1"/>
            </p:cNvSpPr>
            <p:nvPr/>
          </p:nvSpPr>
          <p:spPr bwMode="auto">
            <a:xfrm>
              <a:off x="3671888" y="2317751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Freeform 423"/>
            <p:cNvSpPr>
              <a:spLocks/>
            </p:cNvSpPr>
            <p:nvPr/>
          </p:nvSpPr>
          <p:spPr bwMode="auto">
            <a:xfrm>
              <a:off x="3808413" y="2244726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Freeform 424"/>
            <p:cNvSpPr>
              <a:spLocks/>
            </p:cNvSpPr>
            <p:nvPr/>
          </p:nvSpPr>
          <p:spPr bwMode="auto">
            <a:xfrm>
              <a:off x="3705225" y="2273301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Freeform 425"/>
            <p:cNvSpPr>
              <a:spLocks/>
            </p:cNvSpPr>
            <p:nvPr/>
          </p:nvSpPr>
          <p:spPr bwMode="auto">
            <a:xfrm>
              <a:off x="3629025" y="2347913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Freeform 426"/>
            <p:cNvSpPr>
              <a:spLocks/>
            </p:cNvSpPr>
            <p:nvPr/>
          </p:nvSpPr>
          <p:spPr bwMode="auto">
            <a:xfrm>
              <a:off x="3600450" y="2451101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Freeform 427"/>
            <p:cNvSpPr>
              <a:spLocks/>
            </p:cNvSpPr>
            <p:nvPr/>
          </p:nvSpPr>
          <p:spPr bwMode="auto">
            <a:xfrm>
              <a:off x="3629025" y="2541588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Freeform 428"/>
            <p:cNvSpPr>
              <a:spLocks/>
            </p:cNvSpPr>
            <p:nvPr/>
          </p:nvSpPr>
          <p:spPr bwMode="auto">
            <a:xfrm>
              <a:off x="3965575" y="2541588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Freeform 429"/>
            <p:cNvSpPr>
              <a:spLocks/>
            </p:cNvSpPr>
            <p:nvPr/>
          </p:nvSpPr>
          <p:spPr bwMode="auto">
            <a:xfrm>
              <a:off x="3989388" y="2451101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Freeform 430"/>
            <p:cNvSpPr>
              <a:spLocks/>
            </p:cNvSpPr>
            <p:nvPr/>
          </p:nvSpPr>
          <p:spPr bwMode="auto">
            <a:xfrm>
              <a:off x="3965575" y="2347913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Freeform 431"/>
            <p:cNvSpPr>
              <a:spLocks/>
            </p:cNvSpPr>
            <p:nvPr/>
          </p:nvSpPr>
          <p:spPr bwMode="auto">
            <a:xfrm>
              <a:off x="3898900" y="2273301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Freeform 432"/>
            <p:cNvSpPr>
              <a:spLocks/>
            </p:cNvSpPr>
            <p:nvPr/>
          </p:nvSpPr>
          <p:spPr bwMode="auto">
            <a:xfrm>
              <a:off x="3795713" y="2384426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Freeform 433"/>
            <p:cNvSpPr>
              <a:spLocks/>
            </p:cNvSpPr>
            <p:nvPr/>
          </p:nvSpPr>
          <p:spPr bwMode="auto">
            <a:xfrm>
              <a:off x="3794125" y="2544763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4729359" y="4209102"/>
            <a:ext cx="522116" cy="456235"/>
            <a:chOff x="3163888" y="2900363"/>
            <a:chExt cx="503237" cy="439738"/>
          </a:xfrm>
          <a:solidFill>
            <a:schemeClr val="bg1"/>
          </a:solidFill>
        </p:grpSpPr>
        <p:sp>
          <p:nvSpPr>
            <p:cNvPr id="462" name="Freeform 438"/>
            <p:cNvSpPr>
              <a:spLocks/>
            </p:cNvSpPr>
            <p:nvPr/>
          </p:nvSpPr>
          <p:spPr bwMode="auto">
            <a:xfrm>
              <a:off x="3498850" y="2962276"/>
              <a:ext cx="69850" cy="141288"/>
            </a:xfrm>
            <a:custGeom>
              <a:avLst/>
              <a:gdLst>
                <a:gd name="T0" fmla="*/ 274 w 477"/>
                <a:gd name="T1" fmla="*/ 4 h 978"/>
                <a:gd name="T2" fmla="*/ 298 w 477"/>
                <a:gd name="T3" fmla="*/ 38 h 978"/>
                <a:gd name="T4" fmla="*/ 300 w 477"/>
                <a:gd name="T5" fmla="*/ 112 h 978"/>
                <a:gd name="T6" fmla="*/ 303 w 477"/>
                <a:gd name="T7" fmla="*/ 116 h 978"/>
                <a:gd name="T8" fmla="*/ 316 w 477"/>
                <a:gd name="T9" fmla="*/ 118 h 978"/>
                <a:gd name="T10" fmla="*/ 361 w 477"/>
                <a:gd name="T11" fmla="*/ 127 h 978"/>
                <a:gd name="T12" fmla="*/ 415 w 477"/>
                <a:gd name="T13" fmla="*/ 142 h 978"/>
                <a:gd name="T14" fmla="*/ 446 w 477"/>
                <a:gd name="T15" fmla="*/ 163 h 978"/>
                <a:gd name="T16" fmla="*/ 428 w 477"/>
                <a:gd name="T17" fmla="*/ 235 h 978"/>
                <a:gd name="T18" fmla="*/ 404 w 477"/>
                <a:gd name="T19" fmla="*/ 257 h 978"/>
                <a:gd name="T20" fmla="*/ 376 w 477"/>
                <a:gd name="T21" fmla="*/ 254 h 978"/>
                <a:gd name="T22" fmla="*/ 355 w 477"/>
                <a:gd name="T23" fmla="*/ 245 h 978"/>
                <a:gd name="T24" fmla="*/ 302 w 477"/>
                <a:gd name="T25" fmla="*/ 231 h 978"/>
                <a:gd name="T26" fmla="*/ 229 w 477"/>
                <a:gd name="T27" fmla="*/ 228 h 978"/>
                <a:gd name="T28" fmla="*/ 177 w 477"/>
                <a:gd name="T29" fmla="*/ 248 h 978"/>
                <a:gd name="T30" fmla="*/ 153 w 477"/>
                <a:gd name="T31" fmla="*/ 281 h 978"/>
                <a:gd name="T32" fmla="*/ 150 w 477"/>
                <a:gd name="T33" fmla="*/ 320 h 978"/>
                <a:gd name="T34" fmla="*/ 170 w 477"/>
                <a:gd name="T35" fmla="*/ 358 h 978"/>
                <a:gd name="T36" fmla="*/ 224 w 477"/>
                <a:gd name="T37" fmla="*/ 393 h 978"/>
                <a:gd name="T38" fmla="*/ 325 w 477"/>
                <a:gd name="T39" fmla="*/ 437 h 978"/>
                <a:gd name="T40" fmla="*/ 420 w 477"/>
                <a:gd name="T41" fmla="*/ 500 h 978"/>
                <a:gd name="T42" fmla="*/ 469 w 477"/>
                <a:gd name="T43" fmla="*/ 581 h 978"/>
                <a:gd name="T44" fmla="*/ 475 w 477"/>
                <a:gd name="T45" fmla="*/ 679 h 978"/>
                <a:gd name="T46" fmla="*/ 439 w 477"/>
                <a:gd name="T47" fmla="*/ 767 h 978"/>
                <a:gd name="T48" fmla="*/ 365 w 477"/>
                <a:gd name="T49" fmla="*/ 830 h 978"/>
                <a:gd name="T50" fmla="*/ 297 w 477"/>
                <a:gd name="T51" fmla="*/ 855 h 978"/>
                <a:gd name="T52" fmla="*/ 292 w 477"/>
                <a:gd name="T53" fmla="*/ 858 h 978"/>
                <a:gd name="T54" fmla="*/ 291 w 477"/>
                <a:gd name="T55" fmla="*/ 940 h 978"/>
                <a:gd name="T56" fmla="*/ 267 w 477"/>
                <a:gd name="T57" fmla="*/ 976 h 978"/>
                <a:gd name="T58" fmla="*/ 201 w 477"/>
                <a:gd name="T59" fmla="*/ 976 h 978"/>
                <a:gd name="T60" fmla="*/ 177 w 477"/>
                <a:gd name="T61" fmla="*/ 940 h 978"/>
                <a:gd name="T62" fmla="*/ 176 w 477"/>
                <a:gd name="T63" fmla="*/ 862 h 978"/>
                <a:gd name="T64" fmla="*/ 171 w 477"/>
                <a:gd name="T65" fmla="*/ 859 h 978"/>
                <a:gd name="T66" fmla="*/ 155 w 477"/>
                <a:gd name="T67" fmla="*/ 857 h 978"/>
                <a:gd name="T68" fmla="*/ 100 w 477"/>
                <a:gd name="T69" fmla="*/ 845 h 978"/>
                <a:gd name="T70" fmla="*/ 36 w 477"/>
                <a:gd name="T71" fmla="*/ 825 h 978"/>
                <a:gd name="T72" fmla="*/ 2 w 477"/>
                <a:gd name="T73" fmla="*/ 801 h 978"/>
                <a:gd name="T74" fmla="*/ 20 w 477"/>
                <a:gd name="T75" fmla="*/ 728 h 978"/>
                <a:gd name="T76" fmla="*/ 43 w 477"/>
                <a:gd name="T77" fmla="*/ 705 h 978"/>
                <a:gd name="T78" fmla="*/ 65 w 477"/>
                <a:gd name="T79" fmla="*/ 705 h 978"/>
                <a:gd name="T80" fmla="*/ 80 w 477"/>
                <a:gd name="T81" fmla="*/ 712 h 978"/>
                <a:gd name="T82" fmla="*/ 120 w 477"/>
                <a:gd name="T83" fmla="*/ 727 h 978"/>
                <a:gd name="T84" fmla="*/ 176 w 477"/>
                <a:gd name="T85" fmla="*/ 742 h 978"/>
                <a:gd name="T86" fmla="*/ 244 w 477"/>
                <a:gd name="T87" fmla="*/ 745 h 978"/>
                <a:gd name="T88" fmla="*/ 310 w 477"/>
                <a:gd name="T89" fmla="*/ 713 h 978"/>
                <a:gd name="T90" fmla="*/ 336 w 477"/>
                <a:gd name="T91" fmla="*/ 654 h 978"/>
                <a:gd name="T92" fmla="*/ 315 w 477"/>
                <a:gd name="T93" fmla="*/ 597 h 978"/>
                <a:gd name="T94" fmla="*/ 248 w 477"/>
                <a:gd name="T95" fmla="*/ 550 h 978"/>
                <a:gd name="T96" fmla="*/ 157 w 477"/>
                <a:gd name="T97" fmla="*/ 511 h 978"/>
                <a:gd name="T98" fmla="*/ 81 w 477"/>
                <a:gd name="T99" fmla="*/ 467 h 978"/>
                <a:gd name="T100" fmla="*/ 27 w 477"/>
                <a:gd name="T101" fmla="*/ 404 h 978"/>
                <a:gd name="T102" fmla="*/ 7 w 477"/>
                <a:gd name="T103" fmla="*/ 320 h 978"/>
                <a:gd name="T104" fmla="*/ 28 w 477"/>
                <a:gd name="T105" fmla="*/ 231 h 978"/>
                <a:gd name="T106" fmla="*/ 86 w 477"/>
                <a:gd name="T107" fmla="*/ 162 h 978"/>
                <a:gd name="T108" fmla="*/ 177 w 477"/>
                <a:gd name="T109" fmla="*/ 121 h 978"/>
                <a:gd name="T110" fmla="*/ 182 w 477"/>
                <a:gd name="T111" fmla="*/ 119 h 978"/>
                <a:gd name="T112" fmla="*/ 186 w 477"/>
                <a:gd name="T113" fmla="*/ 112 h 978"/>
                <a:gd name="T114" fmla="*/ 197 w 477"/>
                <a:gd name="T115" fmla="*/ 1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7" h="978">
                  <a:moveTo>
                    <a:pt x="225" y="0"/>
                  </a:moveTo>
                  <a:lnTo>
                    <a:pt x="259" y="0"/>
                  </a:lnTo>
                  <a:lnTo>
                    <a:pt x="274" y="4"/>
                  </a:lnTo>
                  <a:lnTo>
                    <a:pt x="287" y="11"/>
                  </a:lnTo>
                  <a:lnTo>
                    <a:pt x="296" y="24"/>
                  </a:lnTo>
                  <a:lnTo>
                    <a:pt x="298" y="38"/>
                  </a:lnTo>
                  <a:lnTo>
                    <a:pt x="299" y="108"/>
                  </a:lnTo>
                  <a:lnTo>
                    <a:pt x="299" y="111"/>
                  </a:lnTo>
                  <a:lnTo>
                    <a:pt x="300" y="112"/>
                  </a:lnTo>
                  <a:lnTo>
                    <a:pt x="301" y="114"/>
                  </a:lnTo>
                  <a:lnTo>
                    <a:pt x="302" y="115"/>
                  </a:lnTo>
                  <a:lnTo>
                    <a:pt x="303" y="116"/>
                  </a:lnTo>
                  <a:lnTo>
                    <a:pt x="304" y="116"/>
                  </a:lnTo>
                  <a:lnTo>
                    <a:pt x="307" y="116"/>
                  </a:lnTo>
                  <a:lnTo>
                    <a:pt x="316" y="118"/>
                  </a:lnTo>
                  <a:lnTo>
                    <a:pt x="328" y="120"/>
                  </a:lnTo>
                  <a:lnTo>
                    <a:pt x="343" y="123"/>
                  </a:lnTo>
                  <a:lnTo>
                    <a:pt x="361" y="127"/>
                  </a:lnTo>
                  <a:lnTo>
                    <a:pt x="379" y="132"/>
                  </a:lnTo>
                  <a:lnTo>
                    <a:pt x="398" y="137"/>
                  </a:lnTo>
                  <a:lnTo>
                    <a:pt x="415" y="142"/>
                  </a:lnTo>
                  <a:lnTo>
                    <a:pt x="431" y="148"/>
                  </a:lnTo>
                  <a:lnTo>
                    <a:pt x="439" y="154"/>
                  </a:lnTo>
                  <a:lnTo>
                    <a:pt x="446" y="163"/>
                  </a:lnTo>
                  <a:lnTo>
                    <a:pt x="449" y="174"/>
                  </a:lnTo>
                  <a:lnTo>
                    <a:pt x="447" y="186"/>
                  </a:lnTo>
                  <a:lnTo>
                    <a:pt x="428" y="235"/>
                  </a:lnTo>
                  <a:lnTo>
                    <a:pt x="422" y="245"/>
                  </a:lnTo>
                  <a:lnTo>
                    <a:pt x="414" y="252"/>
                  </a:lnTo>
                  <a:lnTo>
                    <a:pt x="404" y="257"/>
                  </a:lnTo>
                  <a:lnTo>
                    <a:pt x="394" y="258"/>
                  </a:lnTo>
                  <a:lnTo>
                    <a:pt x="384" y="257"/>
                  </a:lnTo>
                  <a:lnTo>
                    <a:pt x="376" y="254"/>
                  </a:lnTo>
                  <a:lnTo>
                    <a:pt x="374" y="253"/>
                  </a:lnTo>
                  <a:lnTo>
                    <a:pt x="366" y="250"/>
                  </a:lnTo>
                  <a:lnTo>
                    <a:pt x="355" y="245"/>
                  </a:lnTo>
                  <a:lnTo>
                    <a:pt x="340" y="240"/>
                  </a:lnTo>
                  <a:lnTo>
                    <a:pt x="322" y="235"/>
                  </a:lnTo>
                  <a:lnTo>
                    <a:pt x="302" y="231"/>
                  </a:lnTo>
                  <a:lnTo>
                    <a:pt x="279" y="228"/>
                  </a:lnTo>
                  <a:lnTo>
                    <a:pt x="253" y="227"/>
                  </a:lnTo>
                  <a:lnTo>
                    <a:pt x="229" y="228"/>
                  </a:lnTo>
                  <a:lnTo>
                    <a:pt x="209" y="232"/>
                  </a:lnTo>
                  <a:lnTo>
                    <a:pt x="192" y="239"/>
                  </a:lnTo>
                  <a:lnTo>
                    <a:pt x="177" y="248"/>
                  </a:lnTo>
                  <a:lnTo>
                    <a:pt x="167" y="257"/>
                  </a:lnTo>
                  <a:lnTo>
                    <a:pt x="158" y="269"/>
                  </a:lnTo>
                  <a:lnTo>
                    <a:pt x="153" y="281"/>
                  </a:lnTo>
                  <a:lnTo>
                    <a:pt x="149" y="293"/>
                  </a:lnTo>
                  <a:lnTo>
                    <a:pt x="148" y="306"/>
                  </a:lnTo>
                  <a:lnTo>
                    <a:pt x="150" y="320"/>
                  </a:lnTo>
                  <a:lnTo>
                    <a:pt x="153" y="333"/>
                  </a:lnTo>
                  <a:lnTo>
                    <a:pt x="159" y="346"/>
                  </a:lnTo>
                  <a:lnTo>
                    <a:pt x="170" y="358"/>
                  </a:lnTo>
                  <a:lnTo>
                    <a:pt x="184" y="369"/>
                  </a:lnTo>
                  <a:lnTo>
                    <a:pt x="201" y="381"/>
                  </a:lnTo>
                  <a:lnTo>
                    <a:pt x="224" y="393"/>
                  </a:lnTo>
                  <a:lnTo>
                    <a:pt x="250" y="405"/>
                  </a:lnTo>
                  <a:lnTo>
                    <a:pt x="283" y="418"/>
                  </a:lnTo>
                  <a:lnTo>
                    <a:pt x="325" y="437"/>
                  </a:lnTo>
                  <a:lnTo>
                    <a:pt x="362" y="457"/>
                  </a:lnTo>
                  <a:lnTo>
                    <a:pt x="394" y="478"/>
                  </a:lnTo>
                  <a:lnTo>
                    <a:pt x="420" y="500"/>
                  </a:lnTo>
                  <a:lnTo>
                    <a:pt x="441" y="526"/>
                  </a:lnTo>
                  <a:lnTo>
                    <a:pt x="457" y="552"/>
                  </a:lnTo>
                  <a:lnTo>
                    <a:pt x="469" y="581"/>
                  </a:lnTo>
                  <a:lnTo>
                    <a:pt x="475" y="611"/>
                  </a:lnTo>
                  <a:lnTo>
                    <a:pt x="477" y="645"/>
                  </a:lnTo>
                  <a:lnTo>
                    <a:pt x="475" y="679"/>
                  </a:lnTo>
                  <a:lnTo>
                    <a:pt x="468" y="711"/>
                  </a:lnTo>
                  <a:lnTo>
                    <a:pt x="456" y="739"/>
                  </a:lnTo>
                  <a:lnTo>
                    <a:pt x="439" y="767"/>
                  </a:lnTo>
                  <a:lnTo>
                    <a:pt x="418" y="791"/>
                  </a:lnTo>
                  <a:lnTo>
                    <a:pt x="394" y="812"/>
                  </a:lnTo>
                  <a:lnTo>
                    <a:pt x="365" y="830"/>
                  </a:lnTo>
                  <a:lnTo>
                    <a:pt x="333" y="844"/>
                  </a:lnTo>
                  <a:lnTo>
                    <a:pt x="298" y="855"/>
                  </a:lnTo>
                  <a:lnTo>
                    <a:pt x="297" y="855"/>
                  </a:lnTo>
                  <a:lnTo>
                    <a:pt x="296" y="856"/>
                  </a:lnTo>
                  <a:lnTo>
                    <a:pt x="293" y="857"/>
                  </a:lnTo>
                  <a:lnTo>
                    <a:pt x="292" y="858"/>
                  </a:lnTo>
                  <a:lnTo>
                    <a:pt x="291" y="860"/>
                  </a:lnTo>
                  <a:lnTo>
                    <a:pt x="291" y="863"/>
                  </a:lnTo>
                  <a:lnTo>
                    <a:pt x="291" y="940"/>
                  </a:lnTo>
                  <a:lnTo>
                    <a:pt x="288" y="955"/>
                  </a:lnTo>
                  <a:lnTo>
                    <a:pt x="280" y="968"/>
                  </a:lnTo>
                  <a:lnTo>
                    <a:pt x="267" y="976"/>
                  </a:lnTo>
                  <a:lnTo>
                    <a:pt x="252" y="978"/>
                  </a:lnTo>
                  <a:lnTo>
                    <a:pt x="216" y="978"/>
                  </a:lnTo>
                  <a:lnTo>
                    <a:pt x="201" y="976"/>
                  </a:lnTo>
                  <a:lnTo>
                    <a:pt x="189" y="968"/>
                  </a:lnTo>
                  <a:lnTo>
                    <a:pt x="180" y="955"/>
                  </a:lnTo>
                  <a:lnTo>
                    <a:pt x="177" y="940"/>
                  </a:lnTo>
                  <a:lnTo>
                    <a:pt x="177" y="867"/>
                  </a:lnTo>
                  <a:lnTo>
                    <a:pt x="177" y="864"/>
                  </a:lnTo>
                  <a:lnTo>
                    <a:pt x="176" y="862"/>
                  </a:lnTo>
                  <a:lnTo>
                    <a:pt x="174" y="861"/>
                  </a:lnTo>
                  <a:lnTo>
                    <a:pt x="173" y="860"/>
                  </a:lnTo>
                  <a:lnTo>
                    <a:pt x="171" y="859"/>
                  </a:lnTo>
                  <a:lnTo>
                    <a:pt x="170" y="859"/>
                  </a:lnTo>
                  <a:lnTo>
                    <a:pt x="166" y="859"/>
                  </a:lnTo>
                  <a:lnTo>
                    <a:pt x="155" y="857"/>
                  </a:lnTo>
                  <a:lnTo>
                    <a:pt x="140" y="853"/>
                  </a:lnTo>
                  <a:lnTo>
                    <a:pt x="121" y="849"/>
                  </a:lnTo>
                  <a:lnTo>
                    <a:pt x="100" y="845"/>
                  </a:lnTo>
                  <a:lnTo>
                    <a:pt x="79" y="839"/>
                  </a:lnTo>
                  <a:lnTo>
                    <a:pt x="57" y="832"/>
                  </a:lnTo>
                  <a:lnTo>
                    <a:pt x="36" y="825"/>
                  </a:lnTo>
                  <a:lnTo>
                    <a:pt x="18" y="816"/>
                  </a:lnTo>
                  <a:lnTo>
                    <a:pt x="9" y="810"/>
                  </a:lnTo>
                  <a:lnTo>
                    <a:pt x="2" y="801"/>
                  </a:lnTo>
                  <a:lnTo>
                    <a:pt x="0" y="790"/>
                  </a:lnTo>
                  <a:lnTo>
                    <a:pt x="2" y="777"/>
                  </a:lnTo>
                  <a:lnTo>
                    <a:pt x="20" y="728"/>
                  </a:lnTo>
                  <a:lnTo>
                    <a:pt x="25" y="718"/>
                  </a:lnTo>
                  <a:lnTo>
                    <a:pt x="33" y="711"/>
                  </a:lnTo>
                  <a:lnTo>
                    <a:pt x="43" y="705"/>
                  </a:lnTo>
                  <a:lnTo>
                    <a:pt x="55" y="703"/>
                  </a:lnTo>
                  <a:lnTo>
                    <a:pt x="60" y="704"/>
                  </a:lnTo>
                  <a:lnTo>
                    <a:pt x="65" y="705"/>
                  </a:lnTo>
                  <a:lnTo>
                    <a:pt x="70" y="708"/>
                  </a:lnTo>
                  <a:lnTo>
                    <a:pt x="74" y="709"/>
                  </a:lnTo>
                  <a:lnTo>
                    <a:pt x="80" y="712"/>
                  </a:lnTo>
                  <a:lnTo>
                    <a:pt x="91" y="716"/>
                  </a:lnTo>
                  <a:lnTo>
                    <a:pt x="104" y="721"/>
                  </a:lnTo>
                  <a:lnTo>
                    <a:pt x="120" y="727"/>
                  </a:lnTo>
                  <a:lnTo>
                    <a:pt x="138" y="733"/>
                  </a:lnTo>
                  <a:lnTo>
                    <a:pt x="157" y="738"/>
                  </a:lnTo>
                  <a:lnTo>
                    <a:pt x="176" y="742"/>
                  </a:lnTo>
                  <a:lnTo>
                    <a:pt x="196" y="746"/>
                  </a:lnTo>
                  <a:lnTo>
                    <a:pt x="214" y="747"/>
                  </a:lnTo>
                  <a:lnTo>
                    <a:pt x="244" y="745"/>
                  </a:lnTo>
                  <a:lnTo>
                    <a:pt x="270" y="737"/>
                  </a:lnTo>
                  <a:lnTo>
                    <a:pt x="292" y="727"/>
                  </a:lnTo>
                  <a:lnTo>
                    <a:pt x="310" y="713"/>
                  </a:lnTo>
                  <a:lnTo>
                    <a:pt x="324" y="696"/>
                  </a:lnTo>
                  <a:lnTo>
                    <a:pt x="333" y="676"/>
                  </a:lnTo>
                  <a:lnTo>
                    <a:pt x="336" y="654"/>
                  </a:lnTo>
                  <a:lnTo>
                    <a:pt x="334" y="633"/>
                  </a:lnTo>
                  <a:lnTo>
                    <a:pt x="326" y="615"/>
                  </a:lnTo>
                  <a:lnTo>
                    <a:pt x="315" y="597"/>
                  </a:lnTo>
                  <a:lnTo>
                    <a:pt x="299" y="581"/>
                  </a:lnTo>
                  <a:lnTo>
                    <a:pt x="277" y="565"/>
                  </a:lnTo>
                  <a:lnTo>
                    <a:pt x="248" y="550"/>
                  </a:lnTo>
                  <a:lnTo>
                    <a:pt x="214" y="535"/>
                  </a:lnTo>
                  <a:lnTo>
                    <a:pt x="186" y="524"/>
                  </a:lnTo>
                  <a:lnTo>
                    <a:pt x="157" y="511"/>
                  </a:lnTo>
                  <a:lnTo>
                    <a:pt x="130" y="497"/>
                  </a:lnTo>
                  <a:lnTo>
                    <a:pt x="104" y="482"/>
                  </a:lnTo>
                  <a:lnTo>
                    <a:pt x="81" y="467"/>
                  </a:lnTo>
                  <a:lnTo>
                    <a:pt x="60" y="448"/>
                  </a:lnTo>
                  <a:lnTo>
                    <a:pt x="42" y="427"/>
                  </a:lnTo>
                  <a:lnTo>
                    <a:pt x="27" y="404"/>
                  </a:lnTo>
                  <a:lnTo>
                    <a:pt x="17" y="379"/>
                  </a:lnTo>
                  <a:lnTo>
                    <a:pt x="9" y="350"/>
                  </a:lnTo>
                  <a:lnTo>
                    <a:pt x="7" y="320"/>
                  </a:lnTo>
                  <a:lnTo>
                    <a:pt x="9" y="288"/>
                  </a:lnTo>
                  <a:lnTo>
                    <a:pt x="17" y="258"/>
                  </a:lnTo>
                  <a:lnTo>
                    <a:pt x="28" y="231"/>
                  </a:lnTo>
                  <a:lnTo>
                    <a:pt x="44" y="206"/>
                  </a:lnTo>
                  <a:lnTo>
                    <a:pt x="63" y="182"/>
                  </a:lnTo>
                  <a:lnTo>
                    <a:pt x="86" y="162"/>
                  </a:lnTo>
                  <a:lnTo>
                    <a:pt x="114" y="145"/>
                  </a:lnTo>
                  <a:lnTo>
                    <a:pt x="143" y="132"/>
                  </a:lnTo>
                  <a:lnTo>
                    <a:pt x="177" y="121"/>
                  </a:lnTo>
                  <a:lnTo>
                    <a:pt x="178" y="121"/>
                  </a:lnTo>
                  <a:lnTo>
                    <a:pt x="180" y="120"/>
                  </a:lnTo>
                  <a:lnTo>
                    <a:pt x="182" y="119"/>
                  </a:lnTo>
                  <a:lnTo>
                    <a:pt x="184" y="117"/>
                  </a:lnTo>
                  <a:lnTo>
                    <a:pt x="186" y="115"/>
                  </a:lnTo>
                  <a:lnTo>
                    <a:pt x="186" y="112"/>
                  </a:lnTo>
                  <a:lnTo>
                    <a:pt x="186" y="38"/>
                  </a:lnTo>
                  <a:lnTo>
                    <a:pt x="189" y="24"/>
                  </a:lnTo>
                  <a:lnTo>
                    <a:pt x="197" y="11"/>
                  </a:lnTo>
                  <a:lnTo>
                    <a:pt x="210" y="4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Freeform 439"/>
            <p:cNvSpPr>
              <a:spLocks noEditPoints="1"/>
            </p:cNvSpPr>
            <p:nvPr/>
          </p:nvSpPr>
          <p:spPr bwMode="auto">
            <a:xfrm>
              <a:off x="3400425" y="2900363"/>
              <a:ext cx="266700" cy="266700"/>
            </a:xfrm>
            <a:custGeom>
              <a:avLst/>
              <a:gdLst>
                <a:gd name="T0" fmla="*/ 787 w 1843"/>
                <a:gd name="T1" fmla="*/ 227 h 1845"/>
                <a:gd name="T2" fmla="*/ 602 w 1843"/>
                <a:gd name="T3" fmla="*/ 291 h 1845"/>
                <a:gd name="T4" fmla="*/ 444 w 1843"/>
                <a:gd name="T5" fmla="*/ 400 h 1845"/>
                <a:gd name="T6" fmla="*/ 321 w 1843"/>
                <a:gd name="T7" fmla="*/ 547 h 1845"/>
                <a:gd name="T8" fmla="*/ 242 w 1843"/>
                <a:gd name="T9" fmla="*/ 723 h 1845"/>
                <a:gd name="T10" fmla="*/ 214 w 1843"/>
                <a:gd name="T11" fmla="*/ 923 h 1845"/>
                <a:gd name="T12" fmla="*/ 242 w 1843"/>
                <a:gd name="T13" fmla="*/ 1122 h 1845"/>
                <a:gd name="T14" fmla="*/ 321 w 1843"/>
                <a:gd name="T15" fmla="*/ 1298 h 1845"/>
                <a:gd name="T16" fmla="*/ 444 w 1843"/>
                <a:gd name="T17" fmla="*/ 1445 h 1845"/>
                <a:gd name="T18" fmla="*/ 602 w 1843"/>
                <a:gd name="T19" fmla="*/ 1555 h 1845"/>
                <a:gd name="T20" fmla="*/ 787 w 1843"/>
                <a:gd name="T21" fmla="*/ 1617 h 1845"/>
                <a:gd name="T22" fmla="*/ 990 w 1843"/>
                <a:gd name="T23" fmla="*/ 1627 h 1845"/>
                <a:gd name="T24" fmla="*/ 1182 w 1843"/>
                <a:gd name="T25" fmla="*/ 1581 h 1845"/>
                <a:gd name="T26" fmla="*/ 1349 w 1843"/>
                <a:gd name="T27" fmla="*/ 1486 h 1845"/>
                <a:gd name="T28" fmla="*/ 1485 w 1843"/>
                <a:gd name="T29" fmla="*/ 1351 h 1845"/>
                <a:gd name="T30" fmla="*/ 1580 w 1843"/>
                <a:gd name="T31" fmla="*/ 1183 h 1845"/>
                <a:gd name="T32" fmla="*/ 1626 w 1843"/>
                <a:gd name="T33" fmla="*/ 990 h 1845"/>
                <a:gd name="T34" fmla="*/ 1617 w 1843"/>
                <a:gd name="T35" fmla="*/ 788 h 1845"/>
                <a:gd name="T36" fmla="*/ 1553 w 1843"/>
                <a:gd name="T37" fmla="*/ 603 h 1845"/>
                <a:gd name="T38" fmla="*/ 1445 w 1843"/>
                <a:gd name="T39" fmla="*/ 445 h 1845"/>
                <a:gd name="T40" fmla="*/ 1298 w 1843"/>
                <a:gd name="T41" fmla="*/ 322 h 1845"/>
                <a:gd name="T42" fmla="*/ 1120 w 1843"/>
                <a:gd name="T43" fmla="*/ 242 h 1845"/>
                <a:gd name="T44" fmla="*/ 921 w 1843"/>
                <a:gd name="T45" fmla="*/ 215 h 1845"/>
                <a:gd name="T46" fmla="*/ 1070 w 1843"/>
                <a:gd name="T47" fmla="*/ 13 h 1845"/>
                <a:gd name="T48" fmla="*/ 1280 w 1843"/>
                <a:gd name="T49" fmla="*/ 73 h 1845"/>
                <a:gd name="T50" fmla="*/ 1466 w 1843"/>
                <a:gd name="T51" fmla="*/ 179 h 1845"/>
                <a:gd name="T52" fmla="*/ 1621 w 1843"/>
                <a:gd name="T53" fmla="*/ 322 h 1845"/>
                <a:gd name="T54" fmla="*/ 1740 w 1843"/>
                <a:gd name="T55" fmla="*/ 499 h 1845"/>
                <a:gd name="T56" fmla="*/ 1816 w 1843"/>
                <a:gd name="T57" fmla="*/ 701 h 1845"/>
                <a:gd name="T58" fmla="*/ 1843 w 1843"/>
                <a:gd name="T59" fmla="*/ 923 h 1845"/>
                <a:gd name="T60" fmla="*/ 1816 w 1843"/>
                <a:gd name="T61" fmla="*/ 1144 h 1845"/>
                <a:gd name="T62" fmla="*/ 1740 w 1843"/>
                <a:gd name="T63" fmla="*/ 1346 h 1845"/>
                <a:gd name="T64" fmla="*/ 1621 w 1843"/>
                <a:gd name="T65" fmla="*/ 1522 h 1845"/>
                <a:gd name="T66" fmla="*/ 1466 w 1843"/>
                <a:gd name="T67" fmla="*/ 1666 h 1845"/>
                <a:gd name="T68" fmla="*/ 1280 w 1843"/>
                <a:gd name="T69" fmla="*/ 1772 h 1845"/>
                <a:gd name="T70" fmla="*/ 1070 w 1843"/>
                <a:gd name="T71" fmla="*/ 1832 h 1845"/>
                <a:gd name="T72" fmla="*/ 845 w 1843"/>
                <a:gd name="T73" fmla="*/ 1841 h 1845"/>
                <a:gd name="T74" fmla="*/ 630 w 1843"/>
                <a:gd name="T75" fmla="*/ 1797 h 1845"/>
                <a:gd name="T76" fmla="*/ 436 w 1843"/>
                <a:gd name="T77" fmla="*/ 1706 h 1845"/>
                <a:gd name="T78" fmla="*/ 270 w 1843"/>
                <a:gd name="T79" fmla="*/ 1574 h 1845"/>
                <a:gd name="T80" fmla="*/ 138 w 1843"/>
                <a:gd name="T81" fmla="*/ 1408 h 1845"/>
                <a:gd name="T82" fmla="*/ 47 w 1843"/>
                <a:gd name="T83" fmla="*/ 1214 h 1845"/>
                <a:gd name="T84" fmla="*/ 3 w 1843"/>
                <a:gd name="T85" fmla="*/ 998 h 1845"/>
                <a:gd name="T86" fmla="*/ 12 w 1843"/>
                <a:gd name="T87" fmla="*/ 773 h 1845"/>
                <a:gd name="T88" fmla="*/ 72 w 1843"/>
                <a:gd name="T89" fmla="*/ 563 h 1845"/>
                <a:gd name="T90" fmla="*/ 178 w 1843"/>
                <a:gd name="T91" fmla="*/ 377 h 1845"/>
                <a:gd name="T92" fmla="*/ 321 w 1843"/>
                <a:gd name="T93" fmla="*/ 222 h 1845"/>
                <a:gd name="T94" fmla="*/ 498 w 1843"/>
                <a:gd name="T95" fmla="*/ 104 h 1845"/>
                <a:gd name="T96" fmla="*/ 700 w 1843"/>
                <a:gd name="T97" fmla="*/ 28 h 1845"/>
                <a:gd name="T98" fmla="*/ 921 w 1843"/>
                <a:gd name="T99" fmla="*/ 0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3" h="1845">
                  <a:moveTo>
                    <a:pt x="921" y="215"/>
                  </a:moveTo>
                  <a:lnTo>
                    <a:pt x="853" y="218"/>
                  </a:lnTo>
                  <a:lnTo>
                    <a:pt x="787" y="227"/>
                  </a:lnTo>
                  <a:lnTo>
                    <a:pt x="723" y="242"/>
                  </a:lnTo>
                  <a:lnTo>
                    <a:pt x="660" y="263"/>
                  </a:lnTo>
                  <a:lnTo>
                    <a:pt x="602" y="291"/>
                  </a:lnTo>
                  <a:lnTo>
                    <a:pt x="545" y="322"/>
                  </a:lnTo>
                  <a:lnTo>
                    <a:pt x="494" y="358"/>
                  </a:lnTo>
                  <a:lnTo>
                    <a:pt x="444" y="400"/>
                  </a:lnTo>
                  <a:lnTo>
                    <a:pt x="398" y="445"/>
                  </a:lnTo>
                  <a:lnTo>
                    <a:pt x="358" y="494"/>
                  </a:lnTo>
                  <a:lnTo>
                    <a:pt x="321" y="547"/>
                  </a:lnTo>
                  <a:lnTo>
                    <a:pt x="290" y="603"/>
                  </a:lnTo>
                  <a:lnTo>
                    <a:pt x="263" y="662"/>
                  </a:lnTo>
                  <a:lnTo>
                    <a:pt x="242" y="723"/>
                  </a:lnTo>
                  <a:lnTo>
                    <a:pt x="226" y="788"/>
                  </a:lnTo>
                  <a:lnTo>
                    <a:pt x="217" y="854"/>
                  </a:lnTo>
                  <a:lnTo>
                    <a:pt x="214" y="923"/>
                  </a:lnTo>
                  <a:lnTo>
                    <a:pt x="217" y="990"/>
                  </a:lnTo>
                  <a:lnTo>
                    <a:pt x="226" y="1057"/>
                  </a:lnTo>
                  <a:lnTo>
                    <a:pt x="242" y="1122"/>
                  </a:lnTo>
                  <a:lnTo>
                    <a:pt x="263" y="1183"/>
                  </a:lnTo>
                  <a:lnTo>
                    <a:pt x="290" y="1242"/>
                  </a:lnTo>
                  <a:lnTo>
                    <a:pt x="321" y="1298"/>
                  </a:lnTo>
                  <a:lnTo>
                    <a:pt x="358" y="1351"/>
                  </a:lnTo>
                  <a:lnTo>
                    <a:pt x="398" y="1400"/>
                  </a:lnTo>
                  <a:lnTo>
                    <a:pt x="444" y="1445"/>
                  </a:lnTo>
                  <a:lnTo>
                    <a:pt x="494" y="1486"/>
                  </a:lnTo>
                  <a:lnTo>
                    <a:pt x="545" y="1523"/>
                  </a:lnTo>
                  <a:lnTo>
                    <a:pt x="602" y="1555"/>
                  </a:lnTo>
                  <a:lnTo>
                    <a:pt x="660" y="1581"/>
                  </a:lnTo>
                  <a:lnTo>
                    <a:pt x="723" y="1603"/>
                  </a:lnTo>
                  <a:lnTo>
                    <a:pt x="787" y="1617"/>
                  </a:lnTo>
                  <a:lnTo>
                    <a:pt x="853" y="1627"/>
                  </a:lnTo>
                  <a:lnTo>
                    <a:pt x="921" y="1631"/>
                  </a:lnTo>
                  <a:lnTo>
                    <a:pt x="990" y="1627"/>
                  </a:lnTo>
                  <a:lnTo>
                    <a:pt x="1056" y="1617"/>
                  </a:lnTo>
                  <a:lnTo>
                    <a:pt x="1120" y="1603"/>
                  </a:lnTo>
                  <a:lnTo>
                    <a:pt x="1182" y="1581"/>
                  </a:lnTo>
                  <a:lnTo>
                    <a:pt x="1241" y="1555"/>
                  </a:lnTo>
                  <a:lnTo>
                    <a:pt x="1298" y="1523"/>
                  </a:lnTo>
                  <a:lnTo>
                    <a:pt x="1349" y="1486"/>
                  </a:lnTo>
                  <a:lnTo>
                    <a:pt x="1399" y="1445"/>
                  </a:lnTo>
                  <a:lnTo>
                    <a:pt x="1445" y="1400"/>
                  </a:lnTo>
                  <a:lnTo>
                    <a:pt x="1485" y="1351"/>
                  </a:lnTo>
                  <a:lnTo>
                    <a:pt x="1522" y="1298"/>
                  </a:lnTo>
                  <a:lnTo>
                    <a:pt x="1553" y="1242"/>
                  </a:lnTo>
                  <a:lnTo>
                    <a:pt x="1580" y="1183"/>
                  </a:lnTo>
                  <a:lnTo>
                    <a:pt x="1601" y="1122"/>
                  </a:lnTo>
                  <a:lnTo>
                    <a:pt x="1617" y="1057"/>
                  </a:lnTo>
                  <a:lnTo>
                    <a:pt x="1626" y="990"/>
                  </a:lnTo>
                  <a:lnTo>
                    <a:pt x="1629" y="923"/>
                  </a:lnTo>
                  <a:lnTo>
                    <a:pt x="1626" y="854"/>
                  </a:lnTo>
                  <a:lnTo>
                    <a:pt x="1617" y="788"/>
                  </a:lnTo>
                  <a:lnTo>
                    <a:pt x="1601" y="723"/>
                  </a:lnTo>
                  <a:lnTo>
                    <a:pt x="1580" y="662"/>
                  </a:lnTo>
                  <a:lnTo>
                    <a:pt x="1553" y="603"/>
                  </a:lnTo>
                  <a:lnTo>
                    <a:pt x="1522" y="547"/>
                  </a:lnTo>
                  <a:lnTo>
                    <a:pt x="1485" y="494"/>
                  </a:lnTo>
                  <a:lnTo>
                    <a:pt x="1445" y="445"/>
                  </a:lnTo>
                  <a:lnTo>
                    <a:pt x="1399" y="400"/>
                  </a:lnTo>
                  <a:lnTo>
                    <a:pt x="1349" y="358"/>
                  </a:lnTo>
                  <a:lnTo>
                    <a:pt x="1298" y="322"/>
                  </a:lnTo>
                  <a:lnTo>
                    <a:pt x="1241" y="291"/>
                  </a:lnTo>
                  <a:lnTo>
                    <a:pt x="1182" y="263"/>
                  </a:lnTo>
                  <a:lnTo>
                    <a:pt x="1120" y="242"/>
                  </a:lnTo>
                  <a:lnTo>
                    <a:pt x="1056" y="227"/>
                  </a:lnTo>
                  <a:lnTo>
                    <a:pt x="990" y="218"/>
                  </a:lnTo>
                  <a:lnTo>
                    <a:pt x="921" y="215"/>
                  </a:lnTo>
                  <a:close/>
                  <a:moveTo>
                    <a:pt x="921" y="0"/>
                  </a:moveTo>
                  <a:lnTo>
                    <a:pt x="998" y="3"/>
                  </a:lnTo>
                  <a:lnTo>
                    <a:pt x="1070" y="13"/>
                  </a:lnTo>
                  <a:lnTo>
                    <a:pt x="1143" y="28"/>
                  </a:lnTo>
                  <a:lnTo>
                    <a:pt x="1213" y="48"/>
                  </a:lnTo>
                  <a:lnTo>
                    <a:pt x="1280" y="73"/>
                  </a:lnTo>
                  <a:lnTo>
                    <a:pt x="1345" y="104"/>
                  </a:lnTo>
                  <a:lnTo>
                    <a:pt x="1406" y="139"/>
                  </a:lnTo>
                  <a:lnTo>
                    <a:pt x="1466" y="179"/>
                  </a:lnTo>
                  <a:lnTo>
                    <a:pt x="1522" y="222"/>
                  </a:lnTo>
                  <a:lnTo>
                    <a:pt x="1573" y="271"/>
                  </a:lnTo>
                  <a:lnTo>
                    <a:pt x="1621" y="322"/>
                  </a:lnTo>
                  <a:lnTo>
                    <a:pt x="1665" y="377"/>
                  </a:lnTo>
                  <a:lnTo>
                    <a:pt x="1704" y="437"/>
                  </a:lnTo>
                  <a:lnTo>
                    <a:pt x="1740" y="499"/>
                  </a:lnTo>
                  <a:lnTo>
                    <a:pt x="1771" y="563"/>
                  </a:lnTo>
                  <a:lnTo>
                    <a:pt x="1796" y="631"/>
                  </a:lnTo>
                  <a:lnTo>
                    <a:pt x="1816" y="701"/>
                  </a:lnTo>
                  <a:lnTo>
                    <a:pt x="1831" y="773"/>
                  </a:lnTo>
                  <a:lnTo>
                    <a:pt x="1840" y="847"/>
                  </a:lnTo>
                  <a:lnTo>
                    <a:pt x="1843" y="923"/>
                  </a:lnTo>
                  <a:lnTo>
                    <a:pt x="1840" y="998"/>
                  </a:lnTo>
                  <a:lnTo>
                    <a:pt x="1831" y="1072"/>
                  </a:lnTo>
                  <a:lnTo>
                    <a:pt x="1816" y="1144"/>
                  </a:lnTo>
                  <a:lnTo>
                    <a:pt x="1796" y="1214"/>
                  </a:lnTo>
                  <a:lnTo>
                    <a:pt x="1771" y="1281"/>
                  </a:lnTo>
                  <a:lnTo>
                    <a:pt x="1740" y="1346"/>
                  </a:lnTo>
                  <a:lnTo>
                    <a:pt x="1704" y="1408"/>
                  </a:lnTo>
                  <a:lnTo>
                    <a:pt x="1665" y="1467"/>
                  </a:lnTo>
                  <a:lnTo>
                    <a:pt x="1621" y="1522"/>
                  </a:lnTo>
                  <a:lnTo>
                    <a:pt x="1573" y="1574"/>
                  </a:lnTo>
                  <a:lnTo>
                    <a:pt x="1522" y="1623"/>
                  </a:lnTo>
                  <a:lnTo>
                    <a:pt x="1466" y="1666"/>
                  </a:lnTo>
                  <a:lnTo>
                    <a:pt x="1406" y="1706"/>
                  </a:lnTo>
                  <a:lnTo>
                    <a:pt x="1345" y="1741"/>
                  </a:lnTo>
                  <a:lnTo>
                    <a:pt x="1280" y="1772"/>
                  </a:lnTo>
                  <a:lnTo>
                    <a:pt x="1213" y="1797"/>
                  </a:lnTo>
                  <a:lnTo>
                    <a:pt x="1143" y="1817"/>
                  </a:lnTo>
                  <a:lnTo>
                    <a:pt x="1070" y="1832"/>
                  </a:lnTo>
                  <a:lnTo>
                    <a:pt x="998" y="1841"/>
                  </a:lnTo>
                  <a:lnTo>
                    <a:pt x="921" y="1845"/>
                  </a:lnTo>
                  <a:lnTo>
                    <a:pt x="845" y="1841"/>
                  </a:lnTo>
                  <a:lnTo>
                    <a:pt x="772" y="1832"/>
                  </a:lnTo>
                  <a:lnTo>
                    <a:pt x="700" y="1817"/>
                  </a:lnTo>
                  <a:lnTo>
                    <a:pt x="630" y="1797"/>
                  </a:lnTo>
                  <a:lnTo>
                    <a:pt x="563" y="1772"/>
                  </a:lnTo>
                  <a:lnTo>
                    <a:pt x="498" y="1741"/>
                  </a:lnTo>
                  <a:lnTo>
                    <a:pt x="436" y="1706"/>
                  </a:lnTo>
                  <a:lnTo>
                    <a:pt x="377" y="1666"/>
                  </a:lnTo>
                  <a:lnTo>
                    <a:pt x="321" y="1623"/>
                  </a:lnTo>
                  <a:lnTo>
                    <a:pt x="270" y="1574"/>
                  </a:lnTo>
                  <a:lnTo>
                    <a:pt x="222" y="1522"/>
                  </a:lnTo>
                  <a:lnTo>
                    <a:pt x="178" y="1467"/>
                  </a:lnTo>
                  <a:lnTo>
                    <a:pt x="138" y="1408"/>
                  </a:lnTo>
                  <a:lnTo>
                    <a:pt x="103" y="1346"/>
                  </a:lnTo>
                  <a:lnTo>
                    <a:pt x="72" y="1281"/>
                  </a:lnTo>
                  <a:lnTo>
                    <a:pt x="47" y="1214"/>
                  </a:lnTo>
                  <a:lnTo>
                    <a:pt x="26" y="1144"/>
                  </a:lnTo>
                  <a:lnTo>
                    <a:pt x="12" y="1072"/>
                  </a:lnTo>
                  <a:lnTo>
                    <a:pt x="3" y="998"/>
                  </a:lnTo>
                  <a:lnTo>
                    <a:pt x="0" y="923"/>
                  </a:lnTo>
                  <a:lnTo>
                    <a:pt x="3" y="847"/>
                  </a:lnTo>
                  <a:lnTo>
                    <a:pt x="12" y="773"/>
                  </a:lnTo>
                  <a:lnTo>
                    <a:pt x="26" y="701"/>
                  </a:lnTo>
                  <a:lnTo>
                    <a:pt x="47" y="631"/>
                  </a:lnTo>
                  <a:lnTo>
                    <a:pt x="72" y="563"/>
                  </a:lnTo>
                  <a:lnTo>
                    <a:pt x="103" y="499"/>
                  </a:lnTo>
                  <a:lnTo>
                    <a:pt x="138" y="437"/>
                  </a:lnTo>
                  <a:lnTo>
                    <a:pt x="178" y="377"/>
                  </a:lnTo>
                  <a:lnTo>
                    <a:pt x="222" y="322"/>
                  </a:lnTo>
                  <a:lnTo>
                    <a:pt x="270" y="271"/>
                  </a:lnTo>
                  <a:lnTo>
                    <a:pt x="321" y="222"/>
                  </a:lnTo>
                  <a:lnTo>
                    <a:pt x="377" y="179"/>
                  </a:lnTo>
                  <a:lnTo>
                    <a:pt x="436" y="139"/>
                  </a:lnTo>
                  <a:lnTo>
                    <a:pt x="498" y="104"/>
                  </a:lnTo>
                  <a:lnTo>
                    <a:pt x="563" y="73"/>
                  </a:lnTo>
                  <a:lnTo>
                    <a:pt x="630" y="48"/>
                  </a:lnTo>
                  <a:lnTo>
                    <a:pt x="700" y="28"/>
                  </a:lnTo>
                  <a:lnTo>
                    <a:pt x="772" y="13"/>
                  </a:lnTo>
                  <a:lnTo>
                    <a:pt x="845" y="3"/>
                  </a:lnTo>
                  <a:lnTo>
                    <a:pt x="9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Freeform 440"/>
            <p:cNvSpPr>
              <a:spLocks/>
            </p:cNvSpPr>
            <p:nvPr/>
          </p:nvSpPr>
          <p:spPr bwMode="auto">
            <a:xfrm>
              <a:off x="3302000" y="3179763"/>
              <a:ext cx="365125" cy="160338"/>
            </a:xfrm>
            <a:custGeom>
              <a:avLst/>
              <a:gdLst>
                <a:gd name="T0" fmla="*/ 799 w 2526"/>
                <a:gd name="T1" fmla="*/ 14 h 1112"/>
                <a:gd name="T2" fmla="*/ 993 w 2526"/>
                <a:gd name="T3" fmla="*/ 57 h 1112"/>
                <a:gd name="T4" fmla="*/ 1201 w 2526"/>
                <a:gd name="T5" fmla="*/ 116 h 1112"/>
                <a:gd name="T6" fmla="*/ 1394 w 2526"/>
                <a:gd name="T7" fmla="*/ 177 h 1112"/>
                <a:gd name="T8" fmla="*/ 1543 w 2526"/>
                <a:gd name="T9" fmla="*/ 224 h 1112"/>
                <a:gd name="T10" fmla="*/ 1625 w 2526"/>
                <a:gd name="T11" fmla="*/ 249 h 1112"/>
                <a:gd name="T12" fmla="*/ 1676 w 2526"/>
                <a:gd name="T13" fmla="*/ 299 h 1112"/>
                <a:gd name="T14" fmla="*/ 1683 w 2526"/>
                <a:gd name="T15" fmla="*/ 373 h 1112"/>
                <a:gd name="T16" fmla="*/ 1633 w 2526"/>
                <a:gd name="T17" fmla="*/ 447 h 1112"/>
                <a:gd name="T18" fmla="*/ 1516 w 2526"/>
                <a:gd name="T19" fmla="*/ 493 h 1112"/>
                <a:gd name="T20" fmla="*/ 1361 w 2526"/>
                <a:gd name="T21" fmla="*/ 501 h 1112"/>
                <a:gd name="T22" fmla="*/ 1202 w 2526"/>
                <a:gd name="T23" fmla="*/ 485 h 1112"/>
                <a:gd name="T24" fmla="*/ 1059 w 2526"/>
                <a:gd name="T25" fmla="*/ 461 h 1112"/>
                <a:gd name="T26" fmla="*/ 957 w 2526"/>
                <a:gd name="T27" fmla="*/ 443 h 1112"/>
                <a:gd name="T28" fmla="*/ 918 w 2526"/>
                <a:gd name="T29" fmla="*/ 450 h 1112"/>
                <a:gd name="T30" fmla="*/ 971 w 2526"/>
                <a:gd name="T31" fmla="*/ 514 h 1112"/>
                <a:gd name="T32" fmla="*/ 1108 w 2526"/>
                <a:gd name="T33" fmla="*/ 568 h 1112"/>
                <a:gd name="T34" fmla="*/ 1289 w 2526"/>
                <a:gd name="T35" fmla="*/ 604 h 1112"/>
                <a:gd name="T36" fmla="*/ 1480 w 2526"/>
                <a:gd name="T37" fmla="*/ 618 h 1112"/>
                <a:gd name="T38" fmla="*/ 1707 w 2526"/>
                <a:gd name="T39" fmla="*/ 591 h 1112"/>
                <a:gd name="T40" fmla="*/ 2094 w 2526"/>
                <a:gd name="T41" fmla="*/ 475 h 1112"/>
                <a:gd name="T42" fmla="*/ 2369 w 2526"/>
                <a:gd name="T43" fmla="*/ 346 h 1112"/>
                <a:gd name="T44" fmla="*/ 2469 w 2526"/>
                <a:gd name="T45" fmla="*/ 354 h 1112"/>
                <a:gd name="T46" fmla="*/ 2523 w 2526"/>
                <a:gd name="T47" fmla="*/ 433 h 1112"/>
                <a:gd name="T48" fmla="*/ 2498 w 2526"/>
                <a:gd name="T49" fmla="*/ 551 h 1112"/>
                <a:gd name="T50" fmla="*/ 2406 w 2526"/>
                <a:gd name="T51" fmla="*/ 649 h 1112"/>
                <a:gd name="T52" fmla="*/ 2280 w 2526"/>
                <a:gd name="T53" fmla="*/ 737 h 1112"/>
                <a:gd name="T54" fmla="*/ 2108 w 2526"/>
                <a:gd name="T55" fmla="*/ 844 h 1112"/>
                <a:gd name="T56" fmla="*/ 1918 w 2526"/>
                <a:gd name="T57" fmla="*/ 951 h 1112"/>
                <a:gd name="T58" fmla="*/ 1736 w 2526"/>
                <a:gd name="T59" fmla="*/ 1041 h 1112"/>
                <a:gd name="T60" fmla="*/ 1590 w 2526"/>
                <a:gd name="T61" fmla="*/ 1101 h 1112"/>
                <a:gd name="T62" fmla="*/ 1487 w 2526"/>
                <a:gd name="T63" fmla="*/ 1112 h 1112"/>
                <a:gd name="T64" fmla="*/ 1317 w 2526"/>
                <a:gd name="T65" fmla="*/ 1098 h 1112"/>
                <a:gd name="T66" fmla="*/ 1094 w 2526"/>
                <a:gd name="T67" fmla="*/ 1068 h 1112"/>
                <a:gd name="T68" fmla="*/ 848 w 2526"/>
                <a:gd name="T69" fmla="*/ 1030 h 1112"/>
                <a:gd name="T70" fmla="*/ 611 w 2526"/>
                <a:gd name="T71" fmla="*/ 990 h 1112"/>
                <a:gd name="T72" fmla="*/ 416 w 2526"/>
                <a:gd name="T73" fmla="*/ 954 h 1112"/>
                <a:gd name="T74" fmla="*/ 292 w 2526"/>
                <a:gd name="T75" fmla="*/ 931 h 1112"/>
                <a:gd name="T76" fmla="*/ 189 w 2526"/>
                <a:gd name="T77" fmla="*/ 934 h 1112"/>
                <a:gd name="T78" fmla="*/ 83 w 2526"/>
                <a:gd name="T79" fmla="*/ 995 h 1112"/>
                <a:gd name="T80" fmla="*/ 27 w 2526"/>
                <a:gd name="T81" fmla="*/ 1030 h 1112"/>
                <a:gd name="T82" fmla="*/ 6 w 2526"/>
                <a:gd name="T83" fmla="*/ 1011 h 1112"/>
                <a:gd name="T84" fmla="*/ 0 w 2526"/>
                <a:gd name="T85" fmla="*/ 991 h 1112"/>
                <a:gd name="T86" fmla="*/ 17 w 2526"/>
                <a:gd name="T87" fmla="*/ 734 h 1112"/>
                <a:gd name="T88" fmla="*/ 36 w 2526"/>
                <a:gd name="T89" fmla="*/ 436 h 1112"/>
                <a:gd name="T90" fmla="*/ 53 w 2526"/>
                <a:gd name="T91" fmla="*/ 169 h 1112"/>
                <a:gd name="T92" fmla="*/ 71 w 2526"/>
                <a:gd name="T93" fmla="*/ 82 h 1112"/>
                <a:gd name="T94" fmla="*/ 121 w 2526"/>
                <a:gd name="T95" fmla="*/ 67 h 1112"/>
                <a:gd name="T96" fmla="*/ 254 w 2526"/>
                <a:gd name="T97" fmla="*/ 46 h 1112"/>
                <a:gd name="T98" fmla="*/ 442 w 2526"/>
                <a:gd name="T99" fmla="*/ 19 h 1112"/>
                <a:gd name="T100" fmla="*/ 616 w 2526"/>
                <a:gd name="T101" fmla="*/ 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26" h="1112">
                  <a:moveTo>
                    <a:pt x="682" y="0"/>
                  </a:moveTo>
                  <a:lnTo>
                    <a:pt x="718" y="2"/>
                  </a:lnTo>
                  <a:lnTo>
                    <a:pt x="757" y="8"/>
                  </a:lnTo>
                  <a:lnTo>
                    <a:pt x="799" y="14"/>
                  </a:lnTo>
                  <a:lnTo>
                    <a:pt x="845" y="23"/>
                  </a:lnTo>
                  <a:lnTo>
                    <a:pt x="892" y="33"/>
                  </a:lnTo>
                  <a:lnTo>
                    <a:pt x="942" y="45"/>
                  </a:lnTo>
                  <a:lnTo>
                    <a:pt x="993" y="57"/>
                  </a:lnTo>
                  <a:lnTo>
                    <a:pt x="1044" y="71"/>
                  </a:lnTo>
                  <a:lnTo>
                    <a:pt x="1097" y="86"/>
                  </a:lnTo>
                  <a:lnTo>
                    <a:pt x="1149" y="101"/>
                  </a:lnTo>
                  <a:lnTo>
                    <a:pt x="1201" y="116"/>
                  </a:lnTo>
                  <a:lnTo>
                    <a:pt x="1251" y="131"/>
                  </a:lnTo>
                  <a:lnTo>
                    <a:pt x="1301" y="147"/>
                  </a:lnTo>
                  <a:lnTo>
                    <a:pt x="1349" y="162"/>
                  </a:lnTo>
                  <a:lnTo>
                    <a:pt x="1394" y="177"/>
                  </a:lnTo>
                  <a:lnTo>
                    <a:pt x="1436" y="191"/>
                  </a:lnTo>
                  <a:lnTo>
                    <a:pt x="1475" y="203"/>
                  </a:lnTo>
                  <a:lnTo>
                    <a:pt x="1511" y="214"/>
                  </a:lnTo>
                  <a:lnTo>
                    <a:pt x="1543" y="224"/>
                  </a:lnTo>
                  <a:lnTo>
                    <a:pt x="1569" y="232"/>
                  </a:lnTo>
                  <a:lnTo>
                    <a:pt x="1592" y="238"/>
                  </a:lnTo>
                  <a:lnTo>
                    <a:pt x="1609" y="242"/>
                  </a:lnTo>
                  <a:lnTo>
                    <a:pt x="1625" y="249"/>
                  </a:lnTo>
                  <a:lnTo>
                    <a:pt x="1641" y="258"/>
                  </a:lnTo>
                  <a:lnTo>
                    <a:pt x="1655" y="270"/>
                  </a:lnTo>
                  <a:lnTo>
                    <a:pt x="1667" y="284"/>
                  </a:lnTo>
                  <a:lnTo>
                    <a:pt x="1676" y="299"/>
                  </a:lnTo>
                  <a:lnTo>
                    <a:pt x="1681" y="316"/>
                  </a:lnTo>
                  <a:lnTo>
                    <a:pt x="1686" y="335"/>
                  </a:lnTo>
                  <a:lnTo>
                    <a:pt x="1686" y="354"/>
                  </a:lnTo>
                  <a:lnTo>
                    <a:pt x="1683" y="373"/>
                  </a:lnTo>
                  <a:lnTo>
                    <a:pt x="1675" y="394"/>
                  </a:lnTo>
                  <a:lnTo>
                    <a:pt x="1666" y="413"/>
                  </a:lnTo>
                  <a:lnTo>
                    <a:pt x="1651" y="431"/>
                  </a:lnTo>
                  <a:lnTo>
                    <a:pt x="1633" y="447"/>
                  </a:lnTo>
                  <a:lnTo>
                    <a:pt x="1610" y="462"/>
                  </a:lnTo>
                  <a:lnTo>
                    <a:pt x="1582" y="475"/>
                  </a:lnTo>
                  <a:lnTo>
                    <a:pt x="1550" y="485"/>
                  </a:lnTo>
                  <a:lnTo>
                    <a:pt x="1516" y="493"/>
                  </a:lnTo>
                  <a:lnTo>
                    <a:pt x="1479" y="498"/>
                  </a:lnTo>
                  <a:lnTo>
                    <a:pt x="1441" y="501"/>
                  </a:lnTo>
                  <a:lnTo>
                    <a:pt x="1401" y="502"/>
                  </a:lnTo>
                  <a:lnTo>
                    <a:pt x="1361" y="501"/>
                  </a:lnTo>
                  <a:lnTo>
                    <a:pt x="1321" y="499"/>
                  </a:lnTo>
                  <a:lnTo>
                    <a:pt x="1280" y="496"/>
                  </a:lnTo>
                  <a:lnTo>
                    <a:pt x="1241" y="491"/>
                  </a:lnTo>
                  <a:lnTo>
                    <a:pt x="1202" y="485"/>
                  </a:lnTo>
                  <a:lnTo>
                    <a:pt x="1163" y="479"/>
                  </a:lnTo>
                  <a:lnTo>
                    <a:pt x="1127" y="473"/>
                  </a:lnTo>
                  <a:lnTo>
                    <a:pt x="1092" y="466"/>
                  </a:lnTo>
                  <a:lnTo>
                    <a:pt x="1059" y="461"/>
                  </a:lnTo>
                  <a:lnTo>
                    <a:pt x="1028" y="455"/>
                  </a:lnTo>
                  <a:lnTo>
                    <a:pt x="1001" y="451"/>
                  </a:lnTo>
                  <a:lnTo>
                    <a:pt x="977" y="446"/>
                  </a:lnTo>
                  <a:lnTo>
                    <a:pt x="957" y="443"/>
                  </a:lnTo>
                  <a:lnTo>
                    <a:pt x="940" y="442"/>
                  </a:lnTo>
                  <a:lnTo>
                    <a:pt x="928" y="442"/>
                  </a:lnTo>
                  <a:lnTo>
                    <a:pt x="920" y="445"/>
                  </a:lnTo>
                  <a:lnTo>
                    <a:pt x="918" y="450"/>
                  </a:lnTo>
                  <a:lnTo>
                    <a:pt x="921" y="466"/>
                  </a:lnTo>
                  <a:lnTo>
                    <a:pt x="931" y="482"/>
                  </a:lnTo>
                  <a:lnTo>
                    <a:pt x="948" y="498"/>
                  </a:lnTo>
                  <a:lnTo>
                    <a:pt x="971" y="514"/>
                  </a:lnTo>
                  <a:lnTo>
                    <a:pt x="999" y="529"/>
                  </a:lnTo>
                  <a:lnTo>
                    <a:pt x="1032" y="543"/>
                  </a:lnTo>
                  <a:lnTo>
                    <a:pt x="1068" y="555"/>
                  </a:lnTo>
                  <a:lnTo>
                    <a:pt x="1108" y="568"/>
                  </a:lnTo>
                  <a:lnTo>
                    <a:pt x="1150" y="579"/>
                  </a:lnTo>
                  <a:lnTo>
                    <a:pt x="1195" y="588"/>
                  </a:lnTo>
                  <a:lnTo>
                    <a:pt x="1242" y="596"/>
                  </a:lnTo>
                  <a:lnTo>
                    <a:pt x="1289" y="604"/>
                  </a:lnTo>
                  <a:lnTo>
                    <a:pt x="1338" y="610"/>
                  </a:lnTo>
                  <a:lnTo>
                    <a:pt x="1386" y="614"/>
                  </a:lnTo>
                  <a:lnTo>
                    <a:pt x="1433" y="617"/>
                  </a:lnTo>
                  <a:lnTo>
                    <a:pt x="1480" y="618"/>
                  </a:lnTo>
                  <a:lnTo>
                    <a:pt x="1525" y="617"/>
                  </a:lnTo>
                  <a:lnTo>
                    <a:pt x="1567" y="614"/>
                  </a:lnTo>
                  <a:lnTo>
                    <a:pt x="1606" y="609"/>
                  </a:lnTo>
                  <a:lnTo>
                    <a:pt x="1707" y="591"/>
                  </a:lnTo>
                  <a:lnTo>
                    <a:pt x="1807" y="568"/>
                  </a:lnTo>
                  <a:lnTo>
                    <a:pt x="1906" y="540"/>
                  </a:lnTo>
                  <a:lnTo>
                    <a:pt x="2001" y="509"/>
                  </a:lnTo>
                  <a:lnTo>
                    <a:pt x="2094" y="475"/>
                  </a:lnTo>
                  <a:lnTo>
                    <a:pt x="2181" y="438"/>
                  </a:lnTo>
                  <a:lnTo>
                    <a:pt x="2264" y="399"/>
                  </a:lnTo>
                  <a:lnTo>
                    <a:pt x="2341" y="359"/>
                  </a:lnTo>
                  <a:lnTo>
                    <a:pt x="2369" y="346"/>
                  </a:lnTo>
                  <a:lnTo>
                    <a:pt x="2397" y="341"/>
                  </a:lnTo>
                  <a:lnTo>
                    <a:pt x="2422" y="340"/>
                  </a:lnTo>
                  <a:lnTo>
                    <a:pt x="2447" y="345"/>
                  </a:lnTo>
                  <a:lnTo>
                    <a:pt x="2469" y="354"/>
                  </a:lnTo>
                  <a:lnTo>
                    <a:pt x="2488" y="368"/>
                  </a:lnTo>
                  <a:lnTo>
                    <a:pt x="2504" y="386"/>
                  </a:lnTo>
                  <a:lnTo>
                    <a:pt x="2515" y="408"/>
                  </a:lnTo>
                  <a:lnTo>
                    <a:pt x="2523" y="433"/>
                  </a:lnTo>
                  <a:lnTo>
                    <a:pt x="2526" y="459"/>
                  </a:lnTo>
                  <a:lnTo>
                    <a:pt x="2523" y="489"/>
                  </a:lnTo>
                  <a:lnTo>
                    <a:pt x="2513" y="519"/>
                  </a:lnTo>
                  <a:lnTo>
                    <a:pt x="2498" y="551"/>
                  </a:lnTo>
                  <a:lnTo>
                    <a:pt x="2475" y="584"/>
                  </a:lnTo>
                  <a:lnTo>
                    <a:pt x="2445" y="617"/>
                  </a:lnTo>
                  <a:lnTo>
                    <a:pt x="2429" y="631"/>
                  </a:lnTo>
                  <a:lnTo>
                    <a:pt x="2406" y="649"/>
                  </a:lnTo>
                  <a:lnTo>
                    <a:pt x="2381" y="668"/>
                  </a:lnTo>
                  <a:lnTo>
                    <a:pt x="2350" y="690"/>
                  </a:lnTo>
                  <a:lnTo>
                    <a:pt x="2317" y="713"/>
                  </a:lnTo>
                  <a:lnTo>
                    <a:pt x="2280" y="737"/>
                  </a:lnTo>
                  <a:lnTo>
                    <a:pt x="2240" y="763"/>
                  </a:lnTo>
                  <a:lnTo>
                    <a:pt x="2198" y="789"/>
                  </a:lnTo>
                  <a:lnTo>
                    <a:pt x="2154" y="816"/>
                  </a:lnTo>
                  <a:lnTo>
                    <a:pt x="2108" y="844"/>
                  </a:lnTo>
                  <a:lnTo>
                    <a:pt x="2062" y="871"/>
                  </a:lnTo>
                  <a:lnTo>
                    <a:pt x="2014" y="898"/>
                  </a:lnTo>
                  <a:lnTo>
                    <a:pt x="1966" y="924"/>
                  </a:lnTo>
                  <a:lnTo>
                    <a:pt x="1918" y="951"/>
                  </a:lnTo>
                  <a:lnTo>
                    <a:pt x="1871" y="976"/>
                  </a:lnTo>
                  <a:lnTo>
                    <a:pt x="1825" y="999"/>
                  </a:lnTo>
                  <a:lnTo>
                    <a:pt x="1780" y="1021"/>
                  </a:lnTo>
                  <a:lnTo>
                    <a:pt x="1736" y="1041"/>
                  </a:lnTo>
                  <a:lnTo>
                    <a:pt x="1695" y="1061"/>
                  </a:lnTo>
                  <a:lnTo>
                    <a:pt x="1657" y="1076"/>
                  </a:lnTo>
                  <a:lnTo>
                    <a:pt x="1621" y="1090"/>
                  </a:lnTo>
                  <a:lnTo>
                    <a:pt x="1590" y="1101"/>
                  </a:lnTo>
                  <a:lnTo>
                    <a:pt x="1561" y="1108"/>
                  </a:lnTo>
                  <a:lnTo>
                    <a:pt x="1542" y="1111"/>
                  </a:lnTo>
                  <a:lnTo>
                    <a:pt x="1518" y="1112"/>
                  </a:lnTo>
                  <a:lnTo>
                    <a:pt x="1487" y="1112"/>
                  </a:lnTo>
                  <a:lnTo>
                    <a:pt x="1451" y="1110"/>
                  </a:lnTo>
                  <a:lnTo>
                    <a:pt x="1411" y="1107"/>
                  </a:lnTo>
                  <a:lnTo>
                    <a:pt x="1366" y="1103"/>
                  </a:lnTo>
                  <a:lnTo>
                    <a:pt x="1317" y="1098"/>
                  </a:lnTo>
                  <a:lnTo>
                    <a:pt x="1265" y="1091"/>
                  </a:lnTo>
                  <a:lnTo>
                    <a:pt x="1210" y="1085"/>
                  </a:lnTo>
                  <a:lnTo>
                    <a:pt x="1153" y="1076"/>
                  </a:lnTo>
                  <a:lnTo>
                    <a:pt x="1094" y="1068"/>
                  </a:lnTo>
                  <a:lnTo>
                    <a:pt x="1033" y="1059"/>
                  </a:lnTo>
                  <a:lnTo>
                    <a:pt x="971" y="1050"/>
                  </a:lnTo>
                  <a:lnTo>
                    <a:pt x="910" y="1040"/>
                  </a:lnTo>
                  <a:lnTo>
                    <a:pt x="848" y="1030"/>
                  </a:lnTo>
                  <a:lnTo>
                    <a:pt x="787" y="1020"/>
                  </a:lnTo>
                  <a:lnTo>
                    <a:pt x="726" y="1010"/>
                  </a:lnTo>
                  <a:lnTo>
                    <a:pt x="668" y="999"/>
                  </a:lnTo>
                  <a:lnTo>
                    <a:pt x="611" y="990"/>
                  </a:lnTo>
                  <a:lnTo>
                    <a:pt x="557" y="980"/>
                  </a:lnTo>
                  <a:lnTo>
                    <a:pt x="506" y="971"/>
                  </a:lnTo>
                  <a:lnTo>
                    <a:pt x="459" y="962"/>
                  </a:lnTo>
                  <a:lnTo>
                    <a:pt x="416" y="954"/>
                  </a:lnTo>
                  <a:lnTo>
                    <a:pt x="377" y="946"/>
                  </a:lnTo>
                  <a:lnTo>
                    <a:pt x="343" y="940"/>
                  </a:lnTo>
                  <a:lnTo>
                    <a:pt x="314" y="935"/>
                  </a:lnTo>
                  <a:lnTo>
                    <a:pt x="292" y="931"/>
                  </a:lnTo>
                  <a:lnTo>
                    <a:pt x="276" y="926"/>
                  </a:lnTo>
                  <a:lnTo>
                    <a:pt x="248" y="923"/>
                  </a:lnTo>
                  <a:lnTo>
                    <a:pt x="218" y="926"/>
                  </a:lnTo>
                  <a:lnTo>
                    <a:pt x="189" y="934"/>
                  </a:lnTo>
                  <a:lnTo>
                    <a:pt x="162" y="945"/>
                  </a:lnTo>
                  <a:lnTo>
                    <a:pt x="135" y="960"/>
                  </a:lnTo>
                  <a:lnTo>
                    <a:pt x="108" y="977"/>
                  </a:lnTo>
                  <a:lnTo>
                    <a:pt x="83" y="995"/>
                  </a:lnTo>
                  <a:lnTo>
                    <a:pt x="61" y="1014"/>
                  </a:lnTo>
                  <a:lnTo>
                    <a:pt x="47" y="1024"/>
                  </a:lnTo>
                  <a:lnTo>
                    <a:pt x="35" y="1029"/>
                  </a:lnTo>
                  <a:lnTo>
                    <a:pt x="27" y="1030"/>
                  </a:lnTo>
                  <a:lnTo>
                    <a:pt x="19" y="1028"/>
                  </a:lnTo>
                  <a:lnTo>
                    <a:pt x="13" y="1024"/>
                  </a:lnTo>
                  <a:lnTo>
                    <a:pt x="9" y="1018"/>
                  </a:lnTo>
                  <a:lnTo>
                    <a:pt x="6" y="1011"/>
                  </a:lnTo>
                  <a:lnTo>
                    <a:pt x="2" y="1004"/>
                  </a:lnTo>
                  <a:lnTo>
                    <a:pt x="1" y="998"/>
                  </a:lnTo>
                  <a:lnTo>
                    <a:pt x="1" y="993"/>
                  </a:lnTo>
                  <a:lnTo>
                    <a:pt x="0" y="991"/>
                  </a:lnTo>
                  <a:lnTo>
                    <a:pt x="5" y="935"/>
                  </a:lnTo>
                  <a:lnTo>
                    <a:pt x="9" y="872"/>
                  </a:lnTo>
                  <a:lnTo>
                    <a:pt x="13" y="806"/>
                  </a:lnTo>
                  <a:lnTo>
                    <a:pt x="17" y="734"/>
                  </a:lnTo>
                  <a:lnTo>
                    <a:pt x="23" y="661"/>
                  </a:lnTo>
                  <a:lnTo>
                    <a:pt x="27" y="586"/>
                  </a:lnTo>
                  <a:lnTo>
                    <a:pt x="32" y="510"/>
                  </a:lnTo>
                  <a:lnTo>
                    <a:pt x="36" y="436"/>
                  </a:lnTo>
                  <a:lnTo>
                    <a:pt x="42" y="363"/>
                  </a:lnTo>
                  <a:lnTo>
                    <a:pt x="46" y="294"/>
                  </a:lnTo>
                  <a:lnTo>
                    <a:pt x="50" y="229"/>
                  </a:lnTo>
                  <a:lnTo>
                    <a:pt x="53" y="169"/>
                  </a:lnTo>
                  <a:lnTo>
                    <a:pt x="57" y="117"/>
                  </a:lnTo>
                  <a:lnTo>
                    <a:pt x="60" y="102"/>
                  </a:lnTo>
                  <a:lnTo>
                    <a:pt x="64" y="90"/>
                  </a:lnTo>
                  <a:lnTo>
                    <a:pt x="71" y="82"/>
                  </a:lnTo>
                  <a:lnTo>
                    <a:pt x="81" y="76"/>
                  </a:lnTo>
                  <a:lnTo>
                    <a:pt x="92" y="72"/>
                  </a:lnTo>
                  <a:lnTo>
                    <a:pt x="105" y="69"/>
                  </a:lnTo>
                  <a:lnTo>
                    <a:pt x="121" y="67"/>
                  </a:lnTo>
                  <a:lnTo>
                    <a:pt x="138" y="64"/>
                  </a:lnTo>
                  <a:lnTo>
                    <a:pt x="173" y="58"/>
                  </a:lnTo>
                  <a:lnTo>
                    <a:pt x="212" y="52"/>
                  </a:lnTo>
                  <a:lnTo>
                    <a:pt x="254" y="46"/>
                  </a:lnTo>
                  <a:lnTo>
                    <a:pt x="299" y="38"/>
                  </a:lnTo>
                  <a:lnTo>
                    <a:pt x="346" y="32"/>
                  </a:lnTo>
                  <a:lnTo>
                    <a:pt x="394" y="26"/>
                  </a:lnTo>
                  <a:lnTo>
                    <a:pt x="442" y="19"/>
                  </a:lnTo>
                  <a:lnTo>
                    <a:pt x="490" y="14"/>
                  </a:lnTo>
                  <a:lnTo>
                    <a:pt x="535" y="9"/>
                  </a:lnTo>
                  <a:lnTo>
                    <a:pt x="577" y="5"/>
                  </a:lnTo>
                  <a:lnTo>
                    <a:pt x="616" y="2"/>
                  </a:lnTo>
                  <a:lnTo>
                    <a:pt x="652" y="0"/>
                  </a:lnTo>
                  <a:lnTo>
                    <a:pt x="6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Freeform 441"/>
            <p:cNvSpPr>
              <a:spLocks noEditPoints="1"/>
            </p:cNvSpPr>
            <p:nvPr/>
          </p:nvSpPr>
          <p:spPr bwMode="auto">
            <a:xfrm>
              <a:off x="3163888" y="3182938"/>
              <a:ext cx="115887" cy="149225"/>
            </a:xfrm>
            <a:custGeom>
              <a:avLst/>
              <a:gdLst>
                <a:gd name="T0" fmla="*/ 415 w 801"/>
                <a:gd name="T1" fmla="*/ 618 h 1033"/>
                <a:gd name="T2" fmla="*/ 385 w 801"/>
                <a:gd name="T3" fmla="*/ 621 h 1033"/>
                <a:gd name="T4" fmla="*/ 357 w 801"/>
                <a:gd name="T5" fmla="*/ 630 h 1033"/>
                <a:gd name="T6" fmla="*/ 332 w 801"/>
                <a:gd name="T7" fmla="*/ 644 h 1033"/>
                <a:gd name="T8" fmla="*/ 310 w 801"/>
                <a:gd name="T9" fmla="*/ 662 h 1033"/>
                <a:gd name="T10" fmla="*/ 292 w 801"/>
                <a:gd name="T11" fmla="*/ 684 h 1033"/>
                <a:gd name="T12" fmla="*/ 278 w 801"/>
                <a:gd name="T13" fmla="*/ 708 h 1033"/>
                <a:gd name="T14" fmla="*/ 269 w 801"/>
                <a:gd name="T15" fmla="*/ 737 h 1033"/>
                <a:gd name="T16" fmla="*/ 266 w 801"/>
                <a:gd name="T17" fmla="*/ 766 h 1033"/>
                <a:gd name="T18" fmla="*/ 269 w 801"/>
                <a:gd name="T19" fmla="*/ 796 h 1033"/>
                <a:gd name="T20" fmla="*/ 278 w 801"/>
                <a:gd name="T21" fmla="*/ 824 h 1033"/>
                <a:gd name="T22" fmla="*/ 292 w 801"/>
                <a:gd name="T23" fmla="*/ 850 h 1033"/>
                <a:gd name="T24" fmla="*/ 310 w 801"/>
                <a:gd name="T25" fmla="*/ 872 h 1033"/>
                <a:gd name="T26" fmla="*/ 332 w 801"/>
                <a:gd name="T27" fmla="*/ 890 h 1033"/>
                <a:gd name="T28" fmla="*/ 357 w 801"/>
                <a:gd name="T29" fmla="*/ 904 h 1033"/>
                <a:gd name="T30" fmla="*/ 385 w 801"/>
                <a:gd name="T31" fmla="*/ 912 h 1033"/>
                <a:gd name="T32" fmla="*/ 415 w 801"/>
                <a:gd name="T33" fmla="*/ 915 h 1033"/>
                <a:gd name="T34" fmla="*/ 445 w 801"/>
                <a:gd name="T35" fmla="*/ 912 h 1033"/>
                <a:gd name="T36" fmla="*/ 472 w 801"/>
                <a:gd name="T37" fmla="*/ 904 h 1033"/>
                <a:gd name="T38" fmla="*/ 498 w 801"/>
                <a:gd name="T39" fmla="*/ 890 h 1033"/>
                <a:gd name="T40" fmla="*/ 520 w 801"/>
                <a:gd name="T41" fmla="*/ 872 h 1033"/>
                <a:gd name="T42" fmla="*/ 538 w 801"/>
                <a:gd name="T43" fmla="*/ 850 h 1033"/>
                <a:gd name="T44" fmla="*/ 552 w 801"/>
                <a:gd name="T45" fmla="*/ 824 h 1033"/>
                <a:gd name="T46" fmla="*/ 560 w 801"/>
                <a:gd name="T47" fmla="*/ 796 h 1033"/>
                <a:gd name="T48" fmla="*/ 563 w 801"/>
                <a:gd name="T49" fmla="*/ 766 h 1033"/>
                <a:gd name="T50" fmla="*/ 560 w 801"/>
                <a:gd name="T51" fmla="*/ 737 h 1033"/>
                <a:gd name="T52" fmla="*/ 552 w 801"/>
                <a:gd name="T53" fmla="*/ 708 h 1033"/>
                <a:gd name="T54" fmla="*/ 538 w 801"/>
                <a:gd name="T55" fmla="*/ 684 h 1033"/>
                <a:gd name="T56" fmla="*/ 520 w 801"/>
                <a:gd name="T57" fmla="*/ 662 h 1033"/>
                <a:gd name="T58" fmla="*/ 498 w 801"/>
                <a:gd name="T59" fmla="*/ 644 h 1033"/>
                <a:gd name="T60" fmla="*/ 472 w 801"/>
                <a:gd name="T61" fmla="*/ 630 h 1033"/>
                <a:gd name="T62" fmla="*/ 445 w 801"/>
                <a:gd name="T63" fmla="*/ 621 h 1033"/>
                <a:gd name="T64" fmla="*/ 415 w 801"/>
                <a:gd name="T65" fmla="*/ 618 h 1033"/>
                <a:gd name="T66" fmla="*/ 194 w 801"/>
                <a:gd name="T67" fmla="*/ 0 h 1033"/>
                <a:gd name="T68" fmla="*/ 731 w 801"/>
                <a:gd name="T69" fmla="*/ 26 h 1033"/>
                <a:gd name="T70" fmla="*/ 751 w 801"/>
                <a:gd name="T71" fmla="*/ 31 h 1033"/>
                <a:gd name="T72" fmla="*/ 768 w 801"/>
                <a:gd name="T73" fmla="*/ 39 h 1033"/>
                <a:gd name="T74" fmla="*/ 783 w 801"/>
                <a:gd name="T75" fmla="*/ 52 h 1033"/>
                <a:gd name="T76" fmla="*/ 794 w 801"/>
                <a:gd name="T77" fmla="*/ 68 h 1033"/>
                <a:gd name="T78" fmla="*/ 800 w 801"/>
                <a:gd name="T79" fmla="*/ 85 h 1033"/>
                <a:gd name="T80" fmla="*/ 801 w 801"/>
                <a:gd name="T81" fmla="*/ 106 h 1033"/>
                <a:gd name="T82" fmla="*/ 735 w 801"/>
                <a:gd name="T83" fmla="*/ 960 h 1033"/>
                <a:gd name="T84" fmla="*/ 731 w 801"/>
                <a:gd name="T85" fmla="*/ 980 h 1033"/>
                <a:gd name="T86" fmla="*/ 722 w 801"/>
                <a:gd name="T87" fmla="*/ 998 h 1033"/>
                <a:gd name="T88" fmla="*/ 709 w 801"/>
                <a:gd name="T89" fmla="*/ 1012 h 1033"/>
                <a:gd name="T90" fmla="*/ 693 w 801"/>
                <a:gd name="T91" fmla="*/ 1023 h 1033"/>
                <a:gd name="T92" fmla="*/ 674 w 801"/>
                <a:gd name="T93" fmla="*/ 1030 h 1033"/>
                <a:gd name="T94" fmla="*/ 654 w 801"/>
                <a:gd name="T95" fmla="*/ 1033 h 1033"/>
                <a:gd name="T96" fmla="*/ 59 w 801"/>
                <a:gd name="T97" fmla="*/ 1033 h 1033"/>
                <a:gd name="T98" fmla="*/ 40 w 801"/>
                <a:gd name="T99" fmla="*/ 1029 h 1033"/>
                <a:gd name="T100" fmla="*/ 23 w 801"/>
                <a:gd name="T101" fmla="*/ 1021 h 1033"/>
                <a:gd name="T102" fmla="*/ 12 w 801"/>
                <a:gd name="T103" fmla="*/ 1009 h 1033"/>
                <a:gd name="T104" fmla="*/ 3 w 801"/>
                <a:gd name="T105" fmla="*/ 993 h 1033"/>
                <a:gd name="T106" fmla="*/ 0 w 801"/>
                <a:gd name="T107" fmla="*/ 975 h 1033"/>
                <a:gd name="T108" fmla="*/ 2 w 801"/>
                <a:gd name="T109" fmla="*/ 956 h 1033"/>
                <a:gd name="T110" fmla="*/ 100 w 801"/>
                <a:gd name="T111" fmla="*/ 70 h 1033"/>
                <a:gd name="T112" fmla="*/ 108 w 801"/>
                <a:gd name="T113" fmla="*/ 51 h 1033"/>
                <a:gd name="T114" fmla="*/ 119 w 801"/>
                <a:gd name="T115" fmla="*/ 34 h 1033"/>
                <a:gd name="T116" fmla="*/ 135 w 801"/>
                <a:gd name="T117" fmla="*/ 19 h 1033"/>
                <a:gd name="T118" fmla="*/ 153 w 801"/>
                <a:gd name="T119" fmla="*/ 8 h 1033"/>
                <a:gd name="T120" fmla="*/ 173 w 801"/>
                <a:gd name="T121" fmla="*/ 2 h 1033"/>
                <a:gd name="T122" fmla="*/ 194 w 801"/>
                <a:gd name="T123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1" h="1033">
                  <a:moveTo>
                    <a:pt x="415" y="618"/>
                  </a:moveTo>
                  <a:lnTo>
                    <a:pt x="385" y="621"/>
                  </a:lnTo>
                  <a:lnTo>
                    <a:pt x="357" y="630"/>
                  </a:lnTo>
                  <a:lnTo>
                    <a:pt x="332" y="644"/>
                  </a:lnTo>
                  <a:lnTo>
                    <a:pt x="310" y="662"/>
                  </a:lnTo>
                  <a:lnTo>
                    <a:pt x="292" y="684"/>
                  </a:lnTo>
                  <a:lnTo>
                    <a:pt x="278" y="708"/>
                  </a:lnTo>
                  <a:lnTo>
                    <a:pt x="269" y="737"/>
                  </a:lnTo>
                  <a:lnTo>
                    <a:pt x="266" y="766"/>
                  </a:lnTo>
                  <a:lnTo>
                    <a:pt x="269" y="796"/>
                  </a:lnTo>
                  <a:lnTo>
                    <a:pt x="278" y="824"/>
                  </a:lnTo>
                  <a:lnTo>
                    <a:pt x="292" y="850"/>
                  </a:lnTo>
                  <a:lnTo>
                    <a:pt x="310" y="872"/>
                  </a:lnTo>
                  <a:lnTo>
                    <a:pt x="332" y="890"/>
                  </a:lnTo>
                  <a:lnTo>
                    <a:pt x="357" y="904"/>
                  </a:lnTo>
                  <a:lnTo>
                    <a:pt x="385" y="912"/>
                  </a:lnTo>
                  <a:lnTo>
                    <a:pt x="415" y="915"/>
                  </a:lnTo>
                  <a:lnTo>
                    <a:pt x="445" y="912"/>
                  </a:lnTo>
                  <a:lnTo>
                    <a:pt x="472" y="904"/>
                  </a:lnTo>
                  <a:lnTo>
                    <a:pt x="498" y="890"/>
                  </a:lnTo>
                  <a:lnTo>
                    <a:pt x="520" y="872"/>
                  </a:lnTo>
                  <a:lnTo>
                    <a:pt x="538" y="850"/>
                  </a:lnTo>
                  <a:lnTo>
                    <a:pt x="552" y="824"/>
                  </a:lnTo>
                  <a:lnTo>
                    <a:pt x="560" y="796"/>
                  </a:lnTo>
                  <a:lnTo>
                    <a:pt x="563" y="766"/>
                  </a:lnTo>
                  <a:lnTo>
                    <a:pt x="560" y="737"/>
                  </a:lnTo>
                  <a:lnTo>
                    <a:pt x="552" y="708"/>
                  </a:lnTo>
                  <a:lnTo>
                    <a:pt x="538" y="684"/>
                  </a:lnTo>
                  <a:lnTo>
                    <a:pt x="520" y="662"/>
                  </a:lnTo>
                  <a:lnTo>
                    <a:pt x="498" y="644"/>
                  </a:lnTo>
                  <a:lnTo>
                    <a:pt x="472" y="630"/>
                  </a:lnTo>
                  <a:lnTo>
                    <a:pt x="445" y="621"/>
                  </a:lnTo>
                  <a:lnTo>
                    <a:pt x="415" y="618"/>
                  </a:lnTo>
                  <a:close/>
                  <a:moveTo>
                    <a:pt x="194" y="0"/>
                  </a:moveTo>
                  <a:lnTo>
                    <a:pt x="731" y="26"/>
                  </a:lnTo>
                  <a:lnTo>
                    <a:pt x="751" y="31"/>
                  </a:lnTo>
                  <a:lnTo>
                    <a:pt x="768" y="39"/>
                  </a:lnTo>
                  <a:lnTo>
                    <a:pt x="783" y="52"/>
                  </a:lnTo>
                  <a:lnTo>
                    <a:pt x="794" y="68"/>
                  </a:lnTo>
                  <a:lnTo>
                    <a:pt x="800" y="85"/>
                  </a:lnTo>
                  <a:lnTo>
                    <a:pt x="801" y="106"/>
                  </a:lnTo>
                  <a:lnTo>
                    <a:pt x="735" y="960"/>
                  </a:lnTo>
                  <a:lnTo>
                    <a:pt x="731" y="980"/>
                  </a:lnTo>
                  <a:lnTo>
                    <a:pt x="722" y="998"/>
                  </a:lnTo>
                  <a:lnTo>
                    <a:pt x="709" y="1012"/>
                  </a:lnTo>
                  <a:lnTo>
                    <a:pt x="693" y="1023"/>
                  </a:lnTo>
                  <a:lnTo>
                    <a:pt x="674" y="1030"/>
                  </a:lnTo>
                  <a:lnTo>
                    <a:pt x="654" y="1033"/>
                  </a:lnTo>
                  <a:lnTo>
                    <a:pt x="59" y="1033"/>
                  </a:lnTo>
                  <a:lnTo>
                    <a:pt x="40" y="1029"/>
                  </a:lnTo>
                  <a:lnTo>
                    <a:pt x="23" y="1021"/>
                  </a:lnTo>
                  <a:lnTo>
                    <a:pt x="12" y="1009"/>
                  </a:lnTo>
                  <a:lnTo>
                    <a:pt x="3" y="993"/>
                  </a:lnTo>
                  <a:lnTo>
                    <a:pt x="0" y="975"/>
                  </a:lnTo>
                  <a:lnTo>
                    <a:pt x="2" y="956"/>
                  </a:lnTo>
                  <a:lnTo>
                    <a:pt x="100" y="70"/>
                  </a:lnTo>
                  <a:lnTo>
                    <a:pt x="108" y="51"/>
                  </a:lnTo>
                  <a:lnTo>
                    <a:pt x="119" y="34"/>
                  </a:lnTo>
                  <a:lnTo>
                    <a:pt x="135" y="19"/>
                  </a:lnTo>
                  <a:lnTo>
                    <a:pt x="153" y="8"/>
                  </a:lnTo>
                  <a:lnTo>
                    <a:pt x="173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08157" y="1798790"/>
            <a:ext cx="3581400" cy="4552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08157" y="2253993"/>
            <a:ext cx="3581400" cy="311363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90000"/>
                <a:lumOff val="10000"/>
              </a:schemeClr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Circular Triangle Diagram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99267" y="1798790"/>
            <a:ext cx="3810073" cy="3810982"/>
            <a:chOff x="1370012" y="1827818"/>
            <a:chExt cx="4114800" cy="4115782"/>
          </a:xfrm>
        </p:grpSpPr>
        <p:grpSp>
          <p:nvGrpSpPr>
            <p:cNvPr id="15" name="Group 14"/>
            <p:cNvGrpSpPr/>
            <p:nvPr/>
          </p:nvGrpSpPr>
          <p:grpSpPr>
            <a:xfrm>
              <a:off x="1455429" y="1827818"/>
              <a:ext cx="3943967" cy="3672823"/>
              <a:chOff x="3361783" y="1371600"/>
              <a:chExt cx="5465258" cy="5089525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3482351" y="4301194"/>
                <a:ext cx="2493699" cy="2015839"/>
              </a:xfrm>
              <a:custGeom>
                <a:avLst/>
                <a:gdLst>
                  <a:gd name="T0" fmla="*/ 1142 w 1686"/>
                  <a:gd name="T1" fmla="*/ 180 h 1363"/>
                  <a:gd name="T2" fmla="*/ 1056 w 1686"/>
                  <a:gd name="T3" fmla="*/ 113 h 1363"/>
                  <a:gd name="T4" fmla="*/ 682 w 1686"/>
                  <a:gd name="T5" fmla="*/ 0 h 1363"/>
                  <a:gd name="T6" fmla="*/ 589 w 1686"/>
                  <a:gd name="T7" fmla="*/ 7 h 1363"/>
                  <a:gd name="T8" fmla="*/ 0 w 1686"/>
                  <a:gd name="T9" fmla="*/ 682 h 1363"/>
                  <a:gd name="T10" fmla="*/ 682 w 1686"/>
                  <a:gd name="T11" fmla="*/ 1363 h 1363"/>
                  <a:gd name="T12" fmla="*/ 845 w 1686"/>
                  <a:gd name="T13" fmla="*/ 1343 h 1363"/>
                  <a:gd name="T14" fmla="*/ 1056 w 1686"/>
                  <a:gd name="T15" fmla="*/ 1251 h 1363"/>
                  <a:gd name="T16" fmla="*/ 1142 w 1686"/>
                  <a:gd name="T17" fmla="*/ 1183 h 1363"/>
                  <a:gd name="T18" fmla="*/ 1686 w 1686"/>
                  <a:gd name="T19" fmla="*/ 987 h 1363"/>
                  <a:gd name="T20" fmla="*/ 1686 w 1686"/>
                  <a:gd name="T21" fmla="*/ 377 h 1363"/>
                  <a:gd name="T22" fmla="*/ 1142 w 1686"/>
                  <a:gd name="T23" fmla="*/ 180 h 1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6" h="1363">
                    <a:moveTo>
                      <a:pt x="1142" y="180"/>
                    </a:moveTo>
                    <a:cubicBezTo>
                      <a:pt x="1115" y="155"/>
                      <a:pt x="1087" y="133"/>
                      <a:pt x="1056" y="113"/>
                    </a:cubicBezTo>
                    <a:cubicBezTo>
                      <a:pt x="949" y="42"/>
                      <a:pt x="820" y="0"/>
                      <a:pt x="682" y="0"/>
                    </a:cubicBezTo>
                    <a:cubicBezTo>
                      <a:pt x="650" y="0"/>
                      <a:pt x="619" y="3"/>
                      <a:pt x="589" y="7"/>
                    </a:cubicBezTo>
                    <a:cubicBezTo>
                      <a:pt x="256" y="53"/>
                      <a:pt x="0" y="337"/>
                      <a:pt x="0" y="682"/>
                    </a:cubicBezTo>
                    <a:cubicBezTo>
                      <a:pt x="0" y="1058"/>
                      <a:pt x="305" y="1363"/>
                      <a:pt x="682" y="1363"/>
                    </a:cubicBezTo>
                    <a:cubicBezTo>
                      <a:pt x="738" y="1363"/>
                      <a:pt x="792" y="1356"/>
                      <a:pt x="845" y="1343"/>
                    </a:cubicBezTo>
                    <a:cubicBezTo>
                      <a:pt x="921" y="1324"/>
                      <a:pt x="992" y="1293"/>
                      <a:pt x="1056" y="1251"/>
                    </a:cubicBezTo>
                    <a:cubicBezTo>
                      <a:pt x="1087" y="1231"/>
                      <a:pt x="1115" y="1208"/>
                      <a:pt x="1142" y="1183"/>
                    </a:cubicBezTo>
                    <a:cubicBezTo>
                      <a:pt x="1299" y="1073"/>
                      <a:pt x="1484" y="1002"/>
                      <a:pt x="1686" y="987"/>
                    </a:cubicBezTo>
                    <a:cubicBezTo>
                      <a:pt x="1686" y="377"/>
                      <a:pt x="1686" y="377"/>
                      <a:pt x="1686" y="377"/>
                    </a:cubicBezTo>
                    <a:cubicBezTo>
                      <a:pt x="1484" y="361"/>
                      <a:pt x="1298" y="290"/>
                      <a:pt x="1142" y="180"/>
                    </a:cubicBezTo>
                    <a:close/>
                  </a:path>
                </a:pathLst>
              </a:custGeom>
              <a:solidFill>
                <a:schemeClr val="tx2"/>
              </a:solidFill>
              <a:ln w="158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3361783" y="1371600"/>
                <a:ext cx="3880231" cy="5088853"/>
              </a:xfrm>
              <a:custGeom>
                <a:avLst/>
                <a:gdLst>
                  <a:gd name="T0" fmla="*/ 1257 w 2625"/>
                  <a:gd name="T1" fmla="*/ 437 h 3440"/>
                  <a:gd name="T2" fmla="*/ 1239 w 2625"/>
                  <a:gd name="T3" fmla="*/ 472 h 3440"/>
                  <a:gd name="T4" fmla="*/ 1167 w 2625"/>
                  <a:gd name="T5" fmla="*/ 818 h 3440"/>
                  <a:gd name="T6" fmla="*/ 1182 w 2625"/>
                  <a:gd name="T7" fmla="*/ 925 h 3440"/>
                  <a:gd name="T8" fmla="*/ 1041 w 2625"/>
                  <a:gd name="T9" fmla="*/ 1569 h 3440"/>
                  <a:gd name="T10" fmla="*/ 553 w 2625"/>
                  <a:gd name="T11" fmla="*/ 2012 h 3440"/>
                  <a:gd name="T12" fmla="*/ 452 w 2625"/>
                  <a:gd name="T13" fmla="*/ 2052 h 3440"/>
                  <a:gd name="T14" fmla="*/ 167 w 2625"/>
                  <a:gd name="T15" fmla="*/ 2320 h 3440"/>
                  <a:gd name="T16" fmla="*/ 127 w 2625"/>
                  <a:gd name="T17" fmla="*/ 2404 h 3440"/>
                  <a:gd name="T18" fmla="*/ 416 w 2625"/>
                  <a:gd name="T19" fmla="*/ 3252 h 3440"/>
                  <a:gd name="T20" fmla="*/ 1347 w 2625"/>
                  <a:gd name="T21" fmla="*/ 3003 h 3440"/>
                  <a:gd name="T22" fmla="*/ 1411 w 2625"/>
                  <a:gd name="T23" fmla="*/ 2852 h 3440"/>
                  <a:gd name="T24" fmla="*/ 1438 w 2625"/>
                  <a:gd name="T25" fmla="*/ 2623 h 3440"/>
                  <a:gd name="T26" fmla="*/ 1422 w 2625"/>
                  <a:gd name="T27" fmla="*/ 2514 h 3440"/>
                  <a:gd name="T28" fmla="*/ 1563 w 2625"/>
                  <a:gd name="T29" fmla="*/ 1871 h 3440"/>
                  <a:gd name="T30" fmla="*/ 2050 w 2625"/>
                  <a:gd name="T31" fmla="*/ 1429 h 3440"/>
                  <a:gd name="T32" fmla="*/ 2152 w 2625"/>
                  <a:gd name="T33" fmla="*/ 1388 h 3440"/>
                  <a:gd name="T34" fmla="*/ 2337 w 2625"/>
                  <a:gd name="T35" fmla="*/ 1251 h 3440"/>
                  <a:gd name="T36" fmla="*/ 2437 w 2625"/>
                  <a:gd name="T37" fmla="*/ 1120 h 3440"/>
                  <a:gd name="T38" fmla="*/ 2188 w 2625"/>
                  <a:gd name="T39" fmla="*/ 189 h 3440"/>
                  <a:gd name="T40" fmla="*/ 1257 w 2625"/>
                  <a:gd name="T41" fmla="*/ 437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5" h="3440">
                    <a:moveTo>
                      <a:pt x="1257" y="437"/>
                    </a:moveTo>
                    <a:cubicBezTo>
                      <a:pt x="1250" y="449"/>
                      <a:pt x="1245" y="460"/>
                      <a:pt x="1239" y="472"/>
                    </a:cubicBezTo>
                    <a:cubicBezTo>
                      <a:pt x="1183" y="582"/>
                      <a:pt x="1160" y="701"/>
                      <a:pt x="1167" y="818"/>
                    </a:cubicBezTo>
                    <a:cubicBezTo>
                      <a:pt x="1169" y="854"/>
                      <a:pt x="1174" y="890"/>
                      <a:pt x="1182" y="925"/>
                    </a:cubicBezTo>
                    <a:cubicBezTo>
                      <a:pt x="1202" y="1142"/>
                      <a:pt x="1158" y="1367"/>
                      <a:pt x="1041" y="1569"/>
                    </a:cubicBezTo>
                    <a:cubicBezTo>
                      <a:pt x="924" y="1772"/>
                      <a:pt x="751" y="1921"/>
                      <a:pt x="553" y="2012"/>
                    </a:cubicBezTo>
                    <a:cubicBezTo>
                      <a:pt x="519" y="2023"/>
                      <a:pt x="485" y="2036"/>
                      <a:pt x="452" y="2052"/>
                    </a:cubicBezTo>
                    <a:cubicBezTo>
                      <a:pt x="337" y="2110"/>
                      <a:pt x="237" y="2200"/>
                      <a:pt x="167" y="2320"/>
                    </a:cubicBezTo>
                    <a:cubicBezTo>
                      <a:pt x="152" y="2348"/>
                      <a:pt x="139" y="2376"/>
                      <a:pt x="127" y="2404"/>
                    </a:cubicBezTo>
                    <a:cubicBezTo>
                      <a:pt x="0" y="2715"/>
                      <a:pt x="118" y="3079"/>
                      <a:pt x="416" y="3252"/>
                    </a:cubicBezTo>
                    <a:cubicBezTo>
                      <a:pt x="742" y="3440"/>
                      <a:pt x="1159" y="3329"/>
                      <a:pt x="1347" y="3003"/>
                    </a:cubicBezTo>
                    <a:cubicBezTo>
                      <a:pt x="1375" y="2954"/>
                      <a:pt x="1396" y="2904"/>
                      <a:pt x="1411" y="2852"/>
                    </a:cubicBezTo>
                    <a:cubicBezTo>
                      <a:pt x="1433" y="2777"/>
                      <a:pt x="1442" y="2699"/>
                      <a:pt x="1438" y="2623"/>
                    </a:cubicBezTo>
                    <a:cubicBezTo>
                      <a:pt x="1435" y="2586"/>
                      <a:pt x="1430" y="2550"/>
                      <a:pt x="1422" y="2514"/>
                    </a:cubicBezTo>
                    <a:cubicBezTo>
                      <a:pt x="1402" y="2298"/>
                      <a:pt x="1446" y="2074"/>
                      <a:pt x="1563" y="1871"/>
                    </a:cubicBezTo>
                    <a:cubicBezTo>
                      <a:pt x="1680" y="1669"/>
                      <a:pt x="1853" y="1519"/>
                      <a:pt x="2050" y="1429"/>
                    </a:cubicBezTo>
                    <a:cubicBezTo>
                      <a:pt x="2085" y="1418"/>
                      <a:pt x="2119" y="1404"/>
                      <a:pt x="2152" y="1388"/>
                    </a:cubicBezTo>
                    <a:cubicBezTo>
                      <a:pt x="2221" y="1354"/>
                      <a:pt x="2283" y="1308"/>
                      <a:pt x="2337" y="1251"/>
                    </a:cubicBezTo>
                    <a:cubicBezTo>
                      <a:pt x="2375" y="1212"/>
                      <a:pt x="2409" y="1169"/>
                      <a:pt x="2437" y="1120"/>
                    </a:cubicBezTo>
                    <a:cubicBezTo>
                      <a:pt x="2625" y="794"/>
                      <a:pt x="2514" y="377"/>
                      <a:pt x="2188" y="189"/>
                    </a:cubicBezTo>
                    <a:cubicBezTo>
                      <a:pt x="1862" y="0"/>
                      <a:pt x="1445" y="112"/>
                      <a:pt x="1257" y="4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4946810" y="1372272"/>
                <a:ext cx="3880231" cy="5088853"/>
              </a:xfrm>
              <a:custGeom>
                <a:avLst/>
                <a:gdLst>
                  <a:gd name="T0" fmla="*/ 1368 w 2625"/>
                  <a:gd name="T1" fmla="*/ 437 h 3440"/>
                  <a:gd name="T2" fmla="*/ 1386 w 2625"/>
                  <a:gd name="T3" fmla="*/ 472 h 3440"/>
                  <a:gd name="T4" fmla="*/ 1458 w 2625"/>
                  <a:gd name="T5" fmla="*/ 818 h 3440"/>
                  <a:gd name="T6" fmla="*/ 1443 w 2625"/>
                  <a:gd name="T7" fmla="*/ 925 h 3440"/>
                  <a:gd name="T8" fmla="*/ 1584 w 2625"/>
                  <a:gd name="T9" fmla="*/ 1569 h 3440"/>
                  <a:gd name="T10" fmla="*/ 2072 w 2625"/>
                  <a:gd name="T11" fmla="*/ 2012 h 3440"/>
                  <a:gd name="T12" fmla="*/ 2173 w 2625"/>
                  <a:gd name="T13" fmla="*/ 2052 h 3440"/>
                  <a:gd name="T14" fmla="*/ 2458 w 2625"/>
                  <a:gd name="T15" fmla="*/ 2320 h 3440"/>
                  <a:gd name="T16" fmla="*/ 2498 w 2625"/>
                  <a:gd name="T17" fmla="*/ 2404 h 3440"/>
                  <a:gd name="T18" fmla="*/ 2209 w 2625"/>
                  <a:gd name="T19" fmla="*/ 3252 h 3440"/>
                  <a:gd name="T20" fmla="*/ 1278 w 2625"/>
                  <a:gd name="T21" fmla="*/ 3003 h 3440"/>
                  <a:gd name="T22" fmla="*/ 1214 w 2625"/>
                  <a:gd name="T23" fmla="*/ 2852 h 3440"/>
                  <a:gd name="T24" fmla="*/ 1187 w 2625"/>
                  <a:gd name="T25" fmla="*/ 2623 h 3440"/>
                  <a:gd name="T26" fmla="*/ 1203 w 2625"/>
                  <a:gd name="T27" fmla="*/ 2514 h 3440"/>
                  <a:gd name="T28" fmla="*/ 1062 w 2625"/>
                  <a:gd name="T29" fmla="*/ 1871 h 3440"/>
                  <a:gd name="T30" fmla="*/ 574 w 2625"/>
                  <a:gd name="T31" fmla="*/ 1429 h 3440"/>
                  <a:gd name="T32" fmla="*/ 473 w 2625"/>
                  <a:gd name="T33" fmla="*/ 1388 h 3440"/>
                  <a:gd name="T34" fmla="*/ 287 w 2625"/>
                  <a:gd name="T35" fmla="*/ 1251 h 3440"/>
                  <a:gd name="T36" fmla="*/ 188 w 2625"/>
                  <a:gd name="T37" fmla="*/ 1120 h 3440"/>
                  <a:gd name="T38" fmla="*/ 437 w 2625"/>
                  <a:gd name="T39" fmla="*/ 189 h 3440"/>
                  <a:gd name="T40" fmla="*/ 1368 w 2625"/>
                  <a:gd name="T41" fmla="*/ 437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5" h="3440">
                    <a:moveTo>
                      <a:pt x="1368" y="437"/>
                    </a:moveTo>
                    <a:cubicBezTo>
                      <a:pt x="1375" y="449"/>
                      <a:pt x="1380" y="460"/>
                      <a:pt x="1386" y="472"/>
                    </a:cubicBezTo>
                    <a:cubicBezTo>
                      <a:pt x="1442" y="582"/>
                      <a:pt x="1465" y="701"/>
                      <a:pt x="1458" y="818"/>
                    </a:cubicBezTo>
                    <a:cubicBezTo>
                      <a:pt x="1456" y="854"/>
                      <a:pt x="1451" y="890"/>
                      <a:pt x="1443" y="925"/>
                    </a:cubicBezTo>
                    <a:cubicBezTo>
                      <a:pt x="1423" y="1142"/>
                      <a:pt x="1467" y="1367"/>
                      <a:pt x="1584" y="1569"/>
                    </a:cubicBezTo>
                    <a:cubicBezTo>
                      <a:pt x="1701" y="1772"/>
                      <a:pt x="1874" y="1921"/>
                      <a:pt x="2072" y="2012"/>
                    </a:cubicBezTo>
                    <a:cubicBezTo>
                      <a:pt x="2106" y="2023"/>
                      <a:pt x="2140" y="2036"/>
                      <a:pt x="2173" y="2052"/>
                    </a:cubicBezTo>
                    <a:cubicBezTo>
                      <a:pt x="2288" y="2110"/>
                      <a:pt x="2388" y="2200"/>
                      <a:pt x="2458" y="2320"/>
                    </a:cubicBezTo>
                    <a:cubicBezTo>
                      <a:pt x="2473" y="2348"/>
                      <a:pt x="2486" y="2376"/>
                      <a:pt x="2498" y="2404"/>
                    </a:cubicBezTo>
                    <a:cubicBezTo>
                      <a:pt x="2625" y="2715"/>
                      <a:pt x="2507" y="3079"/>
                      <a:pt x="2209" y="3252"/>
                    </a:cubicBezTo>
                    <a:cubicBezTo>
                      <a:pt x="1883" y="3440"/>
                      <a:pt x="1466" y="3329"/>
                      <a:pt x="1278" y="3003"/>
                    </a:cubicBezTo>
                    <a:cubicBezTo>
                      <a:pt x="1249" y="2954"/>
                      <a:pt x="1229" y="2904"/>
                      <a:pt x="1214" y="2852"/>
                    </a:cubicBezTo>
                    <a:cubicBezTo>
                      <a:pt x="1192" y="2777"/>
                      <a:pt x="1183" y="2699"/>
                      <a:pt x="1187" y="2623"/>
                    </a:cubicBezTo>
                    <a:cubicBezTo>
                      <a:pt x="1190" y="2586"/>
                      <a:pt x="1195" y="2550"/>
                      <a:pt x="1203" y="2514"/>
                    </a:cubicBezTo>
                    <a:cubicBezTo>
                      <a:pt x="1223" y="2298"/>
                      <a:pt x="1179" y="2074"/>
                      <a:pt x="1062" y="1871"/>
                    </a:cubicBezTo>
                    <a:cubicBezTo>
                      <a:pt x="945" y="1669"/>
                      <a:pt x="772" y="1519"/>
                      <a:pt x="574" y="1429"/>
                    </a:cubicBezTo>
                    <a:cubicBezTo>
                      <a:pt x="540" y="1418"/>
                      <a:pt x="506" y="1404"/>
                      <a:pt x="473" y="1388"/>
                    </a:cubicBezTo>
                    <a:cubicBezTo>
                      <a:pt x="404" y="1354"/>
                      <a:pt x="342" y="1308"/>
                      <a:pt x="287" y="1251"/>
                    </a:cubicBezTo>
                    <a:cubicBezTo>
                      <a:pt x="250" y="1212"/>
                      <a:pt x="216" y="1169"/>
                      <a:pt x="188" y="1120"/>
                    </a:cubicBezTo>
                    <a:cubicBezTo>
                      <a:pt x="0" y="794"/>
                      <a:pt x="111" y="377"/>
                      <a:pt x="437" y="189"/>
                    </a:cubicBezTo>
                    <a:cubicBezTo>
                      <a:pt x="763" y="0"/>
                      <a:pt x="1179" y="112"/>
                      <a:pt x="1368" y="43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5976049" y="4301194"/>
                <a:ext cx="2739246" cy="2015839"/>
              </a:xfrm>
              <a:custGeom>
                <a:avLst/>
                <a:gdLst>
                  <a:gd name="T0" fmla="*/ 1171 w 1853"/>
                  <a:gd name="T1" fmla="*/ 0 h 1363"/>
                  <a:gd name="T2" fmla="*/ 1133 w 1853"/>
                  <a:gd name="T3" fmla="*/ 2 h 1363"/>
                  <a:gd name="T4" fmla="*/ 797 w 1853"/>
                  <a:gd name="T5" fmla="*/ 113 h 1363"/>
                  <a:gd name="T6" fmla="*/ 711 w 1853"/>
                  <a:gd name="T7" fmla="*/ 180 h 1363"/>
                  <a:gd name="T8" fmla="*/ 83 w 1853"/>
                  <a:gd name="T9" fmla="*/ 380 h 1363"/>
                  <a:gd name="T10" fmla="*/ 0 w 1853"/>
                  <a:gd name="T11" fmla="*/ 377 h 1363"/>
                  <a:gd name="T12" fmla="*/ 0 w 1853"/>
                  <a:gd name="T13" fmla="*/ 987 h 1363"/>
                  <a:gd name="T14" fmla="*/ 83 w 1853"/>
                  <a:gd name="T15" fmla="*/ 984 h 1363"/>
                  <a:gd name="T16" fmla="*/ 711 w 1853"/>
                  <a:gd name="T17" fmla="*/ 1183 h 1363"/>
                  <a:gd name="T18" fmla="*/ 797 w 1853"/>
                  <a:gd name="T19" fmla="*/ 1251 h 1363"/>
                  <a:gd name="T20" fmla="*/ 1008 w 1853"/>
                  <a:gd name="T21" fmla="*/ 1343 h 1363"/>
                  <a:gd name="T22" fmla="*/ 1171 w 1853"/>
                  <a:gd name="T23" fmla="*/ 1363 h 1363"/>
                  <a:gd name="T24" fmla="*/ 1853 w 1853"/>
                  <a:gd name="T25" fmla="*/ 682 h 1363"/>
                  <a:gd name="T26" fmla="*/ 1171 w 1853"/>
                  <a:gd name="T27" fmla="*/ 0 h 1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53" h="1363">
                    <a:moveTo>
                      <a:pt x="1171" y="0"/>
                    </a:moveTo>
                    <a:cubicBezTo>
                      <a:pt x="1158" y="0"/>
                      <a:pt x="1146" y="1"/>
                      <a:pt x="1133" y="2"/>
                    </a:cubicBezTo>
                    <a:cubicBezTo>
                      <a:pt x="1009" y="9"/>
                      <a:pt x="894" y="48"/>
                      <a:pt x="797" y="113"/>
                    </a:cubicBezTo>
                    <a:cubicBezTo>
                      <a:pt x="766" y="133"/>
                      <a:pt x="738" y="155"/>
                      <a:pt x="711" y="180"/>
                    </a:cubicBezTo>
                    <a:cubicBezTo>
                      <a:pt x="534" y="305"/>
                      <a:pt x="318" y="380"/>
                      <a:pt x="83" y="380"/>
                    </a:cubicBezTo>
                    <a:cubicBezTo>
                      <a:pt x="55" y="380"/>
                      <a:pt x="28" y="379"/>
                      <a:pt x="0" y="377"/>
                    </a:cubicBezTo>
                    <a:cubicBezTo>
                      <a:pt x="0" y="987"/>
                      <a:pt x="0" y="987"/>
                      <a:pt x="0" y="987"/>
                    </a:cubicBezTo>
                    <a:cubicBezTo>
                      <a:pt x="28" y="985"/>
                      <a:pt x="55" y="984"/>
                      <a:pt x="83" y="984"/>
                    </a:cubicBezTo>
                    <a:cubicBezTo>
                      <a:pt x="317" y="984"/>
                      <a:pt x="533" y="1058"/>
                      <a:pt x="711" y="1183"/>
                    </a:cubicBezTo>
                    <a:cubicBezTo>
                      <a:pt x="738" y="1208"/>
                      <a:pt x="766" y="1231"/>
                      <a:pt x="797" y="1251"/>
                    </a:cubicBezTo>
                    <a:cubicBezTo>
                      <a:pt x="861" y="1293"/>
                      <a:pt x="932" y="1324"/>
                      <a:pt x="1008" y="1343"/>
                    </a:cubicBezTo>
                    <a:cubicBezTo>
                      <a:pt x="1061" y="1356"/>
                      <a:pt x="1115" y="1363"/>
                      <a:pt x="1171" y="1363"/>
                    </a:cubicBezTo>
                    <a:cubicBezTo>
                      <a:pt x="1548" y="1363"/>
                      <a:pt x="1853" y="1058"/>
                      <a:pt x="1853" y="682"/>
                    </a:cubicBezTo>
                    <a:cubicBezTo>
                      <a:pt x="1853" y="305"/>
                      <a:pt x="1548" y="0"/>
                      <a:pt x="117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58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1673897" y="4080606"/>
              <a:ext cx="1193323" cy="1193323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03731" y="4080606"/>
              <a:ext cx="1193323" cy="1193323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838823" y="2077310"/>
              <a:ext cx="1193323" cy="1193323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370012" y="5600506"/>
              <a:ext cx="4114800" cy="34309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48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3115370" y="2410907"/>
              <a:ext cx="640228" cy="526129"/>
              <a:chOff x="4364038" y="2900363"/>
              <a:chExt cx="481013" cy="395288"/>
            </a:xfrm>
            <a:solidFill>
              <a:schemeClr val="bg1"/>
            </a:solidFill>
          </p:grpSpPr>
          <p:sp>
            <p:nvSpPr>
              <p:cNvPr id="438" name="Freeform 416"/>
              <p:cNvSpPr>
                <a:spLocks/>
              </p:cNvSpPr>
              <p:nvPr/>
            </p:nvSpPr>
            <p:spPr bwMode="auto">
              <a:xfrm>
                <a:off x="4364038" y="2928938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Freeform 417"/>
              <p:cNvSpPr>
                <a:spLocks noEditPoints="1"/>
              </p:cNvSpPr>
              <p:nvPr/>
            </p:nvSpPr>
            <p:spPr bwMode="auto">
              <a:xfrm>
                <a:off x="4695826" y="2900363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8" name="Group 457"/>
            <p:cNvGrpSpPr/>
            <p:nvPr/>
          </p:nvGrpSpPr>
          <p:grpSpPr>
            <a:xfrm>
              <a:off x="2007398" y="4388175"/>
              <a:ext cx="526321" cy="578184"/>
              <a:chOff x="3600450" y="2244726"/>
              <a:chExt cx="434976" cy="477838"/>
            </a:xfrm>
            <a:solidFill>
              <a:schemeClr val="bg1"/>
            </a:solidFill>
          </p:grpSpPr>
          <p:sp>
            <p:nvSpPr>
              <p:cNvPr id="446" name="Freeform 422"/>
              <p:cNvSpPr>
                <a:spLocks noEditPoints="1"/>
              </p:cNvSpPr>
              <p:nvPr/>
            </p:nvSpPr>
            <p:spPr bwMode="auto">
              <a:xfrm>
                <a:off x="3671888" y="2317751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Freeform 423"/>
              <p:cNvSpPr>
                <a:spLocks/>
              </p:cNvSpPr>
              <p:nvPr/>
            </p:nvSpPr>
            <p:spPr bwMode="auto">
              <a:xfrm>
                <a:off x="3808413" y="2244726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Freeform 424"/>
              <p:cNvSpPr>
                <a:spLocks/>
              </p:cNvSpPr>
              <p:nvPr/>
            </p:nvSpPr>
            <p:spPr bwMode="auto">
              <a:xfrm>
                <a:off x="3705225" y="2273301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Freeform 425"/>
              <p:cNvSpPr>
                <a:spLocks/>
              </p:cNvSpPr>
              <p:nvPr/>
            </p:nvSpPr>
            <p:spPr bwMode="auto">
              <a:xfrm>
                <a:off x="3629025" y="2347913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Freeform 426"/>
              <p:cNvSpPr>
                <a:spLocks/>
              </p:cNvSpPr>
              <p:nvPr/>
            </p:nvSpPr>
            <p:spPr bwMode="auto">
              <a:xfrm>
                <a:off x="3600450" y="2451101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Freeform 427"/>
              <p:cNvSpPr>
                <a:spLocks/>
              </p:cNvSpPr>
              <p:nvPr/>
            </p:nvSpPr>
            <p:spPr bwMode="auto">
              <a:xfrm>
                <a:off x="3629025" y="2541588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Freeform 428"/>
              <p:cNvSpPr>
                <a:spLocks/>
              </p:cNvSpPr>
              <p:nvPr/>
            </p:nvSpPr>
            <p:spPr bwMode="auto">
              <a:xfrm>
                <a:off x="3965575" y="2541588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Freeform 429"/>
              <p:cNvSpPr>
                <a:spLocks/>
              </p:cNvSpPr>
              <p:nvPr/>
            </p:nvSpPr>
            <p:spPr bwMode="auto">
              <a:xfrm>
                <a:off x="3989388" y="2451101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Freeform 430"/>
              <p:cNvSpPr>
                <a:spLocks/>
              </p:cNvSpPr>
              <p:nvPr/>
            </p:nvSpPr>
            <p:spPr bwMode="auto">
              <a:xfrm>
                <a:off x="3965575" y="2347913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Freeform 431"/>
              <p:cNvSpPr>
                <a:spLocks/>
              </p:cNvSpPr>
              <p:nvPr/>
            </p:nvSpPr>
            <p:spPr bwMode="auto">
              <a:xfrm>
                <a:off x="3898900" y="2273301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Freeform 432"/>
              <p:cNvSpPr>
                <a:spLocks/>
              </p:cNvSpPr>
              <p:nvPr/>
            </p:nvSpPr>
            <p:spPr bwMode="auto">
              <a:xfrm>
                <a:off x="3795713" y="2384426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Freeform 433"/>
              <p:cNvSpPr>
                <a:spLocks/>
              </p:cNvSpPr>
              <p:nvPr/>
            </p:nvSpPr>
            <p:spPr bwMode="auto">
              <a:xfrm>
                <a:off x="3794125" y="2544763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>
              <a:off x="4318455" y="4430905"/>
              <a:ext cx="563875" cy="492724"/>
              <a:chOff x="3163888" y="2900363"/>
              <a:chExt cx="503237" cy="439738"/>
            </a:xfrm>
            <a:solidFill>
              <a:schemeClr val="bg1"/>
            </a:solidFill>
          </p:grpSpPr>
          <p:sp>
            <p:nvSpPr>
              <p:cNvPr id="462" name="Freeform 438"/>
              <p:cNvSpPr>
                <a:spLocks/>
              </p:cNvSpPr>
              <p:nvPr/>
            </p:nvSpPr>
            <p:spPr bwMode="auto">
              <a:xfrm>
                <a:off x="3498850" y="2962276"/>
                <a:ext cx="69850" cy="141288"/>
              </a:xfrm>
              <a:custGeom>
                <a:avLst/>
                <a:gdLst>
                  <a:gd name="T0" fmla="*/ 274 w 477"/>
                  <a:gd name="T1" fmla="*/ 4 h 978"/>
                  <a:gd name="T2" fmla="*/ 298 w 477"/>
                  <a:gd name="T3" fmla="*/ 38 h 978"/>
                  <a:gd name="T4" fmla="*/ 300 w 477"/>
                  <a:gd name="T5" fmla="*/ 112 h 978"/>
                  <a:gd name="T6" fmla="*/ 303 w 477"/>
                  <a:gd name="T7" fmla="*/ 116 h 978"/>
                  <a:gd name="T8" fmla="*/ 316 w 477"/>
                  <a:gd name="T9" fmla="*/ 118 h 978"/>
                  <a:gd name="T10" fmla="*/ 361 w 477"/>
                  <a:gd name="T11" fmla="*/ 127 h 978"/>
                  <a:gd name="T12" fmla="*/ 415 w 477"/>
                  <a:gd name="T13" fmla="*/ 142 h 978"/>
                  <a:gd name="T14" fmla="*/ 446 w 477"/>
                  <a:gd name="T15" fmla="*/ 163 h 978"/>
                  <a:gd name="T16" fmla="*/ 428 w 477"/>
                  <a:gd name="T17" fmla="*/ 235 h 978"/>
                  <a:gd name="T18" fmla="*/ 404 w 477"/>
                  <a:gd name="T19" fmla="*/ 257 h 978"/>
                  <a:gd name="T20" fmla="*/ 376 w 477"/>
                  <a:gd name="T21" fmla="*/ 254 h 978"/>
                  <a:gd name="T22" fmla="*/ 355 w 477"/>
                  <a:gd name="T23" fmla="*/ 245 h 978"/>
                  <a:gd name="T24" fmla="*/ 302 w 477"/>
                  <a:gd name="T25" fmla="*/ 231 h 978"/>
                  <a:gd name="T26" fmla="*/ 229 w 477"/>
                  <a:gd name="T27" fmla="*/ 228 h 978"/>
                  <a:gd name="T28" fmla="*/ 177 w 477"/>
                  <a:gd name="T29" fmla="*/ 248 h 978"/>
                  <a:gd name="T30" fmla="*/ 153 w 477"/>
                  <a:gd name="T31" fmla="*/ 281 h 978"/>
                  <a:gd name="T32" fmla="*/ 150 w 477"/>
                  <a:gd name="T33" fmla="*/ 320 h 978"/>
                  <a:gd name="T34" fmla="*/ 170 w 477"/>
                  <a:gd name="T35" fmla="*/ 358 h 978"/>
                  <a:gd name="T36" fmla="*/ 224 w 477"/>
                  <a:gd name="T37" fmla="*/ 393 h 978"/>
                  <a:gd name="T38" fmla="*/ 325 w 477"/>
                  <a:gd name="T39" fmla="*/ 437 h 978"/>
                  <a:gd name="T40" fmla="*/ 420 w 477"/>
                  <a:gd name="T41" fmla="*/ 500 h 978"/>
                  <a:gd name="T42" fmla="*/ 469 w 477"/>
                  <a:gd name="T43" fmla="*/ 581 h 978"/>
                  <a:gd name="T44" fmla="*/ 475 w 477"/>
                  <a:gd name="T45" fmla="*/ 679 h 978"/>
                  <a:gd name="T46" fmla="*/ 439 w 477"/>
                  <a:gd name="T47" fmla="*/ 767 h 978"/>
                  <a:gd name="T48" fmla="*/ 365 w 477"/>
                  <a:gd name="T49" fmla="*/ 830 h 978"/>
                  <a:gd name="T50" fmla="*/ 297 w 477"/>
                  <a:gd name="T51" fmla="*/ 855 h 978"/>
                  <a:gd name="T52" fmla="*/ 292 w 477"/>
                  <a:gd name="T53" fmla="*/ 858 h 978"/>
                  <a:gd name="T54" fmla="*/ 291 w 477"/>
                  <a:gd name="T55" fmla="*/ 940 h 978"/>
                  <a:gd name="T56" fmla="*/ 267 w 477"/>
                  <a:gd name="T57" fmla="*/ 976 h 978"/>
                  <a:gd name="T58" fmla="*/ 201 w 477"/>
                  <a:gd name="T59" fmla="*/ 976 h 978"/>
                  <a:gd name="T60" fmla="*/ 177 w 477"/>
                  <a:gd name="T61" fmla="*/ 940 h 978"/>
                  <a:gd name="T62" fmla="*/ 176 w 477"/>
                  <a:gd name="T63" fmla="*/ 862 h 978"/>
                  <a:gd name="T64" fmla="*/ 171 w 477"/>
                  <a:gd name="T65" fmla="*/ 859 h 978"/>
                  <a:gd name="T66" fmla="*/ 155 w 477"/>
                  <a:gd name="T67" fmla="*/ 857 h 978"/>
                  <a:gd name="T68" fmla="*/ 100 w 477"/>
                  <a:gd name="T69" fmla="*/ 845 h 978"/>
                  <a:gd name="T70" fmla="*/ 36 w 477"/>
                  <a:gd name="T71" fmla="*/ 825 h 978"/>
                  <a:gd name="T72" fmla="*/ 2 w 477"/>
                  <a:gd name="T73" fmla="*/ 801 h 978"/>
                  <a:gd name="T74" fmla="*/ 20 w 477"/>
                  <a:gd name="T75" fmla="*/ 728 h 978"/>
                  <a:gd name="T76" fmla="*/ 43 w 477"/>
                  <a:gd name="T77" fmla="*/ 705 h 978"/>
                  <a:gd name="T78" fmla="*/ 65 w 477"/>
                  <a:gd name="T79" fmla="*/ 705 h 978"/>
                  <a:gd name="T80" fmla="*/ 80 w 477"/>
                  <a:gd name="T81" fmla="*/ 712 h 978"/>
                  <a:gd name="T82" fmla="*/ 120 w 477"/>
                  <a:gd name="T83" fmla="*/ 727 h 978"/>
                  <a:gd name="T84" fmla="*/ 176 w 477"/>
                  <a:gd name="T85" fmla="*/ 742 h 978"/>
                  <a:gd name="T86" fmla="*/ 244 w 477"/>
                  <a:gd name="T87" fmla="*/ 745 h 978"/>
                  <a:gd name="T88" fmla="*/ 310 w 477"/>
                  <a:gd name="T89" fmla="*/ 713 h 978"/>
                  <a:gd name="T90" fmla="*/ 336 w 477"/>
                  <a:gd name="T91" fmla="*/ 654 h 978"/>
                  <a:gd name="T92" fmla="*/ 315 w 477"/>
                  <a:gd name="T93" fmla="*/ 597 h 978"/>
                  <a:gd name="T94" fmla="*/ 248 w 477"/>
                  <a:gd name="T95" fmla="*/ 550 h 978"/>
                  <a:gd name="T96" fmla="*/ 157 w 477"/>
                  <a:gd name="T97" fmla="*/ 511 h 978"/>
                  <a:gd name="T98" fmla="*/ 81 w 477"/>
                  <a:gd name="T99" fmla="*/ 467 h 978"/>
                  <a:gd name="T100" fmla="*/ 27 w 477"/>
                  <a:gd name="T101" fmla="*/ 404 h 978"/>
                  <a:gd name="T102" fmla="*/ 7 w 477"/>
                  <a:gd name="T103" fmla="*/ 320 h 978"/>
                  <a:gd name="T104" fmla="*/ 28 w 477"/>
                  <a:gd name="T105" fmla="*/ 231 h 978"/>
                  <a:gd name="T106" fmla="*/ 86 w 477"/>
                  <a:gd name="T107" fmla="*/ 162 h 978"/>
                  <a:gd name="T108" fmla="*/ 177 w 477"/>
                  <a:gd name="T109" fmla="*/ 121 h 978"/>
                  <a:gd name="T110" fmla="*/ 182 w 477"/>
                  <a:gd name="T111" fmla="*/ 119 h 978"/>
                  <a:gd name="T112" fmla="*/ 186 w 477"/>
                  <a:gd name="T113" fmla="*/ 112 h 978"/>
                  <a:gd name="T114" fmla="*/ 197 w 477"/>
                  <a:gd name="T115" fmla="*/ 11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7" h="978">
                    <a:moveTo>
                      <a:pt x="225" y="0"/>
                    </a:moveTo>
                    <a:lnTo>
                      <a:pt x="259" y="0"/>
                    </a:lnTo>
                    <a:lnTo>
                      <a:pt x="274" y="4"/>
                    </a:lnTo>
                    <a:lnTo>
                      <a:pt x="287" y="11"/>
                    </a:lnTo>
                    <a:lnTo>
                      <a:pt x="296" y="24"/>
                    </a:lnTo>
                    <a:lnTo>
                      <a:pt x="298" y="38"/>
                    </a:lnTo>
                    <a:lnTo>
                      <a:pt x="299" y="108"/>
                    </a:lnTo>
                    <a:lnTo>
                      <a:pt x="299" y="111"/>
                    </a:lnTo>
                    <a:lnTo>
                      <a:pt x="300" y="112"/>
                    </a:lnTo>
                    <a:lnTo>
                      <a:pt x="301" y="114"/>
                    </a:lnTo>
                    <a:lnTo>
                      <a:pt x="302" y="115"/>
                    </a:lnTo>
                    <a:lnTo>
                      <a:pt x="303" y="116"/>
                    </a:lnTo>
                    <a:lnTo>
                      <a:pt x="304" y="116"/>
                    </a:lnTo>
                    <a:lnTo>
                      <a:pt x="307" y="116"/>
                    </a:lnTo>
                    <a:lnTo>
                      <a:pt x="316" y="118"/>
                    </a:lnTo>
                    <a:lnTo>
                      <a:pt x="328" y="120"/>
                    </a:lnTo>
                    <a:lnTo>
                      <a:pt x="343" y="123"/>
                    </a:lnTo>
                    <a:lnTo>
                      <a:pt x="361" y="127"/>
                    </a:lnTo>
                    <a:lnTo>
                      <a:pt x="379" y="132"/>
                    </a:lnTo>
                    <a:lnTo>
                      <a:pt x="398" y="137"/>
                    </a:lnTo>
                    <a:lnTo>
                      <a:pt x="415" y="142"/>
                    </a:lnTo>
                    <a:lnTo>
                      <a:pt x="431" y="148"/>
                    </a:lnTo>
                    <a:lnTo>
                      <a:pt x="439" y="154"/>
                    </a:lnTo>
                    <a:lnTo>
                      <a:pt x="446" y="163"/>
                    </a:lnTo>
                    <a:lnTo>
                      <a:pt x="449" y="174"/>
                    </a:lnTo>
                    <a:lnTo>
                      <a:pt x="447" y="186"/>
                    </a:lnTo>
                    <a:lnTo>
                      <a:pt x="428" y="235"/>
                    </a:lnTo>
                    <a:lnTo>
                      <a:pt x="422" y="245"/>
                    </a:lnTo>
                    <a:lnTo>
                      <a:pt x="414" y="252"/>
                    </a:lnTo>
                    <a:lnTo>
                      <a:pt x="404" y="257"/>
                    </a:lnTo>
                    <a:lnTo>
                      <a:pt x="394" y="258"/>
                    </a:lnTo>
                    <a:lnTo>
                      <a:pt x="384" y="257"/>
                    </a:lnTo>
                    <a:lnTo>
                      <a:pt x="376" y="254"/>
                    </a:lnTo>
                    <a:lnTo>
                      <a:pt x="374" y="253"/>
                    </a:lnTo>
                    <a:lnTo>
                      <a:pt x="366" y="250"/>
                    </a:lnTo>
                    <a:lnTo>
                      <a:pt x="355" y="245"/>
                    </a:lnTo>
                    <a:lnTo>
                      <a:pt x="340" y="240"/>
                    </a:lnTo>
                    <a:lnTo>
                      <a:pt x="322" y="235"/>
                    </a:lnTo>
                    <a:lnTo>
                      <a:pt x="302" y="231"/>
                    </a:lnTo>
                    <a:lnTo>
                      <a:pt x="279" y="228"/>
                    </a:lnTo>
                    <a:lnTo>
                      <a:pt x="253" y="227"/>
                    </a:lnTo>
                    <a:lnTo>
                      <a:pt x="229" y="228"/>
                    </a:lnTo>
                    <a:lnTo>
                      <a:pt x="209" y="232"/>
                    </a:lnTo>
                    <a:lnTo>
                      <a:pt x="192" y="239"/>
                    </a:lnTo>
                    <a:lnTo>
                      <a:pt x="177" y="248"/>
                    </a:lnTo>
                    <a:lnTo>
                      <a:pt x="167" y="257"/>
                    </a:lnTo>
                    <a:lnTo>
                      <a:pt x="158" y="269"/>
                    </a:lnTo>
                    <a:lnTo>
                      <a:pt x="153" y="281"/>
                    </a:lnTo>
                    <a:lnTo>
                      <a:pt x="149" y="293"/>
                    </a:lnTo>
                    <a:lnTo>
                      <a:pt x="148" y="306"/>
                    </a:lnTo>
                    <a:lnTo>
                      <a:pt x="150" y="320"/>
                    </a:lnTo>
                    <a:lnTo>
                      <a:pt x="153" y="333"/>
                    </a:lnTo>
                    <a:lnTo>
                      <a:pt x="159" y="346"/>
                    </a:lnTo>
                    <a:lnTo>
                      <a:pt x="170" y="358"/>
                    </a:lnTo>
                    <a:lnTo>
                      <a:pt x="184" y="369"/>
                    </a:lnTo>
                    <a:lnTo>
                      <a:pt x="201" y="381"/>
                    </a:lnTo>
                    <a:lnTo>
                      <a:pt x="224" y="393"/>
                    </a:lnTo>
                    <a:lnTo>
                      <a:pt x="250" y="405"/>
                    </a:lnTo>
                    <a:lnTo>
                      <a:pt x="283" y="418"/>
                    </a:lnTo>
                    <a:lnTo>
                      <a:pt x="325" y="437"/>
                    </a:lnTo>
                    <a:lnTo>
                      <a:pt x="362" y="457"/>
                    </a:lnTo>
                    <a:lnTo>
                      <a:pt x="394" y="478"/>
                    </a:lnTo>
                    <a:lnTo>
                      <a:pt x="420" y="500"/>
                    </a:lnTo>
                    <a:lnTo>
                      <a:pt x="441" y="526"/>
                    </a:lnTo>
                    <a:lnTo>
                      <a:pt x="457" y="552"/>
                    </a:lnTo>
                    <a:lnTo>
                      <a:pt x="469" y="581"/>
                    </a:lnTo>
                    <a:lnTo>
                      <a:pt x="475" y="611"/>
                    </a:lnTo>
                    <a:lnTo>
                      <a:pt x="477" y="645"/>
                    </a:lnTo>
                    <a:lnTo>
                      <a:pt x="475" y="679"/>
                    </a:lnTo>
                    <a:lnTo>
                      <a:pt x="468" y="711"/>
                    </a:lnTo>
                    <a:lnTo>
                      <a:pt x="456" y="739"/>
                    </a:lnTo>
                    <a:lnTo>
                      <a:pt x="439" y="767"/>
                    </a:lnTo>
                    <a:lnTo>
                      <a:pt x="418" y="791"/>
                    </a:lnTo>
                    <a:lnTo>
                      <a:pt x="394" y="812"/>
                    </a:lnTo>
                    <a:lnTo>
                      <a:pt x="365" y="830"/>
                    </a:lnTo>
                    <a:lnTo>
                      <a:pt x="333" y="844"/>
                    </a:lnTo>
                    <a:lnTo>
                      <a:pt x="298" y="855"/>
                    </a:lnTo>
                    <a:lnTo>
                      <a:pt x="297" y="855"/>
                    </a:lnTo>
                    <a:lnTo>
                      <a:pt x="296" y="856"/>
                    </a:lnTo>
                    <a:lnTo>
                      <a:pt x="293" y="857"/>
                    </a:lnTo>
                    <a:lnTo>
                      <a:pt x="292" y="858"/>
                    </a:lnTo>
                    <a:lnTo>
                      <a:pt x="291" y="860"/>
                    </a:lnTo>
                    <a:lnTo>
                      <a:pt x="291" y="863"/>
                    </a:lnTo>
                    <a:lnTo>
                      <a:pt x="291" y="940"/>
                    </a:lnTo>
                    <a:lnTo>
                      <a:pt x="288" y="955"/>
                    </a:lnTo>
                    <a:lnTo>
                      <a:pt x="280" y="968"/>
                    </a:lnTo>
                    <a:lnTo>
                      <a:pt x="267" y="976"/>
                    </a:lnTo>
                    <a:lnTo>
                      <a:pt x="252" y="978"/>
                    </a:lnTo>
                    <a:lnTo>
                      <a:pt x="216" y="978"/>
                    </a:lnTo>
                    <a:lnTo>
                      <a:pt x="201" y="976"/>
                    </a:lnTo>
                    <a:lnTo>
                      <a:pt x="189" y="968"/>
                    </a:lnTo>
                    <a:lnTo>
                      <a:pt x="180" y="955"/>
                    </a:lnTo>
                    <a:lnTo>
                      <a:pt x="177" y="940"/>
                    </a:lnTo>
                    <a:lnTo>
                      <a:pt x="177" y="867"/>
                    </a:lnTo>
                    <a:lnTo>
                      <a:pt x="177" y="864"/>
                    </a:lnTo>
                    <a:lnTo>
                      <a:pt x="176" y="862"/>
                    </a:lnTo>
                    <a:lnTo>
                      <a:pt x="174" y="861"/>
                    </a:lnTo>
                    <a:lnTo>
                      <a:pt x="173" y="860"/>
                    </a:lnTo>
                    <a:lnTo>
                      <a:pt x="171" y="859"/>
                    </a:lnTo>
                    <a:lnTo>
                      <a:pt x="170" y="859"/>
                    </a:lnTo>
                    <a:lnTo>
                      <a:pt x="166" y="859"/>
                    </a:lnTo>
                    <a:lnTo>
                      <a:pt x="155" y="857"/>
                    </a:lnTo>
                    <a:lnTo>
                      <a:pt x="140" y="853"/>
                    </a:lnTo>
                    <a:lnTo>
                      <a:pt x="121" y="849"/>
                    </a:lnTo>
                    <a:lnTo>
                      <a:pt x="100" y="845"/>
                    </a:lnTo>
                    <a:lnTo>
                      <a:pt x="79" y="839"/>
                    </a:lnTo>
                    <a:lnTo>
                      <a:pt x="57" y="832"/>
                    </a:lnTo>
                    <a:lnTo>
                      <a:pt x="36" y="825"/>
                    </a:lnTo>
                    <a:lnTo>
                      <a:pt x="18" y="816"/>
                    </a:lnTo>
                    <a:lnTo>
                      <a:pt x="9" y="810"/>
                    </a:lnTo>
                    <a:lnTo>
                      <a:pt x="2" y="801"/>
                    </a:lnTo>
                    <a:lnTo>
                      <a:pt x="0" y="790"/>
                    </a:lnTo>
                    <a:lnTo>
                      <a:pt x="2" y="777"/>
                    </a:lnTo>
                    <a:lnTo>
                      <a:pt x="20" y="728"/>
                    </a:lnTo>
                    <a:lnTo>
                      <a:pt x="25" y="718"/>
                    </a:lnTo>
                    <a:lnTo>
                      <a:pt x="33" y="711"/>
                    </a:lnTo>
                    <a:lnTo>
                      <a:pt x="43" y="705"/>
                    </a:lnTo>
                    <a:lnTo>
                      <a:pt x="55" y="703"/>
                    </a:lnTo>
                    <a:lnTo>
                      <a:pt x="60" y="704"/>
                    </a:lnTo>
                    <a:lnTo>
                      <a:pt x="65" y="705"/>
                    </a:lnTo>
                    <a:lnTo>
                      <a:pt x="70" y="708"/>
                    </a:lnTo>
                    <a:lnTo>
                      <a:pt x="74" y="709"/>
                    </a:lnTo>
                    <a:lnTo>
                      <a:pt x="80" y="712"/>
                    </a:lnTo>
                    <a:lnTo>
                      <a:pt x="91" y="716"/>
                    </a:lnTo>
                    <a:lnTo>
                      <a:pt x="104" y="721"/>
                    </a:lnTo>
                    <a:lnTo>
                      <a:pt x="120" y="727"/>
                    </a:lnTo>
                    <a:lnTo>
                      <a:pt x="138" y="733"/>
                    </a:lnTo>
                    <a:lnTo>
                      <a:pt x="157" y="738"/>
                    </a:lnTo>
                    <a:lnTo>
                      <a:pt x="176" y="742"/>
                    </a:lnTo>
                    <a:lnTo>
                      <a:pt x="196" y="746"/>
                    </a:lnTo>
                    <a:lnTo>
                      <a:pt x="214" y="747"/>
                    </a:lnTo>
                    <a:lnTo>
                      <a:pt x="244" y="745"/>
                    </a:lnTo>
                    <a:lnTo>
                      <a:pt x="270" y="737"/>
                    </a:lnTo>
                    <a:lnTo>
                      <a:pt x="292" y="727"/>
                    </a:lnTo>
                    <a:lnTo>
                      <a:pt x="310" y="713"/>
                    </a:lnTo>
                    <a:lnTo>
                      <a:pt x="324" y="696"/>
                    </a:lnTo>
                    <a:lnTo>
                      <a:pt x="333" y="676"/>
                    </a:lnTo>
                    <a:lnTo>
                      <a:pt x="336" y="654"/>
                    </a:lnTo>
                    <a:lnTo>
                      <a:pt x="334" y="633"/>
                    </a:lnTo>
                    <a:lnTo>
                      <a:pt x="326" y="615"/>
                    </a:lnTo>
                    <a:lnTo>
                      <a:pt x="315" y="597"/>
                    </a:lnTo>
                    <a:lnTo>
                      <a:pt x="299" y="581"/>
                    </a:lnTo>
                    <a:lnTo>
                      <a:pt x="277" y="565"/>
                    </a:lnTo>
                    <a:lnTo>
                      <a:pt x="248" y="550"/>
                    </a:lnTo>
                    <a:lnTo>
                      <a:pt x="214" y="535"/>
                    </a:lnTo>
                    <a:lnTo>
                      <a:pt x="186" y="524"/>
                    </a:lnTo>
                    <a:lnTo>
                      <a:pt x="157" y="511"/>
                    </a:lnTo>
                    <a:lnTo>
                      <a:pt x="130" y="497"/>
                    </a:lnTo>
                    <a:lnTo>
                      <a:pt x="104" y="482"/>
                    </a:lnTo>
                    <a:lnTo>
                      <a:pt x="81" y="467"/>
                    </a:lnTo>
                    <a:lnTo>
                      <a:pt x="60" y="448"/>
                    </a:lnTo>
                    <a:lnTo>
                      <a:pt x="42" y="427"/>
                    </a:lnTo>
                    <a:lnTo>
                      <a:pt x="27" y="404"/>
                    </a:lnTo>
                    <a:lnTo>
                      <a:pt x="17" y="379"/>
                    </a:lnTo>
                    <a:lnTo>
                      <a:pt x="9" y="350"/>
                    </a:lnTo>
                    <a:lnTo>
                      <a:pt x="7" y="320"/>
                    </a:lnTo>
                    <a:lnTo>
                      <a:pt x="9" y="288"/>
                    </a:lnTo>
                    <a:lnTo>
                      <a:pt x="17" y="258"/>
                    </a:lnTo>
                    <a:lnTo>
                      <a:pt x="28" y="231"/>
                    </a:lnTo>
                    <a:lnTo>
                      <a:pt x="44" y="206"/>
                    </a:lnTo>
                    <a:lnTo>
                      <a:pt x="63" y="182"/>
                    </a:lnTo>
                    <a:lnTo>
                      <a:pt x="86" y="162"/>
                    </a:lnTo>
                    <a:lnTo>
                      <a:pt x="114" y="145"/>
                    </a:lnTo>
                    <a:lnTo>
                      <a:pt x="143" y="132"/>
                    </a:lnTo>
                    <a:lnTo>
                      <a:pt x="177" y="121"/>
                    </a:lnTo>
                    <a:lnTo>
                      <a:pt x="178" y="121"/>
                    </a:lnTo>
                    <a:lnTo>
                      <a:pt x="180" y="120"/>
                    </a:lnTo>
                    <a:lnTo>
                      <a:pt x="182" y="119"/>
                    </a:lnTo>
                    <a:lnTo>
                      <a:pt x="184" y="117"/>
                    </a:lnTo>
                    <a:lnTo>
                      <a:pt x="186" y="115"/>
                    </a:lnTo>
                    <a:lnTo>
                      <a:pt x="186" y="112"/>
                    </a:lnTo>
                    <a:lnTo>
                      <a:pt x="186" y="38"/>
                    </a:lnTo>
                    <a:lnTo>
                      <a:pt x="189" y="24"/>
                    </a:lnTo>
                    <a:lnTo>
                      <a:pt x="197" y="11"/>
                    </a:lnTo>
                    <a:lnTo>
                      <a:pt x="210" y="4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Freeform 439"/>
              <p:cNvSpPr>
                <a:spLocks noEditPoints="1"/>
              </p:cNvSpPr>
              <p:nvPr/>
            </p:nvSpPr>
            <p:spPr bwMode="auto">
              <a:xfrm>
                <a:off x="3400425" y="2900363"/>
                <a:ext cx="266700" cy="266700"/>
              </a:xfrm>
              <a:custGeom>
                <a:avLst/>
                <a:gdLst>
                  <a:gd name="T0" fmla="*/ 787 w 1843"/>
                  <a:gd name="T1" fmla="*/ 227 h 1845"/>
                  <a:gd name="T2" fmla="*/ 602 w 1843"/>
                  <a:gd name="T3" fmla="*/ 291 h 1845"/>
                  <a:gd name="T4" fmla="*/ 444 w 1843"/>
                  <a:gd name="T5" fmla="*/ 400 h 1845"/>
                  <a:gd name="T6" fmla="*/ 321 w 1843"/>
                  <a:gd name="T7" fmla="*/ 547 h 1845"/>
                  <a:gd name="T8" fmla="*/ 242 w 1843"/>
                  <a:gd name="T9" fmla="*/ 723 h 1845"/>
                  <a:gd name="T10" fmla="*/ 214 w 1843"/>
                  <a:gd name="T11" fmla="*/ 923 h 1845"/>
                  <a:gd name="T12" fmla="*/ 242 w 1843"/>
                  <a:gd name="T13" fmla="*/ 1122 h 1845"/>
                  <a:gd name="T14" fmla="*/ 321 w 1843"/>
                  <a:gd name="T15" fmla="*/ 1298 h 1845"/>
                  <a:gd name="T16" fmla="*/ 444 w 1843"/>
                  <a:gd name="T17" fmla="*/ 1445 h 1845"/>
                  <a:gd name="T18" fmla="*/ 602 w 1843"/>
                  <a:gd name="T19" fmla="*/ 1555 h 1845"/>
                  <a:gd name="T20" fmla="*/ 787 w 1843"/>
                  <a:gd name="T21" fmla="*/ 1617 h 1845"/>
                  <a:gd name="T22" fmla="*/ 990 w 1843"/>
                  <a:gd name="T23" fmla="*/ 1627 h 1845"/>
                  <a:gd name="T24" fmla="*/ 1182 w 1843"/>
                  <a:gd name="T25" fmla="*/ 1581 h 1845"/>
                  <a:gd name="T26" fmla="*/ 1349 w 1843"/>
                  <a:gd name="T27" fmla="*/ 1486 h 1845"/>
                  <a:gd name="T28" fmla="*/ 1485 w 1843"/>
                  <a:gd name="T29" fmla="*/ 1351 h 1845"/>
                  <a:gd name="T30" fmla="*/ 1580 w 1843"/>
                  <a:gd name="T31" fmla="*/ 1183 h 1845"/>
                  <a:gd name="T32" fmla="*/ 1626 w 1843"/>
                  <a:gd name="T33" fmla="*/ 990 h 1845"/>
                  <a:gd name="T34" fmla="*/ 1617 w 1843"/>
                  <a:gd name="T35" fmla="*/ 788 h 1845"/>
                  <a:gd name="T36" fmla="*/ 1553 w 1843"/>
                  <a:gd name="T37" fmla="*/ 603 h 1845"/>
                  <a:gd name="T38" fmla="*/ 1445 w 1843"/>
                  <a:gd name="T39" fmla="*/ 445 h 1845"/>
                  <a:gd name="T40" fmla="*/ 1298 w 1843"/>
                  <a:gd name="T41" fmla="*/ 322 h 1845"/>
                  <a:gd name="T42" fmla="*/ 1120 w 1843"/>
                  <a:gd name="T43" fmla="*/ 242 h 1845"/>
                  <a:gd name="T44" fmla="*/ 921 w 1843"/>
                  <a:gd name="T45" fmla="*/ 215 h 1845"/>
                  <a:gd name="T46" fmla="*/ 1070 w 1843"/>
                  <a:gd name="T47" fmla="*/ 13 h 1845"/>
                  <a:gd name="T48" fmla="*/ 1280 w 1843"/>
                  <a:gd name="T49" fmla="*/ 73 h 1845"/>
                  <a:gd name="T50" fmla="*/ 1466 w 1843"/>
                  <a:gd name="T51" fmla="*/ 179 h 1845"/>
                  <a:gd name="T52" fmla="*/ 1621 w 1843"/>
                  <a:gd name="T53" fmla="*/ 322 h 1845"/>
                  <a:gd name="T54" fmla="*/ 1740 w 1843"/>
                  <a:gd name="T55" fmla="*/ 499 h 1845"/>
                  <a:gd name="T56" fmla="*/ 1816 w 1843"/>
                  <a:gd name="T57" fmla="*/ 701 h 1845"/>
                  <a:gd name="T58" fmla="*/ 1843 w 1843"/>
                  <a:gd name="T59" fmla="*/ 923 h 1845"/>
                  <a:gd name="T60" fmla="*/ 1816 w 1843"/>
                  <a:gd name="T61" fmla="*/ 1144 h 1845"/>
                  <a:gd name="T62" fmla="*/ 1740 w 1843"/>
                  <a:gd name="T63" fmla="*/ 1346 h 1845"/>
                  <a:gd name="T64" fmla="*/ 1621 w 1843"/>
                  <a:gd name="T65" fmla="*/ 1522 h 1845"/>
                  <a:gd name="T66" fmla="*/ 1466 w 1843"/>
                  <a:gd name="T67" fmla="*/ 1666 h 1845"/>
                  <a:gd name="T68" fmla="*/ 1280 w 1843"/>
                  <a:gd name="T69" fmla="*/ 1772 h 1845"/>
                  <a:gd name="T70" fmla="*/ 1070 w 1843"/>
                  <a:gd name="T71" fmla="*/ 1832 h 1845"/>
                  <a:gd name="T72" fmla="*/ 845 w 1843"/>
                  <a:gd name="T73" fmla="*/ 1841 h 1845"/>
                  <a:gd name="T74" fmla="*/ 630 w 1843"/>
                  <a:gd name="T75" fmla="*/ 1797 h 1845"/>
                  <a:gd name="T76" fmla="*/ 436 w 1843"/>
                  <a:gd name="T77" fmla="*/ 1706 h 1845"/>
                  <a:gd name="T78" fmla="*/ 270 w 1843"/>
                  <a:gd name="T79" fmla="*/ 1574 h 1845"/>
                  <a:gd name="T80" fmla="*/ 138 w 1843"/>
                  <a:gd name="T81" fmla="*/ 1408 h 1845"/>
                  <a:gd name="T82" fmla="*/ 47 w 1843"/>
                  <a:gd name="T83" fmla="*/ 1214 h 1845"/>
                  <a:gd name="T84" fmla="*/ 3 w 1843"/>
                  <a:gd name="T85" fmla="*/ 998 h 1845"/>
                  <a:gd name="T86" fmla="*/ 12 w 1843"/>
                  <a:gd name="T87" fmla="*/ 773 h 1845"/>
                  <a:gd name="T88" fmla="*/ 72 w 1843"/>
                  <a:gd name="T89" fmla="*/ 563 h 1845"/>
                  <a:gd name="T90" fmla="*/ 178 w 1843"/>
                  <a:gd name="T91" fmla="*/ 377 h 1845"/>
                  <a:gd name="T92" fmla="*/ 321 w 1843"/>
                  <a:gd name="T93" fmla="*/ 222 h 1845"/>
                  <a:gd name="T94" fmla="*/ 498 w 1843"/>
                  <a:gd name="T95" fmla="*/ 104 h 1845"/>
                  <a:gd name="T96" fmla="*/ 700 w 1843"/>
                  <a:gd name="T97" fmla="*/ 28 h 1845"/>
                  <a:gd name="T98" fmla="*/ 921 w 1843"/>
                  <a:gd name="T99" fmla="*/ 0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3" h="1845">
                    <a:moveTo>
                      <a:pt x="921" y="215"/>
                    </a:moveTo>
                    <a:lnTo>
                      <a:pt x="853" y="218"/>
                    </a:lnTo>
                    <a:lnTo>
                      <a:pt x="787" y="227"/>
                    </a:lnTo>
                    <a:lnTo>
                      <a:pt x="723" y="242"/>
                    </a:lnTo>
                    <a:lnTo>
                      <a:pt x="660" y="263"/>
                    </a:lnTo>
                    <a:lnTo>
                      <a:pt x="602" y="291"/>
                    </a:lnTo>
                    <a:lnTo>
                      <a:pt x="545" y="322"/>
                    </a:lnTo>
                    <a:lnTo>
                      <a:pt x="494" y="358"/>
                    </a:lnTo>
                    <a:lnTo>
                      <a:pt x="444" y="400"/>
                    </a:lnTo>
                    <a:lnTo>
                      <a:pt x="398" y="445"/>
                    </a:lnTo>
                    <a:lnTo>
                      <a:pt x="358" y="494"/>
                    </a:lnTo>
                    <a:lnTo>
                      <a:pt x="321" y="547"/>
                    </a:lnTo>
                    <a:lnTo>
                      <a:pt x="290" y="603"/>
                    </a:lnTo>
                    <a:lnTo>
                      <a:pt x="263" y="662"/>
                    </a:lnTo>
                    <a:lnTo>
                      <a:pt x="242" y="723"/>
                    </a:lnTo>
                    <a:lnTo>
                      <a:pt x="226" y="788"/>
                    </a:lnTo>
                    <a:lnTo>
                      <a:pt x="217" y="854"/>
                    </a:lnTo>
                    <a:lnTo>
                      <a:pt x="214" y="923"/>
                    </a:lnTo>
                    <a:lnTo>
                      <a:pt x="217" y="990"/>
                    </a:lnTo>
                    <a:lnTo>
                      <a:pt x="226" y="1057"/>
                    </a:lnTo>
                    <a:lnTo>
                      <a:pt x="242" y="1122"/>
                    </a:lnTo>
                    <a:lnTo>
                      <a:pt x="263" y="1183"/>
                    </a:lnTo>
                    <a:lnTo>
                      <a:pt x="290" y="1242"/>
                    </a:lnTo>
                    <a:lnTo>
                      <a:pt x="321" y="1298"/>
                    </a:lnTo>
                    <a:lnTo>
                      <a:pt x="358" y="1351"/>
                    </a:lnTo>
                    <a:lnTo>
                      <a:pt x="398" y="1400"/>
                    </a:lnTo>
                    <a:lnTo>
                      <a:pt x="444" y="1445"/>
                    </a:lnTo>
                    <a:lnTo>
                      <a:pt x="494" y="1486"/>
                    </a:lnTo>
                    <a:lnTo>
                      <a:pt x="545" y="1523"/>
                    </a:lnTo>
                    <a:lnTo>
                      <a:pt x="602" y="1555"/>
                    </a:lnTo>
                    <a:lnTo>
                      <a:pt x="660" y="1581"/>
                    </a:lnTo>
                    <a:lnTo>
                      <a:pt x="723" y="1603"/>
                    </a:lnTo>
                    <a:lnTo>
                      <a:pt x="787" y="1617"/>
                    </a:lnTo>
                    <a:lnTo>
                      <a:pt x="853" y="1627"/>
                    </a:lnTo>
                    <a:lnTo>
                      <a:pt x="921" y="1631"/>
                    </a:lnTo>
                    <a:lnTo>
                      <a:pt x="990" y="1627"/>
                    </a:lnTo>
                    <a:lnTo>
                      <a:pt x="1056" y="1617"/>
                    </a:lnTo>
                    <a:lnTo>
                      <a:pt x="1120" y="1603"/>
                    </a:lnTo>
                    <a:lnTo>
                      <a:pt x="1182" y="1581"/>
                    </a:lnTo>
                    <a:lnTo>
                      <a:pt x="1241" y="1555"/>
                    </a:lnTo>
                    <a:lnTo>
                      <a:pt x="1298" y="1523"/>
                    </a:lnTo>
                    <a:lnTo>
                      <a:pt x="1349" y="1486"/>
                    </a:lnTo>
                    <a:lnTo>
                      <a:pt x="1399" y="1445"/>
                    </a:lnTo>
                    <a:lnTo>
                      <a:pt x="1445" y="1400"/>
                    </a:lnTo>
                    <a:lnTo>
                      <a:pt x="1485" y="1351"/>
                    </a:lnTo>
                    <a:lnTo>
                      <a:pt x="1522" y="1298"/>
                    </a:lnTo>
                    <a:lnTo>
                      <a:pt x="1553" y="1242"/>
                    </a:lnTo>
                    <a:lnTo>
                      <a:pt x="1580" y="1183"/>
                    </a:lnTo>
                    <a:lnTo>
                      <a:pt x="1601" y="1122"/>
                    </a:lnTo>
                    <a:lnTo>
                      <a:pt x="1617" y="1057"/>
                    </a:lnTo>
                    <a:lnTo>
                      <a:pt x="1626" y="990"/>
                    </a:lnTo>
                    <a:lnTo>
                      <a:pt x="1629" y="923"/>
                    </a:lnTo>
                    <a:lnTo>
                      <a:pt x="1626" y="854"/>
                    </a:lnTo>
                    <a:lnTo>
                      <a:pt x="1617" y="788"/>
                    </a:lnTo>
                    <a:lnTo>
                      <a:pt x="1601" y="723"/>
                    </a:lnTo>
                    <a:lnTo>
                      <a:pt x="1580" y="662"/>
                    </a:lnTo>
                    <a:lnTo>
                      <a:pt x="1553" y="603"/>
                    </a:lnTo>
                    <a:lnTo>
                      <a:pt x="1522" y="547"/>
                    </a:lnTo>
                    <a:lnTo>
                      <a:pt x="1485" y="494"/>
                    </a:lnTo>
                    <a:lnTo>
                      <a:pt x="1445" y="445"/>
                    </a:lnTo>
                    <a:lnTo>
                      <a:pt x="1399" y="400"/>
                    </a:lnTo>
                    <a:lnTo>
                      <a:pt x="1349" y="358"/>
                    </a:lnTo>
                    <a:lnTo>
                      <a:pt x="1298" y="322"/>
                    </a:lnTo>
                    <a:lnTo>
                      <a:pt x="1241" y="291"/>
                    </a:lnTo>
                    <a:lnTo>
                      <a:pt x="1182" y="263"/>
                    </a:lnTo>
                    <a:lnTo>
                      <a:pt x="1120" y="242"/>
                    </a:lnTo>
                    <a:lnTo>
                      <a:pt x="1056" y="227"/>
                    </a:lnTo>
                    <a:lnTo>
                      <a:pt x="990" y="218"/>
                    </a:lnTo>
                    <a:lnTo>
                      <a:pt x="921" y="215"/>
                    </a:lnTo>
                    <a:close/>
                    <a:moveTo>
                      <a:pt x="921" y="0"/>
                    </a:moveTo>
                    <a:lnTo>
                      <a:pt x="998" y="3"/>
                    </a:lnTo>
                    <a:lnTo>
                      <a:pt x="1070" y="13"/>
                    </a:lnTo>
                    <a:lnTo>
                      <a:pt x="1143" y="28"/>
                    </a:lnTo>
                    <a:lnTo>
                      <a:pt x="1213" y="48"/>
                    </a:lnTo>
                    <a:lnTo>
                      <a:pt x="1280" y="73"/>
                    </a:lnTo>
                    <a:lnTo>
                      <a:pt x="1345" y="104"/>
                    </a:lnTo>
                    <a:lnTo>
                      <a:pt x="1406" y="139"/>
                    </a:lnTo>
                    <a:lnTo>
                      <a:pt x="1466" y="179"/>
                    </a:lnTo>
                    <a:lnTo>
                      <a:pt x="1522" y="222"/>
                    </a:lnTo>
                    <a:lnTo>
                      <a:pt x="1573" y="271"/>
                    </a:lnTo>
                    <a:lnTo>
                      <a:pt x="1621" y="322"/>
                    </a:lnTo>
                    <a:lnTo>
                      <a:pt x="1665" y="377"/>
                    </a:lnTo>
                    <a:lnTo>
                      <a:pt x="1704" y="437"/>
                    </a:lnTo>
                    <a:lnTo>
                      <a:pt x="1740" y="499"/>
                    </a:lnTo>
                    <a:lnTo>
                      <a:pt x="1771" y="563"/>
                    </a:lnTo>
                    <a:lnTo>
                      <a:pt x="1796" y="631"/>
                    </a:lnTo>
                    <a:lnTo>
                      <a:pt x="1816" y="701"/>
                    </a:lnTo>
                    <a:lnTo>
                      <a:pt x="1831" y="773"/>
                    </a:lnTo>
                    <a:lnTo>
                      <a:pt x="1840" y="847"/>
                    </a:lnTo>
                    <a:lnTo>
                      <a:pt x="1843" y="923"/>
                    </a:lnTo>
                    <a:lnTo>
                      <a:pt x="1840" y="998"/>
                    </a:lnTo>
                    <a:lnTo>
                      <a:pt x="1831" y="1072"/>
                    </a:lnTo>
                    <a:lnTo>
                      <a:pt x="1816" y="1144"/>
                    </a:lnTo>
                    <a:lnTo>
                      <a:pt x="1796" y="1214"/>
                    </a:lnTo>
                    <a:lnTo>
                      <a:pt x="1771" y="1281"/>
                    </a:lnTo>
                    <a:lnTo>
                      <a:pt x="1740" y="1346"/>
                    </a:lnTo>
                    <a:lnTo>
                      <a:pt x="1704" y="1408"/>
                    </a:lnTo>
                    <a:lnTo>
                      <a:pt x="1665" y="1467"/>
                    </a:lnTo>
                    <a:lnTo>
                      <a:pt x="1621" y="1522"/>
                    </a:lnTo>
                    <a:lnTo>
                      <a:pt x="1573" y="1574"/>
                    </a:lnTo>
                    <a:lnTo>
                      <a:pt x="1522" y="1623"/>
                    </a:lnTo>
                    <a:lnTo>
                      <a:pt x="1466" y="1666"/>
                    </a:lnTo>
                    <a:lnTo>
                      <a:pt x="1406" y="1706"/>
                    </a:lnTo>
                    <a:lnTo>
                      <a:pt x="1345" y="1741"/>
                    </a:lnTo>
                    <a:lnTo>
                      <a:pt x="1280" y="1772"/>
                    </a:lnTo>
                    <a:lnTo>
                      <a:pt x="1213" y="1797"/>
                    </a:lnTo>
                    <a:lnTo>
                      <a:pt x="1143" y="1817"/>
                    </a:lnTo>
                    <a:lnTo>
                      <a:pt x="1070" y="1832"/>
                    </a:lnTo>
                    <a:lnTo>
                      <a:pt x="998" y="1841"/>
                    </a:lnTo>
                    <a:lnTo>
                      <a:pt x="921" y="1845"/>
                    </a:lnTo>
                    <a:lnTo>
                      <a:pt x="845" y="1841"/>
                    </a:lnTo>
                    <a:lnTo>
                      <a:pt x="772" y="1832"/>
                    </a:lnTo>
                    <a:lnTo>
                      <a:pt x="700" y="1817"/>
                    </a:lnTo>
                    <a:lnTo>
                      <a:pt x="630" y="1797"/>
                    </a:lnTo>
                    <a:lnTo>
                      <a:pt x="563" y="1772"/>
                    </a:lnTo>
                    <a:lnTo>
                      <a:pt x="498" y="1741"/>
                    </a:lnTo>
                    <a:lnTo>
                      <a:pt x="436" y="1706"/>
                    </a:lnTo>
                    <a:lnTo>
                      <a:pt x="377" y="1666"/>
                    </a:lnTo>
                    <a:lnTo>
                      <a:pt x="321" y="1623"/>
                    </a:lnTo>
                    <a:lnTo>
                      <a:pt x="270" y="1574"/>
                    </a:lnTo>
                    <a:lnTo>
                      <a:pt x="222" y="1522"/>
                    </a:lnTo>
                    <a:lnTo>
                      <a:pt x="178" y="1467"/>
                    </a:lnTo>
                    <a:lnTo>
                      <a:pt x="138" y="1408"/>
                    </a:lnTo>
                    <a:lnTo>
                      <a:pt x="103" y="1346"/>
                    </a:lnTo>
                    <a:lnTo>
                      <a:pt x="72" y="1281"/>
                    </a:lnTo>
                    <a:lnTo>
                      <a:pt x="47" y="1214"/>
                    </a:lnTo>
                    <a:lnTo>
                      <a:pt x="26" y="1144"/>
                    </a:lnTo>
                    <a:lnTo>
                      <a:pt x="12" y="1072"/>
                    </a:lnTo>
                    <a:lnTo>
                      <a:pt x="3" y="998"/>
                    </a:lnTo>
                    <a:lnTo>
                      <a:pt x="0" y="923"/>
                    </a:lnTo>
                    <a:lnTo>
                      <a:pt x="3" y="847"/>
                    </a:lnTo>
                    <a:lnTo>
                      <a:pt x="12" y="773"/>
                    </a:lnTo>
                    <a:lnTo>
                      <a:pt x="26" y="701"/>
                    </a:lnTo>
                    <a:lnTo>
                      <a:pt x="47" y="631"/>
                    </a:lnTo>
                    <a:lnTo>
                      <a:pt x="72" y="563"/>
                    </a:lnTo>
                    <a:lnTo>
                      <a:pt x="103" y="499"/>
                    </a:lnTo>
                    <a:lnTo>
                      <a:pt x="138" y="437"/>
                    </a:lnTo>
                    <a:lnTo>
                      <a:pt x="178" y="377"/>
                    </a:lnTo>
                    <a:lnTo>
                      <a:pt x="222" y="322"/>
                    </a:lnTo>
                    <a:lnTo>
                      <a:pt x="270" y="271"/>
                    </a:lnTo>
                    <a:lnTo>
                      <a:pt x="321" y="222"/>
                    </a:lnTo>
                    <a:lnTo>
                      <a:pt x="377" y="179"/>
                    </a:lnTo>
                    <a:lnTo>
                      <a:pt x="436" y="139"/>
                    </a:lnTo>
                    <a:lnTo>
                      <a:pt x="498" y="104"/>
                    </a:lnTo>
                    <a:lnTo>
                      <a:pt x="563" y="73"/>
                    </a:lnTo>
                    <a:lnTo>
                      <a:pt x="630" y="48"/>
                    </a:lnTo>
                    <a:lnTo>
                      <a:pt x="700" y="28"/>
                    </a:lnTo>
                    <a:lnTo>
                      <a:pt x="772" y="13"/>
                    </a:lnTo>
                    <a:lnTo>
                      <a:pt x="845" y="3"/>
                    </a:lnTo>
                    <a:lnTo>
                      <a:pt x="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Freeform 440"/>
              <p:cNvSpPr>
                <a:spLocks/>
              </p:cNvSpPr>
              <p:nvPr/>
            </p:nvSpPr>
            <p:spPr bwMode="auto">
              <a:xfrm>
                <a:off x="3302000" y="3179763"/>
                <a:ext cx="365125" cy="160338"/>
              </a:xfrm>
              <a:custGeom>
                <a:avLst/>
                <a:gdLst>
                  <a:gd name="T0" fmla="*/ 799 w 2526"/>
                  <a:gd name="T1" fmla="*/ 14 h 1112"/>
                  <a:gd name="T2" fmla="*/ 993 w 2526"/>
                  <a:gd name="T3" fmla="*/ 57 h 1112"/>
                  <a:gd name="T4" fmla="*/ 1201 w 2526"/>
                  <a:gd name="T5" fmla="*/ 116 h 1112"/>
                  <a:gd name="T6" fmla="*/ 1394 w 2526"/>
                  <a:gd name="T7" fmla="*/ 177 h 1112"/>
                  <a:gd name="T8" fmla="*/ 1543 w 2526"/>
                  <a:gd name="T9" fmla="*/ 224 h 1112"/>
                  <a:gd name="T10" fmla="*/ 1625 w 2526"/>
                  <a:gd name="T11" fmla="*/ 249 h 1112"/>
                  <a:gd name="T12" fmla="*/ 1676 w 2526"/>
                  <a:gd name="T13" fmla="*/ 299 h 1112"/>
                  <a:gd name="T14" fmla="*/ 1683 w 2526"/>
                  <a:gd name="T15" fmla="*/ 373 h 1112"/>
                  <a:gd name="T16" fmla="*/ 1633 w 2526"/>
                  <a:gd name="T17" fmla="*/ 447 h 1112"/>
                  <a:gd name="T18" fmla="*/ 1516 w 2526"/>
                  <a:gd name="T19" fmla="*/ 493 h 1112"/>
                  <a:gd name="T20" fmla="*/ 1361 w 2526"/>
                  <a:gd name="T21" fmla="*/ 501 h 1112"/>
                  <a:gd name="T22" fmla="*/ 1202 w 2526"/>
                  <a:gd name="T23" fmla="*/ 485 h 1112"/>
                  <a:gd name="T24" fmla="*/ 1059 w 2526"/>
                  <a:gd name="T25" fmla="*/ 461 h 1112"/>
                  <a:gd name="T26" fmla="*/ 957 w 2526"/>
                  <a:gd name="T27" fmla="*/ 443 h 1112"/>
                  <a:gd name="T28" fmla="*/ 918 w 2526"/>
                  <a:gd name="T29" fmla="*/ 450 h 1112"/>
                  <a:gd name="T30" fmla="*/ 971 w 2526"/>
                  <a:gd name="T31" fmla="*/ 514 h 1112"/>
                  <a:gd name="T32" fmla="*/ 1108 w 2526"/>
                  <a:gd name="T33" fmla="*/ 568 h 1112"/>
                  <a:gd name="T34" fmla="*/ 1289 w 2526"/>
                  <a:gd name="T35" fmla="*/ 604 h 1112"/>
                  <a:gd name="T36" fmla="*/ 1480 w 2526"/>
                  <a:gd name="T37" fmla="*/ 618 h 1112"/>
                  <a:gd name="T38" fmla="*/ 1707 w 2526"/>
                  <a:gd name="T39" fmla="*/ 591 h 1112"/>
                  <a:gd name="T40" fmla="*/ 2094 w 2526"/>
                  <a:gd name="T41" fmla="*/ 475 h 1112"/>
                  <a:gd name="T42" fmla="*/ 2369 w 2526"/>
                  <a:gd name="T43" fmla="*/ 346 h 1112"/>
                  <a:gd name="T44" fmla="*/ 2469 w 2526"/>
                  <a:gd name="T45" fmla="*/ 354 h 1112"/>
                  <a:gd name="T46" fmla="*/ 2523 w 2526"/>
                  <a:gd name="T47" fmla="*/ 433 h 1112"/>
                  <a:gd name="T48" fmla="*/ 2498 w 2526"/>
                  <a:gd name="T49" fmla="*/ 551 h 1112"/>
                  <a:gd name="T50" fmla="*/ 2406 w 2526"/>
                  <a:gd name="T51" fmla="*/ 649 h 1112"/>
                  <a:gd name="T52" fmla="*/ 2280 w 2526"/>
                  <a:gd name="T53" fmla="*/ 737 h 1112"/>
                  <a:gd name="T54" fmla="*/ 2108 w 2526"/>
                  <a:gd name="T55" fmla="*/ 844 h 1112"/>
                  <a:gd name="T56" fmla="*/ 1918 w 2526"/>
                  <a:gd name="T57" fmla="*/ 951 h 1112"/>
                  <a:gd name="T58" fmla="*/ 1736 w 2526"/>
                  <a:gd name="T59" fmla="*/ 1041 h 1112"/>
                  <a:gd name="T60" fmla="*/ 1590 w 2526"/>
                  <a:gd name="T61" fmla="*/ 1101 h 1112"/>
                  <a:gd name="T62" fmla="*/ 1487 w 2526"/>
                  <a:gd name="T63" fmla="*/ 1112 h 1112"/>
                  <a:gd name="T64" fmla="*/ 1317 w 2526"/>
                  <a:gd name="T65" fmla="*/ 1098 h 1112"/>
                  <a:gd name="T66" fmla="*/ 1094 w 2526"/>
                  <a:gd name="T67" fmla="*/ 1068 h 1112"/>
                  <a:gd name="T68" fmla="*/ 848 w 2526"/>
                  <a:gd name="T69" fmla="*/ 1030 h 1112"/>
                  <a:gd name="T70" fmla="*/ 611 w 2526"/>
                  <a:gd name="T71" fmla="*/ 990 h 1112"/>
                  <a:gd name="T72" fmla="*/ 416 w 2526"/>
                  <a:gd name="T73" fmla="*/ 954 h 1112"/>
                  <a:gd name="T74" fmla="*/ 292 w 2526"/>
                  <a:gd name="T75" fmla="*/ 931 h 1112"/>
                  <a:gd name="T76" fmla="*/ 189 w 2526"/>
                  <a:gd name="T77" fmla="*/ 934 h 1112"/>
                  <a:gd name="T78" fmla="*/ 83 w 2526"/>
                  <a:gd name="T79" fmla="*/ 995 h 1112"/>
                  <a:gd name="T80" fmla="*/ 27 w 2526"/>
                  <a:gd name="T81" fmla="*/ 1030 h 1112"/>
                  <a:gd name="T82" fmla="*/ 6 w 2526"/>
                  <a:gd name="T83" fmla="*/ 1011 h 1112"/>
                  <a:gd name="T84" fmla="*/ 0 w 2526"/>
                  <a:gd name="T85" fmla="*/ 991 h 1112"/>
                  <a:gd name="T86" fmla="*/ 17 w 2526"/>
                  <a:gd name="T87" fmla="*/ 734 h 1112"/>
                  <a:gd name="T88" fmla="*/ 36 w 2526"/>
                  <a:gd name="T89" fmla="*/ 436 h 1112"/>
                  <a:gd name="T90" fmla="*/ 53 w 2526"/>
                  <a:gd name="T91" fmla="*/ 169 h 1112"/>
                  <a:gd name="T92" fmla="*/ 71 w 2526"/>
                  <a:gd name="T93" fmla="*/ 82 h 1112"/>
                  <a:gd name="T94" fmla="*/ 121 w 2526"/>
                  <a:gd name="T95" fmla="*/ 67 h 1112"/>
                  <a:gd name="T96" fmla="*/ 254 w 2526"/>
                  <a:gd name="T97" fmla="*/ 46 h 1112"/>
                  <a:gd name="T98" fmla="*/ 442 w 2526"/>
                  <a:gd name="T99" fmla="*/ 19 h 1112"/>
                  <a:gd name="T100" fmla="*/ 616 w 2526"/>
                  <a:gd name="T101" fmla="*/ 2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6" h="1112">
                    <a:moveTo>
                      <a:pt x="682" y="0"/>
                    </a:moveTo>
                    <a:lnTo>
                      <a:pt x="718" y="2"/>
                    </a:lnTo>
                    <a:lnTo>
                      <a:pt x="757" y="8"/>
                    </a:lnTo>
                    <a:lnTo>
                      <a:pt x="799" y="14"/>
                    </a:lnTo>
                    <a:lnTo>
                      <a:pt x="845" y="23"/>
                    </a:lnTo>
                    <a:lnTo>
                      <a:pt x="892" y="33"/>
                    </a:lnTo>
                    <a:lnTo>
                      <a:pt x="942" y="45"/>
                    </a:lnTo>
                    <a:lnTo>
                      <a:pt x="993" y="57"/>
                    </a:lnTo>
                    <a:lnTo>
                      <a:pt x="1044" y="71"/>
                    </a:lnTo>
                    <a:lnTo>
                      <a:pt x="1097" y="86"/>
                    </a:lnTo>
                    <a:lnTo>
                      <a:pt x="1149" y="101"/>
                    </a:lnTo>
                    <a:lnTo>
                      <a:pt x="1201" y="116"/>
                    </a:lnTo>
                    <a:lnTo>
                      <a:pt x="1251" y="131"/>
                    </a:lnTo>
                    <a:lnTo>
                      <a:pt x="1301" y="147"/>
                    </a:lnTo>
                    <a:lnTo>
                      <a:pt x="1349" y="162"/>
                    </a:lnTo>
                    <a:lnTo>
                      <a:pt x="1394" y="177"/>
                    </a:lnTo>
                    <a:lnTo>
                      <a:pt x="1436" y="191"/>
                    </a:lnTo>
                    <a:lnTo>
                      <a:pt x="1475" y="203"/>
                    </a:lnTo>
                    <a:lnTo>
                      <a:pt x="1511" y="214"/>
                    </a:lnTo>
                    <a:lnTo>
                      <a:pt x="1543" y="224"/>
                    </a:lnTo>
                    <a:lnTo>
                      <a:pt x="1569" y="232"/>
                    </a:lnTo>
                    <a:lnTo>
                      <a:pt x="1592" y="238"/>
                    </a:lnTo>
                    <a:lnTo>
                      <a:pt x="1609" y="242"/>
                    </a:lnTo>
                    <a:lnTo>
                      <a:pt x="1625" y="249"/>
                    </a:lnTo>
                    <a:lnTo>
                      <a:pt x="1641" y="258"/>
                    </a:lnTo>
                    <a:lnTo>
                      <a:pt x="1655" y="270"/>
                    </a:lnTo>
                    <a:lnTo>
                      <a:pt x="1667" y="284"/>
                    </a:lnTo>
                    <a:lnTo>
                      <a:pt x="1676" y="299"/>
                    </a:lnTo>
                    <a:lnTo>
                      <a:pt x="1681" y="316"/>
                    </a:lnTo>
                    <a:lnTo>
                      <a:pt x="1686" y="335"/>
                    </a:lnTo>
                    <a:lnTo>
                      <a:pt x="1686" y="354"/>
                    </a:lnTo>
                    <a:lnTo>
                      <a:pt x="1683" y="373"/>
                    </a:lnTo>
                    <a:lnTo>
                      <a:pt x="1675" y="394"/>
                    </a:lnTo>
                    <a:lnTo>
                      <a:pt x="1666" y="413"/>
                    </a:lnTo>
                    <a:lnTo>
                      <a:pt x="1651" y="431"/>
                    </a:lnTo>
                    <a:lnTo>
                      <a:pt x="1633" y="447"/>
                    </a:lnTo>
                    <a:lnTo>
                      <a:pt x="1610" y="462"/>
                    </a:lnTo>
                    <a:lnTo>
                      <a:pt x="1582" y="475"/>
                    </a:lnTo>
                    <a:lnTo>
                      <a:pt x="1550" y="485"/>
                    </a:lnTo>
                    <a:lnTo>
                      <a:pt x="1516" y="493"/>
                    </a:lnTo>
                    <a:lnTo>
                      <a:pt x="1479" y="498"/>
                    </a:lnTo>
                    <a:lnTo>
                      <a:pt x="1441" y="501"/>
                    </a:lnTo>
                    <a:lnTo>
                      <a:pt x="1401" y="502"/>
                    </a:lnTo>
                    <a:lnTo>
                      <a:pt x="1361" y="501"/>
                    </a:lnTo>
                    <a:lnTo>
                      <a:pt x="1321" y="499"/>
                    </a:lnTo>
                    <a:lnTo>
                      <a:pt x="1280" y="496"/>
                    </a:lnTo>
                    <a:lnTo>
                      <a:pt x="1241" y="491"/>
                    </a:lnTo>
                    <a:lnTo>
                      <a:pt x="1202" y="485"/>
                    </a:lnTo>
                    <a:lnTo>
                      <a:pt x="1163" y="479"/>
                    </a:lnTo>
                    <a:lnTo>
                      <a:pt x="1127" y="473"/>
                    </a:lnTo>
                    <a:lnTo>
                      <a:pt x="1092" y="466"/>
                    </a:lnTo>
                    <a:lnTo>
                      <a:pt x="1059" y="461"/>
                    </a:lnTo>
                    <a:lnTo>
                      <a:pt x="1028" y="455"/>
                    </a:lnTo>
                    <a:lnTo>
                      <a:pt x="1001" y="451"/>
                    </a:lnTo>
                    <a:lnTo>
                      <a:pt x="977" y="446"/>
                    </a:lnTo>
                    <a:lnTo>
                      <a:pt x="957" y="443"/>
                    </a:lnTo>
                    <a:lnTo>
                      <a:pt x="940" y="442"/>
                    </a:lnTo>
                    <a:lnTo>
                      <a:pt x="928" y="442"/>
                    </a:lnTo>
                    <a:lnTo>
                      <a:pt x="920" y="445"/>
                    </a:lnTo>
                    <a:lnTo>
                      <a:pt x="918" y="450"/>
                    </a:lnTo>
                    <a:lnTo>
                      <a:pt x="921" y="466"/>
                    </a:lnTo>
                    <a:lnTo>
                      <a:pt x="931" y="482"/>
                    </a:lnTo>
                    <a:lnTo>
                      <a:pt x="948" y="498"/>
                    </a:lnTo>
                    <a:lnTo>
                      <a:pt x="971" y="514"/>
                    </a:lnTo>
                    <a:lnTo>
                      <a:pt x="999" y="529"/>
                    </a:lnTo>
                    <a:lnTo>
                      <a:pt x="1032" y="543"/>
                    </a:lnTo>
                    <a:lnTo>
                      <a:pt x="1068" y="555"/>
                    </a:lnTo>
                    <a:lnTo>
                      <a:pt x="1108" y="568"/>
                    </a:lnTo>
                    <a:lnTo>
                      <a:pt x="1150" y="579"/>
                    </a:lnTo>
                    <a:lnTo>
                      <a:pt x="1195" y="588"/>
                    </a:lnTo>
                    <a:lnTo>
                      <a:pt x="1242" y="596"/>
                    </a:lnTo>
                    <a:lnTo>
                      <a:pt x="1289" y="604"/>
                    </a:lnTo>
                    <a:lnTo>
                      <a:pt x="1338" y="610"/>
                    </a:lnTo>
                    <a:lnTo>
                      <a:pt x="1386" y="614"/>
                    </a:lnTo>
                    <a:lnTo>
                      <a:pt x="1433" y="617"/>
                    </a:lnTo>
                    <a:lnTo>
                      <a:pt x="1480" y="618"/>
                    </a:lnTo>
                    <a:lnTo>
                      <a:pt x="1525" y="617"/>
                    </a:lnTo>
                    <a:lnTo>
                      <a:pt x="1567" y="614"/>
                    </a:lnTo>
                    <a:lnTo>
                      <a:pt x="1606" y="609"/>
                    </a:lnTo>
                    <a:lnTo>
                      <a:pt x="1707" y="591"/>
                    </a:lnTo>
                    <a:lnTo>
                      <a:pt x="1807" y="568"/>
                    </a:lnTo>
                    <a:lnTo>
                      <a:pt x="1906" y="540"/>
                    </a:lnTo>
                    <a:lnTo>
                      <a:pt x="2001" y="509"/>
                    </a:lnTo>
                    <a:lnTo>
                      <a:pt x="2094" y="475"/>
                    </a:lnTo>
                    <a:lnTo>
                      <a:pt x="2181" y="438"/>
                    </a:lnTo>
                    <a:lnTo>
                      <a:pt x="2264" y="399"/>
                    </a:lnTo>
                    <a:lnTo>
                      <a:pt x="2341" y="359"/>
                    </a:lnTo>
                    <a:lnTo>
                      <a:pt x="2369" y="346"/>
                    </a:lnTo>
                    <a:lnTo>
                      <a:pt x="2397" y="341"/>
                    </a:lnTo>
                    <a:lnTo>
                      <a:pt x="2422" y="340"/>
                    </a:lnTo>
                    <a:lnTo>
                      <a:pt x="2447" y="345"/>
                    </a:lnTo>
                    <a:lnTo>
                      <a:pt x="2469" y="354"/>
                    </a:lnTo>
                    <a:lnTo>
                      <a:pt x="2488" y="368"/>
                    </a:lnTo>
                    <a:lnTo>
                      <a:pt x="2504" y="386"/>
                    </a:lnTo>
                    <a:lnTo>
                      <a:pt x="2515" y="408"/>
                    </a:lnTo>
                    <a:lnTo>
                      <a:pt x="2523" y="433"/>
                    </a:lnTo>
                    <a:lnTo>
                      <a:pt x="2526" y="459"/>
                    </a:lnTo>
                    <a:lnTo>
                      <a:pt x="2523" y="489"/>
                    </a:lnTo>
                    <a:lnTo>
                      <a:pt x="2513" y="519"/>
                    </a:lnTo>
                    <a:lnTo>
                      <a:pt x="2498" y="551"/>
                    </a:lnTo>
                    <a:lnTo>
                      <a:pt x="2475" y="584"/>
                    </a:lnTo>
                    <a:lnTo>
                      <a:pt x="2445" y="617"/>
                    </a:lnTo>
                    <a:lnTo>
                      <a:pt x="2429" y="631"/>
                    </a:lnTo>
                    <a:lnTo>
                      <a:pt x="2406" y="649"/>
                    </a:lnTo>
                    <a:lnTo>
                      <a:pt x="2381" y="668"/>
                    </a:lnTo>
                    <a:lnTo>
                      <a:pt x="2350" y="690"/>
                    </a:lnTo>
                    <a:lnTo>
                      <a:pt x="2317" y="713"/>
                    </a:lnTo>
                    <a:lnTo>
                      <a:pt x="2280" y="737"/>
                    </a:lnTo>
                    <a:lnTo>
                      <a:pt x="2240" y="763"/>
                    </a:lnTo>
                    <a:lnTo>
                      <a:pt x="2198" y="789"/>
                    </a:lnTo>
                    <a:lnTo>
                      <a:pt x="2154" y="816"/>
                    </a:lnTo>
                    <a:lnTo>
                      <a:pt x="2108" y="844"/>
                    </a:lnTo>
                    <a:lnTo>
                      <a:pt x="2062" y="871"/>
                    </a:lnTo>
                    <a:lnTo>
                      <a:pt x="2014" y="898"/>
                    </a:lnTo>
                    <a:lnTo>
                      <a:pt x="1966" y="924"/>
                    </a:lnTo>
                    <a:lnTo>
                      <a:pt x="1918" y="951"/>
                    </a:lnTo>
                    <a:lnTo>
                      <a:pt x="1871" y="976"/>
                    </a:lnTo>
                    <a:lnTo>
                      <a:pt x="1825" y="999"/>
                    </a:lnTo>
                    <a:lnTo>
                      <a:pt x="1780" y="1021"/>
                    </a:lnTo>
                    <a:lnTo>
                      <a:pt x="1736" y="1041"/>
                    </a:lnTo>
                    <a:lnTo>
                      <a:pt x="1695" y="1061"/>
                    </a:lnTo>
                    <a:lnTo>
                      <a:pt x="1657" y="1076"/>
                    </a:lnTo>
                    <a:lnTo>
                      <a:pt x="1621" y="1090"/>
                    </a:lnTo>
                    <a:lnTo>
                      <a:pt x="1590" y="1101"/>
                    </a:lnTo>
                    <a:lnTo>
                      <a:pt x="1561" y="1108"/>
                    </a:lnTo>
                    <a:lnTo>
                      <a:pt x="1542" y="1111"/>
                    </a:lnTo>
                    <a:lnTo>
                      <a:pt x="1518" y="1112"/>
                    </a:lnTo>
                    <a:lnTo>
                      <a:pt x="1487" y="1112"/>
                    </a:lnTo>
                    <a:lnTo>
                      <a:pt x="1451" y="1110"/>
                    </a:lnTo>
                    <a:lnTo>
                      <a:pt x="1411" y="1107"/>
                    </a:lnTo>
                    <a:lnTo>
                      <a:pt x="1366" y="1103"/>
                    </a:lnTo>
                    <a:lnTo>
                      <a:pt x="1317" y="1098"/>
                    </a:lnTo>
                    <a:lnTo>
                      <a:pt x="1265" y="1091"/>
                    </a:lnTo>
                    <a:lnTo>
                      <a:pt x="1210" y="1085"/>
                    </a:lnTo>
                    <a:lnTo>
                      <a:pt x="1153" y="1076"/>
                    </a:lnTo>
                    <a:lnTo>
                      <a:pt x="1094" y="1068"/>
                    </a:lnTo>
                    <a:lnTo>
                      <a:pt x="1033" y="1059"/>
                    </a:lnTo>
                    <a:lnTo>
                      <a:pt x="971" y="1050"/>
                    </a:lnTo>
                    <a:lnTo>
                      <a:pt x="910" y="1040"/>
                    </a:lnTo>
                    <a:lnTo>
                      <a:pt x="848" y="1030"/>
                    </a:lnTo>
                    <a:lnTo>
                      <a:pt x="787" y="1020"/>
                    </a:lnTo>
                    <a:lnTo>
                      <a:pt x="726" y="1010"/>
                    </a:lnTo>
                    <a:lnTo>
                      <a:pt x="668" y="999"/>
                    </a:lnTo>
                    <a:lnTo>
                      <a:pt x="611" y="990"/>
                    </a:lnTo>
                    <a:lnTo>
                      <a:pt x="557" y="980"/>
                    </a:lnTo>
                    <a:lnTo>
                      <a:pt x="506" y="971"/>
                    </a:lnTo>
                    <a:lnTo>
                      <a:pt x="459" y="962"/>
                    </a:lnTo>
                    <a:lnTo>
                      <a:pt x="416" y="954"/>
                    </a:lnTo>
                    <a:lnTo>
                      <a:pt x="377" y="946"/>
                    </a:lnTo>
                    <a:lnTo>
                      <a:pt x="343" y="940"/>
                    </a:lnTo>
                    <a:lnTo>
                      <a:pt x="314" y="935"/>
                    </a:lnTo>
                    <a:lnTo>
                      <a:pt x="292" y="931"/>
                    </a:lnTo>
                    <a:lnTo>
                      <a:pt x="276" y="926"/>
                    </a:lnTo>
                    <a:lnTo>
                      <a:pt x="248" y="923"/>
                    </a:lnTo>
                    <a:lnTo>
                      <a:pt x="218" y="926"/>
                    </a:lnTo>
                    <a:lnTo>
                      <a:pt x="189" y="934"/>
                    </a:lnTo>
                    <a:lnTo>
                      <a:pt x="162" y="945"/>
                    </a:lnTo>
                    <a:lnTo>
                      <a:pt x="135" y="960"/>
                    </a:lnTo>
                    <a:lnTo>
                      <a:pt x="108" y="977"/>
                    </a:lnTo>
                    <a:lnTo>
                      <a:pt x="83" y="995"/>
                    </a:lnTo>
                    <a:lnTo>
                      <a:pt x="61" y="1014"/>
                    </a:lnTo>
                    <a:lnTo>
                      <a:pt x="47" y="1024"/>
                    </a:lnTo>
                    <a:lnTo>
                      <a:pt x="35" y="1029"/>
                    </a:lnTo>
                    <a:lnTo>
                      <a:pt x="27" y="1030"/>
                    </a:lnTo>
                    <a:lnTo>
                      <a:pt x="19" y="1028"/>
                    </a:lnTo>
                    <a:lnTo>
                      <a:pt x="13" y="1024"/>
                    </a:lnTo>
                    <a:lnTo>
                      <a:pt x="9" y="1018"/>
                    </a:lnTo>
                    <a:lnTo>
                      <a:pt x="6" y="1011"/>
                    </a:lnTo>
                    <a:lnTo>
                      <a:pt x="2" y="1004"/>
                    </a:lnTo>
                    <a:lnTo>
                      <a:pt x="1" y="998"/>
                    </a:lnTo>
                    <a:lnTo>
                      <a:pt x="1" y="993"/>
                    </a:lnTo>
                    <a:lnTo>
                      <a:pt x="0" y="991"/>
                    </a:lnTo>
                    <a:lnTo>
                      <a:pt x="5" y="935"/>
                    </a:lnTo>
                    <a:lnTo>
                      <a:pt x="9" y="872"/>
                    </a:lnTo>
                    <a:lnTo>
                      <a:pt x="13" y="806"/>
                    </a:lnTo>
                    <a:lnTo>
                      <a:pt x="17" y="734"/>
                    </a:lnTo>
                    <a:lnTo>
                      <a:pt x="23" y="661"/>
                    </a:lnTo>
                    <a:lnTo>
                      <a:pt x="27" y="586"/>
                    </a:lnTo>
                    <a:lnTo>
                      <a:pt x="32" y="510"/>
                    </a:lnTo>
                    <a:lnTo>
                      <a:pt x="36" y="436"/>
                    </a:lnTo>
                    <a:lnTo>
                      <a:pt x="42" y="363"/>
                    </a:lnTo>
                    <a:lnTo>
                      <a:pt x="46" y="294"/>
                    </a:lnTo>
                    <a:lnTo>
                      <a:pt x="50" y="229"/>
                    </a:lnTo>
                    <a:lnTo>
                      <a:pt x="53" y="169"/>
                    </a:lnTo>
                    <a:lnTo>
                      <a:pt x="57" y="117"/>
                    </a:lnTo>
                    <a:lnTo>
                      <a:pt x="60" y="102"/>
                    </a:lnTo>
                    <a:lnTo>
                      <a:pt x="64" y="90"/>
                    </a:lnTo>
                    <a:lnTo>
                      <a:pt x="71" y="82"/>
                    </a:lnTo>
                    <a:lnTo>
                      <a:pt x="81" y="76"/>
                    </a:lnTo>
                    <a:lnTo>
                      <a:pt x="92" y="72"/>
                    </a:lnTo>
                    <a:lnTo>
                      <a:pt x="105" y="69"/>
                    </a:lnTo>
                    <a:lnTo>
                      <a:pt x="121" y="67"/>
                    </a:lnTo>
                    <a:lnTo>
                      <a:pt x="138" y="64"/>
                    </a:lnTo>
                    <a:lnTo>
                      <a:pt x="173" y="58"/>
                    </a:lnTo>
                    <a:lnTo>
                      <a:pt x="212" y="52"/>
                    </a:lnTo>
                    <a:lnTo>
                      <a:pt x="254" y="46"/>
                    </a:lnTo>
                    <a:lnTo>
                      <a:pt x="299" y="38"/>
                    </a:lnTo>
                    <a:lnTo>
                      <a:pt x="346" y="32"/>
                    </a:lnTo>
                    <a:lnTo>
                      <a:pt x="394" y="26"/>
                    </a:lnTo>
                    <a:lnTo>
                      <a:pt x="442" y="19"/>
                    </a:lnTo>
                    <a:lnTo>
                      <a:pt x="490" y="14"/>
                    </a:lnTo>
                    <a:lnTo>
                      <a:pt x="535" y="9"/>
                    </a:lnTo>
                    <a:lnTo>
                      <a:pt x="577" y="5"/>
                    </a:lnTo>
                    <a:lnTo>
                      <a:pt x="616" y="2"/>
                    </a:lnTo>
                    <a:lnTo>
                      <a:pt x="652" y="0"/>
                    </a:lnTo>
                    <a:lnTo>
                      <a:pt x="6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 441"/>
              <p:cNvSpPr>
                <a:spLocks noEditPoints="1"/>
              </p:cNvSpPr>
              <p:nvPr/>
            </p:nvSpPr>
            <p:spPr bwMode="auto">
              <a:xfrm>
                <a:off x="3163888" y="3182938"/>
                <a:ext cx="115887" cy="149225"/>
              </a:xfrm>
              <a:custGeom>
                <a:avLst/>
                <a:gdLst>
                  <a:gd name="T0" fmla="*/ 415 w 801"/>
                  <a:gd name="T1" fmla="*/ 618 h 1033"/>
                  <a:gd name="T2" fmla="*/ 385 w 801"/>
                  <a:gd name="T3" fmla="*/ 621 h 1033"/>
                  <a:gd name="T4" fmla="*/ 357 w 801"/>
                  <a:gd name="T5" fmla="*/ 630 h 1033"/>
                  <a:gd name="T6" fmla="*/ 332 w 801"/>
                  <a:gd name="T7" fmla="*/ 644 h 1033"/>
                  <a:gd name="T8" fmla="*/ 310 w 801"/>
                  <a:gd name="T9" fmla="*/ 662 h 1033"/>
                  <a:gd name="T10" fmla="*/ 292 w 801"/>
                  <a:gd name="T11" fmla="*/ 684 h 1033"/>
                  <a:gd name="T12" fmla="*/ 278 w 801"/>
                  <a:gd name="T13" fmla="*/ 708 h 1033"/>
                  <a:gd name="T14" fmla="*/ 269 w 801"/>
                  <a:gd name="T15" fmla="*/ 737 h 1033"/>
                  <a:gd name="T16" fmla="*/ 266 w 801"/>
                  <a:gd name="T17" fmla="*/ 766 h 1033"/>
                  <a:gd name="T18" fmla="*/ 269 w 801"/>
                  <a:gd name="T19" fmla="*/ 796 h 1033"/>
                  <a:gd name="T20" fmla="*/ 278 w 801"/>
                  <a:gd name="T21" fmla="*/ 824 h 1033"/>
                  <a:gd name="T22" fmla="*/ 292 w 801"/>
                  <a:gd name="T23" fmla="*/ 850 h 1033"/>
                  <a:gd name="T24" fmla="*/ 310 w 801"/>
                  <a:gd name="T25" fmla="*/ 872 h 1033"/>
                  <a:gd name="T26" fmla="*/ 332 w 801"/>
                  <a:gd name="T27" fmla="*/ 890 h 1033"/>
                  <a:gd name="T28" fmla="*/ 357 w 801"/>
                  <a:gd name="T29" fmla="*/ 904 h 1033"/>
                  <a:gd name="T30" fmla="*/ 385 w 801"/>
                  <a:gd name="T31" fmla="*/ 912 h 1033"/>
                  <a:gd name="T32" fmla="*/ 415 w 801"/>
                  <a:gd name="T33" fmla="*/ 915 h 1033"/>
                  <a:gd name="T34" fmla="*/ 445 w 801"/>
                  <a:gd name="T35" fmla="*/ 912 h 1033"/>
                  <a:gd name="T36" fmla="*/ 472 w 801"/>
                  <a:gd name="T37" fmla="*/ 904 h 1033"/>
                  <a:gd name="T38" fmla="*/ 498 w 801"/>
                  <a:gd name="T39" fmla="*/ 890 h 1033"/>
                  <a:gd name="T40" fmla="*/ 520 w 801"/>
                  <a:gd name="T41" fmla="*/ 872 h 1033"/>
                  <a:gd name="T42" fmla="*/ 538 w 801"/>
                  <a:gd name="T43" fmla="*/ 850 h 1033"/>
                  <a:gd name="T44" fmla="*/ 552 w 801"/>
                  <a:gd name="T45" fmla="*/ 824 h 1033"/>
                  <a:gd name="T46" fmla="*/ 560 w 801"/>
                  <a:gd name="T47" fmla="*/ 796 h 1033"/>
                  <a:gd name="T48" fmla="*/ 563 w 801"/>
                  <a:gd name="T49" fmla="*/ 766 h 1033"/>
                  <a:gd name="T50" fmla="*/ 560 w 801"/>
                  <a:gd name="T51" fmla="*/ 737 h 1033"/>
                  <a:gd name="T52" fmla="*/ 552 w 801"/>
                  <a:gd name="T53" fmla="*/ 708 h 1033"/>
                  <a:gd name="T54" fmla="*/ 538 w 801"/>
                  <a:gd name="T55" fmla="*/ 684 h 1033"/>
                  <a:gd name="T56" fmla="*/ 520 w 801"/>
                  <a:gd name="T57" fmla="*/ 662 h 1033"/>
                  <a:gd name="T58" fmla="*/ 498 w 801"/>
                  <a:gd name="T59" fmla="*/ 644 h 1033"/>
                  <a:gd name="T60" fmla="*/ 472 w 801"/>
                  <a:gd name="T61" fmla="*/ 630 h 1033"/>
                  <a:gd name="T62" fmla="*/ 445 w 801"/>
                  <a:gd name="T63" fmla="*/ 621 h 1033"/>
                  <a:gd name="T64" fmla="*/ 415 w 801"/>
                  <a:gd name="T65" fmla="*/ 618 h 1033"/>
                  <a:gd name="T66" fmla="*/ 194 w 801"/>
                  <a:gd name="T67" fmla="*/ 0 h 1033"/>
                  <a:gd name="T68" fmla="*/ 731 w 801"/>
                  <a:gd name="T69" fmla="*/ 26 h 1033"/>
                  <a:gd name="T70" fmla="*/ 751 w 801"/>
                  <a:gd name="T71" fmla="*/ 31 h 1033"/>
                  <a:gd name="T72" fmla="*/ 768 w 801"/>
                  <a:gd name="T73" fmla="*/ 39 h 1033"/>
                  <a:gd name="T74" fmla="*/ 783 w 801"/>
                  <a:gd name="T75" fmla="*/ 52 h 1033"/>
                  <a:gd name="T76" fmla="*/ 794 w 801"/>
                  <a:gd name="T77" fmla="*/ 68 h 1033"/>
                  <a:gd name="T78" fmla="*/ 800 w 801"/>
                  <a:gd name="T79" fmla="*/ 85 h 1033"/>
                  <a:gd name="T80" fmla="*/ 801 w 801"/>
                  <a:gd name="T81" fmla="*/ 106 h 1033"/>
                  <a:gd name="T82" fmla="*/ 735 w 801"/>
                  <a:gd name="T83" fmla="*/ 960 h 1033"/>
                  <a:gd name="T84" fmla="*/ 731 w 801"/>
                  <a:gd name="T85" fmla="*/ 980 h 1033"/>
                  <a:gd name="T86" fmla="*/ 722 w 801"/>
                  <a:gd name="T87" fmla="*/ 998 h 1033"/>
                  <a:gd name="T88" fmla="*/ 709 w 801"/>
                  <a:gd name="T89" fmla="*/ 1012 h 1033"/>
                  <a:gd name="T90" fmla="*/ 693 w 801"/>
                  <a:gd name="T91" fmla="*/ 1023 h 1033"/>
                  <a:gd name="T92" fmla="*/ 674 w 801"/>
                  <a:gd name="T93" fmla="*/ 1030 h 1033"/>
                  <a:gd name="T94" fmla="*/ 654 w 801"/>
                  <a:gd name="T95" fmla="*/ 1033 h 1033"/>
                  <a:gd name="T96" fmla="*/ 59 w 801"/>
                  <a:gd name="T97" fmla="*/ 1033 h 1033"/>
                  <a:gd name="T98" fmla="*/ 40 w 801"/>
                  <a:gd name="T99" fmla="*/ 1029 h 1033"/>
                  <a:gd name="T100" fmla="*/ 23 w 801"/>
                  <a:gd name="T101" fmla="*/ 1021 h 1033"/>
                  <a:gd name="T102" fmla="*/ 12 w 801"/>
                  <a:gd name="T103" fmla="*/ 1009 h 1033"/>
                  <a:gd name="T104" fmla="*/ 3 w 801"/>
                  <a:gd name="T105" fmla="*/ 993 h 1033"/>
                  <a:gd name="T106" fmla="*/ 0 w 801"/>
                  <a:gd name="T107" fmla="*/ 975 h 1033"/>
                  <a:gd name="T108" fmla="*/ 2 w 801"/>
                  <a:gd name="T109" fmla="*/ 956 h 1033"/>
                  <a:gd name="T110" fmla="*/ 100 w 801"/>
                  <a:gd name="T111" fmla="*/ 70 h 1033"/>
                  <a:gd name="T112" fmla="*/ 108 w 801"/>
                  <a:gd name="T113" fmla="*/ 51 h 1033"/>
                  <a:gd name="T114" fmla="*/ 119 w 801"/>
                  <a:gd name="T115" fmla="*/ 34 h 1033"/>
                  <a:gd name="T116" fmla="*/ 135 w 801"/>
                  <a:gd name="T117" fmla="*/ 19 h 1033"/>
                  <a:gd name="T118" fmla="*/ 153 w 801"/>
                  <a:gd name="T119" fmla="*/ 8 h 1033"/>
                  <a:gd name="T120" fmla="*/ 173 w 801"/>
                  <a:gd name="T121" fmla="*/ 2 h 1033"/>
                  <a:gd name="T122" fmla="*/ 194 w 801"/>
                  <a:gd name="T123" fmla="*/ 0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01" h="1033">
                    <a:moveTo>
                      <a:pt x="415" y="618"/>
                    </a:moveTo>
                    <a:lnTo>
                      <a:pt x="385" y="621"/>
                    </a:lnTo>
                    <a:lnTo>
                      <a:pt x="357" y="630"/>
                    </a:lnTo>
                    <a:lnTo>
                      <a:pt x="332" y="644"/>
                    </a:lnTo>
                    <a:lnTo>
                      <a:pt x="310" y="662"/>
                    </a:lnTo>
                    <a:lnTo>
                      <a:pt x="292" y="684"/>
                    </a:lnTo>
                    <a:lnTo>
                      <a:pt x="278" y="708"/>
                    </a:lnTo>
                    <a:lnTo>
                      <a:pt x="269" y="737"/>
                    </a:lnTo>
                    <a:lnTo>
                      <a:pt x="266" y="766"/>
                    </a:lnTo>
                    <a:lnTo>
                      <a:pt x="269" y="796"/>
                    </a:lnTo>
                    <a:lnTo>
                      <a:pt x="278" y="824"/>
                    </a:lnTo>
                    <a:lnTo>
                      <a:pt x="292" y="850"/>
                    </a:lnTo>
                    <a:lnTo>
                      <a:pt x="310" y="872"/>
                    </a:lnTo>
                    <a:lnTo>
                      <a:pt x="332" y="890"/>
                    </a:lnTo>
                    <a:lnTo>
                      <a:pt x="357" y="904"/>
                    </a:lnTo>
                    <a:lnTo>
                      <a:pt x="385" y="912"/>
                    </a:lnTo>
                    <a:lnTo>
                      <a:pt x="415" y="915"/>
                    </a:lnTo>
                    <a:lnTo>
                      <a:pt x="445" y="912"/>
                    </a:lnTo>
                    <a:lnTo>
                      <a:pt x="472" y="904"/>
                    </a:lnTo>
                    <a:lnTo>
                      <a:pt x="498" y="890"/>
                    </a:lnTo>
                    <a:lnTo>
                      <a:pt x="520" y="872"/>
                    </a:lnTo>
                    <a:lnTo>
                      <a:pt x="538" y="850"/>
                    </a:lnTo>
                    <a:lnTo>
                      <a:pt x="552" y="824"/>
                    </a:lnTo>
                    <a:lnTo>
                      <a:pt x="560" y="796"/>
                    </a:lnTo>
                    <a:lnTo>
                      <a:pt x="563" y="766"/>
                    </a:lnTo>
                    <a:lnTo>
                      <a:pt x="560" y="737"/>
                    </a:lnTo>
                    <a:lnTo>
                      <a:pt x="552" y="708"/>
                    </a:lnTo>
                    <a:lnTo>
                      <a:pt x="538" y="684"/>
                    </a:lnTo>
                    <a:lnTo>
                      <a:pt x="520" y="662"/>
                    </a:lnTo>
                    <a:lnTo>
                      <a:pt x="498" y="644"/>
                    </a:lnTo>
                    <a:lnTo>
                      <a:pt x="472" y="630"/>
                    </a:lnTo>
                    <a:lnTo>
                      <a:pt x="445" y="621"/>
                    </a:lnTo>
                    <a:lnTo>
                      <a:pt x="415" y="618"/>
                    </a:lnTo>
                    <a:close/>
                    <a:moveTo>
                      <a:pt x="194" y="0"/>
                    </a:moveTo>
                    <a:lnTo>
                      <a:pt x="731" y="26"/>
                    </a:lnTo>
                    <a:lnTo>
                      <a:pt x="751" y="31"/>
                    </a:lnTo>
                    <a:lnTo>
                      <a:pt x="768" y="39"/>
                    </a:lnTo>
                    <a:lnTo>
                      <a:pt x="783" y="52"/>
                    </a:lnTo>
                    <a:lnTo>
                      <a:pt x="794" y="68"/>
                    </a:lnTo>
                    <a:lnTo>
                      <a:pt x="800" y="85"/>
                    </a:lnTo>
                    <a:lnTo>
                      <a:pt x="801" y="106"/>
                    </a:lnTo>
                    <a:lnTo>
                      <a:pt x="735" y="960"/>
                    </a:lnTo>
                    <a:lnTo>
                      <a:pt x="731" y="980"/>
                    </a:lnTo>
                    <a:lnTo>
                      <a:pt x="722" y="998"/>
                    </a:lnTo>
                    <a:lnTo>
                      <a:pt x="709" y="1012"/>
                    </a:lnTo>
                    <a:lnTo>
                      <a:pt x="693" y="1023"/>
                    </a:lnTo>
                    <a:lnTo>
                      <a:pt x="674" y="1030"/>
                    </a:lnTo>
                    <a:lnTo>
                      <a:pt x="654" y="1033"/>
                    </a:lnTo>
                    <a:lnTo>
                      <a:pt x="59" y="1033"/>
                    </a:lnTo>
                    <a:lnTo>
                      <a:pt x="40" y="1029"/>
                    </a:lnTo>
                    <a:lnTo>
                      <a:pt x="23" y="1021"/>
                    </a:lnTo>
                    <a:lnTo>
                      <a:pt x="12" y="1009"/>
                    </a:lnTo>
                    <a:lnTo>
                      <a:pt x="3" y="993"/>
                    </a:lnTo>
                    <a:lnTo>
                      <a:pt x="0" y="975"/>
                    </a:lnTo>
                    <a:lnTo>
                      <a:pt x="2" y="956"/>
                    </a:lnTo>
                    <a:lnTo>
                      <a:pt x="100" y="70"/>
                    </a:lnTo>
                    <a:lnTo>
                      <a:pt x="108" y="51"/>
                    </a:lnTo>
                    <a:lnTo>
                      <a:pt x="119" y="34"/>
                    </a:lnTo>
                    <a:lnTo>
                      <a:pt x="135" y="19"/>
                    </a:lnTo>
                    <a:lnTo>
                      <a:pt x="153" y="8"/>
                    </a:lnTo>
                    <a:lnTo>
                      <a:pt x="173" y="2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608157" y="1798790"/>
            <a:ext cx="3581400" cy="4552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08157" y="2253993"/>
            <a:ext cx="3581400" cy="311363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90000"/>
                <a:lumOff val="10000"/>
              </a:schemeClr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Circular Triangle Diagram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99267" y="1798790"/>
            <a:ext cx="3810073" cy="3810982"/>
            <a:chOff x="1370012" y="1827818"/>
            <a:chExt cx="4114800" cy="4115782"/>
          </a:xfrm>
        </p:grpSpPr>
        <p:grpSp>
          <p:nvGrpSpPr>
            <p:cNvPr id="15" name="Group 14"/>
            <p:cNvGrpSpPr/>
            <p:nvPr/>
          </p:nvGrpSpPr>
          <p:grpSpPr>
            <a:xfrm>
              <a:off x="1455429" y="1827818"/>
              <a:ext cx="3943967" cy="3672823"/>
              <a:chOff x="3361783" y="1371600"/>
              <a:chExt cx="5465258" cy="5089525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3482351" y="4301194"/>
                <a:ext cx="2493699" cy="2015839"/>
              </a:xfrm>
              <a:custGeom>
                <a:avLst/>
                <a:gdLst>
                  <a:gd name="T0" fmla="*/ 1142 w 1686"/>
                  <a:gd name="T1" fmla="*/ 180 h 1363"/>
                  <a:gd name="T2" fmla="*/ 1056 w 1686"/>
                  <a:gd name="T3" fmla="*/ 113 h 1363"/>
                  <a:gd name="T4" fmla="*/ 682 w 1686"/>
                  <a:gd name="T5" fmla="*/ 0 h 1363"/>
                  <a:gd name="T6" fmla="*/ 589 w 1686"/>
                  <a:gd name="T7" fmla="*/ 7 h 1363"/>
                  <a:gd name="T8" fmla="*/ 0 w 1686"/>
                  <a:gd name="T9" fmla="*/ 682 h 1363"/>
                  <a:gd name="T10" fmla="*/ 682 w 1686"/>
                  <a:gd name="T11" fmla="*/ 1363 h 1363"/>
                  <a:gd name="T12" fmla="*/ 845 w 1686"/>
                  <a:gd name="T13" fmla="*/ 1343 h 1363"/>
                  <a:gd name="T14" fmla="*/ 1056 w 1686"/>
                  <a:gd name="T15" fmla="*/ 1251 h 1363"/>
                  <a:gd name="T16" fmla="*/ 1142 w 1686"/>
                  <a:gd name="T17" fmla="*/ 1183 h 1363"/>
                  <a:gd name="T18" fmla="*/ 1686 w 1686"/>
                  <a:gd name="T19" fmla="*/ 987 h 1363"/>
                  <a:gd name="T20" fmla="*/ 1686 w 1686"/>
                  <a:gd name="T21" fmla="*/ 377 h 1363"/>
                  <a:gd name="T22" fmla="*/ 1142 w 1686"/>
                  <a:gd name="T23" fmla="*/ 180 h 1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6" h="1363">
                    <a:moveTo>
                      <a:pt x="1142" y="180"/>
                    </a:moveTo>
                    <a:cubicBezTo>
                      <a:pt x="1115" y="155"/>
                      <a:pt x="1087" y="133"/>
                      <a:pt x="1056" y="113"/>
                    </a:cubicBezTo>
                    <a:cubicBezTo>
                      <a:pt x="949" y="42"/>
                      <a:pt x="820" y="0"/>
                      <a:pt x="682" y="0"/>
                    </a:cubicBezTo>
                    <a:cubicBezTo>
                      <a:pt x="650" y="0"/>
                      <a:pt x="619" y="3"/>
                      <a:pt x="589" y="7"/>
                    </a:cubicBezTo>
                    <a:cubicBezTo>
                      <a:pt x="256" y="53"/>
                      <a:pt x="0" y="337"/>
                      <a:pt x="0" y="682"/>
                    </a:cubicBezTo>
                    <a:cubicBezTo>
                      <a:pt x="0" y="1058"/>
                      <a:pt x="305" y="1363"/>
                      <a:pt x="682" y="1363"/>
                    </a:cubicBezTo>
                    <a:cubicBezTo>
                      <a:pt x="738" y="1363"/>
                      <a:pt x="792" y="1356"/>
                      <a:pt x="845" y="1343"/>
                    </a:cubicBezTo>
                    <a:cubicBezTo>
                      <a:pt x="921" y="1324"/>
                      <a:pt x="992" y="1293"/>
                      <a:pt x="1056" y="1251"/>
                    </a:cubicBezTo>
                    <a:cubicBezTo>
                      <a:pt x="1087" y="1231"/>
                      <a:pt x="1115" y="1208"/>
                      <a:pt x="1142" y="1183"/>
                    </a:cubicBezTo>
                    <a:cubicBezTo>
                      <a:pt x="1299" y="1073"/>
                      <a:pt x="1484" y="1002"/>
                      <a:pt x="1686" y="987"/>
                    </a:cubicBezTo>
                    <a:cubicBezTo>
                      <a:pt x="1686" y="377"/>
                      <a:pt x="1686" y="377"/>
                      <a:pt x="1686" y="377"/>
                    </a:cubicBezTo>
                    <a:cubicBezTo>
                      <a:pt x="1484" y="361"/>
                      <a:pt x="1298" y="290"/>
                      <a:pt x="1142" y="18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3361783" y="1371600"/>
                <a:ext cx="3880231" cy="5088853"/>
              </a:xfrm>
              <a:custGeom>
                <a:avLst/>
                <a:gdLst>
                  <a:gd name="T0" fmla="*/ 1257 w 2625"/>
                  <a:gd name="T1" fmla="*/ 437 h 3440"/>
                  <a:gd name="T2" fmla="*/ 1239 w 2625"/>
                  <a:gd name="T3" fmla="*/ 472 h 3440"/>
                  <a:gd name="T4" fmla="*/ 1167 w 2625"/>
                  <a:gd name="T5" fmla="*/ 818 h 3440"/>
                  <a:gd name="T6" fmla="*/ 1182 w 2625"/>
                  <a:gd name="T7" fmla="*/ 925 h 3440"/>
                  <a:gd name="T8" fmla="*/ 1041 w 2625"/>
                  <a:gd name="T9" fmla="*/ 1569 h 3440"/>
                  <a:gd name="T10" fmla="*/ 553 w 2625"/>
                  <a:gd name="T11" fmla="*/ 2012 h 3440"/>
                  <a:gd name="T12" fmla="*/ 452 w 2625"/>
                  <a:gd name="T13" fmla="*/ 2052 h 3440"/>
                  <a:gd name="T14" fmla="*/ 167 w 2625"/>
                  <a:gd name="T15" fmla="*/ 2320 h 3440"/>
                  <a:gd name="T16" fmla="*/ 127 w 2625"/>
                  <a:gd name="T17" fmla="*/ 2404 h 3440"/>
                  <a:gd name="T18" fmla="*/ 416 w 2625"/>
                  <a:gd name="T19" fmla="*/ 3252 h 3440"/>
                  <a:gd name="T20" fmla="*/ 1347 w 2625"/>
                  <a:gd name="T21" fmla="*/ 3003 h 3440"/>
                  <a:gd name="T22" fmla="*/ 1411 w 2625"/>
                  <a:gd name="T23" fmla="*/ 2852 h 3440"/>
                  <a:gd name="T24" fmla="*/ 1438 w 2625"/>
                  <a:gd name="T25" fmla="*/ 2623 h 3440"/>
                  <a:gd name="T26" fmla="*/ 1422 w 2625"/>
                  <a:gd name="T27" fmla="*/ 2514 h 3440"/>
                  <a:gd name="T28" fmla="*/ 1563 w 2625"/>
                  <a:gd name="T29" fmla="*/ 1871 h 3440"/>
                  <a:gd name="T30" fmla="*/ 2050 w 2625"/>
                  <a:gd name="T31" fmla="*/ 1429 h 3440"/>
                  <a:gd name="T32" fmla="*/ 2152 w 2625"/>
                  <a:gd name="T33" fmla="*/ 1388 h 3440"/>
                  <a:gd name="T34" fmla="*/ 2337 w 2625"/>
                  <a:gd name="T35" fmla="*/ 1251 h 3440"/>
                  <a:gd name="T36" fmla="*/ 2437 w 2625"/>
                  <a:gd name="T37" fmla="*/ 1120 h 3440"/>
                  <a:gd name="T38" fmla="*/ 2188 w 2625"/>
                  <a:gd name="T39" fmla="*/ 189 h 3440"/>
                  <a:gd name="T40" fmla="*/ 1257 w 2625"/>
                  <a:gd name="T41" fmla="*/ 437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5" h="3440">
                    <a:moveTo>
                      <a:pt x="1257" y="437"/>
                    </a:moveTo>
                    <a:cubicBezTo>
                      <a:pt x="1250" y="449"/>
                      <a:pt x="1245" y="460"/>
                      <a:pt x="1239" y="472"/>
                    </a:cubicBezTo>
                    <a:cubicBezTo>
                      <a:pt x="1183" y="582"/>
                      <a:pt x="1160" y="701"/>
                      <a:pt x="1167" y="818"/>
                    </a:cubicBezTo>
                    <a:cubicBezTo>
                      <a:pt x="1169" y="854"/>
                      <a:pt x="1174" y="890"/>
                      <a:pt x="1182" y="925"/>
                    </a:cubicBezTo>
                    <a:cubicBezTo>
                      <a:pt x="1202" y="1142"/>
                      <a:pt x="1158" y="1367"/>
                      <a:pt x="1041" y="1569"/>
                    </a:cubicBezTo>
                    <a:cubicBezTo>
                      <a:pt x="924" y="1772"/>
                      <a:pt x="751" y="1921"/>
                      <a:pt x="553" y="2012"/>
                    </a:cubicBezTo>
                    <a:cubicBezTo>
                      <a:pt x="519" y="2023"/>
                      <a:pt x="485" y="2036"/>
                      <a:pt x="452" y="2052"/>
                    </a:cubicBezTo>
                    <a:cubicBezTo>
                      <a:pt x="337" y="2110"/>
                      <a:pt x="237" y="2200"/>
                      <a:pt x="167" y="2320"/>
                    </a:cubicBezTo>
                    <a:cubicBezTo>
                      <a:pt x="152" y="2348"/>
                      <a:pt x="139" y="2376"/>
                      <a:pt x="127" y="2404"/>
                    </a:cubicBezTo>
                    <a:cubicBezTo>
                      <a:pt x="0" y="2715"/>
                      <a:pt x="118" y="3079"/>
                      <a:pt x="416" y="3252"/>
                    </a:cubicBezTo>
                    <a:cubicBezTo>
                      <a:pt x="742" y="3440"/>
                      <a:pt x="1159" y="3329"/>
                      <a:pt x="1347" y="3003"/>
                    </a:cubicBezTo>
                    <a:cubicBezTo>
                      <a:pt x="1375" y="2954"/>
                      <a:pt x="1396" y="2904"/>
                      <a:pt x="1411" y="2852"/>
                    </a:cubicBezTo>
                    <a:cubicBezTo>
                      <a:pt x="1433" y="2777"/>
                      <a:pt x="1442" y="2699"/>
                      <a:pt x="1438" y="2623"/>
                    </a:cubicBezTo>
                    <a:cubicBezTo>
                      <a:pt x="1435" y="2586"/>
                      <a:pt x="1430" y="2550"/>
                      <a:pt x="1422" y="2514"/>
                    </a:cubicBezTo>
                    <a:cubicBezTo>
                      <a:pt x="1402" y="2298"/>
                      <a:pt x="1446" y="2074"/>
                      <a:pt x="1563" y="1871"/>
                    </a:cubicBezTo>
                    <a:cubicBezTo>
                      <a:pt x="1680" y="1669"/>
                      <a:pt x="1853" y="1519"/>
                      <a:pt x="2050" y="1429"/>
                    </a:cubicBezTo>
                    <a:cubicBezTo>
                      <a:pt x="2085" y="1418"/>
                      <a:pt x="2119" y="1404"/>
                      <a:pt x="2152" y="1388"/>
                    </a:cubicBezTo>
                    <a:cubicBezTo>
                      <a:pt x="2221" y="1354"/>
                      <a:pt x="2283" y="1308"/>
                      <a:pt x="2337" y="1251"/>
                    </a:cubicBezTo>
                    <a:cubicBezTo>
                      <a:pt x="2375" y="1212"/>
                      <a:pt x="2409" y="1169"/>
                      <a:pt x="2437" y="1120"/>
                    </a:cubicBezTo>
                    <a:cubicBezTo>
                      <a:pt x="2625" y="794"/>
                      <a:pt x="2514" y="377"/>
                      <a:pt x="2188" y="189"/>
                    </a:cubicBezTo>
                    <a:cubicBezTo>
                      <a:pt x="1862" y="0"/>
                      <a:pt x="1445" y="112"/>
                      <a:pt x="1257" y="43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4946810" y="1372272"/>
                <a:ext cx="3880231" cy="5088853"/>
              </a:xfrm>
              <a:custGeom>
                <a:avLst/>
                <a:gdLst>
                  <a:gd name="T0" fmla="*/ 1368 w 2625"/>
                  <a:gd name="T1" fmla="*/ 437 h 3440"/>
                  <a:gd name="T2" fmla="*/ 1386 w 2625"/>
                  <a:gd name="T3" fmla="*/ 472 h 3440"/>
                  <a:gd name="T4" fmla="*/ 1458 w 2625"/>
                  <a:gd name="T5" fmla="*/ 818 h 3440"/>
                  <a:gd name="T6" fmla="*/ 1443 w 2625"/>
                  <a:gd name="T7" fmla="*/ 925 h 3440"/>
                  <a:gd name="T8" fmla="*/ 1584 w 2625"/>
                  <a:gd name="T9" fmla="*/ 1569 h 3440"/>
                  <a:gd name="T10" fmla="*/ 2072 w 2625"/>
                  <a:gd name="T11" fmla="*/ 2012 h 3440"/>
                  <a:gd name="T12" fmla="*/ 2173 w 2625"/>
                  <a:gd name="T13" fmla="*/ 2052 h 3440"/>
                  <a:gd name="T14" fmla="*/ 2458 w 2625"/>
                  <a:gd name="T15" fmla="*/ 2320 h 3440"/>
                  <a:gd name="T16" fmla="*/ 2498 w 2625"/>
                  <a:gd name="T17" fmla="*/ 2404 h 3440"/>
                  <a:gd name="T18" fmla="*/ 2209 w 2625"/>
                  <a:gd name="T19" fmla="*/ 3252 h 3440"/>
                  <a:gd name="T20" fmla="*/ 1278 w 2625"/>
                  <a:gd name="T21" fmla="*/ 3003 h 3440"/>
                  <a:gd name="T22" fmla="*/ 1214 w 2625"/>
                  <a:gd name="T23" fmla="*/ 2852 h 3440"/>
                  <a:gd name="T24" fmla="*/ 1187 w 2625"/>
                  <a:gd name="T25" fmla="*/ 2623 h 3440"/>
                  <a:gd name="T26" fmla="*/ 1203 w 2625"/>
                  <a:gd name="T27" fmla="*/ 2514 h 3440"/>
                  <a:gd name="T28" fmla="*/ 1062 w 2625"/>
                  <a:gd name="T29" fmla="*/ 1871 h 3440"/>
                  <a:gd name="T30" fmla="*/ 574 w 2625"/>
                  <a:gd name="T31" fmla="*/ 1429 h 3440"/>
                  <a:gd name="T32" fmla="*/ 473 w 2625"/>
                  <a:gd name="T33" fmla="*/ 1388 h 3440"/>
                  <a:gd name="T34" fmla="*/ 287 w 2625"/>
                  <a:gd name="T35" fmla="*/ 1251 h 3440"/>
                  <a:gd name="T36" fmla="*/ 188 w 2625"/>
                  <a:gd name="T37" fmla="*/ 1120 h 3440"/>
                  <a:gd name="T38" fmla="*/ 437 w 2625"/>
                  <a:gd name="T39" fmla="*/ 189 h 3440"/>
                  <a:gd name="T40" fmla="*/ 1368 w 2625"/>
                  <a:gd name="T41" fmla="*/ 437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5" h="3440">
                    <a:moveTo>
                      <a:pt x="1368" y="437"/>
                    </a:moveTo>
                    <a:cubicBezTo>
                      <a:pt x="1375" y="449"/>
                      <a:pt x="1380" y="460"/>
                      <a:pt x="1386" y="472"/>
                    </a:cubicBezTo>
                    <a:cubicBezTo>
                      <a:pt x="1442" y="582"/>
                      <a:pt x="1465" y="701"/>
                      <a:pt x="1458" y="818"/>
                    </a:cubicBezTo>
                    <a:cubicBezTo>
                      <a:pt x="1456" y="854"/>
                      <a:pt x="1451" y="890"/>
                      <a:pt x="1443" y="925"/>
                    </a:cubicBezTo>
                    <a:cubicBezTo>
                      <a:pt x="1423" y="1142"/>
                      <a:pt x="1467" y="1367"/>
                      <a:pt x="1584" y="1569"/>
                    </a:cubicBezTo>
                    <a:cubicBezTo>
                      <a:pt x="1701" y="1772"/>
                      <a:pt x="1874" y="1921"/>
                      <a:pt x="2072" y="2012"/>
                    </a:cubicBezTo>
                    <a:cubicBezTo>
                      <a:pt x="2106" y="2023"/>
                      <a:pt x="2140" y="2036"/>
                      <a:pt x="2173" y="2052"/>
                    </a:cubicBezTo>
                    <a:cubicBezTo>
                      <a:pt x="2288" y="2110"/>
                      <a:pt x="2388" y="2200"/>
                      <a:pt x="2458" y="2320"/>
                    </a:cubicBezTo>
                    <a:cubicBezTo>
                      <a:pt x="2473" y="2348"/>
                      <a:pt x="2486" y="2376"/>
                      <a:pt x="2498" y="2404"/>
                    </a:cubicBezTo>
                    <a:cubicBezTo>
                      <a:pt x="2625" y="2715"/>
                      <a:pt x="2507" y="3079"/>
                      <a:pt x="2209" y="3252"/>
                    </a:cubicBezTo>
                    <a:cubicBezTo>
                      <a:pt x="1883" y="3440"/>
                      <a:pt x="1466" y="3329"/>
                      <a:pt x="1278" y="3003"/>
                    </a:cubicBezTo>
                    <a:cubicBezTo>
                      <a:pt x="1249" y="2954"/>
                      <a:pt x="1229" y="2904"/>
                      <a:pt x="1214" y="2852"/>
                    </a:cubicBezTo>
                    <a:cubicBezTo>
                      <a:pt x="1192" y="2777"/>
                      <a:pt x="1183" y="2699"/>
                      <a:pt x="1187" y="2623"/>
                    </a:cubicBezTo>
                    <a:cubicBezTo>
                      <a:pt x="1190" y="2586"/>
                      <a:pt x="1195" y="2550"/>
                      <a:pt x="1203" y="2514"/>
                    </a:cubicBezTo>
                    <a:cubicBezTo>
                      <a:pt x="1223" y="2298"/>
                      <a:pt x="1179" y="2074"/>
                      <a:pt x="1062" y="1871"/>
                    </a:cubicBezTo>
                    <a:cubicBezTo>
                      <a:pt x="945" y="1669"/>
                      <a:pt x="772" y="1519"/>
                      <a:pt x="574" y="1429"/>
                    </a:cubicBezTo>
                    <a:cubicBezTo>
                      <a:pt x="540" y="1418"/>
                      <a:pt x="506" y="1404"/>
                      <a:pt x="473" y="1388"/>
                    </a:cubicBezTo>
                    <a:cubicBezTo>
                      <a:pt x="404" y="1354"/>
                      <a:pt x="342" y="1308"/>
                      <a:pt x="287" y="1251"/>
                    </a:cubicBezTo>
                    <a:cubicBezTo>
                      <a:pt x="250" y="1212"/>
                      <a:pt x="216" y="1169"/>
                      <a:pt x="188" y="1120"/>
                    </a:cubicBezTo>
                    <a:cubicBezTo>
                      <a:pt x="0" y="794"/>
                      <a:pt x="111" y="377"/>
                      <a:pt x="437" y="189"/>
                    </a:cubicBezTo>
                    <a:cubicBezTo>
                      <a:pt x="763" y="0"/>
                      <a:pt x="1179" y="112"/>
                      <a:pt x="1368" y="43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5976049" y="4301194"/>
                <a:ext cx="2739246" cy="2015839"/>
              </a:xfrm>
              <a:custGeom>
                <a:avLst/>
                <a:gdLst>
                  <a:gd name="T0" fmla="*/ 1171 w 1853"/>
                  <a:gd name="T1" fmla="*/ 0 h 1363"/>
                  <a:gd name="T2" fmla="*/ 1133 w 1853"/>
                  <a:gd name="T3" fmla="*/ 2 h 1363"/>
                  <a:gd name="T4" fmla="*/ 797 w 1853"/>
                  <a:gd name="T5" fmla="*/ 113 h 1363"/>
                  <a:gd name="T6" fmla="*/ 711 w 1853"/>
                  <a:gd name="T7" fmla="*/ 180 h 1363"/>
                  <a:gd name="T8" fmla="*/ 83 w 1853"/>
                  <a:gd name="T9" fmla="*/ 380 h 1363"/>
                  <a:gd name="T10" fmla="*/ 0 w 1853"/>
                  <a:gd name="T11" fmla="*/ 377 h 1363"/>
                  <a:gd name="T12" fmla="*/ 0 w 1853"/>
                  <a:gd name="T13" fmla="*/ 987 h 1363"/>
                  <a:gd name="T14" fmla="*/ 83 w 1853"/>
                  <a:gd name="T15" fmla="*/ 984 h 1363"/>
                  <a:gd name="T16" fmla="*/ 711 w 1853"/>
                  <a:gd name="T17" fmla="*/ 1183 h 1363"/>
                  <a:gd name="T18" fmla="*/ 797 w 1853"/>
                  <a:gd name="T19" fmla="*/ 1251 h 1363"/>
                  <a:gd name="T20" fmla="*/ 1008 w 1853"/>
                  <a:gd name="T21" fmla="*/ 1343 h 1363"/>
                  <a:gd name="T22" fmla="*/ 1171 w 1853"/>
                  <a:gd name="T23" fmla="*/ 1363 h 1363"/>
                  <a:gd name="T24" fmla="*/ 1853 w 1853"/>
                  <a:gd name="T25" fmla="*/ 682 h 1363"/>
                  <a:gd name="T26" fmla="*/ 1171 w 1853"/>
                  <a:gd name="T27" fmla="*/ 0 h 1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53" h="1363">
                    <a:moveTo>
                      <a:pt x="1171" y="0"/>
                    </a:moveTo>
                    <a:cubicBezTo>
                      <a:pt x="1158" y="0"/>
                      <a:pt x="1146" y="1"/>
                      <a:pt x="1133" y="2"/>
                    </a:cubicBezTo>
                    <a:cubicBezTo>
                      <a:pt x="1009" y="9"/>
                      <a:pt x="894" y="48"/>
                      <a:pt x="797" y="113"/>
                    </a:cubicBezTo>
                    <a:cubicBezTo>
                      <a:pt x="766" y="133"/>
                      <a:pt x="738" y="155"/>
                      <a:pt x="711" y="180"/>
                    </a:cubicBezTo>
                    <a:cubicBezTo>
                      <a:pt x="534" y="305"/>
                      <a:pt x="318" y="380"/>
                      <a:pt x="83" y="380"/>
                    </a:cubicBezTo>
                    <a:cubicBezTo>
                      <a:pt x="55" y="380"/>
                      <a:pt x="28" y="379"/>
                      <a:pt x="0" y="377"/>
                    </a:cubicBezTo>
                    <a:cubicBezTo>
                      <a:pt x="0" y="987"/>
                      <a:pt x="0" y="987"/>
                      <a:pt x="0" y="987"/>
                    </a:cubicBezTo>
                    <a:cubicBezTo>
                      <a:pt x="28" y="985"/>
                      <a:pt x="55" y="984"/>
                      <a:pt x="83" y="984"/>
                    </a:cubicBezTo>
                    <a:cubicBezTo>
                      <a:pt x="317" y="984"/>
                      <a:pt x="533" y="1058"/>
                      <a:pt x="711" y="1183"/>
                    </a:cubicBezTo>
                    <a:cubicBezTo>
                      <a:pt x="738" y="1208"/>
                      <a:pt x="766" y="1231"/>
                      <a:pt x="797" y="1251"/>
                    </a:cubicBezTo>
                    <a:cubicBezTo>
                      <a:pt x="861" y="1293"/>
                      <a:pt x="932" y="1324"/>
                      <a:pt x="1008" y="1343"/>
                    </a:cubicBezTo>
                    <a:cubicBezTo>
                      <a:pt x="1061" y="1356"/>
                      <a:pt x="1115" y="1363"/>
                      <a:pt x="1171" y="1363"/>
                    </a:cubicBezTo>
                    <a:cubicBezTo>
                      <a:pt x="1548" y="1363"/>
                      <a:pt x="1853" y="1058"/>
                      <a:pt x="1853" y="682"/>
                    </a:cubicBezTo>
                    <a:cubicBezTo>
                      <a:pt x="1853" y="305"/>
                      <a:pt x="1548" y="0"/>
                      <a:pt x="11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1673897" y="4080606"/>
              <a:ext cx="1193323" cy="1193323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03731" y="4080606"/>
              <a:ext cx="1193323" cy="1193323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838823" y="2077310"/>
              <a:ext cx="1193323" cy="1193323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370012" y="5600506"/>
              <a:ext cx="4114800" cy="34309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48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3115370" y="2410907"/>
              <a:ext cx="640228" cy="526129"/>
              <a:chOff x="4364038" y="2900363"/>
              <a:chExt cx="481013" cy="395288"/>
            </a:xfrm>
            <a:solidFill>
              <a:schemeClr val="bg1"/>
            </a:solidFill>
          </p:grpSpPr>
          <p:sp>
            <p:nvSpPr>
              <p:cNvPr id="438" name="Freeform 416"/>
              <p:cNvSpPr>
                <a:spLocks/>
              </p:cNvSpPr>
              <p:nvPr/>
            </p:nvSpPr>
            <p:spPr bwMode="auto">
              <a:xfrm>
                <a:off x="4364038" y="2928938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Freeform 417"/>
              <p:cNvSpPr>
                <a:spLocks noEditPoints="1"/>
              </p:cNvSpPr>
              <p:nvPr/>
            </p:nvSpPr>
            <p:spPr bwMode="auto">
              <a:xfrm>
                <a:off x="4695826" y="2900363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8" name="Group 457"/>
            <p:cNvGrpSpPr/>
            <p:nvPr/>
          </p:nvGrpSpPr>
          <p:grpSpPr>
            <a:xfrm>
              <a:off x="2007398" y="4388175"/>
              <a:ext cx="526321" cy="578184"/>
              <a:chOff x="3600450" y="2244726"/>
              <a:chExt cx="434976" cy="477838"/>
            </a:xfrm>
            <a:solidFill>
              <a:schemeClr val="bg1"/>
            </a:solidFill>
          </p:grpSpPr>
          <p:sp>
            <p:nvSpPr>
              <p:cNvPr id="446" name="Freeform 422"/>
              <p:cNvSpPr>
                <a:spLocks noEditPoints="1"/>
              </p:cNvSpPr>
              <p:nvPr/>
            </p:nvSpPr>
            <p:spPr bwMode="auto">
              <a:xfrm>
                <a:off x="3671888" y="2317751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Freeform 423"/>
              <p:cNvSpPr>
                <a:spLocks/>
              </p:cNvSpPr>
              <p:nvPr/>
            </p:nvSpPr>
            <p:spPr bwMode="auto">
              <a:xfrm>
                <a:off x="3808413" y="2244726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Freeform 424"/>
              <p:cNvSpPr>
                <a:spLocks/>
              </p:cNvSpPr>
              <p:nvPr/>
            </p:nvSpPr>
            <p:spPr bwMode="auto">
              <a:xfrm>
                <a:off x="3705225" y="2273301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Freeform 425"/>
              <p:cNvSpPr>
                <a:spLocks/>
              </p:cNvSpPr>
              <p:nvPr/>
            </p:nvSpPr>
            <p:spPr bwMode="auto">
              <a:xfrm>
                <a:off x="3629025" y="2347913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Freeform 426"/>
              <p:cNvSpPr>
                <a:spLocks/>
              </p:cNvSpPr>
              <p:nvPr/>
            </p:nvSpPr>
            <p:spPr bwMode="auto">
              <a:xfrm>
                <a:off x="3600450" y="2451101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Freeform 427"/>
              <p:cNvSpPr>
                <a:spLocks/>
              </p:cNvSpPr>
              <p:nvPr/>
            </p:nvSpPr>
            <p:spPr bwMode="auto">
              <a:xfrm>
                <a:off x="3629025" y="2541588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Freeform 428"/>
              <p:cNvSpPr>
                <a:spLocks/>
              </p:cNvSpPr>
              <p:nvPr/>
            </p:nvSpPr>
            <p:spPr bwMode="auto">
              <a:xfrm>
                <a:off x="3965575" y="2541588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Freeform 429"/>
              <p:cNvSpPr>
                <a:spLocks/>
              </p:cNvSpPr>
              <p:nvPr/>
            </p:nvSpPr>
            <p:spPr bwMode="auto">
              <a:xfrm>
                <a:off x="3989388" y="2451101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Freeform 430"/>
              <p:cNvSpPr>
                <a:spLocks/>
              </p:cNvSpPr>
              <p:nvPr/>
            </p:nvSpPr>
            <p:spPr bwMode="auto">
              <a:xfrm>
                <a:off x="3965575" y="2347913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Freeform 431"/>
              <p:cNvSpPr>
                <a:spLocks/>
              </p:cNvSpPr>
              <p:nvPr/>
            </p:nvSpPr>
            <p:spPr bwMode="auto">
              <a:xfrm>
                <a:off x="3898900" y="2273301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Freeform 432"/>
              <p:cNvSpPr>
                <a:spLocks/>
              </p:cNvSpPr>
              <p:nvPr/>
            </p:nvSpPr>
            <p:spPr bwMode="auto">
              <a:xfrm>
                <a:off x="3795713" y="2384426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Freeform 433"/>
              <p:cNvSpPr>
                <a:spLocks/>
              </p:cNvSpPr>
              <p:nvPr/>
            </p:nvSpPr>
            <p:spPr bwMode="auto">
              <a:xfrm>
                <a:off x="3794125" y="2544763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>
              <a:off x="4318455" y="4430905"/>
              <a:ext cx="563875" cy="492724"/>
              <a:chOff x="3163888" y="2900363"/>
              <a:chExt cx="503237" cy="439738"/>
            </a:xfrm>
            <a:solidFill>
              <a:schemeClr val="bg1"/>
            </a:solidFill>
          </p:grpSpPr>
          <p:sp>
            <p:nvSpPr>
              <p:cNvPr id="462" name="Freeform 438"/>
              <p:cNvSpPr>
                <a:spLocks/>
              </p:cNvSpPr>
              <p:nvPr/>
            </p:nvSpPr>
            <p:spPr bwMode="auto">
              <a:xfrm>
                <a:off x="3498850" y="2962276"/>
                <a:ext cx="69850" cy="141288"/>
              </a:xfrm>
              <a:custGeom>
                <a:avLst/>
                <a:gdLst>
                  <a:gd name="T0" fmla="*/ 274 w 477"/>
                  <a:gd name="T1" fmla="*/ 4 h 978"/>
                  <a:gd name="T2" fmla="*/ 298 w 477"/>
                  <a:gd name="T3" fmla="*/ 38 h 978"/>
                  <a:gd name="T4" fmla="*/ 300 w 477"/>
                  <a:gd name="T5" fmla="*/ 112 h 978"/>
                  <a:gd name="T6" fmla="*/ 303 w 477"/>
                  <a:gd name="T7" fmla="*/ 116 h 978"/>
                  <a:gd name="T8" fmla="*/ 316 w 477"/>
                  <a:gd name="T9" fmla="*/ 118 h 978"/>
                  <a:gd name="T10" fmla="*/ 361 w 477"/>
                  <a:gd name="T11" fmla="*/ 127 h 978"/>
                  <a:gd name="T12" fmla="*/ 415 w 477"/>
                  <a:gd name="T13" fmla="*/ 142 h 978"/>
                  <a:gd name="T14" fmla="*/ 446 w 477"/>
                  <a:gd name="T15" fmla="*/ 163 h 978"/>
                  <a:gd name="T16" fmla="*/ 428 w 477"/>
                  <a:gd name="T17" fmla="*/ 235 h 978"/>
                  <a:gd name="T18" fmla="*/ 404 w 477"/>
                  <a:gd name="T19" fmla="*/ 257 h 978"/>
                  <a:gd name="T20" fmla="*/ 376 w 477"/>
                  <a:gd name="T21" fmla="*/ 254 h 978"/>
                  <a:gd name="T22" fmla="*/ 355 w 477"/>
                  <a:gd name="T23" fmla="*/ 245 h 978"/>
                  <a:gd name="T24" fmla="*/ 302 w 477"/>
                  <a:gd name="T25" fmla="*/ 231 h 978"/>
                  <a:gd name="T26" fmla="*/ 229 w 477"/>
                  <a:gd name="T27" fmla="*/ 228 h 978"/>
                  <a:gd name="T28" fmla="*/ 177 w 477"/>
                  <a:gd name="T29" fmla="*/ 248 h 978"/>
                  <a:gd name="T30" fmla="*/ 153 w 477"/>
                  <a:gd name="T31" fmla="*/ 281 h 978"/>
                  <a:gd name="T32" fmla="*/ 150 w 477"/>
                  <a:gd name="T33" fmla="*/ 320 h 978"/>
                  <a:gd name="T34" fmla="*/ 170 w 477"/>
                  <a:gd name="T35" fmla="*/ 358 h 978"/>
                  <a:gd name="T36" fmla="*/ 224 w 477"/>
                  <a:gd name="T37" fmla="*/ 393 h 978"/>
                  <a:gd name="T38" fmla="*/ 325 w 477"/>
                  <a:gd name="T39" fmla="*/ 437 h 978"/>
                  <a:gd name="T40" fmla="*/ 420 w 477"/>
                  <a:gd name="T41" fmla="*/ 500 h 978"/>
                  <a:gd name="T42" fmla="*/ 469 w 477"/>
                  <a:gd name="T43" fmla="*/ 581 h 978"/>
                  <a:gd name="T44" fmla="*/ 475 w 477"/>
                  <a:gd name="T45" fmla="*/ 679 h 978"/>
                  <a:gd name="T46" fmla="*/ 439 w 477"/>
                  <a:gd name="T47" fmla="*/ 767 h 978"/>
                  <a:gd name="T48" fmla="*/ 365 w 477"/>
                  <a:gd name="T49" fmla="*/ 830 h 978"/>
                  <a:gd name="T50" fmla="*/ 297 w 477"/>
                  <a:gd name="T51" fmla="*/ 855 h 978"/>
                  <a:gd name="T52" fmla="*/ 292 w 477"/>
                  <a:gd name="T53" fmla="*/ 858 h 978"/>
                  <a:gd name="T54" fmla="*/ 291 w 477"/>
                  <a:gd name="T55" fmla="*/ 940 h 978"/>
                  <a:gd name="T56" fmla="*/ 267 w 477"/>
                  <a:gd name="T57" fmla="*/ 976 h 978"/>
                  <a:gd name="T58" fmla="*/ 201 w 477"/>
                  <a:gd name="T59" fmla="*/ 976 h 978"/>
                  <a:gd name="T60" fmla="*/ 177 w 477"/>
                  <a:gd name="T61" fmla="*/ 940 h 978"/>
                  <a:gd name="T62" fmla="*/ 176 w 477"/>
                  <a:gd name="T63" fmla="*/ 862 h 978"/>
                  <a:gd name="T64" fmla="*/ 171 w 477"/>
                  <a:gd name="T65" fmla="*/ 859 h 978"/>
                  <a:gd name="T66" fmla="*/ 155 w 477"/>
                  <a:gd name="T67" fmla="*/ 857 h 978"/>
                  <a:gd name="T68" fmla="*/ 100 w 477"/>
                  <a:gd name="T69" fmla="*/ 845 h 978"/>
                  <a:gd name="T70" fmla="*/ 36 w 477"/>
                  <a:gd name="T71" fmla="*/ 825 h 978"/>
                  <a:gd name="T72" fmla="*/ 2 w 477"/>
                  <a:gd name="T73" fmla="*/ 801 h 978"/>
                  <a:gd name="T74" fmla="*/ 20 w 477"/>
                  <a:gd name="T75" fmla="*/ 728 h 978"/>
                  <a:gd name="T76" fmla="*/ 43 w 477"/>
                  <a:gd name="T77" fmla="*/ 705 h 978"/>
                  <a:gd name="T78" fmla="*/ 65 w 477"/>
                  <a:gd name="T79" fmla="*/ 705 h 978"/>
                  <a:gd name="T80" fmla="*/ 80 w 477"/>
                  <a:gd name="T81" fmla="*/ 712 h 978"/>
                  <a:gd name="T82" fmla="*/ 120 w 477"/>
                  <a:gd name="T83" fmla="*/ 727 h 978"/>
                  <a:gd name="T84" fmla="*/ 176 w 477"/>
                  <a:gd name="T85" fmla="*/ 742 h 978"/>
                  <a:gd name="T86" fmla="*/ 244 w 477"/>
                  <a:gd name="T87" fmla="*/ 745 h 978"/>
                  <a:gd name="T88" fmla="*/ 310 w 477"/>
                  <a:gd name="T89" fmla="*/ 713 h 978"/>
                  <a:gd name="T90" fmla="*/ 336 w 477"/>
                  <a:gd name="T91" fmla="*/ 654 h 978"/>
                  <a:gd name="T92" fmla="*/ 315 w 477"/>
                  <a:gd name="T93" fmla="*/ 597 h 978"/>
                  <a:gd name="T94" fmla="*/ 248 w 477"/>
                  <a:gd name="T95" fmla="*/ 550 h 978"/>
                  <a:gd name="T96" fmla="*/ 157 w 477"/>
                  <a:gd name="T97" fmla="*/ 511 h 978"/>
                  <a:gd name="T98" fmla="*/ 81 w 477"/>
                  <a:gd name="T99" fmla="*/ 467 h 978"/>
                  <a:gd name="T100" fmla="*/ 27 w 477"/>
                  <a:gd name="T101" fmla="*/ 404 h 978"/>
                  <a:gd name="T102" fmla="*/ 7 w 477"/>
                  <a:gd name="T103" fmla="*/ 320 h 978"/>
                  <a:gd name="T104" fmla="*/ 28 w 477"/>
                  <a:gd name="T105" fmla="*/ 231 h 978"/>
                  <a:gd name="T106" fmla="*/ 86 w 477"/>
                  <a:gd name="T107" fmla="*/ 162 h 978"/>
                  <a:gd name="T108" fmla="*/ 177 w 477"/>
                  <a:gd name="T109" fmla="*/ 121 h 978"/>
                  <a:gd name="T110" fmla="*/ 182 w 477"/>
                  <a:gd name="T111" fmla="*/ 119 h 978"/>
                  <a:gd name="T112" fmla="*/ 186 w 477"/>
                  <a:gd name="T113" fmla="*/ 112 h 978"/>
                  <a:gd name="T114" fmla="*/ 197 w 477"/>
                  <a:gd name="T115" fmla="*/ 11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7" h="978">
                    <a:moveTo>
                      <a:pt x="225" y="0"/>
                    </a:moveTo>
                    <a:lnTo>
                      <a:pt x="259" y="0"/>
                    </a:lnTo>
                    <a:lnTo>
                      <a:pt x="274" y="4"/>
                    </a:lnTo>
                    <a:lnTo>
                      <a:pt x="287" y="11"/>
                    </a:lnTo>
                    <a:lnTo>
                      <a:pt x="296" y="24"/>
                    </a:lnTo>
                    <a:lnTo>
                      <a:pt x="298" y="38"/>
                    </a:lnTo>
                    <a:lnTo>
                      <a:pt x="299" y="108"/>
                    </a:lnTo>
                    <a:lnTo>
                      <a:pt x="299" y="111"/>
                    </a:lnTo>
                    <a:lnTo>
                      <a:pt x="300" y="112"/>
                    </a:lnTo>
                    <a:lnTo>
                      <a:pt x="301" y="114"/>
                    </a:lnTo>
                    <a:lnTo>
                      <a:pt x="302" y="115"/>
                    </a:lnTo>
                    <a:lnTo>
                      <a:pt x="303" y="116"/>
                    </a:lnTo>
                    <a:lnTo>
                      <a:pt x="304" y="116"/>
                    </a:lnTo>
                    <a:lnTo>
                      <a:pt x="307" y="116"/>
                    </a:lnTo>
                    <a:lnTo>
                      <a:pt x="316" y="118"/>
                    </a:lnTo>
                    <a:lnTo>
                      <a:pt x="328" y="120"/>
                    </a:lnTo>
                    <a:lnTo>
                      <a:pt x="343" y="123"/>
                    </a:lnTo>
                    <a:lnTo>
                      <a:pt x="361" y="127"/>
                    </a:lnTo>
                    <a:lnTo>
                      <a:pt x="379" y="132"/>
                    </a:lnTo>
                    <a:lnTo>
                      <a:pt x="398" y="137"/>
                    </a:lnTo>
                    <a:lnTo>
                      <a:pt x="415" y="142"/>
                    </a:lnTo>
                    <a:lnTo>
                      <a:pt x="431" y="148"/>
                    </a:lnTo>
                    <a:lnTo>
                      <a:pt x="439" y="154"/>
                    </a:lnTo>
                    <a:lnTo>
                      <a:pt x="446" y="163"/>
                    </a:lnTo>
                    <a:lnTo>
                      <a:pt x="449" y="174"/>
                    </a:lnTo>
                    <a:lnTo>
                      <a:pt x="447" y="186"/>
                    </a:lnTo>
                    <a:lnTo>
                      <a:pt x="428" y="235"/>
                    </a:lnTo>
                    <a:lnTo>
                      <a:pt x="422" y="245"/>
                    </a:lnTo>
                    <a:lnTo>
                      <a:pt x="414" y="252"/>
                    </a:lnTo>
                    <a:lnTo>
                      <a:pt x="404" y="257"/>
                    </a:lnTo>
                    <a:lnTo>
                      <a:pt x="394" y="258"/>
                    </a:lnTo>
                    <a:lnTo>
                      <a:pt x="384" y="257"/>
                    </a:lnTo>
                    <a:lnTo>
                      <a:pt x="376" y="254"/>
                    </a:lnTo>
                    <a:lnTo>
                      <a:pt x="374" y="253"/>
                    </a:lnTo>
                    <a:lnTo>
                      <a:pt x="366" y="250"/>
                    </a:lnTo>
                    <a:lnTo>
                      <a:pt x="355" y="245"/>
                    </a:lnTo>
                    <a:lnTo>
                      <a:pt x="340" y="240"/>
                    </a:lnTo>
                    <a:lnTo>
                      <a:pt x="322" y="235"/>
                    </a:lnTo>
                    <a:lnTo>
                      <a:pt x="302" y="231"/>
                    </a:lnTo>
                    <a:lnTo>
                      <a:pt x="279" y="228"/>
                    </a:lnTo>
                    <a:lnTo>
                      <a:pt x="253" y="227"/>
                    </a:lnTo>
                    <a:lnTo>
                      <a:pt x="229" y="228"/>
                    </a:lnTo>
                    <a:lnTo>
                      <a:pt x="209" y="232"/>
                    </a:lnTo>
                    <a:lnTo>
                      <a:pt x="192" y="239"/>
                    </a:lnTo>
                    <a:lnTo>
                      <a:pt x="177" y="248"/>
                    </a:lnTo>
                    <a:lnTo>
                      <a:pt x="167" y="257"/>
                    </a:lnTo>
                    <a:lnTo>
                      <a:pt x="158" y="269"/>
                    </a:lnTo>
                    <a:lnTo>
                      <a:pt x="153" y="281"/>
                    </a:lnTo>
                    <a:lnTo>
                      <a:pt x="149" y="293"/>
                    </a:lnTo>
                    <a:lnTo>
                      <a:pt x="148" y="306"/>
                    </a:lnTo>
                    <a:lnTo>
                      <a:pt x="150" y="320"/>
                    </a:lnTo>
                    <a:lnTo>
                      <a:pt x="153" y="333"/>
                    </a:lnTo>
                    <a:lnTo>
                      <a:pt x="159" y="346"/>
                    </a:lnTo>
                    <a:lnTo>
                      <a:pt x="170" y="358"/>
                    </a:lnTo>
                    <a:lnTo>
                      <a:pt x="184" y="369"/>
                    </a:lnTo>
                    <a:lnTo>
                      <a:pt x="201" y="381"/>
                    </a:lnTo>
                    <a:lnTo>
                      <a:pt x="224" y="393"/>
                    </a:lnTo>
                    <a:lnTo>
                      <a:pt x="250" y="405"/>
                    </a:lnTo>
                    <a:lnTo>
                      <a:pt x="283" y="418"/>
                    </a:lnTo>
                    <a:lnTo>
                      <a:pt x="325" y="437"/>
                    </a:lnTo>
                    <a:lnTo>
                      <a:pt x="362" y="457"/>
                    </a:lnTo>
                    <a:lnTo>
                      <a:pt x="394" y="478"/>
                    </a:lnTo>
                    <a:lnTo>
                      <a:pt x="420" y="500"/>
                    </a:lnTo>
                    <a:lnTo>
                      <a:pt x="441" y="526"/>
                    </a:lnTo>
                    <a:lnTo>
                      <a:pt x="457" y="552"/>
                    </a:lnTo>
                    <a:lnTo>
                      <a:pt x="469" y="581"/>
                    </a:lnTo>
                    <a:lnTo>
                      <a:pt x="475" y="611"/>
                    </a:lnTo>
                    <a:lnTo>
                      <a:pt x="477" y="645"/>
                    </a:lnTo>
                    <a:lnTo>
                      <a:pt x="475" y="679"/>
                    </a:lnTo>
                    <a:lnTo>
                      <a:pt x="468" y="711"/>
                    </a:lnTo>
                    <a:lnTo>
                      <a:pt x="456" y="739"/>
                    </a:lnTo>
                    <a:lnTo>
                      <a:pt x="439" y="767"/>
                    </a:lnTo>
                    <a:lnTo>
                      <a:pt x="418" y="791"/>
                    </a:lnTo>
                    <a:lnTo>
                      <a:pt x="394" y="812"/>
                    </a:lnTo>
                    <a:lnTo>
                      <a:pt x="365" y="830"/>
                    </a:lnTo>
                    <a:lnTo>
                      <a:pt x="333" y="844"/>
                    </a:lnTo>
                    <a:lnTo>
                      <a:pt x="298" y="855"/>
                    </a:lnTo>
                    <a:lnTo>
                      <a:pt x="297" y="855"/>
                    </a:lnTo>
                    <a:lnTo>
                      <a:pt x="296" y="856"/>
                    </a:lnTo>
                    <a:lnTo>
                      <a:pt x="293" y="857"/>
                    </a:lnTo>
                    <a:lnTo>
                      <a:pt x="292" y="858"/>
                    </a:lnTo>
                    <a:lnTo>
                      <a:pt x="291" y="860"/>
                    </a:lnTo>
                    <a:lnTo>
                      <a:pt x="291" y="863"/>
                    </a:lnTo>
                    <a:lnTo>
                      <a:pt x="291" y="940"/>
                    </a:lnTo>
                    <a:lnTo>
                      <a:pt x="288" y="955"/>
                    </a:lnTo>
                    <a:lnTo>
                      <a:pt x="280" y="968"/>
                    </a:lnTo>
                    <a:lnTo>
                      <a:pt x="267" y="976"/>
                    </a:lnTo>
                    <a:lnTo>
                      <a:pt x="252" y="978"/>
                    </a:lnTo>
                    <a:lnTo>
                      <a:pt x="216" y="978"/>
                    </a:lnTo>
                    <a:lnTo>
                      <a:pt x="201" y="976"/>
                    </a:lnTo>
                    <a:lnTo>
                      <a:pt x="189" y="968"/>
                    </a:lnTo>
                    <a:lnTo>
                      <a:pt x="180" y="955"/>
                    </a:lnTo>
                    <a:lnTo>
                      <a:pt x="177" y="940"/>
                    </a:lnTo>
                    <a:lnTo>
                      <a:pt x="177" y="867"/>
                    </a:lnTo>
                    <a:lnTo>
                      <a:pt x="177" y="864"/>
                    </a:lnTo>
                    <a:lnTo>
                      <a:pt x="176" y="862"/>
                    </a:lnTo>
                    <a:lnTo>
                      <a:pt x="174" y="861"/>
                    </a:lnTo>
                    <a:lnTo>
                      <a:pt x="173" y="860"/>
                    </a:lnTo>
                    <a:lnTo>
                      <a:pt x="171" y="859"/>
                    </a:lnTo>
                    <a:lnTo>
                      <a:pt x="170" y="859"/>
                    </a:lnTo>
                    <a:lnTo>
                      <a:pt x="166" y="859"/>
                    </a:lnTo>
                    <a:lnTo>
                      <a:pt x="155" y="857"/>
                    </a:lnTo>
                    <a:lnTo>
                      <a:pt x="140" y="853"/>
                    </a:lnTo>
                    <a:lnTo>
                      <a:pt x="121" y="849"/>
                    </a:lnTo>
                    <a:lnTo>
                      <a:pt x="100" y="845"/>
                    </a:lnTo>
                    <a:lnTo>
                      <a:pt x="79" y="839"/>
                    </a:lnTo>
                    <a:lnTo>
                      <a:pt x="57" y="832"/>
                    </a:lnTo>
                    <a:lnTo>
                      <a:pt x="36" y="825"/>
                    </a:lnTo>
                    <a:lnTo>
                      <a:pt x="18" y="816"/>
                    </a:lnTo>
                    <a:lnTo>
                      <a:pt x="9" y="810"/>
                    </a:lnTo>
                    <a:lnTo>
                      <a:pt x="2" y="801"/>
                    </a:lnTo>
                    <a:lnTo>
                      <a:pt x="0" y="790"/>
                    </a:lnTo>
                    <a:lnTo>
                      <a:pt x="2" y="777"/>
                    </a:lnTo>
                    <a:lnTo>
                      <a:pt x="20" y="728"/>
                    </a:lnTo>
                    <a:lnTo>
                      <a:pt x="25" y="718"/>
                    </a:lnTo>
                    <a:lnTo>
                      <a:pt x="33" y="711"/>
                    </a:lnTo>
                    <a:lnTo>
                      <a:pt x="43" y="705"/>
                    </a:lnTo>
                    <a:lnTo>
                      <a:pt x="55" y="703"/>
                    </a:lnTo>
                    <a:lnTo>
                      <a:pt x="60" y="704"/>
                    </a:lnTo>
                    <a:lnTo>
                      <a:pt x="65" y="705"/>
                    </a:lnTo>
                    <a:lnTo>
                      <a:pt x="70" y="708"/>
                    </a:lnTo>
                    <a:lnTo>
                      <a:pt x="74" y="709"/>
                    </a:lnTo>
                    <a:lnTo>
                      <a:pt x="80" y="712"/>
                    </a:lnTo>
                    <a:lnTo>
                      <a:pt x="91" y="716"/>
                    </a:lnTo>
                    <a:lnTo>
                      <a:pt x="104" y="721"/>
                    </a:lnTo>
                    <a:lnTo>
                      <a:pt x="120" y="727"/>
                    </a:lnTo>
                    <a:lnTo>
                      <a:pt x="138" y="733"/>
                    </a:lnTo>
                    <a:lnTo>
                      <a:pt x="157" y="738"/>
                    </a:lnTo>
                    <a:lnTo>
                      <a:pt x="176" y="742"/>
                    </a:lnTo>
                    <a:lnTo>
                      <a:pt x="196" y="746"/>
                    </a:lnTo>
                    <a:lnTo>
                      <a:pt x="214" y="747"/>
                    </a:lnTo>
                    <a:lnTo>
                      <a:pt x="244" y="745"/>
                    </a:lnTo>
                    <a:lnTo>
                      <a:pt x="270" y="737"/>
                    </a:lnTo>
                    <a:lnTo>
                      <a:pt x="292" y="727"/>
                    </a:lnTo>
                    <a:lnTo>
                      <a:pt x="310" y="713"/>
                    </a:lnTo>
                    <a:lnTo>
                      <a:pt x="324" y="696"/>
                    </a:lnTo>
                    <a:lnTo>
                      <a:pt x="333" y="676"/>
                    </a:lnTo>
                    <a:lnTo>
                      <a:pt x="336" y="654"/>
                    </a:lnTo>
                    <a:lnTo>
                      <a:pt x="334" y="633"/>
                    </a:lnTo>
                    <a:lnTo>
                      <a:pt x="326" y="615"/>
                    </a:lnTo>
                    <a:lnTo>
                      <a:pt x="315" y="597"/>
                    </a:lnTo>
                    <a:lnTo>
                      <a:pt x="299" y="581"/>
                    </a:lnTo>
                    <a:lnTo>
                      <a:pt x="277" y="565"/>
                    </a:lnTo>
                    <a:lnTo>
                      <a:pt x="248" y="550"/>
                    </a:lnTo>
                    <a:lnTo>
                      <a:pt x="214" y="535"/>
                    </a:lnTo>
                    <a:lnTo>
                      <a:pt x="186" y="524"/>
                    </a:lnTo>
                    <a:lnTo>
                      <a:pt x="157" y="511"/>
                    </a:lnTo>
                    <a:lnTo>
                      <a:pt x="130" y="497"/>
                    </a:lnTo>
                    <a:lnTo>
                      <a:pt x="104" y="482"/>
                    </a:lnTo>
                    <a:lnTo>
                      <a:pt x="81" y="467"/>
                    </a:lnTo>
                    <a:lnTo>
                      <a:pt x="60" y="448"/>
                    </a:lnTo>
                    <a:lnTo>
                      <a:pt x="42" y="427"/>
                    </a:lnTo>
                    <a:lnTo>
                      <a:pt x="27" y="404"/>
                    </a:lnTo>
                    <a:lnTo>
                      <a:pt x="17" y="379"/>
                    </a:lnTo>
                    <a:lnTo>
                      <a:pt x="9" y="350"/>
                    </a:lnTo>
                    <a:lnTo>
                      <a:pt x="7" y="320"/>
                    </a:lnTo>
                    <a:lnTo>
                      <a:pt x="9" y="288"/>
                    </a:lnTo>
                    <a:lnTo>
                      <a:pt x="17" y="258"/>
                    </a:lnTo>
                    <a:lnTo>
                      <a:pt x="28" y="231"/>
                    </a:lnTo>
                    <a:lnTo>
                      <a:pt x="44" y="206"/>
                    </a:lnTo>
                    <a:lnTo>
                      <a:pt x="63" y="182"/>
                    </a:lnTo>
                    <a:lnTo>
                      <a:pt x="86" y="162"/>
                    </a:lnTo>
                    <a:lnTo>
                      <a:pt x="114" y="145"/>
                    </a:lnTo>
                    <a:lnTo>
                      <a:pt x="143" y="132"/>
                    </a:lnTo>
                    <a:lnTo>
                      <a:pt x="177" y="121"/>
                    </a:lnTo>
                    <a:lnTo>
                      <a:pt x="178" y="121"/>
                    </a:lnTo>
                    <a:lnTo>
                      <a:pt x="180" y="120"/>
                    </a:lnTo>
                    <a:lnTo>
                      <a:pt x="182" y="119"/>
                    </a:lnTo>
                    <a:lnTo>
                      <a:pt x="184" y="117"/>
                    </a:lnTo>
                    <a:lnTo>
                      <a:pt x="186" y="115"/>
                    </a:lnTo>
                    <a:lnTo>
                      <a:pt x="186" y="112"/>
                    </a:lnTo>
                    <a:lnTo>
                      <a:pt x="186" y="38"/>
                    </a:lnTo>
                    <a:lnTo>
                      <a:pt x="189" y="24"/>
                    </a:lnTo>
                    <a:lnTo>
                      <a:pt x="197" y="11"/>
                    </a:lnTo>
                    <a:lnTo>
                      <a:pt x="210" y="4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Freeform 439"/>
              <p:cNvSpPr>
                <a:spLocks noEditPoints="1"/>
              </p:cNvSpPr>
              <p:nvPr/>
            </p:nvSpPr>
            <p:spPr bwMode="auto">
              <a:xfrm>
                <a:off x="3400425" y="2900363"/>
                <a:ext cx="266700" cy="266700"/>
              </a:xfrm>
              <a:custGeom>
                <a:avLst/>
                <a:gdLst>
                  <a:gd name="T0" fmla="*/ 787 w 1843"/>
                  <a:gd name="T1" fmla="*/ 227 h 1845"/>
                  <a:gd name="T2" fmla="*/ 602 w 1843"/>
                  <a:gd name="T3" fmla="*/ 291 h 1845"/>
                  <a:gd name="T4" fmla="*/ 444 w 1843"/>
                  <a:gd name="T5" fmla="*/ 400 h 1845"/>
                  <a:gd name="T6" fmla="*/ 321 w 1843"/>
                  <a:gd name="T7" fmla="*/ 547 h 1845"/>
                  <a:gd name="T8" fmla="*/ 242 w 1843"/>
                  <a:gd name="T9" fmla="*/ 723 h 1845"/>
                  <a:gd name="T10" fmla="*/ 214 w 1843"/>
                  <a:gd name="T11" fmla="*/ 923 h 1845"/>
                  <a:gd name="T12" fmla="*/ 242 w 1843"/>
                  <a:gd name="T13" fmla="*/ 1122 h 1845"/>
                  <a:gd name="T14" fmla="*/ 321 w 1843"/>
                  <a:gd name="T15" fmla="*/ 1298 h 1845"/>
                  <a:gd name="T16" fmla="*/ 444 w 1843"/>
                  <a:gd name="T17" fmla="*/ 1445 h 1845"/>
                  <a:gd name="T18" fmla="*/ 602 w 1843"/>
                  <a:gd name="T19" fmla="*/ 1555 h 1845"/>
                  <a:gd name="T20" fmla="*/ 787 w 1843"/>
                  <a:gd name="T21" fmla="*/ 1617 h 1845"/>
                  <a:gd name="T22" fmla="*/ 990 w 1843"/>
                  <a:gd name="T23" fmla="*/ 1627 h 1845"/>
                  <a:gd name="T24" fmla="*/ 1182 w 1843"/>
                  <a:gd name="T25" fmla="*/ 1581 h 1845"/>
                  <a:gd name="T26" fmla="*/ 1349 w 1843"/>
                  <a:gd name="T27" fmla="*/ 1486 h 1845"/>
                  <a:gd name="T28" fmla="*/ 1485 w 1843"/>
                  <a:gd name="T29" fmla="*/ 1351 h 1845"/>
                  <a:gd name="T30" fmla="*/ 1580 w 1843"/>
                  <a:gd name="T31" fmla="*/ 1183 h 1845"/>
                  <a:gd name="T32" fmla="*/ 1626 w 1843"/>
                  <a:gd name="T33" fmla="*/ 990 h 1845"/>
                  <a:gd name="T34" fmla="*/ 1617 w 1843"/>
                  <a:gd name="T35" fmla="*/ 788 h 1845"/>
                  <a:gd name="T36" fmla="*/ 1553 w 1843"/>
                  <a:gd name="T37" fmla="*/ 603 h 1845"/>
                  <a:gd name="T38" fmla="*/ 1445 w 1843"/>
                  <a:gd name="T39" fmla="*/ 445 h 1845"/>
                  <a:gd name="T40" fmla="*/ 1298 w 1843"/>
                  <a:gd name="T41" fmla="*/ 322 h 1845"/>
                  <a:gd name="T42" fmla="*/ 1120 w 1843"/>
                  <a:gd name="T43" fmla="*/ 242 h 1845"/>
                  <a:gd name="T44" fmla="*/ 921 w 1843"/>
                  <a:gd name="T45" fmla="*/ 215 h 1845"/>
                  <a:gd name="T46" fmla="*/ 1070 w 1843"/>
                  <a:gd name="T47" fmla="*/ 13 h 1845"/>
                  <a:gd name="T48" fmla="*/ 1280 w 1843"/>
                  <a:gd name="T49" fmla="*/ 73 h 1845"/>
                  <a:gd name="T50" fmla="*/ 1466 w 1843"/>
                  <a:gd name="T51" fmla="*/ 179 h 1845"/>
                  <a:gd name="T52" fmla="*/ 1621 w 1843"/>
                  <a:gd name="T53" fmla="*/ 322 h 1845"/>
                  <a:gd name="T54" fmla="*/ 1740 w 1843"/>
                  <a:gd name="T55" fmla="*/ 499 h 1845"/>
                  <a:gd name="T56" fmla="*/ 1816 w 1843"/>
                  <a:gd name="T57" fmla="*/ 701 h 1845"/>
                  <a:gd name="T58" fmla="*/ 1843 w 1843"/>
                  <a:gd name="T59" fmla="*/ 923 h 1845"/>
                  <a:gd name="T60" fmla="*/ 1816 w 1843"/>
                  <a:gd name="T61" fmla="*/ 1144 h 1845"/>
                  <a:gd name="T62" fmla="*/ 1740 w 1843"/>
                  <a:gd name="T63" fmla="*/ 1346 h 1845"/>
                  <a:gd name="T64" fmla="*/ 1621 w 1843"/>
                  <a:gd name="T65" fmla="*/ 1522 h 1845"/>
                  <a:gd name="T66" fmla="*/ 1466 w 1843"/>
                  <a:gd name="T67" fmla="*/ 1666 h 1845"/>
                  <a:gd name="T68" fmla="*/ 1280 w 1843"/>
                  <a:gd name="T69" fmla="*/ 1772 h 1845"/>
                  <a:gd name="T70" fmla="*/ 1070 w 1843"/>
                  <a:gd name="T71" fmla="*/ 1832 h 1845"/>
                  <a:gd name="T72" fmla="*/ 845 w 1843"/>
                  <a:gd name="T73" fmla="*/ 1841 h 1845"/>
                  <a:gd name="T74" fmla="*/ 630 w 1843"/>
                  <a:gd name="T75" fmla="*/ 1797 h 1845"/>
                  <a:gd name="T76" fmla="*/ 436 w 1843"/>
                  <a:gd name="T77" fmla="*/ 1706 h 1845"/>
                  <a:gd name="T78" fmla="*/ 270 w 1843"/>
                  <a:gd name="T79" fmla="*/ 1574 h 1845"/>
                  <a:gd name="T80" fmla="*/ 138 w 1843"/>
                  <a:gd name="T81" fmla="*/ 1408 h 1845"/>
                  <a:gd name="T82" fmla="*/ 47 w 1843"/>
                  <a:gd name="T83" fmla="*/ 1214 h 1845"/>
                  <a:gd name="T84" fmla="*/ 3 w 1843"/>
                  <a:gd name="T85" fmla="*/ 998 h 1845"/>
                  <a:gd name="T86" fmla="*/ 12 w 1843"/>
                  <a:gd name="T87" fmla="*/ 773 h 1845"/>
                  <a:gd name="T88" fmla="*/ 72 w 1843"/>
                  <a:gd name="T89" fmla="*/ 563 h 1845"/>
                  <a:gd name="T90" fmla="*/ 178 w 1843"/>
                  <a:gd name="T91" fmla="*/ 377 h 1845"/>
                  <a:gd name="T92" fmla="*/ 321 w 1843"/>
                  <a:gd name="T93" fmla="*/ 222 h 1845"/>
                  <a:gd name="T94" fmla="*/ 498 w 1843"/>
                  <a:gd name="T95" fmla="*/ 104 h 1845"/>
                  <a:gd name="T96" fmla="*/ 700 w 1843"/>
                  <a:gd name="T97" fmla="*/ 28 h 1845"/>
                  <a:gd name="T98" fmla="*/ 921 w 1843"/>
                  <a:gd name="T99" fmla="*/ 0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3" h="1845">
                    <a:moveTo>
                      <a:pt x="921" y="215"/>
                    </a:moveTo>
                    <a:lnTo>
                      <a:pt x="853" y="218"/>
                    </a:lnTo>
                    <a:lnTo>
                      <a:pt x="787" y="227"/>
                    </a:lnTo>
                    <a:lnTo>
                      <a:pt x="723" y="242"/>
                    </a:lnTo>
                    <a:lnTo>
                      <a:pt x="660" y="263"/>
                    </a:lnTo>
                    <a:lnTo>
                      <a:pt x="602" y="291"/>
                    </a:lnTo>
                    <a:lnTo>
                      <a:pt x="545" y="322"/>
                    </a:lnTo>
                    <a:lnTo>
                      <a:pt x="494" y="358"/>
                    </a:lnTo>
                    <a:lnTo>
                      <a:pt x="444" y="400"/>
                    </a:lnTo>
                    <a:lnTo>
                      <a:pt x="398" y="445"/>
                    </a:lnTo>
                    <a:lnTo>
                      <a:pt x="358" y="494"/>
                    </a:lnTo>
                    <a:lnTo>
                      <a:pt x="321" y="547"/>
                    </a:lnTo>
                    <a:lnTo>
                      <a:pt x="290" y="603"/>
                    </a:lnTo>
                    <a:lnTo>
                      <a:pt x="263" y="662"/>
                    </a:lnTo>
                    <a:lnTo>
                      <a:pt x="242" y="723"/>
                    </a:lnTo>
                    <a:lnTo>
                      <a:pt x="226" y="788"/>
                    </a:lnTo>
                    <a:lnTo>
                      <a:pt x="217" y="854"/>
                    </a:lnTo>
                    <a:lnTo>
                      <a:pt x="214" y="923"/>
                    </a:lnTo>
                    <a:lnTo>
                      <a:pt x="217" y="990"/>
                    </a:lnTo>
                    <a:lnTo>
                      <a:pt x="226" y="1057"/>
                    </a:lnTo>
                    <a:lnTo>
                      <a:pt x="242" y="1122"/>
                    </a:lnTo>
                    <a:lnTo>
                      <a:pt x="263" y="1183"/>
                    </a:lnTo>
                    <a:lnTo>
                      <a:pt x="290" y="1242"/>
                    </a:lnTo>
                    <a:lnTo>
                      <a:pt x="321" y="1298"/>
                    </a:lnTo>
                    <a:lnTo>
                      <a:pt x="358" y="1351"/>
                    </a:lnTo>
                    <a:lnTo>
                      <a:pt x="398" y="1400"/>
                    </a:lnTo>
                    <a:lnTo>
                      <a:pt x="444" y="1445"/>
                    </a:lnTo>
                    <a:lnTo>
                      <a:pt x="494" y="1486"/>
                    </a:lnTo>
                    <a:lnTo>
                      <a:pt x="545" y="1523"/>
                    </a:lnTo>
                    <a:lnTo>
                      <a:pt x="602" y="1555"/>
                    </a:lnTo>
                    <a:lnTo>
                      <a:pt x="660" y="1581"/>
                    </a:lnTo>
                    <a:lnTo>
                      <a:pt x="723" y="1603"/>
                    </a:lnTo>
                    <a:lnTo>
                      <a:pt x="787" y="1617"/>
                    </a:lnTo>
                    <a:lnTo>
                      <a:pt x="853" y="1627"/>
                    </a:lnTo>
                    <a:lnTo>
                      <a:pt x="921" y="1631"/>
                    </a:lnTo>
                    <a:lnTo>
                      <a:pt x="990" y="1627"/>
                    </a:lnTo>
                    <a:lnTo>
                      <a:pt x="1056" y="1617"/>
                    </a:lnTo>
                    <a:lnTo>
                      <a:pt x="1120" y="1603"/>
                    </a:lnTo>
                    <a:lnTo>
                      <a:pt x="1182" y="1581"/>
                    </a:lnTo>
                    <a:lnTo>
                      <a:pt x="1241" y="1555"/>
                    </a:lnTo>
                    <a:lnTo>
                      <a:pt x="1298" y="1523"/>
                    </a:lnTo>
                    <a:lnTo>
                      <a:pt x="1349" y="1486"/>
                    </a:lnTo>
                    <a:lnTo>
                      <a:pt x="1399" y="1445"/>
                    </a:lnTo>
                    <a:lnTo>
                      <a:pt x="1445" y="1400"/>
                    </a:lnTo>
                    <a:lnTo>
                      <a:pt x="1485" y="1351"/>
                    </a:lnTo>
                    <a:lnTo>
                      <a:pt x="1522" y="1298"/>
                    </a:lnTo>
                    <a:lnTo>
                      <a:pt x="1553" y="1242"/>
                    </a:lnTo>
                    <a:lnTo>
                      <a:pt x="1580" y="1183"/>
                    </a:lnTo>
                    <a:lnTo>
                      <a:pt x="1601" y="1122"/>
                    </a:lnTo>
                    <a:lnTo>
                      <a:pt x="1617" y="1057"/>
                    </a:lnTo>
                    <a:lnTo>
                      <a:pt x="1626" y="990"/>
                    </a:lnTo>
                    <a:lnTo>
                      <a:pt x="1629" y="923"/>
                    </a:lnTo>
                    <a:lnTo>
                      <a:pt x="1626" y="854"/>
                    </a:lnTo>
                    <a:lnTo>
                      <a:pt x="1617" y="788"/>
                    </a:lnTo>
                    <a:lnTo>
                      <a:pt x="1601" y="723"/>
                    </a:lnTo>
                    <a:lnTo>
                      <a:pt x="1580" y="662"/>
                    </a:lnTo>
                    <a:lnTo>
                      <a:pt x="1553" y="603"/>
                    </a:lnTo>
                    <a:lnTo>
                      <a:pt x="1522" y="547"/>
                    </a:lnTo>
                    <a:lnTo>
                      <a:pt x="1485" y="494"/>
                    </a:lnTo>
                    <a:lnTo>
                      <a:pt x="1445" y="445"/>
                    </a:lnTo>
                    <a:lnTo>
                      <a:pt x="1399" y="400"/>
                    </a:lnTo>
                    <a:lnTo>
                      <a:pt x="1349" y="358"/>
                    </a:lnTo>
                    <a:lnTo>
                      <a:pt x="1298" y="322"/>
                    </a:lnTo>
                    <a:lnTo>
                      <a:pt x="1241" y="291"/>
                    </a:lnTo>
                    <a:lnTo>
                      <a:pt x="1182" y="263"/>
                    </a:lnTo>
                    <a:lnTo>
                      <a:pt x="1120" y="242"/>
                    </a:lnTo>
                    <a:lnTo>
                      <a:pt x="1056" y="227"/>
                    </a:lnTo>
                    <a:lnTo>
                      <a:pt x="990" y="218"/>
                    </a:lnTo>
                    <a:lnTo>
                      <a:pt x="921" y="215"/>
                    </a:lnTo>
                    <a:close/>
                    <a:moveTo>
                      <a:pt x="921" y="0"/>
                    </a:moveTo>
                    <a:lnTo>
                      <a:pt x="998" y="3"/>
                    </a:lnTo>
                    <a:lnTo>
                      <a:pt x="1070" y="13"/>
                    </a:lnTo>
                    <a:lnTo>
                      <a:pt x="1143" y="28"/>
                    </a:lnTo>
                    <a:lnTo>
                      <a:pt x="1213" y="48"/>
                    </a:lnTo>
                    <a:lnTo>
                      <a:pt x="1280" y="73"/>
                    </a:lnTo>
                    <a:lnTo>
                      <a:pt x="1345" y="104"/>
                    </a:lnTo>
                    <a:lnTo>
                      <a:pt x="1406" y="139"/>
                    </a:lnTo>
                    <a:lnTo>
                      <a:pt x="1466" y="179"/>
                    </a:lnTo>
                    <a:lnTo>
                      <a:pt x="1522" y="222"/>
                    </a:lnTo>
                    <a:lnTo>
                      <a:pt x="1573" y="271"/>
                    </a:lnTo>
                    <a:lnTo>
                      <a:pt x="1621" y="322"/>
                    </a:lnTo>
                    <a:lnTo>
                      <a:pt x="1665" y="377"/>
                    </a:lnTo>
                    <a:lnTo>
                      <a:pt x="1704" y="437"/>
                    </a:lnTo>
                    <a:lnTo>
                      <a:pt x="1740" y="499"/>
                    </a:lnTo>
                    <a:lnTo>
                      <a:pt x="1771" y="563"/>
                    </a:lnTo>
                    <a:lnTo>
                      <a:pt x="1796" y="631"/>
                    </a:lnTo>
                    <a:lnTo>
                      <a:pt x="1816" y="701"/>
                    </a:lnTo>
                    <a:lnTo>
                      <a:pt x="1831" y="773"/>
                    </a:lnTo>
                    <a:lnTo>
                      <a:pt x="1840" y="847"/>
                    </a:lnTo>
                    <a:lnTo>
                      <a:pt x="1843" y="923"/>
                    </a:lnTo>
                    <a:lnTo>
                      <a:pt x="1840" y="998"/>
                    </a:lnTo>
                    <a:lnTo>
                      <a:pt x="1831" y="1072"/>
                    </a:lnTo>
                    <a:lnTo>
                      <a:pt x="1816" y="1144"/>
                    </a:lnTo>
                    <a:lnTo>
                      <a:pt x="1796" y="1214"/>
                    </a:lnTo>
                    <a:lnTo>
                      <a:pt x="1771" y="1281"/>
                    </a:lnTo>
                    <a:lnTo>
                      <a:pt x="1740" y="1346"/>
                    </a:lnTo>
                    <a:lnTo>
                      <a:pt x="1704" y="1408"/>
                    </a:lnTo>
                    <a:lnTo>
                      <a:pt x="1665" y="1467"/>
                    </a:lnTo>
                    <a:lnTo>
                      <a:pt x="1621" y="1522"/>
                    </a:lnTo>
                    <a:lnTo>
                      <a:pt x="1573" y="1574"/>
                    </a:lnTo>
                    <a:lnTo>
                      <a:pt x="1522" y="1623"/>
                    </a:lnTo>
                    <a:lnTo>
                      <a:pt x="1466" y="1666"/>
                    </a:lnTo>
                    <a:lnTo>
                      <a:pt x="1406" y="1706"/>
                    </a:lnTo>
                    <a:lnTo>
                      <a:pt x="1345" y="1741"/>
                    </a:lnTo>
                    <a:lnTo>
                      <a:pt x="1280" y="1772"/>
                    </a:lnTo>
                    <a:lnTo>
                      <a:pt x="1213" y="1797"/>
                    </a:lnTo>
                    <a:lnTo>
                      <a:pt x="1143" y="1817"/>
                    </a:lnTo>
                    <a:lnTo>
                      <a:pt x="1070" y="1832"/>
                    </a:lnTo>
                    <a:lnTo>
                      <a:pt x="998" y="1841"/>
                    </a:lnTo>
                    <a:lnTo>
                      <a:pt x="921" y="1845"/>
                    </a:lnTo>
                    <a:lnTo>
                      <a:pt x="845" y="1841"/>
                    </a:lnTo>
                    <a:lnTo>
                      <a:pt x="772" y="1832"/>
                    </a:lnTo>
                    <a:lnTo>
                      <a:pt x="700" y="1817"/>
                    </a:lnTo>
                    <a:lnTo>
                      <a:pt x="630" y="1797"/>
                    </a:lnTo>
                    <a:lnTo>
                      <a:pt x="563" y="1772"/>
                    </a:lnTo>
                    <a:lnTo>
                      <a:pt x="498" y="1741"/>
                    </a:lnTo>
                    <a:lnTo>
                      <a:pt x="436" y="1706"/>
                    </a:lnTo>
                    <a:lnTo>
                      <a:pt x="377" y="1666"/>
                    </a:lnTo>
                    <a:lnTo>
                      <a:pt x="321" y="1623"/>
                    </a:lnTo>
                    <a:lnTo>
                      <a:pt x="270" y="1574"/>
                    </a:lnTo>
                    <a:lnTo>
                      <a:pt x="222" y="1522"/>
                    </a:lnTo>
                    <a:lnTo>
                      <a:pt x="178" y="1467"/>
                    </a:lnTo>
                    <a:lnTo>
                      <a:pt x="138" y="1408"/>
                    </a:lnTo>
                    <a:lnTo>
                      <a:pt x="103" y="1346"/>
                    </a:lnTo>
                    <a:lnTo>
                      <a:pt x="72" y="1281"/>
                    </a:lnTo>
                    <a:lnTo>
                      <a:pt x="47" y="1214"/>
                    </a:lnTo>
                    <a:lnTo>
                      <a:pt x="26" y="1144"/>
                    </a:lnTo>
                    <a:lnTo>
                      <a:pt x="12" y="1072"/>
                    </a:lnTo>
                    <a:lnTo>
                      <a:pt x="3" y="998"/>
                    </a:lnTo>
                    <a:lnTo>
                      <a:pt x="0" y="923"/>
                    </a:lnTo>
                    <a:lnTo>
                      <a:pt x="3" y="847"/>
                    </a:lnTo>
                    <a:lnTo>
                      <a:pt x="12" y="773"/>
                    </a:lnTo>
                    <a:lnTo>
                      <a:pt x="26" y="701"/>
                    </a:lnTo>
                    <a:lnTo>
                      <a:pt x="47" y="631"/>
                    </a:lnTo>
                    <a:lnTo>
                      <a:pt x="72" y="563"/>
                    </a:lnTo>
                    <a:lnTo>
                      <a:pt x="103" y="499"/>
                    </a:lnTo>
                    <a:lnTo>
                      <a:pt x="138" y="437"/>
                    </a:lnTo>
                    <a:lnTo>
                      <a:pt x="178" y="377"/>
                    </a:lnTo>
                    <a:lnTo>
                      <a:pt x="222" y="322"/>
                    </a:lnTo>
                    <a:lnTo>
                      <a:pt x="270" y="271"/>
                    </a:lnTo>
                    <a:lnTo>
                      <a:pt x="321" y="222"/>
                    </a:lnTo>
                    <a:lnTo>
                      <a:pt x="377" y="179"/>
                    </a:lnTo>
                    <a:lnTo>
                      <a:pt x="436" y="139"/>
                    </a:lnTo>
                    <a:lnTo>
                      <a:pt x="498" y="104"/>
                    </a:lnTo>
                    <a:lnTo>
                      <a:pt x="563" y="73"/>
                    </a:lnTo>
                    <a:lnTo>
                      <a:pt x="630" y="48"/>
                    </a:lnTo>
                    <a:lnTo>
                      <a:pt x="700" y="28"/>
                    </a:lnTo>
                    <a:lnTo>
                      <a:pt x="772" y="13"/>
                    </a:lnTo>
                    <a:lnTo>
                      <a:pt x="845" y="3"/>
                    </a:lnTo>
                    <a:lnTo>
                      <a:pt x="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Freeform 440"/>
              <p:cNvSpPr>
                <a:spLocks/>
              </p:cNvSpPr>
              <p:nvPr/>
            </p:nvSpPr>
            <p:spPr bwMode="auto">
              <a:xfrm>
                <a:off x="3302000" y="3179763"/>
                <a:ext cx="365125" cy="160338"/>
              </a:xfrm>
              <a:custGeom>
                <a:avLst/>
                <a:gdLst>
                  <a:gd name="T0" fmla="*/ 799 w 2526"/>
                  <a:gd name="T1" fmla="*/ 14 h 1112"/>
                  <a:gd name="T2" fmla="*/ 993 w 2526"/>
                  <a:gd name="T3" fmla="*/ 57 h 1112"/>
                  <a:gd name="T4" fmla="*/ 1201 w 2526"/>
                  <a:gd name="T5" fmla="*/ 116 h 1112"/>
                  <a:gd name="T6" fmla="*/ 1394 w 2526"/>
                  <a:gd name="T7" fmla="*/ 177 h 1112"/>
                  <a:gd name="T8" fmla="*/ 1543 w 2526"/>
                  <a:gd name="T9" fmla="*/ 224 h 1112"/>
                  <a:gd name="T10" fmla="*/ 1625 w 2526"/>
                  <a:gd name="T11" fmla="*/ 249 h 1112"/>
                  <a:gd name="T12" fmla="*/ 1676 w 2526"/>
                  <a:gd name="T13" fmla="*/ 299 h 1112"/>
                  <a:gd name="T14" fmla="*/ 1683 w 2526"/>
                  <a:gd name="T15" fmla="*/ 373 h 1112"/>
                  <a:gd name="T16" fmla="*/ 1633 w 2526"/>
                  <a:gd name="T17" fmla="*/ 447 h 1112"/>
                  <a:gd name="T18" fmla="*/ 1516 w 2526"/>
                  <a:gd name="T19" fmla="*/ 493 h 1112"/>
                  <a:gd name="T20" fmla="*/ 1361 w 2526"/>
                  <a:gd name="T21" fmla="*/ 501 h 1112"/>
                  <a:gd name="T22" fmla="*/ 1202 w 2526"/>
                  <a:gd name="T23" fmla="*/ 485 h 1112"/>
                  <a:gd name="T24" fmla="*/ 1059 w 2526"/>
                  <a:gd name="T25" fmla="*/ 461 h 1112"/>
                  <a:gd name="T26" fmla="*/ 957 w 2526"/>
                  <a:gd name="T27" fmla="*/ 443 h 1112"/>
                  <a:gd name="T28" fmla="*/ 918 w 2526"/>
                  <a:gd name="T29" fmla="*/ 450 h 1112"/>
                  <a:gd name="T30" fmla="*/ 971 w 2526"/>
                  <a:gd name="T31" fmla="*/ 514 h 1112"/>
                  <a:gd name="T32" fmla="*/ 1108 w 2526"/>
                  <a:gd name="T33" fmla="*/ 568 h 1112"/>
                  <a:gd name="T34" fmla="*/ 1289 w 2526"/>
                  <a:gd name="T35" fmla="*/ 604 h 1112"/>
                  <a:gd name="T36" fmla="*/ 1480 w 2526"/>
                  <a:gd name="T37" fmla="*/ 618 h 1112"/>
                  <a:gd name="T38" fmla="*/ 1707 w 2526"/>
                  <a:gd name="T39" fmla="*/ 591 h 1112"/>
                  <a:gd name="T40" fmla="*/ 2094 w 2526"/>
                  <a:gd name="T41" fmla="*/ 475 h 1112"/>
                  <a:gd name="T42" fmla="*/ 2369 w 2526"/>
                  <a:gd name="T43" fmla="*/ 346 h 1112"/>
                  <a:gd name="T44" fmla="*/ 2469 w 2526"/>
                  <a:gd name="T45" fmla="*/ 354 h 1112"/>
                  <a:gd name="T46" fmla="*/ 2523 w 2526"/>
                  <a:gd name="T47" fmla="*/ 433 h 1112"/>
                  <a:gd name="T48" fmla="*/ 2498 w 2526"/>
                  <a:gd name="T49" fmla="*/ 551 h 1112"/>
                  <a:gd name="T50" fmla="*/ 2406 w 2526"/>
                  <a:gd name="T51" fmla="*/ 649 h 1112"/>
                  <a:gd name="T52" fmla="*/ 2280 w 2526"/>
                  <a:gd name="T53" fmla="*/ 737 h 1112"/>
                  <a:gd name="T54" fmla="*/ 2108 w 2526"/>
                  <a:gd name="T55" fmla="*/ 844 h 1112"/>
                  <a:gd name="T56" fmla="*/ 1918 w 2526"/>
                  <a:gd name="T57" fmla="*/ 951 h 1112"/>
                  <a:gd name="T58" fmla="*/ 1736 w 2526"/>
                  <a:gd name="T59" fmla="*/ 1041 h 1112"/>
                  <a:gd name="T60" fmla="*/ 1590 w 2526"/>
                  <a:gd name="T61" fmla="*/ 1101 h 1112"/>
                  <a:gd name="T62" fmla="*/ 1487 w 2526"/>
                  <a:gd name="T63" fmla="*/ 1112 h 1112"/>
                  <a:gd name="T64" fmla="*/ 1317 w 2526"/>
                  <a:gd name="T65" fmla="*/ 1098 h 1112"/>
                  <a:gd name="T66" fmla="*/ 1094 w 2526"/>
                  <a:gd name="T67" fmla="*/ 1068 h 1112"/>
                  <a:gd name="T68" fmla="*/ 848 w 2526"/>
                  <a:gd name="T69" fmla="*/ 1030 h 1112"/>
                  <a:gd name="T70" fmla="*/ 611 w 2526"/>
                  <a:gd name="T71" fmla="*/ 990 h 1112"/>
                  <a:gd name="T72" fmla="*/ 416 w 2526"/>
                  <a:gd name="T73" fmla="*/ 954 h 1112"/>
                  <a:gd name="T74" fmla="*/ 292 w 2526"/>
                  <a:gd name="T75" fmla="*/ 931 h 1112"/>
                  <a:gd name="T76" fmla="*/ 189 w 2526"/>
                  <a:gd name="T77" fmla="*/ 934 h 1112"/>
                  <a:gd name="T78" fmla="*/ 83 w 2526"/>
                  <a:gd name="T79" fmla="*/ 995 h 1112"/>
                  <a:gd name="T80" fmla="*/ 27 w 2526"/>
                  <a:gd name="T81" fmla="*/ 1030 h 1112"/>
                  <a:gd name="T82" fmla="*/ 6 w 2526"/>
                  <a:gd name="T83" fmla="*/ 1011 h 1112"/>
                  <a:gd name="T84" fmla="*/ 0 w 2526"/>
                  <a:gd name="T85" fmla="*/ 991 h 1112"/>
                  <a:gd name="T86" fmla="*/ 17 w 2526"/>
                  <a:gd name="T87" fmla="*/ 734 h 1112"/>
                  <a:gd name="T88" fmla="*/ 36 w 2526"/>
                  <a:gd name="T89" fmla="*/ 436 h 1112"/>
                  <a:gd name="T90" fmla="*/ 53 w 2526"/>
                  <a:gd name="T91" fmla="*/ 169 h 1112"/>
                  <a:gd name="T92" fmla="*/ 71 w 2526"/>
                  <a:gd name="T93" fmla="*/ 82 h 1112"/>
                  <a:gd name="T94" fmla="*/ 121 w 2526"/>
                  <a:gd name="T95" fmla="*/ 67 h 1112"/>
                  <a:gd name="T96" fmla="*/ 254 w 2526"/>
                  <a:gd name="T97" fmla="*/ 46 h 1112"/>
                  <a:gd name="T98" fmla="*/ 442 w 2526"/>
                  <a:gd name="T99" fmla="*/ 19 h 1112"/>
                  <a:gd name="T100" fmla="*/ 616 w 2526"/>
                  <a:gd name="T101" fmla="*/ 2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6" h="1112">
                    <a:moveTo>
                      <a:pt x="682" y="0"/>
                    </a:moveTo>
                    <a:lnTo>
                      <a:pt x="718" y="2"/>
                    </a:lnTo>
                    <a:lnTo>
                      <a:pt x="757" y="8"/>
                    </a:lnTo>
                    <a:lnTo>
                      <a:pt x="799" y="14"/>
                    </a:lnTo>
                    <a:lnTo>
                      <a:pt x="845" y="23"/>
                    </a:lnTo>
                    <a:lnTo>
                      <a:pt x="892" y="33"/>
                    </a:lnTo>
                    <a:lnTo>
                      <a:pt x="942" y="45"/>
                    </a:lnTo>
                    <a:lnTo>
                      <a:pt x="993" y="57"/>
                    </a:lnTo>
                    <a:lnTo>
                      <a:pt x="1044" y="71"/>
                    </a:lnTo>
                    <a:lnTo>
                      <a:pt x="1097" y="86"/>
                    </a:lnTo>
                    <a:lnTo>
                      <a:pt x="1149" y="101"/>
                    </a:lnTo>
                    <a:lnTo>
                      <a:pt x="1201" y="116"/>
                    </a:lnTo>
                    <a:lnTo>
                      <a:pt x="1251" y="131"/>
                    </a:lnTo>
                    <a:lnTo>
                      <a:pt x="1301" y="147"/>
                    </a:lnTo>
                    <a:lnTo>
                      <a:pt x="1349" y="162"/>
                    </a:lnTo>
                    <a:lnTo>
                      <a:pt x="1394" y="177"/>
                    </a:lnTo>
                    <a:lnTo>
                      <a:pt x="1436" y="191"/>
                    </a:lnTo>
                    <a:lnTo>
                      <a:pt x="1475" y="203"/>
                    </a:lnTo>
                    <a:lnTo>
                      <a:pt x="1511" y="214"/>
                    </a:lnTo>
                    <a:lnTo>
                      <a:pt x="1543" y="224"/>
                    </a:lnTo>
                    <a:lnTo>
                      <a:pt x="1569" y="232"/>
                    </a:lnTo>
                    <a:lnTo>
                      <a:pt x="1592" y="238"/>
                    </a:lnTo>
                    <a:lnTo>
                      <a:pt x="1609" y="242"/>
                    </a:lnTo>
                    <a:lnTo>
                      <a:pt x="1625" y="249"/>
                    </a:lnTo>
                    <a:lnTo>
                      <a:pt x="1641" y="258"/>
                    </a:lnTo>
                    <a:lnTo>
                      <a:pt x="1655" y="270"/>
                    </a:lnTo>
                    <a:lnTo>
                      <a:pt x="1667" y="284"/>
                    </a:lnTo>
                    <a:lnTo>
                      <a:pt x="1676" y="299"/>
                    </a:lnTo>
                    <a:lnTo>
                      <a:pt x="1681" y="316"/>
                    </a:lnTo>
                    <a:lnTo>
                      <a:pt x="1686" y="335"/>
                    </a:lnTo>
                    <a:lnTo>
                      <a:pt x="1686" y="354"/>
                    </a:lnTo>
                    <a:lnTo>
                      <a:pt x="1683" y="373"/>
                    </a:lnTo>
                    <a:lnTo>
                      <a:pt x="1675" y="394"/>
                    </a:lnTo>
                    <a:lnTo>
                      <a:pt x="1666" y="413"/>
                    </a:lnTo>
                    <a:lnTo>
                      <a:pt x="1651" y="431"/>
                    </a:lnTo>
                    <a:lnTo>
                      <a:pt x="1633" y="447"/>
                    </a:lnTo>
                    <a:lnTo>
                      <a:pt x="1610" y="462"/>
                    </a:lnTo>
                    <a:lnTo>
                      <a:pt x="1582" y="475"/>
                    </a:lnTo>
                    <a:lnTo>
                      <a:pt x="1550" y="485"/>
                    </a:lnTo>
                    <a:lnTo>
                      <a:pt x="1516" y="493"/>
                    </a:lnTo>
                    <a:lnTo>
                      <a:pt x="1479" y="498"/>
                    </a:lnTo>
                    <a:lnTo>
                      <a:pt x="1441" y="501"/>
                    </a:lnTo>
                    <a:lnTo>
                      <a:pt x="1401" y="502"/>
                    </a:lnTo>
                    <a:lnTo>
                      <a:pt x="1361" y="501"/>
                    </a:lnTo>
                    <a:lnTo>
                      <a:pt x="1321" y="499"/>
                    </a:lnTo>
                    <a:lnTo>
                      <a:pt x="1280" y="496"/>
                    </a:lnTo>
                    <a:lnTo>
                      <a:pt x="1241" y="491"/>
                    </a:lnTo>
                    <a:lnTo>
                      <a:pt x="1202" y="485"/>
                    </a:lnTo>
                    <a:lnTo>
                      <a:pt x="1163" y="479"/>
                    </a:lnTo>
                    <a:lnTo>
                      <a:pt x="1127" y="473"/>
                    </a:lnTo>
                    <a:lnTo>
                      <a:pt x="1092" y="466"/>
                    </a:lnTo>
                    <a:lnTo>
                      <a:pt x="1059" y="461"/>
                    </a:lnTo>
                    <a:lnTo>
                      <a:pt x="1028" y="455"/>
                    </a:lnTo>
                    <a:lnTo>
                      <a:pt x="1001" y="451"/>
                    </a:lnTo>
                    <a:lnTo>
                      <a:pt x="977" y="446"/>
                    </a:lnTo>
                    <a:lnTo>
                      <a:pt x="957" y="443"/>
                    </a:lnTo>
                    <a:lnTo>
                      <a:pt x="940" y="442"/>
                    </a:lnTo>
                    <a:lnTo>
                      <a:pt x="928" y="442"/>
                    </a:lnTo>
                    <a:lnTo>
                      <a:pt x="920" y="445"/>
                    </a:lnTo>
                    <a:lnTo>
                      <a:pt x="918" y="450"/>
                    </a:lnTo>
                    <a:lnTo>
                      <a:pt x="921" y="466"/>
                    </a:lnTo>
                    <a:lnTo>
                      <a:pt x="931" y="482"/>
                    </a:lnTo>
                    <a:lnTo>
                      <a:pt x="948" y="498"/>
                    </a:lnTo>
                    <a:lnTo>
                      <a:pt x="971" y="514"/>
                    </a:lnTo>
                    <a:lnTo>
                      <a:pt x="999" y="529"/>
                    </a:lnTo>
                    <a:lnTo>
                      <a:pt x="1032" y="543"/>
                    </a:lnTo>
                    <a:lnTo>
                      <a:pt x="1068" y="555"/>
                    </a:lnTo>
                    <a:lnTo>
                      <a:pt x="1108" y="568"/>
                    </a:lnTo>
                    <a:lnTo>
                      <a:pt x="1150" y="579"/>
                    </a:lnTo>
                    <a:lnTo>
                      <a:pt x="1195" y="588"/>
                    </a:lnTo>
                    <a:lnTo>
                      <a:pt x="1242" y="596"/>
                    </a:lnTo>
                    <a:lnTo>
                      <a:pt x="1289" y="604"/>
                    </a:lnTo>
                    <a:lnTo>
                      <a:pt x="1338" y="610"/>
                    </a:lnTo>
                    <a:lnTo>
                      <a:pt x="1386" y="614"/>
                    </a:lnTo>
                    <a:lnTo>
                      <a:pt x="1433" y="617"/>
                    </a:lnTo>
                    <a:lnTo>
                      <a:pt x="1480" y="618"/>
                    </a:lnTo>
                    <a:lnTo>
                      <a:pt x="1525" y="617"/>
                    </a:lnTo>
                    <a:lnTo>
                      <a:pt x="1567" y="614"/>
                    </a:lnTo>
                    <a:lnTo>
                      <a:pt x="1606" y="609"/>
                    </a:lnTo>
                    <a:lnTo>
                      <a:pt x="1707" y="591"/>
                    </a:lnTo>
                    <a:lnTo>
                      <a:pt x="1807" y="568"/>
                    </a:lnTo>
                    <a:lnTo>
                      <a:pt x="1906" y="540"/>
                    </a:lnTo>
                    <a:lnTo>
                      <a:pt x="2001" y="509"/>
                    </a:lnTo>
                    <a:lnTo>
                      <a:pt x="2094" y="475"/>
                    </a:lnTo>
                    <a:lnTo>
                      <a:pt x="2181" y="438"/>
                    </a:lnTo>
                    <a:lnTo>
                      <a:pt x="2264" y="399"/>
                    </a:lnTo>
                    <a:lnTo>
                      <a:pt x="2341" y="359"/>
                    </a:lnTo>
                    <a:lnTo>
                      <a:pt x="2369" y="346"/>
                    </a:lnTo>
                    <a:lnTo>
                      <a:pt x="2397" y="341"/>
                    </a:lnTo>
                    <a:lnTo>
                      <a:pt x="2422" y="340"/>
                    </a:lnTo>
                    <a:lnTo>
                      <a:pt x="2447" y="345"/>
                    </a:lnTo>
                    <a:lnTo>
                      <a:pt x="2469" y="354"/>
                    </a:lnTo>
                    <a:lnTo>
                      <a:pt x="2488" y="368"/>
                    </a:lnTo>
                    <a:lnTo>
                      <a:pt x="2504" y="386"/>
                    </a:lnTo>
                    <a:lnTo>
                      <a:pt x="2515" y="408"/>
                    </a:lnTo>
                    <a:lnTo>
                      <a:pt x="2523" y="433"/>
                    </a:lnTo>
                    <a:lnTo>
                      <a:pt x="2526" y="459"/>
                    </a:lnTo>
                    <a:lnTo>
                      <a:pt x="2523" y="489"/>
                    </a:lnTo>
                    <a:lnTo>
                      <a:pt x="2513" y="519"/>
                    </a:lnTo>
                    <a:lnTo>
                      <a:pt x="2498" y="551"/>
                    </a:lnTo>
                    <a:lnTo>
                      <a:pt x="2475" y="584"/>
                    </a:lnTo>
                    <a:lnTo>
                      <a:pt x="2445" y="617"/>
                    </a:lnTo>
                    <a:lnTo>
                      <a:pt x="2429" y="631"/>
                    </a:lnTo>
                    <a:lnTo>
                      <a:pt x="2406" y="649"/>
                    </a:lnTo>
                    <a:lnTo>
                      <a:pt x="2381" y="668"/>
                    </a:lnTo>
                    <a:lnTo>
                      <a:pt x="2350" y="690"/>
                    </a:lnTo>
                    <a:lnTo>
                      <a:pt x="2317" y="713"/>
                    </a:lnTo>
                    <a:lnTo>
                      <a:pt x="2280" y="737"/>
                    </a:lnTo>
                    <a:lnTo>
                      <a:pt x="2240" y="763"/>
                    </a:lnTo>
                    <a:lnTo>
                      <a:pt x="2198" y="789"/>
                    </a:lnTo>
                    <a:lnTo>
                      <a:pt x="2154" y="816"/>
                    </a:lnTo>
                    <a:lnTo>
                      <a:pt x="2108" y="844"/>
                    </a:lnTo>
                    <a:lnTo>
                      <a:pt x="2062" y="871"/>
                    </a:lnTo>
                    <a:lnTo>
                      <a:pt x="2014" y="898"/>
                    </a:lnTo>
                    <a:lnTo>
                      <a:pt x="1966" y="924"/>
                    </a:lnTo>
                    <a:lnTo>
                      <a:pt x="1918" y="951"/>
                    </a:lnTo>
                    <a:lnTo>
                      <a:pt x="1871" y="976"/>
                    </a:lnTo>
                    <a:lnTo>
                      <a:pt x="1825" y="999"/>
                    </a:lnTo>
                    <a:lnTo>
                      <a:pt x="1780" y="1021"/>
                    </a:lnTo>
                    <a:lnTo>
                      <a:pt x="1736" y="1041"/>
                    </a:lnTo>
                    <a:lnTo>
                      <a:pt x="1695" y="1061"/>
                    </a:lnTo>
                    <a:lnTo>
                      <a:pt x="1657" y="1076"/>
                    </a:lnTo>
                    <a:lnTo>
                      <a:pt x="1621" y="1090"/>
                    </a:lnTo>
                    <a:lnTo>
                      <a:pt x="1590" y="1101"/>
                    </a:lnTo>
                    <a:lnTo>
                      <a:pt x="1561" y="1108"/>
                    </a:lnTo>
                    <a:lnTo>
                      <a:pt x="1542" y="1111"/>
                    </a:lnTo>
                    <a:lnTo>
                      <a:pt x="1518" y="1112"/>
                    </a:lnTo>
                    <a:lnTo>
                      <a:pt x="1487" y="1112"/>
                    </a:lnTo>
                    <a:lnTo>
                      <a:pt x="1451" y="1110"/>
                    </a:lnTo>
                    <a:lnTo>
                      <a:pt x="1411" y="1107"/>
                    </a:lnTo>
                    <a:lnTo>
                      <a:pt x="1366" y="1103"/>
                    </a:lnTo>
                    <a:lnTo>
                      <a:pt x="1317" y="1098"/>
                    </a:lnTo>
                    <a:lnTo>
                      <a:pt x="1265" y="1091"/>
                    </a:lnTo>
                    <a:lnTo>
                      <a:pt x="1210" y="1085"/>
                    </a:lnTo>
                    <a:lnTo>
                      <a:pt x="1153" y="1076"/>
                    </a:lnTo>
                    <a:lnTo>
                      <a:pt x="1094" y="1068"/>
                    </a:lnTo>
                    <a:lnTo>
                      <a:pt x="1033" y="1059"/>
                    </a:lnTo>
                    <a:lnTo>
                      <a:pt x="971" y="1050"/>
                    </a:lnTo>
                    <a:lnTo>
                      <a:pt x="910" y="1040"/>
                    </a:lnTo>
                    <a:lnTo>
                      <a:pt x="848" y="1030"/>
                    </a:lnTo>
                    <a:lnTo>
                      <a:pt x="787" y="1020"/>
                    </a:lnTo>
                    <a:lnTo>
                      <a:pt x="726" y="1010"/>
                    </a:lnTo>
                    <a:lnTo>
                      <a:pt x="668" y="999"/>
                    </a:lnTo>
                    <a:lnTo>
                      <a:pt x="611" y="990"/>
                    </a:lnTo>
                    <a:lnTo>
                      <a:pt x="557" y="980"/>
                    </a:lnTo>
                    <a:lnTo>
                      <a:pt x="506" y="971"/>
                    </a:lnTo>
                    <a:lnTo>
                      <a:pt x="459" y="962"/>
                    </a:lnTo>
                    <a:lnTo>
                      <a:pt x="416" y="954"/>
                    </a:lnTo>
                    <a:lnTo>
                      <a:pt x="377" y="946"/>
                    </a:lnTo>
                    <a:lnTo>
                      <a:pt x="343" y="940"/>
                    </a:lnTo>
                    <a:lnTo>
                      <a:pt x="314" y="935"/>
                    </a:lnTo>
                    <a:lnTo>
                      <a:pt x="292" y="931"/>
                    </a:lnTo>
                    <a:lnTo>
                      <a:pt x="276" y="926"/>
                    </a:lnTo>
                    <a:lnTo>
                      <a:pt x="248" y="923"/>
                    </a:lnTo>
                    <a:lnTo>
                      <a:pt x="218" y="926"/>
                    </a:lnTo>
                    <a:lnTo>
                      <a:pt x="189" y="934"/>
                    </a:lnTo>
                    <a:lnTo>
                      <a:pt x="162" y="945"/>
                    </a:lnTo>
                    <a:lnTo>
                      <a:pt x="135" y="960"/>
                    </a:lnTo>
                    <a:lnTo>
                      <a:pt x="108" y="977"/>
                    </a:lnTo>
                    <a:lnTo>
                      <a:pt x="83" y="995"/>
                    </a:lnTo>
                    <a:lnTo>
                      <a:pt x="61" y="1014"/>
                    </a:lnTo>
                    <a:lnTo>
                      <a:pt x="47" y="1024"/>
                    </a:lnTo>
                    <a:lnTo>
                      <a:pt x="35" y="1029"/>
                    </a:lnTo>
                    <a:lnTo>
                      <a:pt x="27" y="1030"/>
                    </a:lnTo>
                    <a:lnTo>
                      <a:pt x="19" y="1028"/>
                    </a:lnTo>
                    <a:lnTo>
                      <a:pt x="13" y="1024"/>
                    </a:lnTo>
                    <a:lnTo>
                      <a:pt x="9" y="1018"/>
                    </a:lnTo>
                    <a:lnTo>
                      <a:pt x="6" y="1011"/>
                    </a:lnTo>
                    <a:lnTo>
                      <a:pt x="2" y="1004"/>
                    </a:lnTo>
                    <a:lnTo>
                      <a:pt x="1" y="998"/>
                    </a:lnTo>
                    <a:lnTo>
                      <a:pt x="1" y="993"/>
                    </a:lnTo>
                    <a:lnTo>
                      <a:pt x="0" y="991"/>
                    </a:lnTo>
                    <a:lnTo>
                      <a:pt x="5" y="935"/>
                    </a:lnTo>
                    <a:lnTo>
                      <a:pt x="9" y="872"/>
                    </a:lnTo>
                    <a:lnTo>
                      <a:pt x="13" y="806"/>
                    </a:lnTo>
                    <a:lnTo>
                      <a:pt x="17" y="734"/>
                    </a:lnTo>
                    <a:lnTo>
                      <a:pt x="23" y="661"/>
                    </a:lnTo>
                    <a:lnTo>
                      <a:pt x="27" y="586"/>
                    </a:lnTo>
                    <a:lnTo>
                      <a:pt x="32" y="510"/>
                    </a:lnTo>
                    <a:lnTo>
                      <a:pt x="36" y="436"/>
                    </a:lnTo>
                    <a:lnTo>
                      <a:pt x="42" y="363"/>
                    </a:lnTo>
                    <a:lnTo>
                      <a:pt x="46" y="294"/>
                    </a:lnTo>
                    <a:lnTo>
                      <a:pt x="50" y="229"/>
                    </a:lnTo>
                    <a:lnTo>
                      <a:pt x="53" y="169"/>
                    </a:lnTo>
                    <a:lnTo>
                      <a:pt x="57" y="117"/>
                    </a:lnTo>
                    <a:lnTo>
                      <a:pt x="60" y="102"/>
                    </a:lnTo>
                    <a:lnTo>
                      <a:pt x="64" y="90"/>
                    </a:lnTo>
                    <a:lnTo>
                      <a:pt x="71" y="82"/>
                    </a:lnTo>
                    <a:lnTo>
                      <a:pt x="81" y="76"/>
                    </a:lnTo>
                    <a:lnTo>
                      <a:pt x="92" y="72"/>
                    </a:lnTo>
                    <a:lnTo>
                      <a:pt x="105" y="69"/>
                    </a:lnTo>
                    <a:lnTo>
                      <a:pt x="121" y="67"/>
                    </a:lnTo>
                    <a:lnTo>
                      <a:pt x="138" y="64"/>
                    </a:lnTo>
                    <a:lnTo>
                      <a:pt x="173" y="58"/>
                    </a:lnTo>
                    <a:lnTo>
                      <a:pt x="212" y="52"/>
                    </a:lnTo>
                    <a:lnTo>
                      <a:pt x="254" y="46"/>
                    </a:lnTo>
                    <a:lnTo>
                      <a:pt x="299" y="38"/>
                    </a:lnTo>
                    <a:lnTo>
                      <a:pt x="346" y="32"/>
                    </a:lnTo>
                    <a:lnTo>
                      <a:pt x="394" y="26"/>
                    </a:lnTo>
                    <a:lnTo>
                      <a:pt x="442" y="19"/>
                    </a:lnTo>
                    <a:lnTo>
                      <a:pt x="490" y="14"/>
                    </a:lnTo>
                    <a:lnTo>
                      <a:pt x="535" y="9"/>
                    </a:lnTo>
                    <a:lnTo>
                      <a:pt x="577" y="5"/>
                    </a:lnTo>
                    <a:lnTo>
                      <a:pt x="616" y="2"/>
                    </a:lnTo>
                    <a:lnTo>
                      <a:pt x="652" y="0"/>
                    </a:lnTo>
                    <a:lnTo>
                      <a:pt x="6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 441"/>
              <p:cNvSpPr>
                <a:spLocks noEditPoints="1"/>
              </p:cNvSpPr>
              <p:nvPr/>
            </p:nvSpPr>
            <p:spPr bwMode="auto">
              <a:xfrm>
                <a:off x="3163888" y="3182938"/>
                <a:ext cx="115887" cy="149225"/>
              </a:xfrm>
              <a:custGeom>
                <a:avLst/>
                <a:gdLst>
                  <a:gd name="T0" fmla="*/ 415 w 801"/>
                  <a:gd name="T1" fmla="*/ 618 h 1033"/>
                  <a:gd name="T2" fmla="*/ 385 w 801"/>
                  <a:gd name="T3" fmla="*/ 621 h 1033"/>
                  <a:gd name="T4" fmla="*/ 357 w 801"/>
                  <a:gd name="T5" fmla="*/ 630 h 1033"/>
                  <a:gd name="T6" fmla="*/ 332 w 801"/>
                  <a:gd name="T7" fmla="*/ 644 h 1033"/>
                  <a:gd name="T8" fmla="*/ 310 w 801"/>
                  <a:gd name="T9" fmla="*/ 662 h 1033"/>
                  <a:gd name="T10" fmla="*/ 292 w 801"/>
                  <a:gd name="T11" fmla="*/ 684 h 1033"/>
                  <a:gd name="T12" fmla="*/ 278 w 801"/>
                  <a:gd name="T13" fmla="*/ 708 h 1033"/>
                  <a:gd name="T14" fmla="*/ 269 w 801"/>
                  <a:gd name="T15" fmla="*/ 737 h 1033"/>
                  <a:gd name="T16" fmla="*/ 266 w 801"/>
                  <a:gd name="T17" fmla="*/ 766 h 1033"/>
                  <a:gd name="T18" fmla="*/ 269 w 801"/>
                  <a:gd name="T19" fmla="*/ 796 h 1033"/>
                  <a:gd name="T20" fmla="*/ 278 w 801"/>
                  <a:gd name="T21" fmla="*/ 824 h 1033"/>
                  <a:gd name="T22" fmla="*/ 292 w 801"/>
                  <a:gd name="T23" fmla="*/ 850 h 1033"/>
                  <a:gd name="T24" fmla="*/ 310 w 801"/>
                  <a:gd name="T25" fmla="*/ 872 h 1033"/>
                  <a:gd name="T26" fmla="*/ 332 w 801"/>
                  <a:gd name="T27" fmla="*/ 890 h 1033"/>
                  <a:gd name="T28" fmla="*/ 357 w 801"/>
                  <a:gd name="T29" fmla="*/ 904 h 1033"/>
                  <a:gd name="T30" fmla="*/ 385 w 801"/>
                  <a:gd name="T31" fmla="*/ 912 h 1033"/>
                  <a:gd name="T32" fmla="*/ 415 w 801"/>
                  <a:gd name="T33" fmla="*/ 915 h 1033"/>
                  <a:gd name="T34" fmla="*/ 445 w 801"/>
                  <a:gd name="T35" fmla="*/ 912 h 1033"/>
                  <a:gd name="T36" fmla="*/ 472 w 801"/>
                  <a:gd name="T37" fmla="*/ 904 h 1033"/>
                  <a:gd name="T38" fmla="*/ 498 w 801"/>
                  <a:gd name="T39" fmla="*/ 890 h 1033"/>
                  <a:gd name="T40" fmla="*/ 520 w 801"/>
                  <a:gd name="T41" fmla="*/ 872 h 1033"/>
                  <a:gd name="T42" fmla="*/ 538 w 801"/>
                  <a:gd name="T43" fmla="*/ 850 h 1033"/>
                  <a:gd name="T44" fmla="*/ 552 w 801"/>
                  <a:gd name="T45" fmla="*/ 824 h 1033"/>
                  <a:gd name="T46" fmla="*/ 560 w 801"/>
                  <a:gd name="T47" fmla="*/ 796 h 1033"/>
                  <a:gd name="T48" fmla="*/ 563 w 801"/>
                  <a:gd name="T49" fmla="*/ 766 h 1033"/>
                  <a:gd name="T50" fmla="*/ 560 w 801"/>
                  <a:gd name="T51" fmla="*/ 737 h 1033"/>
                  <a:gd name="T52" fmla="*/ 552 w 801"/>
                  <a:gd name="T53" fmla="*/ 708 h 1033"/>
                  <a:gd name="T54" fmla="*/ 538 w 801"/>
                  <a:gd name="T55" fmla="*/ 684 h 1033"/>
                  <a:gd name="T56" fmla="*/ 520 w 801"/>
                  <a:gd name="T57" fmla="*/ 662 h 1033"/>
                  <a:gd name="T58" fmla="*/ 498 w 801"/>
                  <a:gd name="T59" fmla="*/ 644 h 1033"/>
                  <a:gd name="T60" fmla="*/ 472 w 801"/>
                  <a:gd name="T61" fmla="*/ 630 h 1033"/>
                  <a:gd name="T62" fmla="*/ 445 w 801"/>
                  <a:gd name="T63" fmla="*/ 621 h 1033"/>
                  <a:gd name="T64" fmla="*/ 415 w 801"/>
                  <a:gd name="T65" fmla="*/ 618 h 1033"/>
                  <a:gd name="T66" fmla="*/ 194 w 801"/>
                  <a:gd name="T67" fmla="*/ 0 h 1033"/>
                  <a:gd name="T68" fmla="*/ 731 w 801"/>
                  <a:gd name="T69" fmla="*/ 26 h 1033"/>
                  <a:gd name="T70" fmla="*/ 751 w 801"/>
                  <a:gd name="T71" fmla="*/ 31 h 1033"/>
                  <a:gd name="T72" fmla="*/ 768 w 801"/>
                  <a:gd name="T73" fmla="*/ 39 h 1033"/>
                  <a:gd name="T74" fmla="*/ 783 w 801"/>
                  <a:gd name="T75" fmla="*/ 52 h 1033"/>
                  <a:gd name="T76" fmla="*/ 794 w 801"/>
                  <a:gd name="T77" fmla="*/ 68 h 1033"/>
                  <a:gd name="T78" fmla="*/ 800 w 801"/>
                  <a:gd name="T79" fmla="*/ 85 h 1033"/>
                  <a:gd name="T80" fmla="*/ 801 w 801"/>
                  <a:gd name="T81" fmla="*/ 106 h 1033"/>
                  <a:gd name="T82" fmla="*/ 735 w 801"/>
                  <a:gd name="T83" fmla="*/ 960 h 1033"/>
                  <a:gd name="T84" fmla="*/ 731 w 801"/>
                  <a:gd name="T85" fmla="*/ 980 h 1033"/>
                  <a:gd name="T86" fmla="*/ 722 w 801"/>
                  <a:gd name="T87" fmla="*/ 998 h 1033"/>
                  <a:gd name="T88" fmla="*/ 709 w 801"/>
                  <a:gd name="T89" fmla="*/ 1012 h 1033"/>
                  <a:gd name="T90" fmla="*/ 693 w 801"/>
                  <a:gd name="T91" fmla="*/ 1023 h 1033"/>
                  <a:gd name="T92" fmla="*/ 674 w 801"/>
                  <a:gd name="T93" fmla="*/ 1030 h 1033"/>
                  <a:gd name="T94" fmla="*/ 654 w 801"/>
                  <a:gd name="T95" fmla="*/ 1033 h 1033"/>
                  <a:gd name="T96" fmla="*/ 59 w 801"/>
                  <a:gd name="T97" fmla="*/ 1033 h 1033"/>
                  <a:gd name="T98" fmla="*/ 40 w 801"/>
                  <a:gd name="T99" fmla="*/ 1029 h 1033"/>
                  <a:gd name="T100" fmla="*/ 23 w 801"/>
                  <a:gd name="T101" fmla="*/ 1021 h 1033"/>
                  <a:gd name="T102" fmla="*/ 12 w 801"/>
                  <a:gd name="T103" fmla="*/ 1009 h 1033"/>
                  <a:gd name="T104" fmla="*/ 3 w 801"/>
                  <a:gd name="T105" fmla="*/ 993 h 1033"/>
                  <a:gd name="T106" fmla="*/ 0 w 801"/>
                  <a:gd name="T107" fmla="*/ 975 h 1033"/>
                  <a:gd name="T108" fmla="*/ 2 w 801"/>
                  <a:gd name="T109" fmla="*/ 956 h 1033"/>
                  <a:gd name="T110" fmla="*/ 100 w 801"/>
                  <a:gd name="T111" fmla="*/ 70 h 1033"/>
                  <a:gd name="T112" fmla="*/ 108 w 801"/>
                  <a:gd name="T113" fmla="*/ 51 h 1033"/>
                  <a:gd name="T114" fmla="*/ 119 w 801"/>
                  <a:gd name="T115" fmla="*/ 34 h 1033"/>
                  <a:gd name="T116" fmla="*/ 135 w 801"/>
                  <a:gd name="T117" fmla="*/ 19 h 1033"/>
                  <a:gd name="T118" fmla="*/ 153 w 801"/>
                  <a:gd name="T119" fmla="*/ 8 h 1033"/>
                  <a:gd name="T120" fmla="*/ 173 w 801"/>
                  <a:gd name="T121" fmla="*/ 2 h 1033"/>
                  <a:gd name="T122" fmla="*/ 194 w 801"/>
                  <a:gd name="T123" fmla="*/ 0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01" h="1033">
                    <a:moveTo>
                      <a:pt x="415" y="618"/>
                    </a:moveTo>
                    <a:lnTo>
                      <a:pt x="385" y="621"/>
                    </a:lnTo>
                    <a:lnTo>
                      <a:pt x="357" y="630"/>
                    </a:lnTo>
                    <a:lnTo>
                      <a:pt x="332" y="644"/>
                    </a:lnTo>
                    <a:lnTo>
                      <a:pt x="310" y="662"/>
                    </a:lnTo>
                    <a:lnTo>
                      <a:pt x="292" y="684"/>
                    </a:lnTo>
                    <a:lnTo>
                      <a:pt x="278" y="708"/>
                    </a:lnTo>
                    <a:lnTo>
                      <a:pt x="269" y="737"/>
                    </a:lnTo>
                    <a:lnTo>
                      <a:pt x="266" y="766"/>
                    </a:lnTo>
                    <a:lnTo>
                      <a:pt x="269" y="796"/>
                    </a:lnTo>
                    <a:lnTo>
                      <a:pt x="278" y="824"/>
                    </a:lnTo>
                    <a:lnTo>
                      <a:pt x="292" y="850"/>
                    </a:lnTo>
                    <a:lnTo>
                      <a:pt x="310" y="872"/>
                    </a:lnTo>
                    <a:lnTo>
                      <a:pt x="332" y="890"/>
                    </a:lnTo>
                    <a:lnTo>
                      <a:pt x="357" y="904"/>
                    </a:lnTo>
                    <a:lnTo>
                      <a:pt x="385" y="912"/>
                    </a:lnTo>
                    <a:lnTo>
                      <a:pt x="415" y="915"/>
                    </a:lnTo>
                    <a:lnTo>
                      <a:pt x="445" y="912"/>
                    </a:lnTo>
                    <a:lnTo>
                      <a:pt x="472" y="904"/>
                    </a:lnTo>
                    <a:lnTo>
                      <a:pt x="498" y="890"/>
                    </a:lnTo>
                    <a:lnTo>
                      <a:pt x="520" y="872"/>
                    </a:lnTo>
                    <a:lnTo>
                      <a:pt x="538" y="850"/>
                    </a:lnTo>
                    <a:lnTo>
                      <a:pt x="552" y="824"/>
                    </a:lnTo>
                    <a:lnTo>
                      <a:pt x="560" y="796"/>
                    </a:lnTo>
                    <a:lnTo>
                      <a:pt x="563" y="766"/>
                    </a:lnTo>
                    <a:lnTo>
                      <a:pt x="560" y="737"/>
                    </a:lnTo>
                    <a:lnTo>
                      <a:pt x="552" y="708"/>
                    </a:lnTo>
                    <a:lnTo>
                      <a:pt x="538" y="684"/>
                    </a:lnTo>
                    <a:lnTo>
                      <a:pt x="520" y="662"/>
                    </a:lnTo>
                    <a:lnTo>
                      <a:pt x="498" y="644"/>
                    </a:lnTo>
                    <a:lnTo>
                      <a:pt x="472" y="630"/>
                    </a:lnTo>
                    <a:lnTo>
                      <a:pt x="445" y="621"/>
                    </a:lnTo>
                    <a:lnTo>
                      <a:pt x="415" y="618"/>
                    </a:lnTo>
                    <a:close/>
                    <a:moveTo>
                      <a:pt x="194" y="0"/>
                    </a:moveTo>
                    <a:lnTo>
                      <a:pt x="731" y="26"/>
                    </a:lnTo>
                    <a:lnTo>
                      <a:pt x="751" y="31"/>
                    </a:lnTo>
                    <a:lnTo>
                      <a:pt x="768" y="39"/>
                    </a:lnTo>
                    <a:lnTo>
                      <a:pt x="783" y="52"/>
                    </a:lnTo>
                    <a:lnTo>
                      <a:pt x="794" y="68"/>
                    </a:lnTo>
                    <a:lnTo>
                      <a:pt x="800" y="85"/>
                    </a:lnTo>
                    <a:lnTo>
                      <a:pt x="801" y="106"/>
                    </a:lnTo>
                    <a:lnTo>
                      <a:pt x="735" y="960"/>
                    </a:lnTo>
                    <a:lnTo>
                      <a:pt x="731" y="980"/>
                    </a:lnTo>
                    <a:lnTo>
                      <a:pt x="722" y="998"/>
                    </a:lnTo>
                    <a:lnTo>
                      <a:pt x="709" y="1012"/>
                    </a:lnTo>
                    <a:lnTo>
                      <a:pt x="693" y="1023"/>
                    </a:lnTo>
                    <a:lnTo>
                      <a:pt x="674" y="1030"/>
                    </a:lnTo>
                    <a:lnTo>
                      <a:pt x="654" y="1033"/>
                    </a:lnTo>
                    <a:lnTo>
                      <a:pt x="59" y="1033"/>
                    </a:lnTo>
                    <a:lnTo>
                      <a:pt x="40" y="1029"/>
                    </a:lnTo>
                    <a:lnTo>
                      <a:pt x="23" y="1021"/>
                    </a:lnTo>
                    <a:lnTo>
                      <a:pt x="12" y="1009"/>
                    </a:lnTo>
                    <a:lnTo>
                      <a:pt x="3" y="993"/>
                    </a:lnTo>
                    <a:lnTo>
                      <a:pt x="0" y="975"/>
                    </a:lnTo>
                    <a:lnTo>
                      <a:pt x="2" y="956"/>
                    </a:lnTo>
                    <a:lnTo>
                      <a:pt x="100" y="70"/>
                    </a:lnTo>
                    <a:lnTo>
                      <a:pt x="108" y="51"/>
                    </a:lnTo>
                    <a:lnTo>
                      <a:pt x="119" y="34"/>
                    </a:lnTo>
                    <a:lnTo>
                      <a:pt x="135" y="19"/>
                    </a:lnTo>
                    <a:lnTo>
                      <a:pt x="153" y="8"/>
                    </a:lnTo>
                    <a:lnTo>
                      <a:pt x="173" y="2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608157" y="1798790"/>
            <a:ext cx="3581400" cy="455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08157" y="2253993"/>
            <a:ext cx="3581400" cy="311363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ECBD19"/>
      </a:dk2>
      <a:lt2>
        <a:srgbClr val="D00D7C"/>
      </a:lt2>
      <a:accent1>
        <a:srgbClr val="BAB80E"/>
      </a:accent1>
      <a:accent2>
        <a:srgbClr val="005492"/>
      </a:accent2>
      <a:accent3>
        <a:srgbClr val="26ABBF"/>
      </a:accent3>
      <a:accent4>
        <a:srgbClr val="05222A"/>
      </a:accent4>
      <a:accent5>
        <a:srgbClr val="6D5743"/>
      </a:accent5>
      <a:accent6>
        <a:srgbClr val="D31217"/>
      </a:accent6>
      <a:hlink>
        <a:srgbClr val="005768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B55854-F242-435F-BD51-6927CCD1F69F}"/>
</file>

<file path=customXml/itemProps2.xml><?xml version="1.0" encoding="utf-8"?>
<ds:datastoreItem xmlns:ds="http://schemas.openxmlformats.org/officeDocument/2006/customXml" ds:itemID="{C1A0B19E-DC14-4EDF-85DB-9EE940F2693E}"/>
</file>

<file path=customXml/itemProps3.xml><?xml version="1.0" encoding="utf-8"?>
<ds:datastoreItem xmlns:ds="http://schemas.openxmlformats.org/officeDocument/2006/customXml" ds:itemID="{5CE21DAA-1F94-4424-8576-246A5CFE33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</TotalTime>
  <Words>135</Words>
  <Application>Microsoft Office PowerPoint</Application>
  <PresentationFormat>Custom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Office Theme</vt:lpstr>
      <vt:lpstr>Circular Triangle Diagram For PowerPoint</vt:lpstr>
      <vt:lpstr>Circular Triangle Diagram For PowerPoint</vt:lpstr>
      <vt:lpstr>Circular Triangle Diagram For PowerPoint</vt:lpstr>
      <vt:lpstr>Circular Triangle Diagram For PowerPoint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Dev1</cp:lastModifiedBy>
  <cp:revision>120</cp:revision>
  <dcterms:created xsi:type="dcterms:W3CDTF">2013-09-12T13:05:01Z</dcterms:created>
  <dcterms:modified xsi:type="dcterms:W3CDTF">2015-10-15T08:41:38Z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