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5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517"/>
    <a:srgbClr val="C8F8E5"/>
    <a:srgbClr val="2D201B"/>
    <a:srgbClr val="FAEAC6"/>
    <a:srgbClr val="99FFCC"/>
    <a:srgbClr val="7DD18B"/>
    <a:srgbClr val="C5FFD8"/>
    <a:srgbClr val="B4E6B4"/>
    <a:srgbClr val="75D1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8" autoAdjust="0"/>
    <p:restoredTop sz="94711" autoAdjust="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F:\&#1059;&#1052;&#1050;\&#1055;&#1088;&#1080;&#1083;&#1086;&#1078;&#1077;&#1085;&#1080;&#1077;\&#1055;&#1088;&#1080;&#1083;&#1086;&#1078;&#1077;&#1085;&#1080;\WhatsApp%20Audio%202023-09-17%20at%2009.56.43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file:///F:\&#1059;&#1052;&#1050;\&#1055;&#1088;&#1080;&#1083;&#1086;&#1078;&#1077;&#1085;&#1080;&#1077;\&#1055;&#1088;&#1080;&#1083;&#1086;&#1078;&#1077;&#1085;&#1080;\WhatsApp%20Audio%202023-09-17%20at%2009.56.43.mp4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file:///F:\&#1059;&#1052;&#1050;\&#1055;&#1088;&#1080;&#1083;&#1086;&#1078;&#1077;&#1085;&#1080;&#1077;\&#1055;&#1088;&#1080;&#1083;&#1086;&#1078;&#1077;&#1085;&#1080;\WhatsApp%20Audio%202023-09-17%20at%2009.56.43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233169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eskneesCTT" pitchFamily="2" charset="0"/>
              </a:rPr>
              <a:t>НОХЧИЙН ЛИТЕРАТУРА</a:t>
            </a:r>
            <a:endParaRPr lang="ru-RU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eeskneesCTT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70892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200" b="1" i="0" u="none" strike="noStrike" kern="1200" normalizeH="0" baseline="0" noProof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eeskneesCTT" pitchFamily="2" charset="0"/>
                <a:ea typeface="+mj-ea"/>
                <a:cs typeface="+mj-cs"/>
              </a:rPr>
              <a:t>2</a:t>
            </a:r>
            <a:r>
              <a:rPr kumimoji="0" lang="ru-RU" sz="4400" b="1" i="0" u="none" strike="noStrike" kern="1200" normalizeH="0" baseline="0" noProof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eeskneesCTT" pitchFamily="2" charset="0"/>
                <a:ea typeface="+mj-ea"/>
                <a:cs typeface="+mj-cs"/>
              </a:rPr>
              <a:t> КЛАСС</a:t>
            </a:r>
            <a:endParaRPr kumimoji="0" lang="ru-RU" sz="4400" b="1" i="0" u="none" strike="noStrike" kern="1200" normalizeH="0" baseline="0" noProof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eeskneesCTT" pitchFamily="2" charset="0"/>
              <a:ea typeface="+mj-ea"/>
              <a:cs typeface="+mj-cs"/>
            </a:endParaRPr>
          </a:p>
        </p:txBody>
      </p:sp>
      <p:sp>
        <p:nvSpPr>
          <p:cNvPr id="1028" name="AutoShape 4" descr="Enter Site Button Stock Illustrations – 4,068 Enter Site Button Stock  Illustrations, Vectors &amp; Clipart - Dreams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 descr="E:\УМК\Приложение\image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221088"/>
            <a:ext cx="2270760" cy="1287780"/>
          </a:xfrm>
          <a:prstGeom prst="rect">
            <a:avLst/>
          </a:prstGeom>
          <a:noFill/>
        </p:spPr>
      </p:pic>
      <p:cxnSp>
        <p:nvCxnSpPr>
          <p:cNvPr id="6" name="Прямая со стрелкой 5"/>
          <p:cNvCxnSpPr/>
          <p:nvPr/>
        </p:nvCxnSpPr>
        <p:spPr>
          <a:xfrm rot="10800000" flipV="1">
            <a:off x="6072198" y="3857628"/>
            <a:ext cx="714380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rot="10800000" flipV="1">
            <a:off x="7715272" y="1500174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hlinkClick r:id="rId3" action="ppaction://hlinksldjump"/>
          </p:cNvPr>
          <p:cNvSpPr/>
          <p:nvPr/>
        </p:nvSpPr>
        <p:spPr>
          <a:xfrm>
            <a:off x="1000100" y="1500174"/>
            <a:ext cx="1143008" cy="10715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oper Std Black" pitchFamily="18" charset="0"/>
              </a:rPr>
              <a:t>1</a:t>
            </a:r>
            <a:endParaRPr lang="ru-RU" sz="4000" b="1" dirty="0"/>
          </a:p>
        </p:txBody>
      </p:sp>
      <p:sp>
        <p:nvSpPr>
          <p:cNvPr id="6" name="Овал 5">
            <a:hlinkClick r:id="rId4" action="ppaction://hlinksldjump"/>
          </p:cNvPr>
          <p:cNvSpPr/>
          <p:nvPr/>
        </p:nvSpPr>
        <p:spPr>
          <a:xfrm>
            <a:off x="6000760" y="4143380"/>
            <a:ext cx="1143008" cy="10715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oper Std Black" pitchFamily="18" charset="0"/>
              </a:rPr>
              <a:t>5</a:t>
            </a:r>
            <a:endParaRPr lang="ru-RU" sz="4000" b="1" dirty="0"/>
          </a:p>
        </p:txBody>
      </p:sp>
      <p:sp>
        <p:nvSpPr>
          <p:cNvPr id="7" name="Овал 6">
            <a:hlinkClick r:id="rId5" action="ppaction://hlinksldjump"/>
          </p:cNvPr>
          <p:cNvSpPr/>
          <p:nvPr/>
        </p:nvSpPr>
        <p:spPr>
          <a:xfrm>
            <a:off x="2428860" y="4214818"/>
            <a:ext cx="1143008" cy="10715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oper Std Black" pitchFamily="18" charset="0"/>
              </a:rPr>
              <a:t>4</a:t>
            </a:r>
            <a:endParaRPr lang="ru-RU" sz="4000" b="1" dirty="0"/>
          </a:p>
        </p:txBody>
      </p:sp>
      <p:sp>
        <p:nvSpPr>
          <p:cNvPr id="8" name="Овал 7">
            <a:hlinkClick r:id="rId6" action="ppaction://hlinksldjump"/>
          </p:cNvPr>
          <p:cNvSpPr/>
          <p:nvPr/>
        </p:nvSpPr>
        <p:spPr>
          <a:xfrm>
            <a:off x="6429388" y="1428736"/>
            <a:ext cx="1143008" cy="10715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oper Std Black" pitchFamily="18" charset="0"/>
              </a:rPr>
              <a:t>3</a:t>
            </a:r>
            <a:endParaRPr lang="ru-RU" sz="4000" b="1" dirty="0"/>
          </a:p>
        </p:txBody>
      </p:sp>
      <p:sp>
        <p:nvSpPr>
          <p:cNvPr id="9" name="Овал 8">
            <a:hlinkClick r:id="rId7" action="ppaction://hlinksldjump"/>
          </p:cNvPr>
          <p:cNvSpPr/>
          <p:nvPr/>
        </p:nvSpPr>
        <p:spPr>
          <a:xfrm>
            <a:off x="4071934" y="1428736"/>
            <a:ext cx="1143008" cy="10715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oper Std Black" pitchFamily="18" charset="0"/>
              </a:rPr>
              <a:t>2</a:t>
            </a:r>
            <a:endParaRPr lang="ru-RU" sz="4000" b="1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3500430" y="4143380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 flipV="1">
            <a:off x="7215206" y="4214818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 flipV="1">
            <a:off x="5214942" y="1357298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0800000" flipV="1">
            <a:off x="2143108" y="1357298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Выгнутая вниз стрелка 13">
            <a:hlinkClick r:id="rId2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100010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164305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Туьйранаш</a:t>
            </a:r>
            <a:r>
              <a:rPr lang="ru-RU" b="1" dirty="0" smtClean="0"/>
              <a:t> </a:t>
            </a:r>
            <a:r>
              <a:rPr lang="ru-RU" b="1" dirty="0" err="1" smtClean="0"/>
              <a:t>кегаделла</a:t>
            </a:r>
            <a:r>
              <a:rPr lang="ru-RU" b="1" dirty="0" smtClean="0"/>
              <a:t> </a:t>
            </a:r>
            <a:r>
              <a:rPr lang="ru-RU" b="1" dirty="0" err="1" smtClean="0"/>
              <a:t>Дошлиган</a:t>
            </a:r>
            <a:r>
              <a:rPr lang="ru-RU" b="1" dirty="0" smtClean="0"/>
              <a:t>. </a:t>
            </a:r>
            <a:r>
              <a:rPr lang="ru-RU" b="1" dirty="0" err="1" smtClean="0"/>
              <a:t>Шен-шен</a:t>
            </a:r>
            <a:r>
              <a:rPr lang="ru-RU" b="1" dirty="0" smtClean="0"/>
              <a:t> </a:t>
            </a:r>
            <a:r>
              <a:rPr lang="ru-RU" b="1" dirty="0" err="1" smtClean="0"/>
              <a:t>туьйранца</a:t>
            </a:r>
            <a:r>
              <a:rPr lang="en-US" b="1" dirty="0" smtClean="0"/>
              <a:t> </a:t>
            </a:r>
            <a:r>
              <a:rPr lang="ru-RU" b="1" dirty="0" err="1" smtClean="0"/>
              <a:t>хотта</a:t>
            </a:r>
            <a:r>
              <a:rPr lang="ru-RU" b="1" dirty="0" smtClean="0"/>
              <a:t> </a:t>
            </a:r>
            <a:r>
              <a:rPr lang="ru-RU" b="1" dirty="0" err="1" smtClean="0"/>
              <a:t>дешнаш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11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C8F8E5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ХААРШ ЗЕР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C8F8E5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995936" y="2204864"/>
            <a:ext cx="4572000" cy="1021556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dirty="0" err="1" smtClean="0"/>
              <a:t>Зу</a:t>
            </a:r>
            <a:r>
              <a:rPr lang="ru-RU" dirty="0" smtClean="0"/>
              <a:t> </a:t>
            </a:r>
            <a:r>
              <a:rPr lang="ru-RU" dirty="0" err="1" smtClean="0"/>
              <a:t>ижу</a:t>
            </a:r>
            <a:r>
              <a:rPr lang="ru-RU" dirty="0" smtClean="0"/>
              <a:t> </a:t>
            </a:r>
            <a:r>
              <a:rPr lang="ru-RU" dirty="0" err="1" smtClean="0"/>
              <a:t>лаха</a:t>
            </a:r>
            <a:r>
              <a:rPr lang="ru-RU" dirty="0" smtClean="0"/>
              <a:t> </a:t>
            </a:r>
            <a:r>
              <a:rPr lang="ru-RU" dirty="0" err="1" smtClean="0"/>
              <a:t>арайаьлла</a:t>
            </a:r>
            <a:r>
              <a:rPr lang="ru-RU" dirty="0" smtClean="0"/>
              <a:t> </a:t>
            </a:r>
            <a:r>
              <a:rPr lang="ru-RU" dirty="0" err="1" smtClean="0"/>
              <a:t>хилла</a:t>
            </a:r>
            <a:r>
              <a:rPr lang="ru-RU" dirty="0" smtClean="0"/>
              <a:t>. Д</a:t>
            </a:r>
            <a:r>
              <a:rPr lang="en-US" dirty="0" smtClean="0"/>
              <a:t>I</a:t>
            </a:r>
            <a:r>
              <a:rPr lang="ru-RU" dirty="0" err="1" smtClean="0"/>
              <a:t>аоьху-уш</a:t>
            </a:r>
            <a:r>
              <a:rPr lang="ru-RU" dirty="0" smtClean="0"/>
              <a:t>, </a:t>
            </a:r>
            <a:r>
              <a:rPr lang="ru-RU" dirty="0" err="1" smtClean="0"/>
              <a:t>цхьана</a:t>
            </a:r>
            <a:r>
              <a:rPr lang="ru-RU" dirty="0" smtClean="0"/>
              <a:t> </a:t>
            </a:r>
            <a:r>
              <a:rPr lang="ru-RU" dirty="0" err="1" smtClean="0"/>
              <a:t>новкъахь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r>
              <a:rPr lang="ru-RU" dirty="0" err="1" smtClean="0"/>
              <a:t>уьллуш</a:t>
            </a:r>
            <a:r>
              <a:rPr lang="ru-RU" dirty="0" smtClean="0"/>
              <a:t> </a:t>
            </a:r>
            <a:r>
              <a:rPr lang="ru-RU" dirty="0" err="1" smtClean="0"/>
              <a:t>доккха</a:t>
            </a:r>
            <a:r>
              <a:rPr lang="ru-RU" dirty="0" smtClean="0"/>
              <a:t> </a:t>
            </a:r>
            <a:r>
              <a:rPr lang="ru-RU" dirty="0" err="1" smtClean="0"/>
              <a:t>йоьхьан</a:t>
            </a:r>
            <a:endParaRPr lang="ru-RU" dirty="0" smtClean="0"/>
          </a:p>
          <a:p>
            <a:r>
              <a:rPr lang="ru-RU" dirty="0" err="1" smtClean="0"/>
              <a:t>дакъа</a:t>
            </a:r>
            <a:r>
              <a:rPr lang="ru-RU" dirty="0" smtClean="0"/>
              <a:t> </a:t>
            </a:r>
            <a:r>
              <a:rPr lang="ru-RU" dirty="0" err="1" smtClean="0"/>
              <a:t>карийна</a:t>
            </a:r>
            <a:r>
              <a:rPr lang="ru-RU" dirty="0" smtClean="0"/>
              <a:t> </a:t>
            </a:r>
            <a:r>
              <a:rPr lang="ru-RU" dirty="0" err="1" smtClean="0"/>
              <a:t>цунна</a:t>
            </a:r>
            <a:r>
              <a:rPr lang="ru-RU" dirty="0" smtClean="0"/>
              <a:t>...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923928" y="3356992"/>
            <a:ext cx="4572000" cy="1021556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dirty="0" err="1" smtClean="0"/>
              <a:t>Хьуьна</a:t>
            </a:r>
            <a:r>
              <a:rPr lang="ru-RU" dirty="0" smtClean="0"/>
              <a:t> </a:t>
            </a:r>
            <a:r>
              <a:rPr lang="ru-RU" dirty="0" err="1" smtClean="0"/>
              <a:t>йистехь</a:t>
            </a:r>
            <a:r>
              <a:rPr lang="ru-RU" dirty="0" smtClean="0"/>
              <a:t>, </a:t>
            </a:r>
            <a:r>
              <a:rPr lang="ru-RU" dirty="0" err="1" smtClean="0"/>
              <a:t>сийна</a:t>
            </a:r>
            <a:r>
              <a:rPr lang="ru-RU" dirty="0" smtClean="0"/>
              <a:t> </a:t>
            </a:r>
            <a:r>
              <a:rPr lang="ru-RU" dirty="0" err="1" smtClean="0"/>
              <a:t>буц</a:t>
            </a:r>
            <a:r>
              <a:rPr lang="ru-RU" dirty="0" smtClean="0"/>
              <a:t> </a:t>
            </a:r>
            <a:r>
              <a:rPr lang="ru-RU" dirty="0" err="1" smtClean="0"/>
              <a:t>йууш</a:t>
            </a:r>
            <a:r>
              <a:rPr lang="ru-RU" dirty="0" smtClean="0"/>
              <a:t>, </a:t>
            </a:r>
            <a:r>
              <a:rPr lang="ru-RU" dirty="0" err="1" smtClean="0"/>
              <a:t>хьагйелча</a:t>
            </a:r>
            <a:r>
              <a:rPr lang="ru-RU" dirty="0" smtClean="0"/>
              <a:t>, </a:t>
            </a:r>
            <a:r>
              <a:rPr lang="ru-RU" dirty="0" err="1" smtClean="0"/>
              <a:t>шийла</a:t>
            </a:r>
            <a:r>
              <a:rPr lang="ru-RU" dirty="0" smtClean="0"/>
              <a:t> </a:t>
            </a:r>
            <a:r>
              <a:rPr lang="ru-RU" dirty="0" err="1" smtClean="0"/>
              <a:t>шовда</a:t>
            </a:r>
            <a:r>
              <a:rPr lang="ru-RU" dirty="0" smtClean="0"/>
              <a:t> </a:t>
            </a:r>
            <a:r>
              <a:rPr lang="ru-RU" dirty="0" err="1" smtClean="0"/>
              <a:t>молуш</a:t>
            </a:r>
            <a:r>
              <a:rPr lang="ru-RU" dirty="0" smtClean="0"/>
              <a:t>, т</a:t>
            </a:r>
            <a:r>
              <a:rPr lang="en-US" dirty="0" smtClean="0"/>
              <a:t>I</a:t>
            </a:r>
            <a:r>
              <a:rPr lang="ru-RU" dirty="0" err="1" smtClean="0"/>
              <a:t>аккха</a:t>
            </a:r>
            <a:r>
              <a:rPr lang="ru-RU" dirty="0" smtClean="0"/>
              <a:t> </a:t>
            </a:r>
            <a:r>
              <a:rPr lang="ru-RU" dirty="0" err="1" smtClean="0"/>
              <a:t>кхиссалуш</a:t>
            </a:r>
            <a:r>
              <a:rPr lang="ru-RU" dirty="0" smtClean="0"/>
              <a:t>, </a:t>
            </a:r>
            <a:r>
              <a:rPr lang="ru-RU" dirty="0" err="1" smtClean="0"/>
              <a:t>ловзуш</a:t>
            </a:r>
            <a:r>
              <a:rPr lang="ru-RU" dirty="0" smtClean="0"/>
              <a:t>, </a:t>
            </a:r>
            <a:r>
              <a:rPr lang="ru-RU" dirty="0" err="1" smtClean="0"/>
              <a:t>самукъадаьлла</a:t>
            </a:r>
            <a:r>
              <a:rPr lang="ru-RU" dirty="0" smtClean="0"/>
              <a:t> </a:t>
            </a:r>
            <a:r>
              <a:rPr lang="ru-RU" dirty="0" err="1" smtClean="0"/>
              <a:t>лелаш</a:t>
            </a:r>
            <a:r>
              <a:rPr lang="ru-RU" dirty="0" smtClean="0"/>
              <a:t> </a:t>
            </a:r>
            <a:r>
              <a:rPr lang="ru-RU" dirty="0" err="1" smtClean="0"/>
              <a:t>хилла</a:t>
            </a:r>
            <a:r>
              <a:rPr lang="ru-RU" dirty="0" smtClean="0"/>
              <a:t> </a:t>
            </a:r>
            <a:r>
              <a:rPr lang="ru-RU" dirty="0" err="1" smtClean="0"/>
              <a:t>уьш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851920" y="4509120"/>
            <a:ext cx="4572000" cy="1021556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dirty="0" err="1" smtClean="0"/>
              <a:t>Нехан</a:t>
            </a:r>
            <a:r>
              <a:rPr lang="ru-RU" dirty="0" smtClean="0"/>
              <a:t> </a:t>
            </a:r>
            <a:r>
              <a:rPr lang="ru-RU" dirty="0" err="1" smtClean="0"/>
              <a:t>бераш</a:t>
            </a:r>
            <a:r>
              <a:rPr lang="ru-RU" dirty="0" smtClean="0"/>
              <a:t> </a:t>
            </a:r>
            <a:r>
              <a:rPr lang="ru-RU" dirty="0" err="1" smtClean="0"/>
              <a:t>шайн</a:t>
            </a:r>
            <a:r>
              <a:rPr lang="ru-RU" dirty="0" smtClean="0"/>
              <a:t> </a:t>
            </a:r>
            <a:r>
              <a:rPr lang="ru-RU" dirty="0" err="1" smtClean="0"/>
              <a:t>наношна</a:t>
            </a:r>
            <a:r>
              <a:rPr lang="ru-RU" dirty="0" smtClean="0"/>
              <a:t> </a:t>
            </a:r>
            <a:r>
              <a:rPr lang="ru-RU" dirty="0" err="1" smtClean="0"/>
              <a:t>гIо</a:t>
            </a:r>
            <a:r>
              <a:rPr lang="ru-RU" dirty="0" smtClean="0"/>
              <a:t> </a:t>
            </a:r>
            <a:r>
              <a:rPr lang="ru-RU" dirty="0" err="1" smtClean="0"/>
              <a:t>деш</a:t>
            </a:r>
            <a:r>
              <a:rPr lang="ru-RU" dirty="0" smtClean="0"/>
              <a:t>, </a:t>
            </a:r>
            <a:r>
              <a:rPr lang="ru-RU" dirty="0" err="1" smtClean="0"/>
              <a:t>ишколехь</a:t>
            </a:r>
            <a:r>
              <a:rPr lang="ru-RU" dirty="0" smtClean="0"/>
              <a:t> </a:t>
            </a:r>
            <a:r>
              <a:rPr lang="ru-RU" dirty="0" err="1" smtClean="0"/>
              <a:t>доьшуш</a:t>
            </a:r>
            <a:r>
              <a:rPr lang="ru-RU" dirty="0" smtClean="0"/>
              <a:t> </a:t>
            </a:r>
            <a:r>
              <a:rPr lang="ru-RU" dirty="0" err="1" smtClean="0"/>
              <a:t>хилла</a:t>
            </a:r>
            <a:r>
              <a:rPr lang="ru-RU" dirty="0" smtClean="0"/>
              <a:t>. </a:t>
            </a:r>
            <a:r>
              <a:rPr lang="ru-RU" dirty="0" err="1" smtClean="0"/>
              <a:t>Ткъа</a:t>
            </a:r>
            <a:r>
              <a:rPr lang="ru-RU" dirty="0" smtClean="0"/>
              <a:t> Ч</a:t>
            </a:r>
            <a:r>
              <a:rPr lang="en-US" dirty="0" smtClean="0"/>
              <a:t>I</a:t>
            </a:r>
            <a:r>
              <a:rPr lang="ru-RU" dirty="0" err="1" smtClean="0"/>
              <a:t>ирдиган</a:t>
            </a:r>
            <a:r>
              <a:rPr lang="ru-RU" dirty="0" smtClean="0"/>
              <a:t> </a:t>
            </a:r>
            <a:r>
              <a:rPr lang="ru-RU" dirty="0" err="1" smtClean="0"/>
              <a:t>цхьа</a:t>
            </a:r>
            <a:r>
              <a:rPr lang="ru-RU" dirty="0" smtClean="0"/>
              <a:t> а </a:t>
            </a:r>
            <a:r>
              <a:rPr lang="ru-RU" dirty="0" err="1" smtClean="0"/>
              <a:t>хIума</a:t>
            </a:r>
            <a:r>
              <a:rPr lang="ru-RU" dirty="0" smtClean="0"/>
              <a:t> дан </a:t>
            </a:r>
            <a:r>
              <a:rPr lang="ru-RU" dirty="0" err="1" smtClean="0"/>
              <a:t>догдогIуш</a:t>
            </a:r>
            <a:r>
              <a:rPr lang="ru-RU" dirty="0" smtClean="0"/>
              <a:t> </a:t>
            </a:r>
            <a:r>
              <a:rPr lang="ru-RU" dirty="0" err="1" smtClean="0"/>
              <a:t>ца</a:t>
            </a:r>
            <a:r>
              <a:rPr lang="ru-RU" dirty="0" smtClean="0"/>
              <a:t> </a:t>
            </a:r>
            <a:r>
              <a:rPr lang="ru-RU" dirty="0" err="1" smtClean="0"/>
              <a:t>хилла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4348" y="2428868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Бабин Ч</a:t>
            </a:r>
            <a:r>
              <a:rPr lang="en-US" dirty="0" smtClean="0"/>
              <a:t>I</a:t>
            </a:r>
            <a:r>
              <a:rPr lang="ru-RU" dirty="0" err="1" smtClean="0"/>
              <a:t>ирдиг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28662" y="5072074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Газа-гуьзалгаш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28662" y="3643314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Зуьно</a:t>
            </a:r>
            <a:r>
              <a:rPr lang="ru-RU" dirty="0" smtClean="0"/>
              <a:t> дина </a:t>
            </a:r>
            <a:r>
              <a:rPr lang="ru-RU" dirty="0" err="1" smtClean="0"/>
              <a:t>х</a:t>
            </a:r>
            <a:r>
              <a:rPr lang="en-US" dirty="0" smtClean="0"/>
              <a:t>I</a:t>
            </a:r>
            <a:r>
              <a:rPr lang="ru-RU" dirty="0" err="1" smtClean="0"/>
              <a:t>илла</a:t>
            </a:r>
            <a:endParaRPr lang="ru-RU" dirty="0"/>
          </a:p>
        </p:txBody>
      </p:sp>
      <p:sp>
        <p:nvSpPr>
          <p:cNvPr id="13" name="Выгнутая вниз стрелка 12">
            <a:hlinkClick r:id="rId3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5857868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6"/>
                </a:solidFill>
              </a:rPr>
              <a:t>Стрелка «назад» к списку заданий</a:t>
            </a:r>
            <a:endParaRPr lang="ru-RU" sz="1400" dirty="0">
              <a:solidFill>
                <a:schemeClr val="accent6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7358082" y="6143644"/>
            <a:ext cx="928694" cy="14287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100010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rot="10800000" flipV="1">
            <a:off x="8388424" y="5517232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00034" y="164305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Кицанан</a:t>
            </a:r>
            <a:r>
              <a:rPr lang="ru-RU" b="1" dirty="0" smtClean="0"/>
              <a:t> </a:t>
            </a:r>
            <a:r>
              <a:rPr lang="ru-RU" b="1" dirty="0" err="1" smtClean="0"/>
              <a:t>дакъош</a:t>
            </a:r>
            <a:r>
              <a:rPr lang="ru-RU" b="1" dirty="0" smtClean="0"/>
              <a:t> </a:t>
            </a:r>
            <a:r>
              <a:rPr lang="ru-RU" b="1" dirty="0" err="1" smtClean="0"/>
              <a:t>нийса</a:t>
            </a:r>
            <a:r>
              <a:rPr lang="ru-RU" b="1" dirty="0" smtClean="0"/>
              <a:t> </a:t>
            </a:r>
            <a:r>
              <a:rPr lang="ru-RU" b="1" dirty="0" err="1" smtClean="0"/>
              <a:t>вовшахтаса</a:t>
            </a:r>
            <a:endParaRPr lang="ru-RU" dirty="0"/>
          </a:p>
        </p:txBody>
      </p:sp>
      <p:sp>
        <p:nvSpPr>
          <p:cNvPr id="11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C8F8E5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ХААРШ ЗЕР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C8F8E5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5786" y="2214554"/>
            <a:ext cx="8001024" cy="578882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ru-RU" sz="2800" b="1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85786" y="3214686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куьйго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28662" y="5429264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хетарг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643306" y="3929066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Б</a:t>
            </a:r>
            <a:r>
              <a:rPr lang="en-US" b="1" dirty="0" smtClean="0"/>
              <a:t>I</a:t>
            </a:r>
            <a:r>
              <a:rPr lang="ru-RU" b="1" dirty="0" err="1" smtClean="0"/>
              <a:t>аьргана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857620" y="5286388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кхачийна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000760" y="3214686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дукха</a:t>
            </a:r>
            <a:endParaRPr lang="ru-RU" dirty="0"/>
          </a:p>
        </p:txBody>
      </p:sp>
      <p:pic>
        <p:nvPicPr>
          <p:cNvPr id="14" name="Picture 3" descr="E:\УМК\Приложение\GreenButton_RightArrow.svg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5589240"/>
            <a:ext cx="1080120" cy="1080120"/>
          </a:xfrm>
          <a:prstGeom prst="rect">
            <a:avLst/>
          </a:prstGeom>
          <a:noFill/>
        </p:spPr>
      </p:pic>
      <p:sp>
        <p:nvSpPr>
          <p:cNvPr id="15" name="Выгнутая вниз стрелка 14">
            <a:hlinkClick r:id="rId5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100010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164305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Кицанан</a:t>
            </a:r>
            <a:r>
              <a:rPr lang="ru-RU" b="1" dirty="0" smtClean="0"/>
              <a:t> </a:t>
            </a:r>
            <a:r>
              <a:rPr lang="ru-RU" b="1" dirty="0" err="1" smtClean="0"/>
              <a:t>дакъош</a:t>
            </a:r>
            <a:r>
              <a:rPr lang="ru-RU" b="1" dirty="0" smtClean="0"/>
              <a:t> </a:t>
            </a:r>
            <a:r>
              <a:rPr lang="ru-RU" b="1" dirty="0" err="1" smtClean="0"/>
              <a:t>нийса</a:t>
            </a:r>
            <a:r>
              <a:rPr lang="ru-RU" b="1" dirty="0" smtClean="0"/>
              <a:t> </a:t>
            </a:r>
            <a:r>
              <a:rPr lang="ru-RU" b="1" dirty="0" err="1" smtClean="0"/>
              <a:t>вовшахтаса</a:t>
            </a:r>
            <a:endParaRPr lang="ru-RU" dirty="0"/>
          </a:p>
        </p:txBody>
      </p:sp>
      <p:sp>
        <p:nvSpPr>
          <p:cNvPr id="11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C8F8E5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ХААРШ ЗЕР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C8F8E5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5786" y="2214554"/>
            <a:ext cx="8001024" cy="578882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ru-RU" sz="2800" b="1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85786" y="3214686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куьйго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28662" y="5429264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хетарг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643306" y="3929066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Б</a:t>
            </a:r>
            <a:r>
              <a:rPr lang="en-US" b="1" dirty="0" smtClean="0"/>
              <a:t>I</a:t>
            </a:r>
            <a:r>
              <a:rPr lang="ru-RU" b="1" dirty="0" err="1" smtClean="0"/>
              <a:t>аьргана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857620" y="5286388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кхачийна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000760" y="3214686"/>
            <a:ext cx="2214578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дукха</a:t>
            </a:r>
            <a:endParaRPr lang="ru-RU" dirty="0"/>
          </a:p>
        </p:txBody>
      </p:sp>
      <p:sp>
        <p:nvSpPr>
          <p:cNvPr id="14" name="Выгнутая вниз стрелка 13">
            <a:hlinkClick r:id="rId3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00010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1643050"/>
            <a:ext cx="803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ХӀокху кицанех</a:t>
            </a:r>
            <a:r>
              <a:rPr lang="ru-RU" b="1" dirty="0" smtClean="0"/>
              <a:t> «</a:t>
            </a:r>
            <a:r>
              <a:rPr lang="ru-RU" b="1" dirty="0" err="1" smtClean="0"/>
              <a:t>Газа-гуьзалгаш</a:t>
            </a:r>
            <a:r>
              <a:rPr lang="ru-RU" b="1" dirty="0" smtClean="0"/>
              <a:t>» </a:t>
            </a:r>
            <a:r>
              <a:rPr lang="ru-RU" b="1" dirty="0" err="1" smtClean="0"/>
              <a:t>туьйранца</a:t>
            </a:r>
            <a:r>
              <a:rPr lang="ru-RU" b="1" dirty="0" smtClean="0"/>
              <a:t> </a:t>
            </a:r>
            <a:r>
              <a:rPr lang="ru-RU" b="1" dirty="0" err="1" smtClean="0"/>
              <a:t>догӀуш муьлханиг</a:t>
            </a:r>
            <a:r>
              <a:rPr lang="ru-RU" b="1" dirty="0" smtClean="0"/>
              <a:t> </a:t>
            </a:r>
            <a:r>
              <a:rPr lang="ru-RU" b="1" dirty="0" err="1" smtClean="0"/>
              <a:t>хета</a:t>
            </a:r>
            <a:r>
              <a:rPr lang="ru-RU" b="1" dirty="0" smtClean="0"/>
              <a:t> </a:t>
            </a:r>
            <a:r>
              <a:rPr lang="ru-RU" b="1" dirty="0" err="1" smtClean="0"/>
              <a:t>хьуна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C8F8E5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ХААРШ ЗЕР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C8F8E5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2" name="Скругленный прямоугольник 11">
            <a:hlinkClick r:id="" action="ppaction://noaction" highlightClick="1">
              <a:snd r:embed="rId2" name="drumroll.wav"/>
            </a:hlinkClick>
          </p:cNvPr>
          <p:cNvSpPr/>
          <p:nvPr/>
        </p:nvSpPr>
        <p:spPr>
          <a:xfrm>
            <a:off x="785786" y="2214554"/>
            <a:ext cx="7314606" cy="578882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 err="1" smtClean="0"/>
              <a:t>Довха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худар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даа</a:t>
            </a:r>
            <a:r>
              <a:rPr lang="ru-RU" sz="2800" b="1" dirty="0" smtClean="0"/>
              <a:t> а </a:t>
            </a:r>
            <a:r>
              <a:rPr lang="ru-RU" sz="2800" b="1" dirty="0" err="1" smtClean="0"/>
              <a:t>дац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атта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sp>
        <p:nvSpPr>
          <p:cNvPr id="14" name="Скругленный прямоугольник 13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755576" y="2924944"/>
            <a:ext cx="7314606" cy="1055608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 err="1" smtClean="0"/>
              <a:t>Барт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болчу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цицигаша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барт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боцу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берзалой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эшийна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sp>
        <p:nvSpPr>
          <p:cNvPr id="15" name="Скругленный прямоугольник 14">
            <a:hlinkClick r:id="" action="ppaction://noaction" highlightClick="1">
              <a:snd r:embed="rId2" name="drumroll.wav"/>
            </a:hlinkClick>
          </p:cNvPr>
          <p:cNvSpPr/>
          <p:nvPr/>
        </p:nvSpPr>
        <p:spPr>
          <a:xfrm>
            <a:off x="755576" y="4149080"/>
            <a:ext cx="7314606" cy="578882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 err="1" smtClean="0"/>
              <a:t>Дешар</a:t>
            </a:r>
            <a:r>
              <a:rPr lang="ru-RU" sz="2800" b="1" dirty="0" smtClean="0"/>
              <a:t> – </a:t>
            </a:r>
            <a:r>
              <a:rPr lang="ru-RU" sz="2800" b="1" dirty="0" err="1" smtClean="0"/>
              <a:t>серло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цадешар</a:t>
            </a:r>
            <a:r>
              <a:rPr lang="ru-RU" sz="2800" b="1" dirty="0" smtClean="0"/>
              <a:t> – бода.</a:t>
            </a:r>
            <a:endParaRPr lang="ru-RU" sz="2800" b="1" dirty="0"/>
          </a:p>
        </p:txBody>
      </p:sp>
      <p:sp>
        <p:nvSpPr>
          <p:cNvPr id="21" name="Скругленный прямоугольник 20">
            <a:hlinkClick r:id="" action="ppaction://noaction" highlightClick="1">
              <a:snd r:embed="rId2" name="drumroll.wav"/>
            </a:hlinkClick>
          </p:cNvPr>
          <p:cNvSpPr/>
          <p:nvPr/>
        </p:nvSpPr>
        <p:spPr>
          <a:xfrm>
            <a:off x="755576" y="4941168"/>
            <a:ext cx="7314606" cy="578882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 err="1" smtClean="0"/>
              <a:t>Шен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цӀа </a:t>
            </a:r>
            <a:r>
              <a:rPr lang="ru-RU" sz="2800" b="1" dirty="0" smtClean="0"/>
              <a:t>– </a:t>
            </a:r>
            <a:r>
              <a:rPr lang="ru-RU" sz="2800" b="1" dirty="0" err="1" smtClean="0"/>
              <a:t>цӀен цӀа.</a:t>
            </a:r>
            <a:endParaRPr lang="ru-RU" sz="2800" b="1" dirty="0"/>
          </a:p>
        </p:txBody>
      </p:sp>
      <p:sp>
        <p:nvSpPr>
          <p:cNvPr id="9" name="Выгнутая вниз стрелка 8">
            <a:hlinkClick r:id="rId4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100010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164305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Чехкааларан</a:t>
            </a:r>
            <a:r>
              <a:rPr lang="ru-RU" b="1" dirty="0" smtClean="0"/>
              <a:t> </a:t>
            </a:r>
            <a:r>
              <a:rPr lang="ru-RU" b="1" dirty="0" err="1" smtClean="0"/>
              <a:t>тӀе ца</a:t>
            </a:r>
            <a:r>
              <a:rPr lang="ru-RU" b="1" dirty="0" smtClean="0"/>
              <a:t> </a:t>
            </a:r>
            <a:r>
              <a:rPr lang="ru-RU" b="1" dirty="0" err="1" smtClean="0"/>
              <a:t>тоьа</a:t>
            </a:r>
            <a:r>
              <a:rPr lang="ru-RU" b="1" dirty="0" smtClean="0"/>
              <a:t> </a:t>
            </a:r>
            <a:r>
              <a:rPr lang="ru-RU" b="1" dirty="0" err="1" smtClean="0"/>
              <a:t>дешнаш</a:t>
            </a:r>
            <a:r>
              <a:rPr lang="ru-RU" b="1" dirty="0" smtClean="0"/>
              <a:t> </a:t>
            </a:r>
            <a:r>
              <a:rPr lang="ru-RU" b="1" dirty="0" err="1" smtClean="0"/>
              <a:t>тӀейазде.</a:t>
            </a:r>
            <a:endParaRPr lang="ru-RU" dirty="0"/>
          </a:p>
        </p:txBody>
      </p:sp>
      <p:sp>
        <p:nvSpPr>
          <p:cNvPr id="11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C8F8E5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ХААРШ ЗЕР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C8F8E5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85786" y="2276872"/>
            <a:ext cx="7458622" cy="408623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Ча</a:t>
            </a:r>
            <a:r>
              <a:rPr lang="ru-RU" b="1" dirty="0" smtClean="0"/>
              <a:t> ____ </a:t>
            </a:r>
            <a:r>
              <a:rPr lang="ru-RU" b="1" dirty="0" err="1" smtClean="0"/>
              <a:t>шершачохь</a:t>
            </a:r>
            <a:r>
              <a:rPr lang="ru-RU" b="1" dirty="0" smtClean="0"/>
              <a:t> со чу ____ </a:t>
            </a:r>
            <a:r>
              <a:rPr lang="ru-RU" b="1" dirty="0" err="1" smtClean="0"/>
              <a:t>шерша</a:t>
            </a:r>
            <a:r>
              <a:rPr lang="ru-RU" b="1" dirty="0" smtClean="0"/>
              <a:t>, ____ </a:t>
            </a:r>
            <a:r>
              <a:rPr lang="ru-RU" b="1" dirty="0" err="1" smtClean="0"/>
              <a:t>чу</a:t>
            </a:r>
            <a:r>
              <a:rPr lang="ru-RU" b="1" dirty="0" smtClean="0"/>
              <a:t> _____ </a:t>
            </a:r>
            <a:r>
              <a:rPr lang="ru-RU" b="1" dirty="0" err="1" smtClean="0"/>
              <a:t>ча</a:t>
            </a:r>
            <a:r>
              <a:rPr lang="ru-RU" b="1" dirty="0" smtClean="0"/>
              <a:t> </a:t>
            </a:r>
            <a:r>
              <a:rPr lang="ru-RU" b="1" dirty="0" err="1" smtClean="0"/>
              <a:t>чу</a:t>
            </a:r>
            <a:r>
              <a:rPr lang="ru-RU" b="1" dirty="0" smtClean="0"/>
              <a:t> ____ </a:t>
            </a:r>
            <a:r>
              <a:rPr lang="ru-RU" b="1" dirty="0" err="1" smtClean="0"/>
              <a:t>шерша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6" name="Выгнутая вниз стрелка 5">
            <a:hlinkClick r:id="rId3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100010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164305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Хаттаршна</a:t>
            </a:r>
            <a:r>
              <a:rPr lang="ru-RU" b="1" dirty="0" smtClean="0"/>
              <a:t> </a:t>
            </a:r>
            <a:r>
              <a:rPr lang="ru-RU" b="1" dirty="0" err="1" smtClean="0"/>
              <a:t>нийса</a:t>
            </a:r>
            <a:r>
              <a:rPr lang="ru-RU" b="1" dirty="0" smtClean="0"/>
              <a:t> </a:t>
            </a:r>
            <a:r>
              <a:rPr lang="ru-RU" b="1" dirty="0" err="1" smtClean="0"/>
              <a:t>жоьпаш</a:t>
            </a:r>
            <a:r>
              <a:rPr lang="ru-RU" b="1" dirty="0" smtClean="0"/>
              <a:t> </a:t>
            </a:r>
            <a:r>
              <a:rPr lang="ru-RU" b="1" dirty="0" err="1" smtClean="0"/>
              <a:t>билгалдаха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11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C8F8E5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ХААРШ ЗЕР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C8F8E5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9592" y="2276872"/>
            <a:ext cx="2520280" cy="1634490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err="1" smtClean="0"/>
              <a:t>Хаттар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35896" y="2276872"/>
            <a:ext cx="2520280" cy="1634490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err="1" smtClean="0"/>
              <a:t>Хаттар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Жоп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99592" y="4221088"/>
            <a:ext cx="2520280" cy="1634490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err="1" smtClean="0"/>
              <a:t>Хаттар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635896" y="4221088"/>
            <a:ext cx="2520280" cy="1634490"/>
          </a:xfrm>
          <a:prstGeom prst="roundRect">
            <a:avLst/>
          </a:prstGeom>
          <a:ln>
            <a:solidFill>
              <a:srgbClr val="37551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err="1" smtClean="0"/>
              <a:t>Хаттар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b="1" dirty="0" smtClean="0"/>
          </a:p>
          <a:p>
            <a:pPr>
              <a:buFont typeface="Courier New" pitchFamily="49" charset="0"/>
              <a:buChar char="o"/>
            </a:pPr>
            <a:r>
              <a:rPr lang="ru-RU" b="1" dirty="0" err="1" smtClean="0"/>
              <a:t>Жоп</a:t>
            </a:r>
            <a:endParaRPr lang="ru-RU" dirty="0"/>
          </a:p>
        </p:txBody>
      </p:sp>
      <p:sp>
        <p:nvSpPr>
          <p:cNvPr id="9" name="Выгнутая вниз стрелка 8">
            <a:hlinkClick r:id="rId3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648072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algn="l"/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    УГГАР ДИКА ДОТТАГ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I – 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ЖАЙНА</a:t>
            </a:r>
            <a:endParaRPr lang="ru-RU" sz="2400" b="1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028" name="AutoShape 4" descr="Enter Site Button Stock Illustrations – 4,068 Enter Site Button Stock  Illustrations, Vectors &amp; Clipart - Dreams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1628800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0" y="206084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САН ДАЙМЕХКАН КОЬРТА Г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АЛА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0" y="2492896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ДАШО ГУЬЙРЕ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2924944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ДЕША ЖУРНАЛ «СТЕЛА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АД»!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335699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САН ДОЬЗАЛАН ЙОВХО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3789040"/>
            <a:ext cx="9107488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МАРША ДА ХЬО, КЕРЛА ЛО!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0" y="422108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ВАХА 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АМА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0" y="4653136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ВАЙН КЕГИЙ ДОТТАГ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ИЙ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0" y="5013176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Б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АЬСТЕ ЙОГ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У, Б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АЬСТЕ ЙОГ</a:t>
            </a:r>
            <a:r>
              <a:rPr lang="en-US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У…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0" y="5373216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ДАЙМОХК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0" y="5733256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АЬХКЕ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0" y="6093296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24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    КХЕЧУ КЪАЬМНИЙН ЛИТЕРАТУРА</a:t>
            </a:r>
            <a:endParaRPr kumimoji="0" lang="ru-RU" sz="24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0" y="764704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    НОХЧИЙЧОЬ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 rot="10800000" flipV="1">
            <a:off x="7715272" y="1214422"/>
            <a:ext cx="714380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476672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86314" y="1142984"/>
            <a:ext cx="4357686" cy="52149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3175">
                  <a:noFill/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ДАГАРДАР СТЕНАХ ОЛУ</a:t>
            </a: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7030A0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  <a:hlinkClick r:id="rId3" action="ppaction://hlinksldjump"/>
              </a:rPr>
              <a:t>ДАГАРДАРШ</a:t>
            </a: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3175">
                  <a:noFill/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hlinkClick r:id="rId4" action="ppaction://hlinksldjump"/>
              </a:rPr>
              <a:t>ЧЕХКААЛАР СТЕНАХ ОЛУ</a:t>
            </a:r>
            <a:endParaRPr lang="ru-RU" sz="1600" b="1" dirty="0" smtClean="0">
              <a:ln w="3175">
                <a:noFill/>
              </a:ln>
              <a:solidFill>
                <a:srgbClr val="7030A0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hlinkClick r:id="rId5" action="ppaction://hlinksldjump"/>
              </a:rPr>
              <a:t>ЧЕХКААЛАРШ</a:t>
            </a: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ru-RU" sz="1600" b="1" dirty="0" smtClean="0">
                <a:ln w="3175">
                  <a:noFill/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ХАЛКЪАН</a:t>
            </a:r>
            <a:r>
              <a:rPr lang="ru-RU" sz="16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ru-RU" sz="1600" b="1" dirty="0" smtClean="0">
                <a:ln w="3175">
                  <a:noFill/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БАРТА КХОЛЛАРАЛЛА СТЕНАХ ОЛУ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</a:t>
            </a:r>
            <a:r>
              <a:rPr lang="en-US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ЕТАЛ-МЕТАЛШ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3175">
                  <a:noFill/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КИЦА СТЕНАХ ОЛУ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КИЦАНАШ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3175">
                  <a:noFill/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ТУЬЙРА, ТУЬЙРА ХИЛЛА БОХУ… 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ЗУЬНО ДИНА Х</a:t>
            </a:r>
            <a:r>
              <a:rPr lang="en-US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ИЛЛА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ГАЗА-ГУЬЗАЛГАШ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ДОВ Д</a:t>
            </a:r>
            <a:r>
              <a:rPr lang="en-US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АДОККХУШ ОЛУ 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ДЕШНАШ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БЕР ХЬОСТУШ ОЛУ 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ДЕШНАШ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ХААРШ 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ЗЕР</a:t>
            </a: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kumimoji="0" lang="ru-RU" sz="16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2" name="Заголовок 1">
            <a:hlinkClick r:id="rId6" action="ppaction://hlinksldjump"/>
          </p:cNvPr>
          <p:cNvSpPr txBox="1">
            <a:spLocks/>
          </p:cNvSpPr>
          <p:nvPr/>
        </p:nvSpPr>
        <p:spPr>
          <a:xfrm>
            <a:off x="4786314" y="4500570"/>
            <a:ext cx="2571768" cy="285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БАБИН 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Ч</a:t>
            </a:r>
            <a:r>
              <a:rPr lang="en-US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</a:t>
            </a:r>
            <a:r>
              <a:rPr lang="ru-RU" sz="16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ИРДИГ</a:t>
            </a:r>
            <a:endParaRPr kumimoji="0" lang="ru-RU" sz="16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 l="37893" t="33073" r="33772" b="12687"/>
          <a:stretch>
            <a:fillRect/>
          </a:stretch>
        </p:blipFill>
        <p:spPr bwMode="auto">
          <a:xfrm>
            <a:off x="142844" y="1142984"/>
            <a:ext cx="42462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Прямоугольник 25"/>
          <p:cNvSpPr/>
          <p:nvPr/>
        </p:nvSpPr>
        <p:spPr>
          <a:xfrm>
            <a:off x="142844" y="1142984"/>
            <a:ext cx="4214842" cy="49292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4357686" y="1142984"/>
            <a:ext cx="428628" cy="428628"/>
            <a:chOff x="3258616" y="2132856"/>
            <a:chExt cx="2564904" cy="2564904"/>
          </a:xfrm>
        </p:grpSpPr>
        <p:pic>
          <p:nvPicPr>
            <p:cNvPr id="28" name="Picture 2" descr="E:\УМК\Приложение\pngtree-rounded-glass-png-image_8296880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58616" y="2132856"/>
              <a:ext cx="2564904" cy="2564904"/>
            </a:xfrm>
            <a:prstGeom prst="rect">
              <a:avLst/>
            </a:prstGeom>
            <a:noFill/>
          </p:spPr>
        </p:pic>
        <p:pic>
          <p:nvPicPr>
            <p:cNvPr id="29" name="Picture 3" descr="E:\УМК\Упаковка 3 класс\Links\3. Послушай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 l="12091" t="3311" r="31804" b="3311"/>
            <a:stretch>
              <a:fillRect/>
            </a:stretch>
          </p:blipFill>
          <p:spPr bwMode="auto">
            <a:xfrm>
              <a:off x="3995936" y="2492896"/>
              <a:ext cx="1110123" cy="1800200"/>
            </a:xfrm>
            <a:prstGeom prst="rect">
              <a:avLst/>
            </a:prstGeom>
            <a:noFill/>
          </p:spPr>
        </p:pic>
      </p:grpSp>
      <p:grpSp>
        <p:nvGrpSpPr>
          <p:cNvPr id="36" name="Группа 35"/>
          <p:cNvGrpSpPr/>
          <p:nvPr/>
        </p:nvGrpSpPr>
        <p:grpSpPr>
          <a:xfrm>
            <a:off x="4357686" y="1785926"/>
            <a:ext cx="428628" cy="428628"/>
            <a:chOff x="3258616" y="2132856"/>
            <a:chExt cx="2564904" cy="2564904"/>
          </a:xfrm>
        </p:grpSpPr>
        <p:pic>
          <p:nvPicPr>
            <p:cNvPr id="37" name="Picture 2" descr="E:\УМК\Приложение\pngtree-rounded-glass-png-image_8296880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58616" y="2132856"/>
              <a:ext cx="2564904" cy="2564904"/>
            </a:xfrm>
            <a:prstGeom prst="rect">
              <a:avLst/>
            </a:prstGeom>
            <a:noFill/>
          </p:spPr>
        </p:pic>
        <p:pic>
          <p:nvPicPr>
            <p:cNvPr id="38" name="Picture 3" descr="E:\УМК\Упаковка 3 класс\Links\3. Послушай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 l="12091" t="3311" r="31804" b="3311"/>
            <a:stretch>
              <a:fillRect/>
            </a:stretch>
          </p:blipFill>
          <p:spPr bwMode="auto">
            <a:xfrm>
              <a:off x="3995936" y="2492896"/>
              <a:ext cx="1110123" cy="1800200"/>
            </a:xfrm>
            <a:prstGeom prst="rect">
              <a:avLst/>
            </a:prstGeom>
            <a:noFill/>
          </p:spPr>
        </p:pic>
      </p:grpSp>
      <p:grpSp>
        <p:nvGrpSpPr>
          <p:cNvPr id="39" name="Группа 38"/>
          <p:cNvGrpSpPr/>
          <p:nvPr/>
        </p:nvGrpSpPr>
        <p:grpSpPr>
          <a:xfrm>
            <a:off x="4357686" y="2428868"/>
            <a:ext cx="428628" cy="428628"/>
            <a:chOff x="3258616" y="2132856"/>
            <a:chExt cx="2564904" cy="2564904"/>
          </a:xfrm>
        </p:grpSpPr>
        <p:pic>
          <p:nvPicPr>
            <p:cNvPr id="40" name="Picture 2" descr="E:\УМК\Приложение\pngtree-rounded-glass-png-image_8296880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58616" y="2132856"/>
              <a:ext cx="2564904" cy="2564904"/>
            </a:xfrm>
            <a:prstGeom prst="rect">
              <a:avLst/>
            </a:prstGeom>
            <a:noFill/>
          </p:spPr>
        </p:pic>
        <p:pic>
          <p:nvPicPr>
            <p:cNvPr id="41" name="Picture 3" descr="E:\УМК\Упаковка 3 класс\Links\3. Послушай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 l="12091" t="3311" r="31804" b="3311"/>
            <a:stretch>
              <a:fillRect/>
            </a:stretch>
          </p:blipFill>
          <p:spPr bwMode="auto">
            <a:xfrm>
              <a:off x="3995936" y="2492896"/>
              <a:ext cx="1110123" cy="1800200"/>
            </a:xfrm>
            <a:prstGeom prst="rect">
              <a:avLst/>
            </a:prstGeom>
            <a:noFill/>
          </p:spPr>
        </p:pic>
      </p:grpSp>
      <p:grpSp>
        <p:nvGrpSpPr>
          <p:cNvPr id="42" name="Группа 41"/>
          <p:cNvGrpSpPr/>
          <p:nvPr/>
        </p:nvGrpSpPr>
        <p:grpSpPr>
          <a:xfrm>
            <a:off x="4357686" y="3143248"/>
            <a:ext cx="428628" cy="428628"/>
            <a:chOff x="3258616" y="2132856"/>
            <a:chExt cx="2564904" cy="2564904"/>
          </a:xfrm>
        </p:grpSpPr>
        <p:pic>
          <p:nvPicPr>
            <p:cNvPr id="43" name="Picture 2" descr="E:\УМК\Приложение\pngtree-rounded-glass-png-image_8296880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58616" y="2132856"/>
              <a:ext cx="2564904" cy="2564904"/>
            </a:xfrm>
            <a:prstGeom prst="rect">
              <a:avLst/>
            </a:prstGeom>
            <a:noFill/>
          </p:spPr>
        </p:pic>
        <p:pic>
          <p:nvPicPr>
            <p:cNvPr id="44" name="Picture 3" descr="E:\УМК\Упаковка 3 класс\Links\3. Послушай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 l="12091" t="3311" r="31804" b="3311"/>
            <a:stretch>
              <a:fillRect/>
            </a:stretch>
          </p:blipFill>
          <p:spPr bwMode="auto">
            <a:xfrm>
              <a:off x="3995936" y="2492896"/>
              <a:ext cx="1110123" cy="1800200"/>
            </a:xfrm>
            <a:prstGeom prst="rect">
              <a:avLst/>
            </a:prstGeom>
            <a:noFill/>
          </p:spPr>
        </p:pic>
      </p:grpSp>
      <p:grpSp>
        <p:nvGrpSpPr>
          <p:cNvPr id="45" name="Группа 44"/>
          <p:cNvGrpSpPr/>
          <p:nvPr/>
        </p:nvGrpSpPr>
        <p:grpSpPr>
          <a:xfrm>
            <a:off x="4357686" y="3786190"/>
            <a:ext cx="428628" cy="428628"/>
            <a:chOff x="3258616" y="2132856"/>
            <a:chExt cx="2564904" cy="2564904"/>
          </a:xfrm>
        </p:grpSpPr>
        <p:pic>
          <p:nvPicPr>
            <p:cNvPr id="46" name="Picture 2" descr="E:\УМК\Приложение\pngtree-rounded-glass-png-image_8296880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58616" y="2132856"/>
              <a:ext cx="2564904" cy="2564904"/>
            </a:xfrm>
            <a:prstGeom prst="rect">
              <a:avLst/>
            </a:prstGeom>
            <a:noFill/>
          </p:spPr>
        </p:pic>
        <p:pic>
          <p:nvPicPr>
            <p:cNvPr id="47" name="Picture 3" descr="E:\УМК\Упаковка 3 класс\Links\3. Послушай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 l="12091" t="3311" r="31804" b="3311"/>
            <a:stretch>
              <a:fillRect/>
            </a:stretch>
          </p:blipFill>
          <p:spPr bwMode="auto">
            <a:xfrm>
              <a:off x="3995936" y="2492896"/>
              <a:ext cx="1110123" cy="1800200"/>
            </a:xfrm>
            <a:prstGeom prst="rect">
              <a:avLst/>
            </a:prstGeom>
            <a:noFill/>
          </p:spPr>
        </p:pic>
      </p:grpSp>
      <p:grpSp>
        <p:nvGrpSpPr>
          <p:cNvPr id="56" name="Группа 55"/>
          <p:cNvGrpSpPr/>
          <p:nvPr/>
        </p:nvGrpSpPr>
        <p:grpSpPr>
          <a:xfrm>
            <a:off x="4357686" y="5715016"/>
            <a:ext cx="428628" cy="428628"/>
            <a:chOff x="6183560" y="2132856"/>
            <a:chExt cx="2564904" cy="2564904"/>
          </a:xfrm>
        </p:grpSpPr>
        <p:pic>
          <p:nvPicPr>
            <p:cNvPr id="57" name="Picture 2" descr="E:\УМК\Приложение\pngtree-rounded-glass-png-image_8296880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83560" y="2132856"/>
              <a:ext cx="2564904" cy="2564904"/>
            </a:xfrm>
            <a:prstGeom prst="rect">
              <a:avLst/>
            </a:prstGeom>
            <a:noFill/>
          </p:spPr>
        </p:pic>
        <p:pic>
          <p:nvPicPr>
            <p:cNvPr id="58" name="Picture 4" descr="E:\УМК\Упаковка 3 класс\Links\О словах с Дошлигом 2_1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 l="-3069" t="6521" r="57038" b="5499"/>
            <a:stretch>
              <a:fillRect/>
            </a:stretch>
          </p:blipFill>
          <p:spPr bwMode="auto">
            <a:xfrm>
              <a:off x="6372200" y="2420888"/>
              <a:ext cx="2160240" cy="216871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hlinkClick r:id="rId2" action="ppaction://hlinksldjump"/>
          </p:cNvPr>
          <p:cNvSpPr txBox="1">
            <a:spLocks/>
          </p:cNvSpPr>
          <p:nvPr/>
        </p:nvSpPr>
        <p:spPr>
          <a:xfrm>
            <a:off x="0" y="28572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28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НОХЧИЙН ХАЛКЪАН БАРТА КХОЛЛАРАЛЛА</a:t>
            </a:r>
            <a:endParaRPr kumimoji="0" lang="ru-RU" sz="28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Заголовок 1">
            <a:hlinkClick r:id="" action="ppaction://hlinkshowjump?jump=nextslide"/>
          </p:cNvPr>
          <p:cNvSpPr txBox="1">
            <a:spLocks/>
          </p:cNvSpPr>
          <p:nvPr/>
        </p:nvSpPr>
        <p:spPr>
          <a:xfrm>
            <a:off x="1071538" y="785794"/>
            <a:ext cx="7572428" cy="500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1600" b="1" dirty="0" smtClean="0">
                <a:ln w="3175">
                  <a:noFill/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ЧЕХКААЛАР СТЕНАХ ОЛУ</a:t>
            </a: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7030A0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ru-RU" sz="1600" b="1" dirty="0" smtClean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latin typeface="Bookman Old Style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kumimoji="0" lang="ru-RU" sz="16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4230" t="22489" r="33028" b="11365"/>
          <a:stretch>
            <a:fillRect/>
          </a:stretch>
        </p:blipFill>
        <p:spPr bwMode="auto">
          <a:xfrm>
            <a:off x="2428860" y="1142984"/>
            <a:ext cx="4526312" cy="51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Прямая соединительная линия 26"/>
          <p:cNvCxnSpPr/>
          <p:nvPr/>
        </p:nvCxnSpPr>
        <p:spPr>
          <a:xfrm flipV="1">
            <a:off x="1500166" y="6428826"/>
            <a:ext cx="3536372" cy="57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1357290" y="6357958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964530" y="6356818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rot="10800000" flipV="1">
            <a:off x="5072066" y="6286520"/>
            <a:ext cx="571504" cy="14287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6072198" y="3571876"/>
            <a:ext cx="5572164" cy="1588"/>
          </a:xfrm>
          <a:prstGeom prst="line">
            <a:avLst/>
          </a:prstGeom>
          <a:ln w="28575">
            <a:solidFill>
              <a:srgbClr val="375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8858280" y="785794"/>
            <a:ext cx="142844" cy="357190"/>
          </a:xfrm>
          <a:prstGeom prst="roundRect">
            <a:avLst/>
          </a:prstGeom>
          <a:solidFill>
            <a:srgbClr val="375517"/>
          </a:solidFill>
          <a:ln>
            <a:solidFill>
              <a:srgbClr val="375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215338" y="500042"/>
            <a:ext cx="642942" cy="21431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00562" y="142852"/>
            <a:ext cx="421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6"/>
                </a:solidFill>
              </a:rPr>
              <a:t>Ползунок для пролистывания текста вниз</a:t>
            </a:r>
            <a:endParaRPr lang="ru-RU" sz="1400" dirty="0">
              <a:solidFill>
                <a:schemeClr val="accent6"/>
              </a:solidFill>
            </a:endParaRPr>
          </a:p>
        </p:txBody>
      </p:sp>
      <p:sp>
        <p:nvSpPr>
          <p:cNvPr id="39" name="Равнобедренный треугольник 38">
            <a:hlinkClick r:id="rId4" action="ppaction://hlinkfile"/>
          </p:cNvPr>
          <p:cNvSpPr/>
          <p:nvPr/>
        </p:nvSpPr>
        <p:spPr>
          <a:xfrm rot="5400000">
            <a:off x="571472" y="6143644"/>
            <a:ext cx="500066" cy="50006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Выгнутая вниз стрелка 41">
            <a:hlinkClick r:id="rId2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29454" y="4929198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6"/>
                </a:solidFill>
              </a:rPr>
              <a:t>Стрелка «назад» к списку разделов</a:t>
            </a:r>
            <a:endParaRPr lang="ru-RU" sz="1400" dirty="0">
              <a:solidFill>
                <a:schemeClr val="accent6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rot="16200000" flipH="1">
            <a:off x="8001024" y="5500702"/>
            <a:ext cx="428628" cy="42862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72132" y="61436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Звук + -</a:t>
            </a:r>
            <a:endParaRPr lang="ru-RU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4906888" cy="4525963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err="1" smtClean="0"/>
              <a:t>Дитт</a:t>
            </a:r>
            <a:r>
              <a:rPr lang="ru-RU" dirty="0" smtClean="0"/>
              <a:t>, </a:t>
            </a:r>
            <a:r>
              <a:rPr lang="ru-RU" dirty="0" err="1" smtClean="0"/>
              <a:t>дитт</a:t>
            </a:r>
            <a:r>
              <a:rPr lang="ru-RU" dirty="0" smtClean="0"/>
              <a:t>, </a:t>
            </a:r>
            <a:r>
              <a:rPr lang="ru-RU" dirty="0" err="1" smtClean="0"/>
              <a:t>лекха</a:t>
            </a:r>
            <a:r>
              <a:rPr lang="ru-RU" dirty="0" smtClean="0"/>
              <a:t> </a:t>
            </a:r>
            <a:r>
              <a:rPr lang="ru-RU" dirty="0" err="1" smtClean="0"/>
              <a:t>дитт</a:t>
            </a:r>
            <a:r>
              <a:rPr lang="ru-RU" dirty="0" smtClean="0"/>
              <a:t>, </a:t>
            </a:r>
          </a:p>
          <a:p>
            <a:pPr>
              <a:buNone/>
            </a:pPr>
            <a:r>
              <a:rPr lang="ru-RU" dirty="0" err="1" smtClean="0"/>
              <a:t>Генаш</a:t>
            </a:r>
            <a:r>
              <a:rPr lang="ru-RU" dirty="0" smtClean="0"/>
              <a:t> </a:t>
            </a:r>
            <a:r>
              <a:rPr lang="ru-RU" dirty="0" err="1" smtClean="0"/>
              <a:t>луьста</a:t>
            </a:r>
            <a:r>
              <a:rPr lang="ru-RU" dirty="0" smtClean="0"/>
              <a:t> </a:t>
            </a:r>
            <a:r>
              <a:rPr lang="ru-RU" dirty="0" err="1" smtClean="0"/>
              <a:t>доккха</a:t>
            </a:r>
            <a:r>
              <a:rPr lang="ru-RU" dirty="0" smtClean="0"/>
              <a:t> </a:t>
            </a:r>
            <a:r>
              <a:rPr lang="ru-RU" dirty="0" err="1" smtClean="0"/>
              <a:t>дитт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err="1" smtClean="0"/>
              <a:t>Лачкъий</a:t>
            </a:r>
            <a:r>
              <a:rPr lang="ru-RU" dirty="0" smtClean="0"/>
              <a:t>, вала </a:t>
            </a:r>
            <a:r>
              <a:rPr lang="ru-RU" dirty="0" err="1" smtClean="0"/>
              <a:t>дитта</a:t>
            </a:r>
            <a:r>
              <a:rPr lang="ru-RU" dirty="0" smtClean="0"/>
              <a:t> т</a:t>
            </a:r>
            <a:r>
              <a:rPr lang="en-US" dirty="0" smtClean="0"/>
              <a:t>I</a:t>
            </a:r>
            <a:r>
              <a:rPr lang="ru-RU" dirty="0" smtClean="0"/>
              <a:t>е, </a:t>
            </a:r>
          </a:p>
          <a:p>
            <a:pPr>
              <a:buNone/>
            </a:pPr>
            <a:r>
              <a:rPr lang="ru-RU" dirty="0" smtClean="0"/>
              <a:t>Ас </a:t>
            </a:r>
            <a:r>
              <a:rPr lang="ru-RU" dirty="0" err="1" smtClean="0"/>
              <a:t>тохале</a:t>
            </a:r>
            <a:r>
              <a:rPr lang="ru-RU" dirty="0" smtClean="0"/>
              <a:t> </a:t>
            </a:r>
            <a:r>
              <a:rPr lang="ru-RU" dirty="0" err="1" smtClean="0"/>
              <a:t>хьайна</a:t>
            </a:r>
            <a:r>
              <a:rPr lang="ru-RU" dirty="0" smtClean="0"/>
              <a:t> </a:t>
            </a:r>
            <a:r>
              <a:rPr lang="ru-RU" dirty="0" err="1" smtClean="0"/>
              <a:t>нитт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0413" t="5901" r="30016" b="11151"/>
          <a:stretch>
            <a:fillRect/>
          </a:stretch>
        </p:blipFill>
        <p:spPr bwMode="auto">
          <a:xfrm>
            <a:off x="5580112" y="1124744"/>
            <a:ext cx="280922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E:\УМК\Приложение\GreenButton_RightArrow.svg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229200"/>
            <a:ext cx="1080120" cy="1080120"/>
          </a:xfrm>
          <a:prstGeom prst="rect">
            <a:avLst/>
          </a:prstGeom>
          <a:noFill/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123728" y="5805264"/>
            <a:ext cx="4536504" cy="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123728" y="5733256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588224" y="5733256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 flipV="1">
            <a:off x="8215338" y="5214950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hlinkClick r:id="" action="ppaction://hlinkshowjump?jump=nextslide"/>
          </p:cNvPr>
          <p:cNvSpPr txBox="1">
            <a:spLocks/>
          </p:cNvSpPr>
          <p:nvPr/>
        </p:nvSpPr>
        <p:spPr>
          <a:xfrm>
            <a:off x="214282" y="571480"/>
            <a:ext cx="8748464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    ДАГАРДАРШ</a:t>
            </a:r>
            <a:endParaRPr kumimoji="0" lang="ru-RU" sz="20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2132" y="614364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Шрифт + </a:t>
            </a:r>
            <a:r>
              <a:rPr lang="ru-RU" dirty="0" smtClean="0">
                <a:solidFill>
                  <a:schemeClr val="accent6"/>
                </a:solidFill>
              </a:rPr>
              <a:t>-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rot="16200000" flipV="1">
            <a:off x="5357818" y="6000768"/>
            <a:ext cx="357190" cy="21431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4906888" cy="4525963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err="1" smtClean="0"/>
              <a:t>Суьйре</a:t>
            </a:r>
            <a:r>
              <a:rPr lang="ru-RU" dirty="0" smtClean="0"/>
              <a:t>, </a:t>
            </a:r>
            <a:r>
              <a:rPr lang="ru-RU" dirty="0" err="1" smtClean="0"/>
              <a:t>суьйре</a:t>
            </a:r>
            <a:r>
              <a:rPr lang="ru-RU" dirty="0" smtClean="0"/>
              <a:t> – </a:t>
            </a:r>
            <a:r>
              <a:rPr lang="ru-RU" dirty="0" err="1" smtClean="0"/>
              <a:t>садайна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Г</a:t>
            </a:r>
            <a:r>
              <a:rPr lang="en-US" dirty="0" smtClean="0"/>
              <a:t>I</a:t>
            </a:r>
            <a:r>
              <a:rPr lang="ru-RU" dirty="0" smtClean="0"/>
              <a:t>ала </a:t>
            </a:r>
            <a:r>
              <a:rPr lang="ru-RU" dirty="0" err="1" smtClean="0"/>
              <a:t>вахча</a:t>
            </a:r>
            <a:r>
              <a:rPr lang="ru-RU" dirty="0" smtClean="0"/>
              <a:t>, </a:t>
            </a:r>
            <a:r>
              <a:rPr lang="ru-RU" dirty="0" err="1" smtClean="0"/>
              <a:t>йетт</a:t>
            </a:r>
            <a:r>
              <a:rPr lang="ru-RU" dirty="0" smtClean="0"/>
              <a:t> </a:t>
            </a:r>
            <a:r>
              <a:rPr lang="ru-RU" dirty="0" err="1" smtClean="0"/>
              <a:t>байна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Т</a:t>
            </a:r>
            <a:r>
              <a:rPr lang="en-US" dirty="0" smtClean="0"/>
              <a:t>I</a:t>
            </a:r>
            <a:r>
              <a:rPr lang="ru-RU" dirty="0" err="1" smtClean="0"/>
              <a:t>ам</a:t>
            </a:r>
            <a:r>
              <a:rPr lang="ru-RU" dirty="0" smtClean="0"/>
              <a:t>, т</a:t>
            </a:r>
            <a:r>
              <a:rPr lang="en-US" dirty="0" smtClean="0"/>
              <a:t>I</a:t>
            </a:r>
            <a:r>
              <a:rPr lang="ru-RU" dirty="0" err="1" smtClean="0"/>
              <a:t>ам</a:t>
            </a:r>
            <a:r>
              <a:rPr lang="ru-RU" dirty="0" smtClean="0"/>
              <a:t> – </a:t>
            </a:r>
            <a:r>
              <a:rPr lang="ru-RU" dirty="0" err="1" smtClean="0"/>
              <a:t>ведаран</a:t>
            </a:r>
            <a:r>
              <a:rPr lang="ru-RU" dirty="0" smtClean="0"/>
              <a:t> т</a:t>
            </a:r>
            <a:r>
              <a:rPr lang="en-US" dirty="0" smtClean="0"/>
              <a:t>I</a:t>
            </a:r>
            <a:r>
              <a:rPr lang="ru-RU" dirty="0" err="1" smtClean="0"/>
              <a:t>ам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err="1" smtClean="0"/>
              <a:t>Хьо</a:t>
            </a:r>
            <a:r>
              <a:rPr lang="ru-RU" dirty="0" smtClean="0"/>
              <a:t> </a:t>
            </a:r>
            <a:r>
              <a:rPr lang="ru-RU" dirty="0" err="1" smtClean="0"/>
              <a:t>д</a:t>
            </a:r>
            <a:r>
              <a:rPr lang="en-US" dirty="0" smtClean="0"/>
              <a:t>I</a:t>
            </a:r>
            <a:r>
              <a:rPr lang="ru-RU" dirty="0" err="1" smtClean="0"/>
              <a:t>авала</a:t>
            </a:r>
            <a:r>
              <a:rPr lang="ru-RU" dirty="0" smtClean="0"/>
              <a:t>, </a:t>
            </a:r>
            <a:r>
              <a:rPr lang="ru-RU" dirty="0" err="1" smtClean="0"/>
              <a:t>эций</a:t>
            </a:r>
            <a:r>
              <a:rPr lang="ru-RU" dirty="0" smtClean="0"/>
              <a:t> гам!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23728" y="5805264"/>
            <a:ext cx="4536504" cy="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123728" y="5733256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588224" y="5733256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643050"/>
            <a:ext cx="1234806" cy="245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667"/>
          <a:stretch>
            <a:fillRect/>
          </a:stretch>
        </p:blipFill>
        <p:spPr bwMode="auto">
          <a:xfrm>
            <a:off x="6286512" y="3143248"/>
            <a:ext cx="785818" cy="11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3333" b="74219"/>
          <a:stretch>
            <a:fillRect/>
          </a:stretch>
        </p:blipFill>
        <p:spPr bwMode="auto">
          <a:xfrm>
            <a:off x="7286644" y="3000372"/>
            <a:ext cx="2857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63639" b="24320"/>
          <a:stretch>
            <a:fillRect/>
          </a:stretch>
        </p:blipFill>
        <p:spPr bwMode="auto">
          <a:xfrm>
            <a:off x="7000892" y="1643050"/>
            <a:ext cx="44898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Выгнутая вниз стрелка 12">
            <a:hlinkClick r:id="rId4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30188"/>
            <a:ext cx="4857784" cy="687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28670"/>
            <a:ext cx="8319298" cy="479404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			</a:t>
            </a:r>
            <a:r>
              <a:rPr lang="ru-RU" dirty="0" err="1" smtClean="0"/>
              <a:t>Кхо</a:t>
            </a:r>
            <a:r>
              <a:rPr lang="ru-RU" dirty="0" smtClean="0"/>
              <a:t> </a:t>
            </a:r>
            <a:r>
              <a:rPr lang="ru-RU" dirty="0" err="1" smtClean="0"/>
              <a:t>къиг</a:t>
            </a:r>
            <a:r>
              <a:rPr lang="ru-RU" dirty="0" smtClean="0"/>
              <a:t>, </a:t>
            </a:r>
            <a:r>
              <a:rPr lang="ru-RU" dirty="0" err="1" smtClean="0"/>
              <a:t>кхо</a:t>
            </a:r>
            <a:r>
              <a:rPr lang="ru-RU" dirty="0" smtClean="0"/>
              <a:t> </a:t>
            </a:r>
            <a:r>
              <a:rPr lang="ru-RU" dirty="0" err="1" smtClean="0"/>
              <a:t>туьма</a:t>
            </a:r>
            <a:r>
              <a:rPr lang="ru-RU" dirty="0" smtClean="0"/>
              <a:t>, </a:t>
            </a:r>
            <a:r>
              <a:rPr lang="ru-RU" dirty="0" err="1" smtClean="0"/>
              <a:t>кхо</a:t>
            </a:r>
            <a:r>
              <a:rPr lang="ru-RU" dirty="0" smtClean="0"/>
              <a:t> </a:t>
            </a:r>
            <a:r>
              <a:rPr lang="ru-RU" dirty="0" err="1" smtClean="0"/>
              <a:t>кхокха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ru-RU" dirty="0" err="1" smtClean="0"/>
              <a:t>Букъ</a:t>
            </a:r>
            <a:r>
              <a:rPr lang="ru-RU" dirty="0" smtClean="0"/>
              <a:t> к</a:t>
            </a:r>
            <a:r>
              <a:rPr lang="en-US" dirty="0" smtClean="0"/>
              <a:t>I</a:t>
            </a:r>
            <a:r>
              <a:rPr lang="ru-RU" dirty="0" err="1" smtClean="0"/>
              <a:t>айн</a:t>
            </a:r>
            <a:r>
              <a:rPr lang="ru-RU" dirty="0" smtClean="0"/>
              <a:t> </a:t>
            </a:r>
            <a:r>
              <a:rPr lang="ru-RU" dirty="0" err="1" smtClean="0"/>
              <a:t>къиг</a:t>
            </a:r>
            <a:r>
              <a:rPr lang="ru-RU" dirty="0" smtClean="0"/>
              <a:t>, </a:t>
            </a:r>
            <a:r>
              <a:rPr lang="ru-RU" dirty="0" err="1" smtClean="0"/>
              <a:t>мукъ</a:t>
            </a:r>
            <a:r>
              <a:rPr lang="ru-RU" dirty="0" smtClean="0"/>
              <a:t> </a:t>
            </a:r>
            <a:r>
              <a:rPr lang="ru-RU" dirty="0" err="1" smtClean="0"/>
              <a:t>буткъа</a:t>
            </a:r>
            <a:r>
              <a:rPr lang="ru-RU" dirty="0" smtClean="0"/>
              <a:t> </a:t>
            </a:r>
            <a:r>
              <a:rPr lang="ru-RU" dirty="0" err="1" smtClean="0"/>
              <a:t>урс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					</a:t>
            </a:r>
            <a:r>
              <a:rPr lang="ru-RU" dirty="0" err="1" smtClean="0"/>
              <a:t>Цеца</a:t>
            </a:r>
            <a:r>
              <a:rPr lang="ru-RU" dirty="0" smtClean="0"/>
              <a:t> </a:t>
            </a:r>
            <a:r>
              <a:rPr lang="ru-RU" dirty="0" err="1" smtClean="0"/>
              <a:t>чохь</a:t>
            </a:r>
            <a:r>
              <a:rPr lang="ru-RU" dirty="0" smtClean="0"/>
              <a:t> </a:t>
            </a:r>
            <a:r>
              <a:rPr lang="ru-RU" dirty="0" err="1" smtClean="0"/>
              <a:t>цу</a:t>
            </a:r>
            <a:r>
              <a:rPr lang="ru-RU" dirty="0" smtClean="0"/>
              <a:t> </a:t>
            </a:r>
            <a:r>
              <a:rPr lang="ru-RU" dirty="0" err="1" smtClean="0"/>
              <a:t>ца</a:t>
            </a:r>
            <a:r>
              <a:rPr lang="ru-RU" dirty="0" smtClean="0"/>
              <a:t> </a:t>
            </a:r>
            <a:r>
              <a:rPr lang="ru-RU" dirty="0" err="1" smtClean="0"/>
              <a:t>соцу</a:t>
            </a:r>
            <a:r>
              <a:rPr lang="ru-RU" dirty="0" smtClean="0"/>
              <a:t>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23728" y="5805264"/>
            <a:ext cx="4536504" cy="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123728" y="5733256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588224" y="5733256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>
            <a:hlinkClick r:id="" action="ppaction://hlinkshowjump?jump=nextslide"/>
          </p:cNvPr>
          <p:cNvSpPr txBox="1">
            <a:spLocks/>
          </p:cNvSpPr>
          <p:nvPr/>
        </p:nvSpPr>
        <p:spPr>
          <a:xfrm>
            <a:off x="214282" y="214290"/>
            <a:ext cx="8748464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    ЧЕХКААЛАРШ</a:t>
            </a:r>
            <a:endParaRPr kumimoji="0" lang="ru-RU" sz="20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8" name="Выгнутая вниз стрелка 7">
            <a:hlinkClick r:id="rId3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3571900" cy="267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14356"/>
            <a:ext cx="8319298" cy="5143536"/>
          </a:xfrm>
        </p:spPr>
        <p:txBody>
          <a:bodyPr>
            <a:noAutofit/>
          </a:bodyPr>
          <a:lstStyle/>
          <a:p>
            <a:pPr marL="0" indent="358775" algn="just">
              <a:buNone/>
            </a:pPr>
            <a:r>
              <a:rPr lang="ru-RU" sz="1800" dirty="0" smtClean="0"/>
              <a:t>				     </a:t>
            </a:r>
            <a:r>
              <a:rPr lang="ru-RU" sz="1800" dirty="0" err="1" smtClean="0"/>
              <a:t>Йехаш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 Баба. Ч</a:t>
            </a:r>
            <a:r>
              <a:rPr lang="en-US" sz="1800" dirty="0" smtClean="0"/>
              <a:t>I</a:t>
            </a:r>
            <a:r>
              <a:rPr lang="ru-RU" sz="1800" dirty="0" err="1" smtClean="0"/>
              <a:t>ирдиг</a:t>
            </a:r>
            <a:r>
              <a:rPr lang="ru-RU" sz="1800" dirty="0" smtClean="0"/>
              <a:t> </a:t>
            </a:r>
            <a:r>
              <a:rPr lang="ru-RU" sz="1800" dirty="0" err="1" smtClean="0"/>
              <a:t>ц</a:t>
            </a:r>
            <a:r>
              <a:rPr lang="en-US" sz="1800" dirty="0" smtClean="0"/>
              <a:t>I</a:t>
            </a:r>
            <a:r>
              <a:rPr lang="ru-RU" sz="1800" dirty="0" smtClean="0"/>
              <a:t>е </a:t>
            </a:r>
            <a:r>
              <a:rPr lang="ru-RU" sz="1800" dirty="0" err="1" smtClean="0"/>
              <a:t>йолуш</a:t>
            </a:r>
            <a:r>
              <a:rPr lang="ru-RU" sz="1800" dirty="0" smtClean="0"/>
              <a:t> </a:t>
            </a:r>
            <a:r>
              <a:rPr lang="ru-RU" sz="1800" dirty="0" err="1" smtClean="0"/>
              <a:t>цхьа</a:t>
            </a:r>
            <a:r>
              <a:rPr lang="ru-RU" sz="1800" dirty="0" smtClean="0"/>
              <a:t> 				к</a:t>
            </a:r>
            <a:r>
              <a:rPr lang="en-US" sz="1800" dirty="0" smtClean="0"/>
              <a:t>I</a:t>
            </a:r>
            <a:r>
              <a:rPr lang="ru-RU" sz="1800" dirty="0" smtClean="0"/>
              <a:t>ант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 </a:t>
            </a:r>
            <a:r>
              <a:rPr lang="ru-RU" sz="1800" dirty="0" err="1" smtClean="0"/>
              <a:t>цуьнан</a:t>
            </a:r>
            <a:r>
              <a:rPr lang="ru-RU" sz="1800" dirty="0" smtClean="0"/>
              <a:t>. Ша </a:t>
            </a:r>
            <a:r>
              <a:rPr lang="ru-RU" sz="1800" dirty="0" err="1" smtClean="0"/>
              <a:t>вичхьана</a:t>
            </a:r>
            <a:r>
              <a:rPr lang="ru-RU" sz="1800" dirty="0" smtClean="0"/>
              <a:t> а </a:t>
            </a:r>
            <a:r>
              <a:rPr lang="ru-RU" sz="1800" dirty="0" err="1" smtClean="0"/>
              <a:t>чуьра</a:t>
            </a:r>
            <a:r>
              <a:rPr lang="ru-RU" sz="1800" dirty="0" smtClean="0"/>
              <a:t> 				</a:t>
            </a:r>
            <a:r>
              <a:rPr lang="ru-RU" sz="1800" dirty="0" err="1" smtClean="0"/>
              <a:t>аравалаза</a:t>
            </a:r>
            <a:r>
              <a:rPr lang="ru-RU" sz="1800" dirty="0" smtClean="0"/>
              <a:t>, </a:t>
            </a:r>
            <a:r>
              <a:rPr lang="ru-RU" sz="1800" dirty="0" err="1" smtClean="0"/>
              <a:t>дуьне</a:t>
            </a:r>
            <a:r>
              <a:rPr lang="ru-RU" sz="1800" dirty="0" smtClean="0"/>
              <a:t> газа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 </a:t>
            </a:r>
            <a:r>
              <a:rPr lang="ru-RU" sz="1800" dirty="0" err="1" smtClean="0"/>
              <a:t>иза</a:t>
            </a:r>
            <a:r>
              <a:rPr lang="ru-RU" sz="1800" dirty="0" smtClean="0"/>
              <a:t>. </a:t>
            </a:r>
            <a:r>
              <a:rPr lang="ru-RU" sz="1800" dirty="0" err="1" smtClean="0"/>
              <a:t>Бабас</a:t>
            </a:r>
            <a:r>
              <a:rPr lang="ru-RU" sz="1800" dirty="0" smtClean="0"/>
              <a:t>, </a:t>
            </a:r>
            <a:r>
              <a:rPr lang="ru-RU" sz="1800" dirty="0" err="1" smtClean="0"/>
              <a:t>цхьаъ</a:t>
            </a:r>
            <a:r>
              <a:rPr lang="ru-RU" sz="1800" dirty="0" smtClean="0"/>
              <a:t> 				</a:t>
            </a:r>
            <a:r>
              <a:rPr lang="ru-RU" sz="1800" dirty="0" err="1" smtClean="0"/>
              <a:t>бен</a:t>
            </a:r>
            <a:r>
              <a:rPr lang="ru-RU" sz="1800" dirty="0" smtClean="0"/>
              <a:t> </a:t>
            </a:r>
            <a:r>
              <a:rPr lang="ru-RU" sz="1800" dirty="0" err="1" smtClean="0"/>
              <a:t>вац</a:t>
            </a:r>
            <a:r>
              <a:rPr lang="ru-RU" sz="1800" dirty="0" smtClean="0"/>
              <a:t> </a:t>
            </a:r>
            <a:r>
              <a:rPr lang="ru-RU" sz="1800" dirty="0" err="1" smtClean="0"/>
              <a:t>бохуш</a:t>
            </a:r>
            <a:r>
              <a:rPr lang="ru-RU" sz="1800" dirty="0" smtClean="0"/>
              <a:t>, ч</a:t>
            </a:r>
            <a:r>
              <a:rPr lang="en-US" sz="1800" dirty="0" smtClean="0"/>
              <a:t>I</a:t>
            </a:r>
            <a:r>
              <a:rPr lang="ru-RU" sz="1800" dirty="0" err="1" smtClean="0"/>
              <a:t>ог</a:t>
            </a:r>
            <a:r>
              <a:rPr lang="en-US" sz="1800" dirty="0" smtClean="0"/>
              <a:t>I</a:t>
            </a:r>
            <a:r>
              <a:rPr lang="ru-RU" sz="1800" dirty="0" smtClean="0"/>
              <a:t>а </a:t>
            </a:r>
            <a:r>
              <a:rPr lang="ru-RU" sz="1800" dirty="0" err="1" smtClean="0"/>
              <a:t>экама</a:t>
            </a:r>
            <a:r>
              <a:rPr lang="ru-RU" sz="1800" dirty="0" smtClean="0"/>
              <a:t> </a:t>
            </a:r>
            <a:r>
              <a:rPr lang="ru-RU" sz="1800" dirty="0" err="1" smtClean="0"/>
              <a:t>лелош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хиллера</a:t>
            </a:r>
            <a:r>
              <a:rPr lang="ru-RU" sz="1800" dirty="0" smtClean="0"/>
              <a:t> 				</a:t>
            </a:r>
            <a:r>
              <a:rPr lang="ru-RU" sz="1800" dirty="0" err="1" smtClean="0"/>
              <a:t>иза</a:t>
            </a:r>
            <a:r>
              <a:rPr lang="ru-RU" sz="1800" dirty="0" smtClean="0"/>
              <a:t>. </a:t>
            </a:r>
            <a:r>
              <a:rPr lang="ru-RU" sz="1800" dirty="0" err="1" smtClean="0"/>
              <a:t>Дукхахйолу</a:t>
            </a:r>
            <a:r>
              <a:rPr lang="ru-RU" sz="1800" dirty="0" smtClean="0"/>
              <a:t> хан </a:t>
            </a:r>
            <a:r>
              <a:rPr lang="ru-RU" sz="1800" dirty="0" err="1" smtClean="0"/>
              <a:t>вижна</a:t>
            </a:r>
            <a:r>
              <a:rPr lang="ru-RU" sz="1800" dirty="0" smtClean="0"/>
              <a:t> а </a:t>
            </a:r>
            <a:r>
              <a:rPr lang="ru-RU" sz="1800" dirty="0" err="1" smtClean="0"/>
              <a:t>йоккхуш</a:t>
            </a:r>
            <a:r>
              <a:rPr lang="ru-RU" sz="1800" dirty="0" smtClean="0"/>
              <a:t>, </a:t>
            </a:r>
            <a:r>
              <a:rPr lang="ru-RU" sz="1800" dirty="0" err="1" smtClean="0"/>
              <a:t>чохь</a:t>
            </a:r>
            <a:r>
              <a:rPr lang="ru-RU" sz="1800" dirty="0" smtClean="0"/>
              <a:t> 				</a:t>
            </a:r>
            <a:r>
              <a:rPr lang="ru-RU" sz="1800" dirty="0" err="1" smtClean="0"/>
              <a:t>вехаш</a:t>
            </a:r>
            <a:r>
              <a:rPr lang="ru-RU" sz="1800" dirty="0" smtClean="0"/>
              <a:t> </a:t>
            </a:r>
            <a:r>
              <a:rPr lang="ru-RU" sz="1800" dirty="0" err="1" smtClean="0"/>
              <a:t>кхиъна</a:t>
            </a:r>
            <a:r>
              <a:rPr lang="ru-RU" sz="1800" dirty="0" smtClean="0"/>
              <a:t> и к</a:t>
            </a:r>
            <a:r>
              <a:rPr lang="en-US" sz="1800" dirty="0" smtClean="0"/>
              <a:t>I</a:t>
            </a:r>
            <a:r>
              <a:rPr lang="ru-RU" sz="1800" dirty="0" smtClean="0"/>
              <a:t>ант. Ц</a:t>
            </a:r>
            <a:r>
              <a:rPr lang="en-US" sz="1800" dirty="0" smtClean="0"/>
              <a:t>I</a:t>
            </a:r>
            <a:r>
              <a:rPr lang="ru-RU" sz="1800" dirty="0" err="1" smtClean="0"/>
              <a:t>ен</a:t>
            </a:r>
            <a:r>
              <a:rPr lang="ru-RU" sz="1800" dirty="0" smtClean="0"/>
              <a:t> т</a:t>
            </a:r>
            <a:r>
              <a:rPr lang="en-US" sz="1800" dirty="0" smtClean="0"/>
              <a:t>I</a:t>
            </a:r>
            <a:r>
              <a:rPr lang="ru-RU" sz="1800" dirty="0" err="1" smtClean="0"/>
              <a:t>ехь</a:t>
            </a:r>
            <a:r>
              <a:rPr lang="ru-RU" sz="1800" dirty="0" smtClean="0"/>
              <a:t> </a:t>
            </a:r>
            <a:r>
              <a:rPr lang="ru-RU" sz="1800" dirty="0" err="1" smtClean="0"/>
              <a:t>къахьегар</a:t>
            </a:r>
            <a:r>
              <a:rPr lang="ru-RU" sz="1800" dirty="0" smtClean="0"/>
              <a:t> </a:t>
            </a:r>
            <a:r>
              <a:rPr lang="ru-RU" sz="1800" dirty="0" err="1" smtClean="0"/>
              <a:t>ца</a:t>
            </a:r>
            <a:r>
              <a:rPr lang="ru-RU" sz="1800" dirty="0" smtClean="0"/>
              <a:t> 				</a:t>
            </a:r>
            <a:r>
              <a:rPr lang="ru-RU" sz="1800" dirty="0" err="1" smtClean="0"/>
              <a:t>дезаш</a:t>
            </a:r>
            <a:r>
              <a:rPr lang="ru-RU" sz="1800" dirty="0" smtClean="0"/>
              <a:t>, </a:t>
            </a:r>
            <a:r>
              <a:rPr lang="ru-RU" sz="1800" dirty="0" err="1" smtClean="0"/>
              <a:t>воккха</a:t>
            </a:r>
            <a:r>
              <a:rPr lang="ru-RU" sz="1800" dirty="0" smtClean="0"/>
              <a:t> </a:t>
            </a:r>
            <a:r>
              <a:rPr lang="ru-RU" sz="1800" dirty="0" err="1" smtClean="0"/>
              <a:t>малонча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 </a:t>
            </a:r>
            <a:r>
              <a:rPr lang="ru-RU" sz="1800" dirty="0" err="1" smtClean="0"/>
              <a:t>иза</a:t>
            </a:r>
            <a:r>
              <a:rPr lang="ru-RU" sz="1800" dirty="0" smtClean="0"/>
              <a:t>. </a:t>
            </a:r>
            <a:r>
              <a:rPr lang="ru-RU" sz="1800" dirty="0" err="1" smtClean="0"/>
              <a:t>Шена</a:t>
            </a:r>
            <a:r>
              <a:rPr lang="ru-RU" sz="1800" dirty="0" smtClean="0"/>
              <a:t> 				</a:t>
            </a:r>
            <a:r>
              <a:rPr lang="ru-RU" sz="1800" dirty="0" err="1" smtClean="0"/>
              <a:t>хьаштдерг</a:t>
            </a:r>
            <a:r>
              <a:rPr lang="ru-RU" sz="1800" dirty="0" smtClean="0"/>
              <a:t> </a:t>
            </a:r>
            <a:r>
              <a:rPr lang="ru-RU" sz="1800" dirty="0" err="1" smtClean="0"/>
              <a:t>Бабас</a:t>
            </a:r>
            <a:r>
              <a:rPr lang="ru-RU" sz="1800" dirty="0" smtClean="0"/>
              <a:t> </a:t>
            </a:r>
            <a:r>
              <a:rPr lang="ru-RU" sz="1800" dirty="0" err="1" smtClean="0"/>
              <a:t>луш</a:t>
            </a:r>
            <a:r>
              <a:rPr lang="ru-RU" sz="1800" dirty="0" smtClean="0"/>
              <a:t>, </a:t>
            </a:r>
            <a:r>
              <a:rPr lang="ru-RU" sz="1800" dirty="0" err="1" smtClean="0"/>
              <a:t>мерзаниг</a:t>
            </a:r>
            <a:r>
              <a:rPr lang="ru-RU" sz="1800" dirty="0" smtClean="0"/>
              <a:t> </a:t>
            </a:r>
            <a:r>
              <a:rPr lang="ru-RU" sz="1800" dirty="0" err="1" smtClean="0"/>
              <a:t>дууш</a:t>
            </a:r>
            <a:r>
              <a:rPr lang="ru-RU" sz="1800" dirty="0" smtClean="0"/>
              <a:t>, 				</a:t>
            </a:r>
            <a:r>
              <a:rPr lang="ru-RU" sz="1800" dirty="0" err="1" smtClean="0"/>
              <a:t>хазаниг</a:t>
            </a:r>
            <a:r>
              <a:rPr lang="ru-RU" sz="1800" dirty="0" smtClean="0"/>
              <a:t> т</a:t>
            </a:r>
            <a:r>
              <a:rPr lang="en-US" sz="1800" dirty="0" smtClean="0"/>
              <a:t>I</a:t>
            </a:r>
            <a:r>
              <a:rPr lang="ru-RU" sz="1800" dirty="0" err="1" smtClean="0"/>
              <a:t>едухуш</a:t>
            </a:r>
            <a:r>
              <a:rPr lang="ru-RU" sz="1800" dirty="0" smtClean="0"/>
              <a:t>, </a:t>
            </a:r>
            <a:r>
              <a:rPr lang="ru-RU" sz="1800" dirty="0" err="1" smtClean="0"/>
              <a:t>кхиъна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 Ч</a:t>
            </a:r>
            <a:r>
              <a:rPr lang="en-US" sz="1800" dirty="0" smtClean="0"/>
              <a:t>I</a:t>
            </a:r>
            <a:r>
              <a:rPr lang="ru-RU" sz="1800" dirty="0" err="1" smtClean="0"/>
              <a:t>ирдиг</a:t>
            </a:r>
            <a:r>
              <a:rPr lang="ru-RU" sz="1800" dirty="0" smtClean="0"/>
              <a:t>.</a:t>
            </a:r>
          </a:p>
          <a:p>
            <a:pPr marL="0" indent="358775" algn="just">
              <a:buNone/>
            </a:pPr>
            <a:r>
              <a:rPr lang="ru-RU" sz="1800" dirty="0" smtClean="0"/>
              <a:t>				И </a:t>
            </a:r>
            <a:r>
              <a:rPr lang="ru-RU" sz="1800" dirty="0" err="1" smtClean="0"/>
              <a:t>иштта</a:t>
            </a:r>
            <a:r>
              <a:rPr lang="ru-RU" sz="1800" dirty="0" smtClean="0"/>
              <a:t> </a:t>
            </a:r>
            <a:r>
              <a:rPr lang="ru-RU" sz="1800" dirty="0" err="1" smtClean="0"/>
              <a:t>гуш</a:t>
            </a:r>
            <a:r>
              <a:rPr lang="ru-RU" sz="1800" dirty="0" smtClean="0"/>
              <a:t>, ч</a:t>
            </a:r>
            <a:r>
              <a:rPr lang="en-US" sz="1800" dirty="0" smtClean="0"/>
              <a:t>I</a:t>
            </a:r>
            <a:r>
              <a:rPr lang="ru-RU" sz="1800" dirty="0" err="1" smtClean="0"/>
              <a:t>ог</a:t>
            </a:r>
            <a:r>
              <a:rPr lang="en-US" sz="1800" dirty="0" smtClean="0"/>
              <a:t>I</a:t>
            </a:r>
            <a:r>
              <a:rPr lang="ru-RU" sz="1800" dirty="0" smtClean="0"/>
              <a:t>а г</a:t>
            </a:r>
            <a:r>
              <a:rPr lang="en-US" sz="1800" dirty="0" smtClean="0"/>
              <a:t>I</a:t>
            </a:r>
            <a:r>
              <a:rPr lang="ru-RU" sz="1800" dirty="0" err="1" smtClean="0"/>
              <a:t>айг</a:t>
            </a:r>
            <a:r>
              <a:rPr lang="en-US" sz="1800" dirty="0" smtClean="0"/>
              <a:t>I</a:t>
            </a:r>
            <a:r>
              <a:rPr lang="ru-RU" sz="1800" dirty="0" err="1" smtClean="0"/>
              <a:t>ане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 Баба. </a:t>
            </a:r>
            <a:r>
              <a:rPr lang="ru-RU" sz="1800" dirty="0" err="1" smtClean="0"/>
              <a:t>Нехан</a:t>
            </a:r>
            <a:r>
              <a:rPr lang="ru-RU" sz="1800" dirty="0" smtClean="0"/>
              <a:t> </a:t>
            </a:r>
            <a:r>
              <a:rPr lang="ru-RU" sz="1800" dirty="0" err="1" smtClean="0"/>
              <a:t>бераш</a:t>
            </a:r>
            <a:r>
              <a:rPr lang="ru-RU" sz="1800" dirty="0" smtClean="0"/>
              <a:t> </a:t>
            </a:r>
            <a:r>
              <a:rPr lang="ru-RU" sz="1800" dirty="0" err="1" smtClean="0"/>
              <a:t>шайн</a:t>
            </a:r>
            <a:r>
              <a:rPr lang="ru-RU" sz="1800" dirty="0" smtClean="0"/>
              <a:t> </a:t>
            </a:r>
            <a:r>
              <a:rPr lang="ru-RU" sz="1800" dirty="0" err="1" smtClean="0"/>
              <a:t>наношна</a:t>
            </a:r>
            <a:r>
              <a:rPr lang="ru-RU" sz="1800" dirty="0" smtClean="0"/>
              <a:t> г</a:t>
            </a:r>
            <a:r>
              <a:rPr lang="en-US" sz="1800" dirty="0" smtClean="0"/>
              <a:t>I</a:t>
            </a:r>
            <a:r>
              <a:rPr lang="ru-RU" sz="1800" dirty="0" smtClean="0"/>
              <a:t>о </a:t>
            </a:r>
            <a:r>
              <a:rPr lang="ru-RU" sz="1800" dirty="0" err="1" smtClean="0"/>
              <a:t>деш</a:t>
            </a:r>
            <a:r>
              <a:rPr lang="ru-RU" sz="1800" dirty="0" smtClean="0"/>
              <a:t>, </a:t>
            </a:r>
            <a:r>
              <a:rPr lang="ru-RU" sz="1800" dirty="0" err="1" smtClean="0"/>
              <a:t>ишколехь</a:t>
            </a:r>
            <a:r>
              <a:rPr lang="ru-RU" sz="1800" dirty="0" smtClean="0"/>
              <a:t> </a:t>
            </a:r>
            <a:r>
              <a:rPr lang="ru-RU" sz="1800" dirty="0" err="1" smtClean="0"/>
              <a:t>доьшуш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. </a:t>
            </a:r>
            <a:r>
              <a:rPr lang="ru-RU" sz="1800" dirty="0" err="1" smtClean="0"/>
              <a:t>Ткъа</a:t>
            </a:r>
            <a:r>
              <a:rPr lang="ru-RU" sz="1800" dirty="0" smtClean="0"/>
              <a:t> Ч</a:t>
            </a:r>
            <a:r>
              <a:rPr lang="en-US" sz="1800" dirty="0" smtClean="0"/>
              <a:t>I</a:t>
            </a:r>
            <a:r>
              <a:rPr lang="ru-RU" sz="1800" dirty="0" err="1" smtClean="0"/>
              <a:t>ирдиган</a:t>
            </a:r>
            <a:r>
              <a:rPr lang="ru-RU" sz="1800" dirty="0" smtClean="0"/>
              <a:t> </a:t>
            </a:r>
            <a:r>
              <a:rPr lang="ru-RU" sz="1800" dirty="0" err="1" smtClean="0"/>
              <a:t>цхьа</a:t>
            </a:r>
            <a:r>
              <a:rPr lang="ru-RU" sz="1800" dirty="0" smtClean="0"/>
              <a:t> а </a:t>
            </a:r>
            <a:r>
              <a:rPr lang="ru-RU" sz="1800" dirty="0" err="1" smtClean="0"/>
              <a:t>х</a:t>
            </a:r>
            <a:r>
              <a:rPr lang="en-US" sz="1800" dirty="0" smtClean="0"/>
              <a:t>I</a:t>
            </a:r>
            <a:r>
              <a:rPr lang="ru-RU" sz="1800" dirty="0" smtClean="0"/>
              <a:t>ума дан </a:t>
            </a:r>
            <a:r>
              <a:rPr lang="ru-RU" sz="1800" dirty="0" err="1" smtClean="0"/>
              <a:t>догдог</a:t>
            </a:r>
            <a:r>
              <a:rPr lang="en-US" sz="1800" dirty="0" smtClean="0"/>
              <a:t>I</a:t>
            </a:r>
            <a:r>
              <a:rPr lang="ru-RU" sz="1800" dirty="0" err="1" smtClean="0"/>
              <a:t>уш</a:t>
            </a:r>
            <a:r>
              <a:rPr lang="ru-RU" sz="1800" dirty="0" smtClean="0"/>
              <a:t> </a:t>
            </a:r>
            <a:r>
              <a:rPr lang="ru-RU" sz="1800" dirty="0" err="1" smtClean="0"/>
              <a:t>ца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.</a:t>
            </a:r>
          </a:p>
          <a:p>
            <a:pPr marL="0" indent="358775" algn="just">
              <a:buNone/>
            </a:pPr>
            <a:r>
              <a:rPr lang="ru-RU" sz="1800" dirty="0" err="1" smtClean="0"/>
              <a:t>Шайн</a:t>
            </a:r>
            <a:r>
              <a:rPr lang="ru-RU" sz="1800" dirty="0" smtClean="0"/>
              <a:t> </a:t>
            </a:r>
            <a:r>
              <a:rPr lang="ru-RU" sz="1800" dirty="0" err="1" smtClean="0"/>
              <a:t>йуьртарчу</a:t>
            </a:r>
            <a:r>
              <a:rPr lang="ru-RU" sz="1800" dirty="0" smtClean="0"/>
              <a:t> </a:t>
            </a:r>
            <a:r>
              <a:rPr lang="ru-RU" sz="1800" dirty="0" err="1" smtClean="0"/>
              <a:t>моллех</a:t>
            </a:r>
            <a:r>
              <a:rPr lang="ru-RU" sz="1800" dirty="0" smtClean="0"/>
              <a:t> </a:t>
            </a:r>
            <a:r>
              <a:rPr lang="ru-RU" sz="1800" dirty="0" err="1" smtClean="0"/>
              <a:t>дагайала</a:t>
            </a:r>
            <a:r>
              <a:rPr lang="ru-RU" sz="1800" dirty="0" smtClean="0"/>
              <a:t> </a:t>
            </a:r>
            <a:r>
              <a:rPr lang="ru-RU" sz="1800" dirty="0" err="1" smtClean="0"/>
              <a:t>йахана</a:t>
            </a:r>
            <a:r>
              <a:rPr lang="ru-RU" sz="1800" dirty="0" smtClean="0"/>
              <a:t> Баба. </a:t>
            </a:r>
            <a:r>
              <a:rPr lang="ru-RU" sz="1800" dirty="0" err="1" smtClean="0"/>
              <a:t>Хьехар</a:t>
            </a:r>
            <a:r>
              <a:rPr lang="ru-RU" sz="1800" dirty="0" smtClean="0"/>
              <a:t> дина </a:t>
            </a:r>
            <a:r>
              <a:rPr lang="ru-RU" sz="1800" dirty="0" err="1" smtClean="0"/>
              <a:t>цунна</a:t>
            </a:r>
            <a:r>
              <a:rPr lang="ru-RU" sz="1800" dirty="0" smtClean="0"/>
              <a:t> </a:t>
            </a:r>
            <a:r>
              <a:rPr lang="ru-RU" sz="1800" dirty="0" err="1" smtClean="0"/>
              <a:t>моллас</a:t>
            </a:r>
            <a:r>
              <a:rPr lang="ru-RU" sz="1800" dirty="0" smtClean="0"/>
              <a:t>: «</a:t>
            </a:r>
            <a:r>
              <a:rPr lang="ru-RU" sz="1800" dirty="0" err="1" smtClean="0"/>
              <a:t>Дуьххьара</a:t>
            </a:r>
            <a:r>
              <a:rPr lang="ru-RU" sz="1800" dirty="0" smtClean="0"/>
              <a:t>, </a:t>
            </a:r>
            <a:r>
              <a:rPr lang="ru-RU" sz="1800" dirty="0" err="1" smtClean="0"/>
              <a:t>йаах</a:t>
            </a:r>
            <a:r>
              <a:rPr lang="en-US" sz="1800" dirty="0" smtClean="0"/>
              <a:t>I</a:t>
            </a:r>
            <a:r>
              <a:rPr lang="ru-RU" sz="1800" dirty="0" smtClean="0"/>
              <a:t>ума а </a:t>
            </a:r>
            <a:r>
              <a:rPr lang="ru-RU" sz="1800" dirty="0" err="1" smtClean="0"/>
              <a:t>ца</a:t>
            </a:r>
            <a:r>
              <a:rPr lang="ru-RU" sz="1800" dirty="0" smtClean="0"/>
              <a:t> </a:t>
            </a:r>
            <a:r>
              <a:rPr lang="ru-RU" sz="1800" dirty="0" err="1" smtClean="0"/>
              <a:t>луш</a:t>
            </a:r>
            <a:r>
              <a:rPr lang="ru-RU" sz="1800" dirty="0" smtClean="0"/>
              <a:t>, </a:t>
            </a:r>
            <a:r>
              <a:rPr lang="ru-RU" sz="1800" dirty="0" err="1" smtClean="0"/>
              <a:t>дикка</a:t>
            </a:r>
            <a:r>
              <a:rPr lang="ru-RU" sz="1800" dirty="0" smtClean="0"/>
              <a:t> </a:t>
            </a:r>
            <a:r>
              <a:rPr lang="ru-RU" sz="1800" dirty="0" err="1" smtClean="0"/>
              <a:t>мацвалийта</a:t>
            </a:r>
            <a:r>
              <a:rPr lang="ru-RU" sz="1800" dirty="0" smtClean="0"/>
              <a:t> </a:t>
            </a:r>
            <a:r>
              <a:rPr lang="ru-RU" sz="1800" dirty="0" err="1" smtClean="0"/>
              <a:t>иза</a:t>
            </a:r>
            <a:r>
              <a:rPr lang="ru-RU" sz="1800" dirty="0" smtClean="0"/>
              <a:t>. Т</a:t>
            </a:r>
            <a:r>
              <a:rPr lang="en-US" sz="1800" dirty="0" smtClean="0"/>
              <a:t>I</a:t>
            </a:r>
            <a:r>
              <a:rPr lang="ru-RU" sz="1800" dirty="0" err="1" smtClean="0"/>
              <a:t>аккха</a:t>
            </a:r>
            <a:r>
              <a:rPr lang="ru-RU" sz="1800" dirty="0" smtClean="0"/>
              <a:t>, дика ч</a:t>
            </a:r>
            <a:r>
              <a:rPr lang="en-US" sz="1800" dirty="0" smtClean="0"/>
              <a:t>I</a:t>
            </a:r>
            <a:r>
              <a:rPr lang="ru-RU" sz="1800" dirty="0" err="1" smtClean="0"/>
              <a:t>епалгаш</a:t>
            </a:r>
            <a:r>
              <a:rPr lang="ru-RU" sz="1800" dirty="0" smtClean="0"/>
              <a:t> а дай, </a:t>
            </a:r>
            <a:r>
              <a:rPr lang="ru-RU" sz="1800" dirty="0" err="1" smtClean="0"/>
              <a:t>цунна</a:t>
            </a:r>
            <a:r>
              <a:rPr lang="ru-RU" sz="1800" dirty="0" smtClean="0"/>
              <a:t> </a:t>
            </a:r>
            <a:r>
              <a:rPr lang="ru-RU" sz="1800" dirty="0" err="1" smtClean="0"/>
              <a:t>наб</a:t>
            </a:r>
            <a:r>
              <a:rPr lang="ru-RU" sz="1800" dirty="0" smtClean="0"/>
              <a:t> </a:t>
            </a:r>
            <a:r>
              <a:rPr lang="ru-RU" sz="1800" dirty="0" err="1" smtClean="0"/>
              <a:t>кхета</a:t>
            </a:r>
            <a:r>
              <a:rPr lang="ru-RU" sz="1800" dirty="0" smtClean="0"/>
              <a:t> хан </a:t>
            </a:r>
            <a:r>
              <a:rPr lang="ru-RU" sz="1800" dirty="0" err="1" smtClean="0"/>
              <a:t>ларйе</a:t>
            </a:r>
            <a:r>
              <a:rPr lang="ru-RU" sz="1800" dirty="0" smtClean="0"/>
              <a:t>. </a:t>
            </a:r>
            <a:r>
              <a:rPr lang="ru-RU" sz="1800" dirty="0" err="1" smtClean="0"/>
              <a:t>Цул</a:t>
            </a:r>
            <a:r>
              <a:rPr lang="ru-RU" sz="1800" dirty="0" smtClean="0"/>
              <a:t> т</a:t>
            </a:r>
            <a:r>
              <a:rPr lang="en-US" sz="1800" dirty="0" smtClean="0"/>
              <a:t>I</a:t>
            </a:r>
            <a:r>
              <a:rPr lang="ru-RU" sz="1800" dirty="0" err="1" smtClean="0"/>
              <a:t>аьхьа</a:t>
            </a:r>
            <a:r>
              <a:rPr lang="ru-RU" sz="1800" dirty="0" smtClean="0"/>
              <a:t> </a:t>
            </a:r>
            <a:r>
              <a:rPr lang="ru-RU" sz="1800" dirty="0" err="1" smtClean="0"/>
              <a:t>цхьа</a:t>
            </a:r>
            <a:r>
              <a:rPr lang="ru-RU" sz="1800" dirty="0" smtClean="0"/>
              <a:t> ч</a:t>
            </a:r>
            <a:r>
              <a:rPr lang="en-US" sz="1800" dirty="0" smtClean="0"/>
              <a:t>I</a:t>
            </a:r>
            <a:r>
              <a:rPr lang="ru-RU" sz="1800" dirty="0" err="1" smtClean="0"/>
              <a:t>епалг</a:t>
            </a:r>
            <a:r>
              <a:rPr lang="ru-RU" sz="1800" dirty="0" smtClean="0"/>
              <a:t> </a:t>
            </a:r>
            <a:r>
              <a:rPr lang="ru-RU" sz="1800" dirty="0" err="1" smtClean="0"/>
              <a:t>цунна</a:t>
            </a:r>
            <a:r>
              <a:rPr lang="ru-RU" sz="1800" dirty="0" smtClean="0"/>
              <a:t> </a:t>
            </a:r>
            <a:r>
              <a:rPr lang="ru-RU" sz="1800" dirty="0" err="1" smtClean="0"/>
              <a:t>улле</a:t>
            </a:r>
            <a:r>
              <a:rPr lang="ru-RU" sz="1800" dirty="0" smtClean="0"/>
              <a:t> </a:t>
            </a:r>
            <a:r>
              <a:rPr lang="ru-RU" sz="1800" dirty="0" err="1" smtClean="0"/>
              <a:t>дилла</a:t>
            </a:r>
            <a:r>
              <a:rPr lang="ru-RU" sz="1800" dirty="0" smtClean="0"/>
              <a:t>, </a:t>
            </a:r>
            <a:r>
              <a:rPr lang="ru-RU" sz="1800" dirty="0" err="1" smtClean="0"/>
              <a:t>шолг</a:t>
            </a:r>
            <a:r>
              <a:rPr lang="en-US" sz="1800" dirty="0" smtClean="0"/>
              <a:t>I</a:t>
            </a:r>
            <a:r>
              <a:rPr lang="ru-RU" sz="1800" dirty="0" err="1" smtClean="0"/>
              <a:t>аниг</a:t>
            </a:r>
            <a:r>
              <a:rPr lang="ru-RU" sz="1800" dirty="0" smtClean="0"/>
              <a:t> – не</a:t>
            </a:r>
            <a:r>
              <a:rPr lang="en-US" sz="1800" dirty="0" smtClean="0"/>
              <a:t>I</a:t>
            </a:r>
            <a:r>
              <a:rPr lang="ru-RU" sz="1800" dirty="0" smtClean="0"/>
              <a:t>аре, </a:t>
            </a:r>
            <a:r>
              <a:rPr lang="ru-RU" sz="1800" dirty="0" err="1" smtClean="0"/>
              <a:t>кхоалг</a:t>
            </a:r>
            <a:r>
              <a:rPr lang="en-US" sz="1800" dirty="0" smtClean="0"/>
              <a:t>I</a:t>
            </a:r>
            <a:r>
              <a:rPr lang="ru-RU" sz="1800" dirty="0" err="1" smtClean="0"/>
              <a:t>аниг</a:t>
            </a:r>
            <a:r>
              <a:rPr lang="ru-RU" sz="1800" dirty="0" smtClean="0"/>
              <a:t> кет</a:t>
            </a:r>
            <a:r>
              <a:rPr lang="en-US" sz="1800" dirty="0" smtClean="0"/>
              <a:t>I</a:t>
            </a:r>
            <a:r>
              <a:rPr lang="ru-RU" sz="1800" dirty="0" smtClean="0"/>
              <a:t>а </a:t>
            </a:r>
            <a:r>
              <a:rPr lang="ru-RU" sz="1800" dirty="0" err="1" smtClean="0"/>
              <a:t>дилла</a:t>
            </a:r>
            <a:r>
              <a:rPr lang="ru-RU" sz="1800" dirty="0" smtClean="0"/>
              <a:t>, </a:t>
            </a:r>
            <a:r>
              <a:rPr lang="ru-RU" sz="1800" dirty="0" err="1" smtClean="0"/>
              <a:t>доьалг</a:t>
            </a:r>
            <a:r>
              <a:rPr lang="en-US" sz="1800" dirty="0" smtClean="0"/>
              <a:t>I</a:t>
            </a:r>
            <a:r>
              <a:rPr lang="ru-RU" sz="1800" dirty="0" err="1" smtClean="0"/>
              <a:t>аниг</a:t>
            </a:r>
            <a:r>
              <a:rPr lang="ru-RU" sz="1800" dirty="0" smtClean="0"/>
              <a:t> </a:t>
            </a:r>
            <a:r>
              <a:rPr lang="ru-RU" sz="1800" dirty="0" err="1" smtClean="0"/>
              <a:t>ураме</a:t>
            </a:r>
            <a:r>
              <a:rPr lang="ru-RU" sz="1800" dirty="0" smtClean="0"/>
              <a:t> </a:t>
            </a:r>
            <a:r>
              <a:rPr lang="ru-RU" sz="1800" dirty="0" err="1" smtClean="0"/>
              <a:t>дилла</a:t>
            </a:r>
            <a:r>
              <a:rPr lang="ru-RU" sz="1800" dirty="0" smtClean="0"/>
              <a:t>, т</a:t>
            </a:r>
            <a:r>
              <a:rPr lang="en-US" sz="1800" dirty="0" smtClean="0"/>
              <a:t>I</a:t>
            </a:r>
            <a:r>
              <a:rPr lang="ru-RU" sz="1800" dirty="0" err="1" smtClean="0"/>
              <a:t>аккха</a:t>
            </a:r>
            <a:r>
              <a:rPr lang="ru-RU" sz="1800" dirty="0" smtClean="0"/>
              <a:t> </a:t>
            </a:r>
            <a:r>
              <a:rPr lang="ru-RU" sz="1800" dirty="0" err="1" smtClean="0"/>
              <a:t>дехьо</a:t>
            </a:r>
            <a:r>
              <a:rPr lang="ru-RU" sz="1800" dirty="0" smtClean="0"/>
              <a:t> </a:t>
            </a:r>
            <a:r>
              <a:rPr lang="ru-RU" sz="1800" dirty="0" err="1" smtClean="0"/>
              <a:t>эвлайисте</a:t>
            </a:r>
            <a:r>
              <a:rPr lang="ru-RU" sz="1800" dirty="0" smtClean="0"/>
              <a:t> </a:t>
            </a:r>
            <a:r>
              <a:rPr lang="ru-RU" sz="1800" dirty="0" err="1" smtClean="0"/>
              <a:t>дилла</a:t>
            </a:r>
            <a:r>
              <a:rPr lang="ru-RU" sz="1800" dirty="0" smtClean="0"/>
              <a:t>. </a:t>
            </a:r>
            <a:r>
              <a:rPr lang="ru-RU" sz="1800" dirty="0" err="1" smtClean="0"/>
              <a:t>Цунах</a:t>
            </a:r>
            <a:r>
              <a:rPr lang="ru-RU" sz="1800" dirty="0" smtClean="0"/>
              <a:t> </a:t>
            </a:r>
            <a:r>
              <a:rPr lang="en-US" sz="1800" dirty="0" smtClean="0"/>
              <a:t>I</a:t>
            </a:r>
            <a:r>
              <a:rPr lang="ru-RU" sz="1800" dirty="0" err="1" smtClean="0"/>
              <a:t>еха</a:t>
            </a:r>
            <a:r>
              <a:rPr lang="ru-RU" sz="1800" dirty="0" smtClean="0"/>
              <a:t> а </a:t>
            </a:r>
            <a:r>
              <a:rPr lang="ru-RU" sz="1800" dirty="0" err="1" smtClean="0"/>
              <a:t>велла</a:t>
            </a:r>
            <a:r>
              <a:rPr lang="ru-RU" sz="1800" dirty="0" smtClean="0"/>
              <a:t>, </a:t>
            </a:r>
            <a:r>
              <a:rPr lang="ru-RU" sz="1800" dirty="0" err="1" smtClean="0"/>
              <a:t>берех</a:t>
            </a:r>
            <a:r>
              <a:rPr lang="ru-RU" sz="1800" dirty="0" smtClean="0"/>
              <a:t> </a:t>
            </a:r>
            <a:r>
              <a:rPr lang="ru-RU" sz="1800" dirty="0" err="1" smtClean="0"/>
              <a:t>д</a:t>
            </a:r>
            <a:r>
              <a:rPr lang="en-US" sz="1800" dirty="0" smtClean="0"/>
              <a:t>I</a:t>
            </a:r>
            <a:r>
              <a:rPr lang="ru-RU" sz="1800" dirty="0" smtClean="0"/>
              <a:t>а </a:t>
            </a:r>
            <a:r>
              <a:rPr lang="ru-RU" sz="1800" dirty="0" err="1" smtClean="0"/>
              <a:t>а</a:t>
            </a:r>
            <a:r>
              <a:rPr lang="ru-RU" sz="1800" dirty="0" smtClean="0"/>
              <a:t> </a:t>
            </a:r>
            <a:r>
              <a:rPr lang="ru-RU" sz="1800" dirty="0" err="1" smtClean="0"/>
              <a:t>кхетта</a:t>
            </a:r>
            <a:r>
              <a:rPr lang="ru-RU" sz="1800" dirty="0" smtClean="0"/>
              <a:t>, </a:t>
            </a:r>
            <a:r>
              <a:rPr lang="ru-RU" sz="1800" dirty="0" err="1" smtClean="0"/>
              <a:t>д</a:t>
            </a:r>
            <a:r>
              <a:rPr lang="en-US" sz="1800" dirty="0" smtClean="0"/>
              <a:t>I</a:t>
            </a:r>
            <a:r>
              <a:rPr lang="ru-RU" sz="1800" dirty="0" err="1" smtClean="0"/>
              <a:t>аг</a:t>
            </a:r>
            <a:r>
              <a:rPr lang="en-US" sz="1800" dirty="0" smtClean="0"/>
              <a:t>I</a:t>
            </a:r>
            <a:r>
              <a:rPr lang="ru-RU" sz="1800" dirty="0" err="1" smtClean="0"/>
              <a:t>ур</a:t>
            </a:r>
            <a:r>
              <a:rPr lang="ru-RU" sz="1800" dirty="0" smtClean="0"/>
              <a:t> </a:t>
            </a:r>
            <a:r>
              <a:rPr lang="ru-RU" sz="1800" dirty="0" err="1" smtClean="0"/>
              <a:t>ву</a:t>
            </a:r>
            <a:r>
              <a:rPr lang="ru-RU" sz="1800" dirty="0" smtClean="0"/>
              <a:t> </a:t>
            </a:r>
            <a:r>
              <a:rPr lang="ru-RU" sz="1800" dirty="0" err="1" smtClean="0"/>
              <a:t>хьуна</a:t>
            </a:r>
            <a:r>
              <a:rPr lang="ru-RU" sz="1800" dirty="0" smtClean="0"/>
              <a:t> </a:t>
            </a:r>
            <a:r>
              <a:rPr lang="ru-RU" sz="1800" dirty="0" err="1" smtClean="0"/>
              <a:t>иза</a:t>
            </a:r>
            <a:r>
              <a:rPr lang="ru-RU" sz="1800" dirty="0" smtClean="0"/>
              <a:t>», – </a:t>
            </a:r>
            <a:r>
              <a:rPr lang="ru-RU" sz="1800" dirty="0" err="1" smtClean="0"/>
              <a:t>аьлла</a:t>
            </a:r>
            <a:r>
              <a:rPr lang="ru-RU" sz="1800" dirty="0" smtClean="0"/>
              <a:t>.</a:t>
            </a:r>
          </a:p>
          <a:p>
            <a:pPr marL="0" indent="358775" algn="just">
              <a:buNone/>
            </a:pPr>
            <a:endParaRPr lang="ru-RU" sz="1800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43108" y="5929900"/>
            <a:ext cx="4536504" cy="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143108" y="5857892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607604" y="5857892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>
            <a:hlinkClick r:id="" action="ppaction://hlinkshowjump?jump=nextslide"/>
          </p:cNvPr>
          <p:cNvSpPr txBox="1">
            <a:spLocks/>
          </p:cNvSpPr>
          <p:nvPr/>
        </p:nvSpPr>
        <p:spPr>
          <a:xfrm>
            <a:off x="214282" y="214290"/>
            <a:ext cx="8748464" cy="42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sz="2000" b="1" i="0" u="none" strike="noStrike" kern="1200" cap="none" spc="0" normalizeH="0" baseline="0" noProof="0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ru-RU" sz="20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БАБИН Ч</a:t>
            </a:r>
            <a:r>
              <a:rPr lang="en-US" sz="20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ru-RU" sz="20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ИРДИГ</a:t>
            </a:r>
            <a:endParaRPr kumimoji="0" lang="ru-RU" sz="20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2" name="Picture 3" descr="E:\УМК\Приложение\GreenButton_RightArrow.svg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5643578"/>
            <a:ext cx="1080120" cy="1080120"/>
          </a:xfrm>
          <a:prstGeom prst="rect">
            <a:avLst/>
          </a:prstGeom>
          <a:noFill/>
        </p:spPr>
      </p:pic>
      <p:cxnSp>
        <p:nvCxnSpPr>
          <p:cNvPr id="14" name="Прямая со стрелкой 13"/>
          <p:cNvCxnSpPr/>
          <p:nvPr/>
        </p:nvCxnSpPr>
        <p:spPr>
          <a:xfrm rot="10800000" flipV="1">
            <a:off x="7979934" y="5629328"/>
            <a:ext cx="285752" cy="2143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678702" y="6428826"/>
            <a:ext cx="3536372" cy="57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535826" y="6357958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143066" y="6356818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hlinkClick r:id="rId5" action="ppaction://hlinkfile"/>
          </p:cNvPr>
          <p:cNvSpPr/>
          <p:nvPr/>
        </p:nvSpPr>
        <p:spPr>
          <a:xfrm rot="5400000">
            <a:off x="1750008" y="6143644"/>
            <a:ext cx="500066" cy="50006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000628" y="61436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Звук + -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9124" y="55721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Шрифт + </a:t>
            </a:r>
            <a:r>
              <a:rPr lang="ru-RU" dirty="0" smtClean="0">
                <a:solidFill>
                  <a:schemeClr val="accent6"/>
                </a:solidFill>
              </a:rPr>
              <a:t>-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25" name="Выгнутая вниз стрелка 24">
            <a:hlinkClick r:id="rId6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14356"/>
            <a:ext cx="8319298" cy="5214974"/>
          </a:xfrm>
        </p:spPr>
        <p:txBody>
          <a:bodyPr>
            <a:normAutofit/>
          </a:bodyPr>
          <a:lstStyle/>
          <a:p>
            <a:pPr marL="0" lvl="0" indent="447675" algn="just">
              <a:buNone/>
            </a:pPr>
            <a:r>
              <a:rPr lang="ru-RU" sz="1800" dirty="0" smtClean="0">
                <a:solidFill>
                  <a:prstClr val="black"/>
                </a:solidFill>
              </a:rPr>
              <a:t>Ц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smtClean="0">
                <a:solidFill>
                  <a:prstClr val="black"/>
                </a:solidFill>
              </a:rPr>
              <a:t>а </a:t>
            </a:r>
            <a:r>
              <a:rPr lang="ru-RU" sz="1800" dirty="0" err="1" smtClean="0">
                <a:solidFill>
                  <a:prstClr val="black"/>
                </a:solidFill>
              </a:rPr>
              <a:t>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йахна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шена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моллас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хьехнарг</a:t>
            </a:r>
            <a:r>
              <a:rPr lang="ru-RU" sz="1800" dirty="0" smtClean="0">
                <a:solidFill>
                  <a:prstClr val="black"/>
                </a:solidFill>
              </a:rPr>
              <a:t> дина </a:t>
            </a:r>
            <a:r>
              <a:rPr lang="ru-RU" sz="1800" dirty="0" err="1" smtClean="0">
                <a:solidFill>
                  <a:prstClr val="black"/>
                </a:solidFill>
              </a:rPr>
              <a:t>Бабас</a:t>
            </a:r>
            <a:r>
              <a:rPr lang="ru-RU" sz="1800" dirty="0" smtClean="0">
                <a:solidFill>
                  <a:prstClr val="black"/>
                </a:solidFill>
              </a:rPr>
              <a:t>. Ч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ог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smtClean="0">
                <a:solidFill>
                  <a:prstClr val="black"/>
                </a:solidFill>
              </a:rPr>
              <a:t>а </a:t>
            </a:r>
            <a:r>
              <a:rPr lang="ru-RU" sz="1800" dirty="0" err="1" smtClean="0">
                <a:solidFill>
                  <a:prstClr val="black"/>
                </a:solidFill>
              </a:rPr>
              <a:t>мацвелла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хьалаг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аьттинчу</a:t>
            </a:r>
            <a:r>
              <a:rPr lang="ru-RU" sz="1800" dirty="0" smtClean="0">
                <a:solidFill>
                  <a:prstClr val="black"/>
                </a:solidFill>
              </a:rPr>
              <a:t> Ч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ирдигна</a:t>
            </a:r>
            <a:r>
              <a:rPr lang="ru-RU" sz="1800" dirty="0" smtClean="0">
                <a:solidFill>
                  <a:prstClr val="black"/>
                </a:solidFill>
              </a:rPr>
              <a:t> ч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епалг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гина</a:t>
            </a:r>
            <a:r>
              <a:rPr lang="ru-RU" sz="1800" dirty="0" smtClean="0">
                <a:solidFill>
                  <a:prstClr val="black"/>
                </a:solidFill>
              </a:rPr>
              <a:t>. </a:t>
            </a:r>
            <a:r>
              <a:rPr lang="ru-RU" sz="1800" dirty="0" err="1" smtClean="0">
                <a:solidFill>
                  <a:prstClr val="black"/>
                </a:solidFill>
              </a:rPr>
              <a:t>Цхьаъ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диъна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валале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вукхунна</a:t>
            </a:r>
            <a:r>
              <a:rPr lang="ru-RU" sz="1800" dirty="0" smtClean="0">
                <a:solidFill>
                  <a:prstClr val="black"/>
                </a:solidFill>
              </a:rPr>
              <a:t> т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ехь</a:t>
            </a:r>
            <a:r>
              <a:rPr lang="ru-RU" sz="1800" dirty="0" smtClean="0">
                <a:solidFill>
                  <a:prstClr val="black"/>
                </a:solidFill>
              </a:rPr>
              <a:t> б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аьрг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соцуш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йуха</a:t>
            </a:r>
            <a:r>
              <a:rPr lang="ru-RU" sz="1800" dirty="0" smtClean="0">
                <a:solidFill>
                  <a:prstClr val="black"/>
                </a:solidFill>
              </a:rPr>
              <a:t>, и </a:t>
            </a:r>
            <a:r>
              <a:rPr lang="ru-RU" sz="1800" dirty="0" err="1" smtClean="0">
                <a:solidFill>
                  <a:prstClr val="black"/>
                </a:solidFill>
              </a:rPr>
              <a:t>диъна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валале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важа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карош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эххар</a:t>
            </a:r>
            <a:r>
              <a:rPr lang="ru-RU" sz="1800" dirty="0" smtClean="0">
                <a:solidFill>
                  <a:prstClr val="black"/>
                </a:solidFill>
              </a:rPr>
              <a:t> а </a:t>
            </a:r>
            <a:r>
              <a:rPr lang="ru-RU" sz="1800" dirty="0" err="1" smtClean="0">
                <a:solidFill>
                  <a:prstClr val="black"/>
                </a:solidFill>
              </a:rPr>
              <a:t>эвлайисте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кхаьчна</a:t>
            </a:r>
            <a:r>
              <a:rPr lang="ru-RU" sz="1800" dirty="0" smtClean="0">
                <a:solidFill>
                  <a:prstClr val="black"/>
                </a:solidFill>
              </a:rPr>
              <a:t> Ч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ирдиг</a:t>
            </a:r>
            <a:r>
              <a:rPr lang="ru-RU" sz="1800" dirty="0" smtClean="0">
                <a:solidFill>
                  <a:prstClr val="black"/>
                </a:solidFill>
              </a:rPr>
              <a:t>. </a:t>
            </a:r>
            <a:r>
              <a:rPr lang="ru-RU" sz="1800" dirty="0" err="1" smtClean="0">
                <a:solidFill>
                  <a:prstClr val="black"/>
                </a:solidFill>
              </a:rPr>
              <a:t>Буьрканах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ловзуш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бераш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хилла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цигахь</a:t>
            </a:r>
            <a:r>
              <a:rPr lang="ru-RU" sz="1800" dirty="0" smtClean="0">
                <a:solidFill>
                  <a:prstClr val="black"/>
                </a:solidFill>
              </a:rPr>
              <a:t>. </a:t>
            </a:r>
            <a:r>
              <a:rPr lang="ru-RU" sz="1800" dirty="0" err="1" smtClean="0">
                <a:solidFill>
                  <a:prstClr val="black"/>
                </a:solidFill>
              </a:rPr>
              <a:t>Цаьрца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ловзаваьлла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иза</a:t>
            </a:r>
            <a:r>
              <a:rPr lang="ru-RU" sz="1800" dirty="0" smtClean="0">
                <a:solidFill>
                  <a:prstClr val="black"/>
                </a:solidFill>
              </a:rPr>
              <a:t>.</a:t>
            </a:r>
          </a:p>
          <a:p>
            <a:pPr marL="0" lvl="0" indent="447675" algn="just">
              <a:buNone/>
            </a:pPr>
            <a:r>
              <a:rPr lang="ru-RU" sz="1800" dirty="0" smtClean="0">
                <a:solidFill>
                  <a:prstClr val="black"/>
                </a:solidFill>
              </a:rPr>
              <a:t>Ч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ог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smtClean="0">
                <a:solidFill>
                  <a:prstClr val="black"/>
                </a:solidFill>
              </a:rPr>
              <a:t>а </a:t>
            </a:r>
            <a:r>
              <a:rPr lang="ru-RU" sz="1800" dirty="0" err="1" smtClean="0">
                <a:solidFill>
                  <a:prstClr val="black"/>
                </a:solidFill>
              </a:rPr>
              <a:t>самукъадаьлла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ловзу-у-ш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цаьрца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хьуьнха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вахана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иза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ц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азамаш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лахьо</a:t>
            </a:r>
            <a:r>
              <a:rPr lang="ru-RU" sz="1800" dirty="0" smtClean="0">
                <a:solidFill>
                  <a:prstClr val="black"/>
                </a:solidFill>
              </a:rPr>
              <a:t>. </a:t>
            </a:r>
            <a:r>
              <a:rPr lang="ru-RU" sz="1800" dirty="0" err="1" smtClean="0">
                <a:solidFill>
                  <a:prstClr val="black"/>
                </a:solidFill>
              </a:rPr>
              <a:t>Цкъа</a:t>
            </a:r>
            <a:r>
              <a:rPr lang="ru-RU" sz="1800" dirty="0" smtClean="0">
                <a:solidFill>
                  <a:prstClr val="black"/>
                </a:solidFill>
              </a:rPr>
              <a:t> а </a:t>
            </a:r>
            <a:r>
              <a:rPr lang="ru-RU" sz="1800" dirty="0" err="1" smtClean="0">
                <a:solidFill>
                  <a:prstClr val="black"/>
                </a:solidFill>
              </a:rPr>
              <a:t>шена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гина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йоцучу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хьуьнах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тамаш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беш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берех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д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акъаьстина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хилла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иза</a:t>
            </a:r>
            <a:r>
              <a:rPr lang="ru-RU" sz="1800" dirty="0" smtClean="0">
                <a:solidFill>
                  <a:prstClr val="black"/>
                </a:solidFill>
              </a:rPr>
              <a:t>.</a:t>
            </a:r>
          </a:p>
          <a:p>
            <a:pPr marL="0" indent="447675" algn="just">
              <a:buNone/>
            </a:pPr>
            <a:r>
              <a:rPr lang="ru-RU" sz="1800" dirty="0" err="1" smtClean="0"/>
              <a:t>Бераш</a:t>
            </a:r>
            <a:r>
              <a:rPr lang="ru-RU" sz="1800" dirty="0" smtClean="0"/>
              <a:t>, </a:t>
            </a:r>
            <a:r>
              <a:rPr lang="ru-RU" sz="1800" dirty="0" err="1" smtClean="0"/>
              <a:t>шайна</a:t>
            </a:r>
            <a:r>
              <a:rPr lang="ru-RU" sz="1800" dirty="0" smtClean="0"/>
              <a:t> и </a:t>
            </a:r>
            <a:r>
              <a:rPr lang="ru-RU" sz="1800" dirty="0" err="1" smtClean="0"/>
              <a:t>кхин</a:t>
            </a:r>
            <a:r>
              <a:rPr lang="ru-RU" sz="1800" dirty="0" smtClean="0"/>
              <a:t> </a:t>
            </a:r>
            <a:r>
              <a:rPr lang="ru-RU" sz="1800" dirty="0" err="1" smtClean="0"/>
              <a:t>ца</a:t>
            </a:r>
            <a:r>
              <a:rPr lang="ru-RU" sz="1800" dirty="0" smtClean="0"/>
              <a:t> </a:t>
            </a:r>
            <a:r>
              <a:rPr lang="ru-RU" sz="1800" dirty="0" err="1" smtClean="0"/>
              <a:t>карийча</a:t>
            </a:r>
            <a:r>
              <a:rPr lang="ru-RU" sz="1800" dirty="0" smtClean="0"/>
              <a:t>, </a:t>
            </a:r>
            <a:r>
              <a:rPr lang="ru-RU" sz="1800" dirty="0" err="1" smtClean="0"/>
              <a:t>цунах</a:t>
            </a:r>
            <a:r>
              <a:rPr lang="ru-RU" sz="1800" dirty="0" smtClean="0"/>
              <a:t> дог а </a:t>
            </a:r>
            <a:r>
              <a:rPr lang="ru-RU" sz="1800" dirty="0" err="1" smtClean="0"/>
              <a:t>диллина</a:t>
            </a:r>
            <a:r>
              <a:rPr lang="ru-RU" sz="1800" dirty="0" smtClean="0"/>
              <a:t>, </a:t>
            </a:r>
            <a:r>
              <a:rPr lang="ru-RU" sz="1800" dirty="0" err="1" smtClean="0"/>
              <a:t>цIа</a:t>
            </a:r>
            <a:r>
              <a:rPr lang="ru-RU" sz="1800" dirty="0" smtClean="0"/>
              <a:t> </a:t>
            </a:r>
            <a:r>
              <a:rPr lang="ru-RU" sz="1800" dirty="0" err="1" smtClean="0"/>
              <a:t>дахна</a:t>
            </a:r>
            <a:r>
              <a:rPr lang="ru-RU" sz="1800" dirty="0" smtClean="0"/>
              <a:t> </a:t>
            </a:r>
            <a:r>
              <a:rPr lang="ru-RU" sz="1800" dirty="0" err="1" smtClean="0"/>
              <a:t>хилла</a:t>
            </a:r>
            <a:r>
              <a:rPr lang="ru-RU" sz="1800" dirty="0" smtClean="0"/>
              <a:t>.</a:t>
            </a:r>
          </a:p>
          <a:p>
            <a:pPr marL="0" indent="447675" algn="just">
              <a:buNone/>
            </a:pPr>
            <a:r>
              <a:rPr lang="ru-RU" sz="1800" dirty="0" err="1" smtClean="0"/>
              <a:t>Берашка</a:t>
            </a:r>
            <a:r>
              <a:rPr lang="ru-RU" sz="1800" dirty="0" smtClean="0"/>
              <a:t> </a:t>
            </a:r>
            <a:r>
              <a:rPr lang="ru-RU" sz="1800" dirty="0" err="1" smtClean="0"/>
              <a:t>дукха</a:t>
            </a:r>
            <a:r>
              <a:rPr lang="ru-RU" sz="1800" dirty="0" smtClean="0"/>
              <a:t> </a:t>
            </a:r>
            <a:r>
              <a:rPr lang="ru-RU" sz="1800" dirty="0" err="1" smtClean="0"/>
              <a:t>кхайкхина</a:t>
            </a:r>
            <a:r>
              <a:rPr lang="ru-RU" sz="1800" dirty="0" smtClean="0"/>
              <a:t> г</a:t>
            </a:r>
            <a:r>
              <a:rPr lang="en-US" sz="1800" dirty="0" smtClean="0"/>
              <a:t>I</a:t>
            </a:r>
            <a:r>
              <a:rPr lang="ru-RU" sz="1800" dirty="0" smtClean="0"/>
              <a:t>ел а </a:t>
            </a:r>
            <a:r>
              <a:rPr lang="ru-RU" sz="1800" dirty="0" err="1" smtClean="0"/>
              <a:t>велла</a:t>
            </a:r>
            <a:r>
              <a:rPr lang="ru-RU" sz="1800" dirty="0" smtClean="0"/>
              <a:t>, </a:t>
            </a:r>
            <a:r>
              <a:rPr lang="ru-RU" sz="1800" dirty="0" err="1" smtClean="0"/>
              <a:t>кхин</a:t>
            </a:r>
            <a:r>
              <a:rPr lang="ru-RU" sz="1800" dirty="0" smtClean="0"/>
              <a:t> </a:t>
            </a:r>
            <a:r>
              <a:rPr lang="ru-RU" sz="1800" dirty="0" err="1" smtClean="0"/>
              <a:t>ц</a:t>
            </a:r>
            <a:r>
              <a:rPr lang="en-US" sz="1800" dirty="0" smtClean="0"/>
              <a:t>I</a:t>
            </a:r>
            <a:r>
              <a:rPr lang="ru-RU" sz="1800" dirty="0" smtClean="0"/>
              <a:t>а </a:t>
            </a:r>
            <a:r>
              <a:rPr lang="ru-RU" sz="1800" dirty="0" err="1" smtClean="0"/>
              <a:t>боьду</a:t>
            </a:r>
            <a:r>
              <a:rPr lang="ru-RU" sz="1800" dirty="0" smtClean="0"/>
              <a:t> </a:t>
            </a:r>
            <a:r>
              <a:rPr lang="ru-RU" sz="1800" dirty="0" err="1" smtClean="0"/>
              <a:t>некъ</a:t>
            </a:r>
            <a:r>
              <a:rPr lang="ru-RU" sz="1800" dirty="0" smtClean="0"/>
              <a:t> а </a:t>
            </a:r>
            <a:r>
              <a:rPr lang="ru-RU" sz="1800" dirty="0" err="1" smtClean="0"/>
              <a:t>ца</a:t>
            </a:r>
            <a:r>
              <a:rPr lang="ru-RU" sz="1800" dirty="0" smtClean="0"/>
              <a:t> </a:t>
            </a:r>
            <a:r>
              <a:rPr lang="ru-RU" sz="1800" dirty="0" err="1" smtClean="0"/>
              <a:t>карийна</a:t>
            </a:r>
            <a:r>
              <a:rPr lang="ru-RU" sz="1800" dirty="0" smtClean="0"/>
              <a:t>, </a:t>
            </a:r>
            <a:r>
              <a:rPr lang="ru-RU" sz="1800" dirty="0" err="1" smtClean="0"/>
              <a:t>цхьана</a:t>
            </a:r>
            <a:r>
              <a:rPr lang="ru-RU" sz="1800" dirty="0" smtClean="0"/>
              <a:t> </a:t>
            </a:r>
            <a:r>
              <a:rPr lang="ru-RU" sz="1800" dirty="0" err="1" smtClean="0"/>
              <a:t>доккхачу</a:t>
            </a:r>
            <a:r>
              <a:rPr lang="ru-RU" sz="1800" dirty="0" smtClean="0"/>
              <a:t> </a:t>
            </a:r>
            <a:r>
              <a:rPr lang="ru-RU" sz="1800" dirty="0" err="1" smtClean="0"/>
              <a:t>дитта</a:t>
            </a:r>
            <a:r>
              <a:rPr lang="ru-RU" sz="1800" dirty="0" smtClean="0"/>
              <a:t> </a:t>
            </a:r>
            <a:r>
              <a:rPr lang="ru-RU" sz="1800" dirty="0" err="1" smtClean="0"/>
              <a:t>бухахь</a:t>
            </a:r>
            <a:r>
              <a:rPr lang="ru-RU" sz="1800" dirty="0" smtClean="0"/>
              <a:t> </a:t>
            </a:r>
            <a:r>
              <a:rPr lang="ru-RU" sz="1800" dirty="0" err="1" smtClean="0"/>
              <a:t>буьйса</a:t>
            </a:r>
            <a:r>
              <a:rPr lang="ru-RU" sz="1800" dirty="0" smtClean="0"/>
              <a:t> </a:t>
            </a:r>
            <a:r>
              <a:rPr lang="ru-RU" sz="1800" dirty="0" err="1" smtClean="0"/>
              <a:t>йаккха</a:t>
            </a:r>
            <a:r>
              <a:rPr lang="ru-RU" sz="1800" dirty="0" smtClean="0"/>
              <a:t> </a:t>
            </a:r>
            <a:r>
              <a:rPr lang="ru-RU" sz="1800" dirty="0" err="1" smtClean="0"/>
              <a:t>сецна</a:t>
            </a:r>
            <a:r>
              <a:rPr lang="ru-RU" sz="1800" dirty="0" smtClean="0"/>
              <a:t> к</a:t>
            </a:r>
            <a:r>
              <a:rPr lang="en-US" sz="1800" dirty="0" smtClean="0"/>
              <a:t>I</a:t>
            </a:r>
            <a:r>
              <a:rPr lang="ru-RU" sz="1800" dirty="0" smtClean="0"/>
              <a:t>ант. </a:t>
            </a:r>
            <a:r>
              <a:rPr lang="ru-RU" sz="1800" dirty="0" err="1" smtClean="0"/>
              <a:t>Дукха</a:t>
            </a:r>
            <a:r>
              <a:rPr lang="ru-RU" sz="1800" dirty="0" smtClean="0"/>
              <a:t> хан </a:t>
            </a:r>
            <a:r>
              <a:rPr lang="ru-RU" sz="1800" dirty="0" err="1" smtClean="0"/>
              <a:t>йалале</a:t>
            </a:r>
            <a:r>
              <a:rPr lang="ru-RU" sz="1800" dirty="0" smtClean="0"/>
              <a:t>, </a:t>
            </a:r>
            <a:r>
              <a:rPr lang="ru-RU" sz="1800" dirty="0" err="1" smtClean="0"/>
              <a:t>берзалой</a:t>
            </a:r>
            <a:r>
              <a:rPr lang="ru-RU" sz="1800" dirty="0" smtClean="0"/>
              <a:t> </a:t>
            </a:r>
            <a:r>
              <a:rPr lang="ru-RU" sz="1800" dirty="0" err="1" smtClean="0"/>
              <a:t>уг</a:t>
            </a:r>
            <a:r>
              <a:rPr lang="en-US" sz="1800" dirty="0" smtClean="0"/>
              <a:t>I</a:t>
            </a:r>
            <a:r>
              <a:rPr lang="ru-RU" sz="1800" dirty="0" err="1" smtClean="0"/>
              <a:t>уш</a:t>
            </a:r>
            <a:r>
              <a:rPr lang="ru-RU" sz="1800" dirty="0" smtClean="0"/>
              <a:t> </a:t>
            </a:r>
            <a:r>
              <a:rPr lang="ru-RU" sz="1800" dirty="0" err="1" smtClean="0"/>
              <a:t>хезна</a:t>
            </a:r>
            <a:r>
              <a:rPr lang="ru-RU" sz="1800" dirty="0" smtClean="0"/>
              <a:t> </a:t>
            </a:r>
            <a:r>
              <a:rPr lang="ru-RU" sz="1800" dirty="0" err="1" smtClean="0"/>
              <a:t>цунна</a:t>
            </a:r>
            <a:r>
              <a:rPr lang="ru-RU" sz="1800" dirty="0" smtClean="0"/>
              <a:t>. </a:t>
            </a:r>
            <a:r>
              <a:rPr lang="ru-RU" sz="1800" dirty="0" err="1" smtClean="0"/>
              <a:t>Кхеравелла</a:t>
            </a:r>
            <a:r>
              <a:rPr lang="ru-RU" sz="1800" dirty="0" smtClean="0"/>
              <a:t>, </a:t>
            </a:r>
            <a:r>
              <a:rPr lang="ru-RU" sz="1800" dirty="0" err="1" smtClean="0"/>
              <a:t>дитта</a:t>
            </a:r>
            <a:r>
              <a:rPr lang="ru-RU" sz="1800" dirty="0" smtClean="0"/>
              <a:t> т</a:t>
            </a:r>
            <a:r>
              <a:rPr lang="en-US" sz="1800" dirty="0" smtClean="0"/>
              <a:t>I</a:t>
            </a:r>
            <a:r>
              <a:rPr lang="ru-RU" sz="1800" dirty="0" smtClean="0"/>
              <a:t>е </a:t>
            </a:r>
            <a:r>
              <a:rPr lang="ru-RU" sz="1800" dirty="0" err="1" smtClean="0"/>
              <a:t>хьалаваьлла</a:t>
            </a:r>
            <a:r>
              <a:rPr lang="ru-RU" sz="1800" dirty="0" smtClean="0"/>
              <a:t> </a:t>
            </a:r>
            <a:r>
              <a:rPr lang="ru-RU" sz="1800" dirty="0" err="1" smtClean="0"/>
              <a:t>иза</a:t>
            </a:r>
            <a:r>
              <a:rPr lang="ru-RU" sz="1800" dirty="0" smtClean="0"/>
              <a:t>. </a:t>
            </a:r>
            <a:r>
              <a:rPr lang="ru-RU" sz="1800" dirty="0" err="1" smtClean="0"/>
              <a:t>Диттан</a:t>
            </a:r>
            <a:r>
              <a:rPr lang="ru-RU" sz="1800" dirty="0" smtClean="0"/>
              <a:t> </a:t>
            </a:r>
            <a:r>
              <a:rPr lang="ru-RU" sz="1800" dirty="0" err="1" smtClean="0"/>
              <a:t>генаш</a:t>
            </a:r>
            <a:r>
              <a:rPr lang="ru-RU" sz="1800" dirty="0" smtClean="0"/>
              <a:t> </a:t>
            </a:r>
            <a:r>
              <a:rPr lang="ru-RU" sz="1800" dirty="0" err="1" smtClean="0"/>
              <a:t>йуккъе</a:t>
            </a:r>
            <a:r>
              <a:rPr lang="ru-RU" sz="1800" dirty="0" smtClean="0"/>
              <a:t> а </a:t>
            </a:r>
            <a:r>
              <a:rPr lang="ru-RU" sz="1800" dirty="0" err="1" smtClean="0"/>
              <a:t>хиъна</a:t>
            </a:r>
            <a:r>
              <a:rPr lang="ru-RU" sz="1800" dirty="0" smtClean="0"/>
              <a:t>, </a:t>
            </a:r>
            <a:r>
              <a:rPr lang="ru-RU" sz="1800" dirty="0" err="1" smtClean="0"/>
              <a:t>буьйса</a:t>
            </a:r>
            <a:r>
              <a:rPr lang="ru-RU" sz="1800" dirty="0" smtClean="0"/>
              <a:t> </a:t>
            </a:r>
            <a:r>
              <a:rPr lang="ru-RU" sz="1800" dirty="0" err="1" smtClean="0"/>
              <a:t>йаьккхина</a:t>
            </a:r>
            <a:r>
              <a:rPr lang="ru-RU" sz="1800" dirty="0" smtClean="0"/>
              <a:t> </a:t>
            </a:r>
            <a:r>
              <a:rPr lang="ru-RU" sz="1800" dirty="0" err="1" smtClean="0"/>
              <a:t>цо</a:t>
            </a:r>
            <a:r>
              <a:rPr lang="ru-RU" sz="1800" dirty="0" smtClean="0"/>
              <a:t>. </a:t>
            </a:r>
            <a:r>
              <a:rPr lang="ru-RU" sz="1800" dirty="0" err="1" smtClean="0"/>
              <a:t>Ткъа</a:t>
            </a:r>
            <a:r>
              <a:rPr lang="ru-RU" sz="1800" dirty="0" smtClean="0"/>
              <a:t> </a:t>
            </a:r>
            <a:r>
              <a:rPr lang="ru-RU" sz="1800" dirty="0" err="1" smtClean="0"/>
              <a:t>берзалой</a:t>
            </a:r>
            <a:r>
              <a:rPr lang="ru-RU" sz="1800" dirty="0" smtClean="0"/>
              <a:t>, </a:t>
            </a:r>
            <a:r>
              <a:rPr lang="ru-RU" sz="1800" dirty="0" err="1" smtClean="0"/>
              <a:t>диттана</a:t>
            </a:r>
            <a:r>
              <a:rPr lang="ru-RU" sz="1800" dirty="0" smtClean="0"/>
              <a:t> </a:t>
            </a:r>
            <a:r>
              <a:rPr lang="ru-RU" sz="1800" dirty="0" err="1" smtClean="0"/>
              <a:t>гонд</a:t>
            </a:r>
            <a:r>
              <a:rPr lang="en-US" sz="1800" dirty="0" smtClean="0"/>
              <a:t>I</a:t>
            </a:r>
            <a:r>
              <a:rPr lang="ru-RU" sz="1800" dirty="0" err="1" smtClean="0"/>
              <a:t>ахь</a:t>
            </a:r>
            <a:r>
              <a:rPr lang="ru-RU" sz="1800" dirty="0" smtClean="0"/>
              <a:t> </a:t>
            </a:r>
            <a:r>
              <a:rPr lang="ru-RU" sz="1800" dirty="0" err="1" smtClean="0"/>
              <a:t>хьожа</a:t>
            </a:r>
            <a:r>
              <a:rPr lang="ru-RU" sz="1800" dirty="0" smtClean="0"/>
              <a:t> а </a:t>
            </a:r>
            <a:r>
              <a:rPr lang="ru-RU" sz="1800" dirty="0" err="1" smtClean="0">
                <a:solidFill>
                  <a:prstClr val="black"/>
                </a:solidFill>
              </a:rPr>
              <a:t>йаьхна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д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айахна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хилла</a:t>
            </a:r>
            <a:r>
              <a:rPr lang="ru-RU" sz="1800" dirty="0" smtClean="0">
                <a:solidFill>
                  <a:prstClr val="black"/>
                </a:solidFill>
              </a:rPr>
              <a:t>.</a:t>
            </a:r>
          </a:p>
          <a:p>
            <a:pPr marL="0" indent="447675" algn="just">
              <a:buNone/>
            </a:pPr>
            <a:r>
              <a:rPr lang="ru-RU" sz="1800" dirty="0" err="1" smtClean="0">
                <a:solidFill>
                  <a:prstClr val="black"/>
                </a:solidFill>
              </a:rPr>
              <a:t>Сахилча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дечиге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баьхкинчу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нахана</a:t>
            </a:r>
            <a:r>
              <a:rPr lang="ru-RU" sz="1800" dirty="0" smtClean="0">
                <a:solidFill>
                  <a:prstClr val="black"/>
                </a:solidFill>
              </a:rPr>
              <a:t> т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евахна</a:t>
            </a:r>
            <a:r>
              <a:rPr lang="ru-RU" sz="1800" dirty="0" smtClean="0">
                <a:solidFill>
                  <a:prstClr val="black"/>
                </a:solidFill>
              </a:rPr>
              <a:t> Ч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ирдиг</a:t>
            </a:r>
            <a:r>
              <a:rPr lang="ru-RU" sz="1800" dirty="0" smtClean="0">
                <a:solidFill>
                  <a:prstClr val="black"/>
                </a:solidFill>
              </a:rPr>
              <a:t>. </a:t>
            </a:r>
            <a:r>
              <a:rPr lang="ru-RU" sz="1800" dirty="0" err="1" smtClean="0">
                <a:solidFill>
                  <a:prstClr val="black"/>
                </a:solidFill>
              </a:rPr>
              <a:t>Уьш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ц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smtClean="0">
                <a:solidFill>
                  <a:prstClr val="black"/>
                </a:solidFill>
              </a:rPr>
              <a:t>а </a:t>
            </a:r>
            <a:r>
              <a:rPr lang="ru-RU" sz="1800" dirty="0" err="1" smtClean="0">
                <a:solidFill>
                  <a:prstClr val="black"/>
                </a:solidFill>
              </a:rPr>
              <a:t>боьлхуш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цаьрца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ц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smtClean="0">
                <a:solidFill>
                  <a:prstClr val="black"/>
                </a:solidFill>
              </a:rPr>
              <a:t>а </a:t>
            </a:r>
            <a:r>
              <a:rPr lang="ru-RU" sz="1800" dirty="0" err="1" smtClean="0">
                <a:solidFill>
                  <a:prstClr val="black"/>
                </a:solidFill>
              </a:rPr>
              <a:t>вахна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иза</a:t>
            </a:r>
            <a:r>
              <a:rPr lang="ru-RU" sz="1800" dirty="0" smtClean="0">
                <a:solidFill>
                  <a:prstClr val="black"/>
                </a:solidFill>
              </a:rPr>
              <a:t>. Ч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ирдигна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цхьаъ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хилла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моьттуш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йоьлхуш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Iаш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хилла</a:t>
            </a:r>
            <a:r>
              <a:rPr lang="ru-RU" sz="1800" dirty="0" smtClean="0">
                <a:solidFill>
                  <a:prstClr val="black"/>
                </a:solidFill>
              </a:rPr>
              <a:t> Баба. </a:t>
            </a:r>
            <a:r>
              <a:rPr lang="ru-RU" sz="1800" dirty="0" err="1" smtClean="0">
                <a:solidFill>
                  <a:prstClr val="black"/>
                </a:solidFill>
              </a:rPr>
              <a:t>Цул</a:t>
            </a:r>
            <a:r>
              <a:rPr lang="ru-RU" sz="1800" dirty="0" smtClean="0">
                <a:solidFill>
                  <a:prstClr val="black"/>
                </a:solidFill>
              </a:rPr>
              <a:t> т</a:t>
            </a:r>
            <a:r>
              <a:rPr lang="en-US" sz="1800" dirty="0" smtClean="0">
                <a:solidFill>
                  <a:prstClr val="black"/>
                </a:solidFill>
              </a:rPr>
              <a:t>I</a:t>
            </a:r>
            <a:r>
              <a:rPr lang="ru-RU" sz="1800" dirty="0" err="1" smtClean="0">
                <a:solidFill>
                  <a:prstClr val="black"/>
                </a:solidFill>
              </a:rPr>
              <a:t>аьхьа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берашца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уьйр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тасайелла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цуьнан</a:t>
            </a:r>
            <a:r>
              <a:rPr lang="ru-RU" sz="1800" dirty="0" smtClean="0">
                <a:solidFill>
                  <a:prstClr val="black"/>
                </a:solidFill>
              </a:rPr>
              <a:t>. </a:t>
            </a:r>
            <a:r>
              <a:rPr lang="ru-RU" sz="1800" dirty="0" err="1" smtClean="0">
                <a:solidFill>
                  <a:prstClr val="black"/>
                </a:solidFill>
              </a:rPr>
              <a:t>Цаьрца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ловза</a:t>
            </a:r>
            <a:r>
              <a:rPr lang="ru-RU" sz="1800" dirty="0" smtClean="0">
                <a:solidFill>
                  <a:prstClr val="black"/>
                </a:solidFill>
              </a:rPr>
              <a:t> а </a:t>
            </a:r>
            <a:r>
              <a:rPr lang="ru-RU" sz="1800" dirty="0" err="1" smtClean="0">
                <a:solidFill>
                  <a:prstClr val="black"/>
                </a:solidFill>
              </a:rPr>
              <a:t>воьдуш</a:t>
            </a:r>
            <a:r>
              <a:rPr lang="ru-RU" sz="1800" dirty="0" smtClean="0">
                <a:solidFill>
                  <a:prstClr val="black"/>
                </a:solidFill>
              </a:rPr>
              <a:t>, </a:t>
            </a:r>
            <a:r>
              <a:rPr lang="ru-RU" sz="1800" dirty="0" err="1" smtClean="0">
                <a:solidFill>
                  <a:prstClr val="black"/>
                </a:solidFill>
              </a:rPr>
              <a:t>ишколе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оьхуш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хилла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иза</a:t>
            </a:r>
            <a:r>
              <a:rPr lang="ru-RU" sz="1800" dirty="0" smtClean="0">
                <a:solidFill>
                  <a:prstClr val="black"/>
                </a:solidFill>
              </a:rPr>
              <a:t>. Малой, </a:t>
            </a:r>
            <a:r>
              <a:rPr lang="ru-RU" sz="1800" dirty="0" err="1" smtClean="0">
                <a:solidFill>
                  <a:prstClr val="black"/>
                </a:solidFill>
              </a:rPr>
              <a:t>кхераррий</a:t>
            </a:r>
            <a:r>
              <a:rPr lang="ru-RU" sz="1800" dirty="0" smtClean="0">
                <a:solidFill>
                  <a:prstClr val="black"/>
                </a:solidFill>
              </a:rPr>
              <a:t> </a:t>
            </a:r>
            <a:r>
              <a:rPr lang="ru-RU" sz="1800" dirty="0" err="1" smtClean="0">
                <a:solidFill>
                  <a:prstClr val="black"/>
                </a:solidFill>
              </a:rPr>
              <a:t>дIа</a:t>
            </a:r>
            <a:r>
              <a:rPr lang="ru-RU" sz="1800" dirty="0" smtClean="0">
                <a:solidFill>
                  <a:prstClr val="black"/>
                </a:solidFill>
              </a:rPr>
              <a:t> а </a:t>
            </a:r>
            <a:r>
              <a:rPr lang="ru-RU" sz="1800" dirty="0" err="1" smtClean="0">
                <a:solidFill>
                  <a:prstClr val="black"/>
                </a:solidFill>
              </a:rPr>
              <a:t>даьлла</a:t>
            </a:r>
            <a:r>
              <a:rPr lang="ru-RU" sz="1800" dirty="0" smtClean="0">
                <a:solidFill>
                  <a:prstClr val="black"/>
                </a:solidFill>
              </a:rPr>
              <a:t>, дика </a:t>
            </a:r>
            <a:r>
              <a:rPr lang="ru-RU" sz="1800" dirty="0" err="1" smtClean="0">
                <a:solidFill>
                  <a:prstClr val="black"/>
                </a:solidFill>
              </a:rPr>
              <a:t>дешархо</a:t>
            </a:r>
            <a:r>
              <a:rPr lang="ru-RU" sz="1800" dirty="0" smtClean="0">
                <a:solidFill>
                  <a:prstClr val="black"/>
                </a:solidFill>
              </a:rPr>
              <a:t> а, Бабина дика </a:t>
            </a:r>
            <a:r>
              <a:rPr lang="ru-RU" sz="1800" dirty="0" err="1" smtClean="0">
                <a:solidFill>
                  <a:prstClr val="black"/>
                </a:solidFill>
              </a:rPr>
              <a:t>кIант</a:t>
            </a:r>
            <a:r>
              <a:rPr lang="ru-RU" sz="1800" dirty="0" smtClean="0">
                <a:solidFill>
                  <a:prstClr val="black"/>
                </a:solidFill>
              </a:rPr>
              <a:t> а </a:t>
            </a:r>
            <a:r>
              <a:rPr lang="ru-RU" sz="1800" dirty="0" err="1" smtClean="0">
                <a:solidFill>
                  <a:prstClr val="black"/>
                </a:solidFill>
              </a:rPr>
              <a:t>хилла</a:t>
            </a:r>
            <a:r>
              <a:rPr lang="ru-RU" sz="1800" dirty="0" smtClean="0">
                <a:solidFill>
                  <a:prstClr val="black"/>
                </a:solidFill>
              </a:rPr>
              <a:t> Бабин </a:t>
            </a:r>
            <a:r>
              <a:rPr lang="ru-RU" sz="1800" dirty="0" err="1" smtClean="0">
                <a:solidFill>
                  <a:prstClr val="black"/>
                </a:solidFill>
              </a:rPr>
              <a:t>ЧIирдигах</a:t>
            </a:r>
            <a:r>
              <a:rPr lang="ru-RU" sz="1800" dirty="0" smtClean="0">
                <a:solidFill>
                  <a:prstClr val="black"/>
                </a:solidFill>
              </a:rPr>
              <a:t>.</a:t>
            </a:r>
          </a:p>
          <a:p>
            <a:pPr marL="0" indent="447675" algn="just">
              <a:buNone/>
            </a:pPr>
            <a:endParaRPr lang="ru-RU" sz="1800" dirty="0" smtClean="0"/>
          </a:p>
        </p:txBody>
      </p:sp>
      <p:sp>
        <p:nvSpPr>
          <p:cNvPr id="13" name="Заголовок 1">
            <a:hlinkClick r:id="" action="ppaction://hlinkshowjump?jump=nextslide"/>
          </p:cNvPr>
          <p:cNvSpPr txBox="1">
            <a:spLocks/>
          </p:cNvSpPr>
          <p:nvPr/>
        </p:nvSpPr>
        <p:spPr>
          <a:xfrm>
            <a:off x="214282" y="214290"/>
            <a:ext cx="8748464" cy="42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7DD18B"/>
              </a:contourClr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sz="2000" b="1" i="0" u="none" strike="noStrike" kern="1200" cap="none" spc="0" normalizeH="0" baseline="0" noProof="0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ru-RU" sz="20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БАБИН Ч</a:t>
            </a:r>
            <a:r>
              <a:rPr lang="en-US" sz="20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ru-RU" sz="2000" b="1" dirty="0" smtClean="0">
                <a:ln w="11430">
                  <a:solidFill>
                    <a:srgbClr val="2D201B"/>
                  </a:solidFill>
                </a:ln>
                <a:solidFill>
                  <a:srgbClr val="2D201B"/>
                </a:solidFill>
                <a:effectLst>
                  <a:outerShdw blurRad="50800" dist="39000" dir="5460000" algn="tl">
                    <a:srgbClr val="375517">
                      <a:alpha val="38000"/>
                    </a:srgbClr>
                  </a:outerShdw>
                </a:effectLst>
                <a:latin typeface="Bookman Old Style" pitchFamily="18" charset="0"/>
              </a:rPr>
              <a:t>ИРДИГ</a:t>
            </a:r>
            <a:endParaRPr kumimoji="0" lang="ru-RU" sz="2000" b="1" i="0" u="none" strike="noStrike" kern="1200" cap="none" spc="0" normalizeH="0" baseline="0" noProof="0" dirty="0">
              <a:ln w="11430">
                <a:solidFill>
                  <a:srgbClr val="2D201B"/>
                </a:solidFill>
              </a:ln>
              <a:solidFill>
                <a:srgbClr val="2D201B"/>
              </a:solidFill>
              <a:effectLst>
                <a:outerShdw blurRad="50800" dist="39000" dir="5460000" algn="tl">
                  <a:srgbClr val="375517">
                    <a:alpha val="38000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43108" y="5929900"/>
            <a:ext cx="4536504" cy="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143108" y="5857892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607604" y="5857892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2678702" y="6428826"/>
            <a:ext cx="3536372" cy="570"/>
          </a:xfrm>
          <a:prstGeom prst="line">
            <a:avLst/>
          </a:prstGeom>
          <a:ln>
            <a:solidFill>
              <a:srgbClr val="3755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35826" y="6357958"/>
            <a:ext cx="144016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143066" y="6356818"/>
            <a:ext cx="72008" cy="144016"/>
          </a:xfrm>
          <a:prstGeom prst="ellipse">
            <a:avLst/>
          </a:prstGeom>
          <a:solidFill>
            <a:srgbClr val="375517"/>
          </a:solidFill>
          <a:ln>
            <a:solidFill>
              <a:srgbClr val="37551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hlinkClick r:id="rId2" action="ppaction://hlinkfile"/>
          </p:cNvPr>
          <p:cNvSpPr/>
          <p:nvPr/>
        </p:nvSpPr>
        <p:spPr>
          <a:xfrm rot="5400000">
            <a:off x="1750008" y="6143644"/>
            <a:ext cx="500066" cy="50006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Выгнутая вниз стрелка 18">
            <a:hlinkClick r:id="rId3" action="ppaction://hlinksldjump"/>
          </p:cNvPr>
          <p:cNvSpPr/>
          <p:nvPr/>
        </p:nvSpPr>
        <p:spPr>
          <a:xfrm rot="16200000">
            <a:off x="8215338" y="6143644"/>
            <a:ext cx="64294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763</Words>
  <Application>Microsoft Office PowerPoint</Application>
  <PresentationFormat>Экран 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НОХЧИЙН ЛИТЕРАТУРА</vt:lpstr>
      <vt:lpstr>    УГГАР ДИКА ДОТТАГI – ЖАЙНА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НОХЧИЙН ЛИТЕРАТУРА</dc:title>
  <dc:creator>Ayshat</dc:creator>
  <cp:lastModifiedBy>Skynet</cp:lastModifiedBy>
  <cp:revision>49</cp:revision>
  <dcterms:created xsi:type="dcterms:W3CDTF">2023-12-27T11:02:35Z</dcterms:created>
  <dcterms:modified xsi:type="dcterms:W3CDTF">2024-01-30T21:05:17Z</dcterms:modified>
</cp:coreProperties>
</file>