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22" autoAdjust="0"/>
    <p:restoredTop sz="94660"/>
  </p:normalViewPr>
  <p:slideViewPr>
    <p:cSldViewPr snapToGrid="0">
      <p:cViewPr>
        <p:scale>
          <a:sx n="98" d="100"/>
          <a:sy n="98" d="100"/>
        </p:scale>
        <p:origin x="882"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BB4AE3-A1A2-4330-9E93-2C3B06E11997}" type="doc">
      <dgm:prSet loTypeId="urn:microsoft.com/office/officeart/2016/7/layout/VerticalHollowActionList" loCatId="List" qsTypeId="urn:microsoft.com/office/officeart/2005/8/quickstyle/simple5" qsCatId="simple" csTypeId="urn:microsoft.com/office/officeart/2005/8/colors/accent3_1" csCatId="accent3" phldr="1"/>
      <dgm:spPr/>
      <dgm:t>
        <a:bodyPr/>
        <a:lstStyle/>
        <a:p>
          <a:endParaRPr lang="en-US"/>
        </a:p>
      </dgm:t>
    </dgm:pt>
    <dgm:pt modelId="{9AFC1728-31E7-4790-887D-448026C56BC0}">
      <dgm:prSet custT="1"/>
      <dgm:spPr/>
      <dgm:t>
        <a:bodyPr/>
        <a:lstStyle/>
        <a:p>
          <a:r>
            <a:rPr lang="en-US" sz="1400" dirty="0"/>
            <a:t>Importing</a:t>
          </a:r>
        </a:p>
      </dgm:t>
    </dgm:pt>
    <dgm:pt modelId="{C234BA98-F1D0-4EBF-8AD6-78A3D3C47F9B}" type="parTrans" cxnId="{3AC6250A-D39B-4D42-B339-94B5BFBFC27C}">
      <dgm:prSet/>
      <dgm:spPr/>
      <dgm:t>
        <a:bodyPr/>
        <a:lstStyle/>
        <a:p>
          <a:endParaRPr lang="en-US"/>
        </a:p>
      </dgm:t>
    </dgm:pt>
    <dgm:pt modelId="{947F1049-6C8C-4C62-90AA-37A69410A9A1}" type="sibTrans" cxnId="{3AC6250A-D39B-4D42-B339-94B5BFBFC27C}">
      <dgm:prSet/>
      <dgm:spPr/>
      <dgm:t>
        <a:bodyPr/>
        <a:lstStyle/>
        <a:p>
          <a:endParaRPr lang="en-US"/>
        </a:p>
      </dgm:t>
    </dgm:pt>
    <dgm:pt modelId="{3C2EFD98-3409-4277-B94E-839595A193B6}">
      <dgm:prSet custT="1"/>
      <dgm:spPr/>
      <dgm:t>
        <a:bodyPr/>
        <a:lstStyle/>
        <a:p>
          <a:r>
            <a:rPr lang="en-US" sz="1400" dirty="0"/>
            <a:t>Importing the data from data miner</a:t>
          </a:r>
        </a:p>
      </dgm:t>
    </dgm:pt>
    <dgm:pt modelId="{7D297BD7-07D9-4C79-B8C5-D2C90323552D}" type="parTrans" cxnId="{9AD05048-93D4-4EC2-9436-D21CF68DF4AC}">
      <dgm:prSet/>
      <dgm:spPr/>
      <dgm:t>
        <a:bodyPr/>
        <a:lstStyle/>
        <a:p>
          <a:endParaRPr lang="en-US"/>
        </a:p>
      </dgm:t>
    </dgm:pt>
    <dgm:pt modelId="{042ED366-57D7-4A9D-9718-29296986D2F4}" type="sibTrans" cxnId="{9AD05048-93D4-4EC2-9436-D21CF68DF4AC}">
      <dgm:prSet/>
      <dgm:spPr/>
      <dgm:t>
        <a:bodyPr/>
        <a:lstStyle/>
        <a:p>
          <a:endParaRPr lang="en-US"/>
        </a:p>
      </dgm:t>
    </dgm:pt>
    <dgm:pt modelId="{0738A2A2-EE3E-4731-9820-F6756DA8F53C}">
      <dgm:prSet custT="1"/>
      <dgm:spPr/>
      <dgm:t>
        <a:bodyPr/>
        <a:lstStyle/>
        <a:p>
          <a:r>
            <a:rPr lang="en-US" sz="1400" dirty="0"/>
            <a:t>Separating</a:t>
          </a:r>
        </a:p>
      </dgm:t>
    </dgm:pt>
    <dgm:pt modelId="{84D90359-589C-44D4-9676-BEAD826895C8}" type="parTrans" cxnId="{26B29254-7525-4C6F-AF2C-29C882253336}">
      <dgm:prSet/>
      <dgm:spPr/>
      <dgm:t>
        <a:bodyPr/>
        <a:lstStyle/>
        <a:p>
          <a:endParaRPr lang="en-US"/>
        </a:p>
      </dgm:t>
    </dgm:pt>
    <dgm:pt modelId="{9AF9530C-126B-471E-BC5F-3BB6A75D3220}" type="sibTrans" cxnId="{26B29254-7525-4C6F-AF2C-29C882253336}">
      <dgm:prSet/>
      <dgm:spPr/>
      <dgm:t>
        <a:bodyPr/>
        <a:lstStyle/>
        <a:p>
          <a:endParaRPr lang="en-US"/>
        </a:p>
      </dgm:t>
    </dgm:pt>
    <dgm:pt modelId="{EFDF52D9-2BF9-453F-BB3D-C602A81BCBA3}">
      <dgm:prSet custT="1"/>
      <dgm:spPr/>
      <dgm:t>
        <a:bodyPr/>
        <a:lstStyle/>
        <a:p>
          <a:r>
            <a:rPr lang="en-US" sz="1400" dirty="0"/>
            <a:t>Filtering the data such as removing unnecessary characters and words and bringing the data into the way we need.</a:t>
          </a:r>
        </a:p>
      </dgm:t>
    </dgm:pt>
    <dgm:pt modelId="{EE244972-0A63-4834-A308-AC77D3902E11}" type="parTrans" cxnId="{71D124BA-299D-4ABF-A315-FE915D90AA21}">
      <dgm:prSet/>
      <dgm:spPr/>
      <dgm:t>
        <a:bodyPr/>
        <a:lstStyle/>
        <a:p>
          <a:endParaRPr lang="en-US"/>
        </a:p>
      </dgm:t>
    </dgm:pt>
    <dgm:pt modelId="{FA3EA98A-768F-4957-B64B-FAFEAC3314D9}" type="sibTrans" cxnId="{71D124BA-299D-4ABF-A315-FE915D90AA21}">
      <dgm:prSet/>
      <dgm:spPr/>
      <dgm:t>
        <a:bodyPr/>
        <a:lstStyle/>
        <a:p>
          <a:endParaRPr lang="en-US"/>
        </a:p>
      </dgm:t>
    </dgm:pt>
    <dgm:pt modelId="{FFB207CD-C08B-4AB8-B218-42508C7CB5B6}">
      <dgm:prSet custT="1"/>
      <dgm:spPr/>
      <dgm:t>
        <a:bodyPr/>
        <a:lstStyle/>
        <a:p>
          <a:r>
            <a:rPr lang="en-US" sz="1400"/>
            <a:t>Creating</a:t>
          </a:r>
        </a:p>
      </dgm:t>
    </dgm:pt>
    <dgm:pt modelId="{D2D8BF46-7C38-4633-B9FE-28701472DE9C}" type="parTrans" cxnId="{F9C07F7C-730D-43EB-B285-A4A58AA84CEB}">
      <dgm:prSet/>
      <dgm:spPr/>
      <dgm:t>
        <a:bodyPr/>
        <a:lstStyle/>
        <a:p>
          <a:endParaRPr lang="en-US"/>
        </a:p>
      </dgm:t>
    </dgm:pt>
    <dgm:pt modelId="{08D2E1D3-0E4E-4D92-B89F-B07A09C6DA04}" type="sibTrans" cxnId="{F9C07F7C-730D-43EB-B285-A4A58AA84CEB}">
      <dgm:prSet/>
      <dgm:spPr/>
      <dgm:t>
        <a:bodyPr/>
        <a:lstStyle/>
        <a:p>
          <a:endParaRPr lang="en-US"/>
        </a:p>
      </dgm:t>
    </dgm:pt>
    <dgm:pt modelId="{71EE2066-5BAA-49D3-BEC6-AF1BA34648C7}">
      <dgm:prSet custT="1"/>
      <dgm:spPr/>
      <dgm:t>
        <a:bodyPr/>
        <a:lstStyle/>
        <a:p>
          <a:r>
            <a:rPr lang="en-US" sz="1400" dirty="0"/>
            <a:t>Creating the positive and negative dictionaries.</a:t>
          </a:r>
        </a:p>
      </dgm:t>
    </dgm:pt>
    <dgm:pt modelId="{49EFAF58-6858-47CE-89AA-181F5AB193DB}" type="parTrans" cxnId="{1725B511-5026-4E78-BDF4-DB01F502459C}">
      <dgm:prSet/>
      <dgm:spPr/>
      <dgm:t>
        <a:bodyPr/>
        <a:lstStyle/>
        <a:p>
          <a:endParaRPr lang="en-US"/>
        </a:p>
      </dgm:t>
    </dgm:pt>
    <dgm:pt modelId="{9C912C3D-3E5A-4A02-88F5-44E0B5270160}" type="sibTrans" cxnId="{1725B511-5026-4E78-BDF4-DB01F502459C}">
      <dgm:prSet/>
      <dgm:spPr/>
      <dgm:t>
        <a:bodyPr/>
        <a:lstStyle/>
        <a:p>
          <a:endParaRPr lang="en-US"/>
        </a:p>
      </dgm:t>
    </dgm:pt>
    <dgm:pt modelId="{1EA54517-3066-4191-8DAC-EA33C2811761}">
      <dgm:prSet custT="1"/>
      <dgm:spPr/>
      <dgm:t>
        <a:bodyPr/>
        <a:lstStyle/>
        <a:p>
          <a:r>
            <a:rPr lang="en-US" sz="1400" dirty="0"/>
            <a:t>Comparing</a:t>
          </a:r>
        </a:p>
      </dgm:t>
    </dgm:pt>
    <dgm:pt modelId="{E1BA832F-7682-416A-A88F-2F667DC24B87}" type="parTrans" cxnId="{4C7E194F-C032-4240-B146-8B53F42189F1}">
      <dgm:prSet/>
      <dgm:spPr/>
      <dgm:t>
        <a:bodyPr/>
        <a:lstStyle/>
        <a:p>
          <a:endParaRPr lang="en-US"/>
        </a:p>
      </dgm:t>
    </dgm:pt>
    <dgm:pt modelId="{0E41D5D7-E313-42CB-9835-A1EF6999CA8A}" type="sibTrans" cxnId="{4C7E194F-C032-4240-B146-8B53F42189F1}">
      <dgm:prSet/>
      <dgm:spPr/>
      <dgm:t>
        <a:bodyPr/>
        <a:lstStyle/>
        <a:p>
          <a:endParaRPr lang="en-US"/>
        </a:p>
      </dgm:t>
    </dgm:pt>
    <dgm:pt modelId="{3244112F-9975-4BE2-AE84-67BECCD61C1C}">
      <dgm:prSet custT="1"/>
      <dgm:spPr/>
      <dgm:t>
        <a:bodyPr/>
        <a:lstStyle/>
        <a:p>
          <a:r>
            <a:rPr lang="en-US" sz="1400" dirty="0"/>
            <a:t>Comparing the data obtained from the comments with the dictionaries and assigning tags to the words( positive and negative) using PYTHON.</a:t>
          </a:r>
        </a:p>
      </dgm:t>
    </dgm:pt>
    <dgm:pt modelId="{0195A3A1-9A63-42A7-B623-E14604F872CA}" type="parTrans" cxnId="{753E7B44-E929-41B0-A4DD-BCFBBBB35775}">
      <dgm:prSet/>
      <dgm:spPr/>
      <dgm:t>
        <a:bodyPr/>
        <a:lstStyle/>
        <a:p>
          <a:endParaRPr lang="en-US"/>
        </a:p>
      </dgm:t>
    </dgm:pt>
    <dgm:pt modelId="{11C5ED4F-21C0-41F5-B905-2DC8DA0755C4}" type="sibTrans" cxnId="{753E7B44-E929-41B0-A4DD-BCFBBBB35775}">
      <dgm:prSet/>
      <dgm:spPr/>
      <dgm:t>
        <a:bodyPr/>
        <a:lstStyle/>
        <a:p>
          <a:endParaRPr lang="en-US"/>
        </a:p>
      </dgm:t>
    </dgm:pt>
    <dgm:pt modelId="{EE293634-17A5-458B-9BC8-2F90647404C5}">
      <dgm:prSet custT="1"/>
      <dgm:spPr/>
      <dgm:t>
        <a:bodyPr/>
        <a:lstStyle/>
        <a:p>
          <a:r>
            <a:rPr lang="en-US" sz="1400" dirty="0"/>
            <a:t>Adding</a:t>
          </a:r>
        </a:p>
      </dgm:t>
    </dgm:pt>
    <dgm:pt modelId="{CF24ADB8-7DA1-4FFC-91F4-096E3C13EB65}" type="parTrans" cxnId="{F43A6083-1367-4E80-BF7C-51DA08B23946}">
      <dgm:prSet/>
      <dgm:spPr/>
      <dgm:t>
        <a:bodyPr/>
        <a:lstStyle/>
        <a:p>
          <a:endParaRPr lang="en-US"/>
        </a:p>
      </dgm:t>
    </dgm:pt>
    <dgm:pt modelId="{BEFDD16F-3924-4E27-A2FF-9C59F13B8912}" type="sibTrans" cxnId="{F43A6083-1367-4E80-BF7C-51DA08B23946}">
      <dgm:prSet/>
      <dgm:spPr/>
      <dgm:t>
        <a:bodyPr/>
        <a:lstStyle/>
        <a:p>
          <a:endParaRPr lang="en-US"/>
        </a:p>
      </dgm:t>
    </dgm:pt>
    <dgm:pt modelId="{F2628BB1-9C2C-4F86-8127-91CB088126B8}">
      <dgm:prSet custT="1"/>
      <dgm:spPr/>
      <dgm:t>
        <a:bodyPr/>
        <a:lstStyle/>
        <a:p>
          <a:r>
            <a:rPr lang="en-US" sz="1400" dirty="0"/>
            <a:t>Adding these positive and negative values of the tags and finding the sum , of the sum&lt;“-15” the app is unproductive else the app is productive.</a:t>
          </a:r>
        </a:p>
      </dgm:t>
    </dgm:pt>
    <dgm:pt modelId="{192D2F81-C17E-41E2-BE55-C89B053B5CB7}" type="parTrans" cxnId="{6C89108E-04AC-4DF8-BA8D-F09C18AD07BF}">
      <dgm:prSet/>
      <dgm:spPr/>
      <dgm:t>
        <a:bodyPr/>
        <a:lstStyle/>
        <a:p>
          <a:endParaRPr lang="en-US"/>
        </a:p>
      </dgm:t>
    </dgm:pt>
    <dgm:pt modelId="{DDEFCA36-7963-4CEF-92FD-72E76D388D2D}" type="sibTrans" cxnId="{6C89108E-04AC-4DF8-BA8D-F09C18AD07BF}">
      <dgm:prSet/>
      <dgm:spPr/>
      <dgm:t>
        <a:bodyPr/>
        <a:lstStyle/>
        <a:p>
          <a:endParaRPr lang="en-US"/>
        </a:p>
      </dgm:t>
    </dgm:pt>
    <dgm:pt modelId="{45154E4B-5888-4E33-B230-D5EE8A633584}">
      <dgm:prSet custT="1"/>
      <dgm:spPr/>
      <dgm:t>
        <a:bodyPr/>
        <a:lstStyle/>
        <a:p>
          <a:r>
            <a:rPr lang="en-US" sz="1400" dirty="0"/>
            <a:t>Pre-processing</a:t>
          </a:r>
        </a:p>
      </dgm:t>
    </dgm:pt>
    <dgm:pt modelId="{EA3A1509-FF8B-4039-B5D5-41B6102526AC}" type="parTrans" cxnId="{62EE5866-9332-44E7-93F7-E1247226724B}">
      <dgm:prSet/>
      <dgm:spPr/>
      <dgm:t>
        <a:bodyPr/>
        <a:lstStyle/>
        <a:p>
          <a:endParaRPr lang="en-US"/>
        </a:p>
      </dgm:t>
    </dgm:pt>
    <dgm:pt modelId="{F5F54735-90AE-429B-B93C-CEA46DD6EB21}" type="sibTrans" cxnId="{62EE5866-9332-44E7-93F7-E1247226724B}">
      <dgm:prSet/>
      <dgm:spPr/>
      <dgm:t>
        <a:bodyPr/>
        <a:lstStyle/>
        <a:p>
          <a:endParaRPr lang="en-US"/>
        </a:p>
      </dgm:t>
    </dgm:pt>
    <dgm:pt modelId="{E80EE4D7-3180-401C-8A77-A1786B051141}">
      <dgm:prSet custT="1"/>
      <dgm:spPr/>
      <dgm:t>
        <a:bodyPr/>
        <a:lstStyle/>
        <a:p>
          <a:r>
            <a:rPr lang="en-US" sz="1400" dirty="0"/>
            <a:t>Separating the comments alone excluding the details and name of the user</a:t>
          </a:r>
        </a:p>
      </dgm:t>
    </dgm:pt>
    <dgm:pt modelId="{8B615FEC-D189-463A-896E-34C0B58B525F}" type="parTrans" cxnId="{29A26DF7-4CDF-4F22-A40B-C777FBAB7CBF}">
      <dgm:prSet/>
      <dgm:spPr/>
      <dgm:t>
        <a:bodyPr/>
        <a:lstStyle/>
        <a:p>
          <a:endParaRPr lang="en-US"/>
        </a:p>
      </dgm:t>
    </dgm:pt>
    <dgm:pt modelId="{3B6C2044-A80E-4E43-A140-86CEC0DC0AD4}" type="sibTrans" cxnId="{29A26DF7-4CDF-4F22-A40B-C777FBAB7CBF}">
      <dgm:prSet/>
      <dgm:spPr/>
      <dgm:t>
        <a:bodyPr/>
        <a:lstStyle/>
        <a:p>
          <a:endParaRPr lang="en-US"/>
        </a:p>
      </dgm:t>
    </dgm:pt>
    <dgm:pt modelId="{22DAB84C-D9B2-424D-ADE4-5759651F3EB5}" type="pres">
      <dgm:prSet presAssocID="{54BB4AE3-A1A2-4330-9E93-2C3B06E11997}" presName="Name0" presStyleCnt="0">
        <dgm:presLayoutVars>
          <dgm:dir/>
          <dgm:animLvl val="lvl"/>
          <dgm:resizeHandles val="exact"/>
        </dgm:presLayoutVars>
      </dgm:prSet>
      <dgm:spPr/>
    </dgm:pt>
    <dgm:pt modelId="{26B221A4-6EA5-4390-A0E1-29BD6AA86A57}" type="pres">
      <dgm:prSet presAssocID="{9AFC1728-31E7-4790-887D-448026C56BC0}" presName="linNode" presStyleCnt="0"/>
      <dgm:spPr/>
    </dgm:pt>
    <dgm:pt modelId="{0003C7BE-F5F4-4811-83E7-8DE867634920}" type="pres">
      <dgm:prSet presAssocID="{9AFC1728-31E7-4790-887D-448026C56BC0}" presName="parentText" presStyleLbl="solidFgAcc1" presStyleIdx="0" presStyleCnt="6">
        <dgm:presLayoutVars>
          <dgm:chMax val="1"/>
          <dgm:bulletEnabled/>
        </dgm:presLayoutVars>
      </dgm:prSet>
      <dgm:spPr/>
    </dgm:pt>
    <dgm:pt modelId="{9A57D082-D844-449F-A3DD-9D2B562CD60A}" type="pres">
      <dgm:prSet presAssocID="{9AFC1728-31E7-4790-887D-448026C56BC0}" presName="descendantText" presStyleLbl="alignNode1" presStyleIdx="0" presStyleCnt="6">
        <dgm:presLayoutVars>
          <dgm:bulletEnabled/>
        </dgm:presLayoutVars>
      </dgm:prSet>
      <dgm:spPr/>
    </dgm:pt>
    <dgm:pt modelId="{4433342A-C7F2-4C9A-9B6E-E2175AF0F2DE}" type="pres">
      <dgm:prSet presAssocID="{947F1049-6C8C-4C62-90AA-37A69410A9A1}" presName="sp" presStyleCnt="0"/>
      <dgm:spPr/>
    </dgm:pt>
    <dgm:pt modelId="{6FDA6700-C33F-4E77-9AB4-3C928F1B83FE}" type="pres">
      <dgm:prSet presAssocID="{0738A2A2-EE3E-4731-9820-F6756DA8F53C}" presName="linNode" presStyleCnt="0"/>
      <dgm:spPr/>
    </dgm:pt>
    <dgm:pt modelId="{3CAE01E7-11A6-4567-878F-0AFF96F21E33}" type="pres">
      <dgm:prSet presAssocID="{0738A2A2-EE3E-4731-9820-F6756DA8F53C}" presName="parentText" presStyleLbl="solidFgAcc1" presStyleIdx="1" presStyleCnt="6">
        <dgm:presLayoutVars>
          <dgm:chMax val="1"/>
          <dgm:bulletEnabled/>
        </dgm:presLayoutVars>
      </dgm:prSet>
      <dgm:spPr/>
    </dgm:pt>
    <dgm:pt modelId="{601B4A08-B9FC-4A61-A4AE-BAC531DB5623}" type="pres">
      <dgm:prSet presAssocID="{0738A2A2-EE3E-4731-9820-F6756DA8F53C}" presName="descendantText" presStyleLbl="alignNode1" presStyleIdx="1" presStyleCnt="6">
        <dgm:presLayoutVars>
          <dgm:bulletEnabled/>
        </dgm:presLayoutVars>
      </dgm:prSet>
      <dgm:spPr/>
    </dgm:pt>
    <dgm:pt modelId="{AD2F8447-9A79-4ABC-8705-A59ED4D7D22D}" type="pres">
      <dgm:prSet presAssocID="{9AF9530C-126B-471E-BC5F-3BB6A75D3220}" presName="sp" presStyleCnt="0"/>
      <dgm:spPr/>
    </dgm:pt>
    <dgm:pt modelId="{A0EA58DA-0AFC-4070-ABE6-E53D9DB2A81D}" type="pres">
      <dgm:prSet presAssocID="{45154E4B-5888-4E33-B230-D5EE8A633584}" presName="linNode" presStyleCnt="0"/>
      <dgm:spPr/>
    </dgm:pt>
    <dgm:pt modelId="{D430983C-35D4-4D85-9BB6-94C9D2AF433D}" type="pres">
      <dgm:prSet presAssocID="{45154E4B-5888-4E33-B230-D5EE8A633584}" presName="parentText" presStyleLbl="solidFgAcc1" presStyleIdx="2" presStyleCnt="6">
        <dgm:presLayoutVars>
          <dgm:chMax val="1"/>
          <dgm:bulletEnabled/>
        </dgm:presLayoutVars>
      </dgm:prSet>
      <dgm:spPr/>
    </dgm:pt>
    <dgm:pt modelId="{B9B691F5-6136-4E6C-BA28-6BCDFA01CEDC}" type="pres">
      <dgm:prSet presAssocID="{45154E4B-5888-4E33-B230-D5EE8A633584}" presName="descendantText" presStyleLbl="alignNode1" presStyleIdx="2" presStyleCnt="6">
        <dgm:presLayoutVars>
          <dgm:bulletEnabled/>
        </dgm:presLayoutVars>
      </dgm:prSet>
      <dgm:spPr/>
    </dgm:pt>
    <dgm:pt modelId="{F01EDCDF-5BAB-4C37-8BFB-0245E30C90E8}" type="pres">
      <dgm:prSet presAssocID="{F5F54735-90AE-429B-B93C-CEA46DD6EB21}" presName="sp" presStyleCnt="0"/>
      <dgm:spPr/>
    </dgm:pt>
    <dgm:pt modelId="{AB7B3006-605F-42DF-AA0B-F5CD798BCB05}" type="pres">
      <dgm:prSet presAssocID="{FFB207CD-C08B-4AB8-B218-42508C7CB5B6}" presName="linNode" presStyleCnt="0"/>
      <dgm:spPr/>
    </dgm:pt>
    <dgm:pt modelId="{2A12EEFB-5398-4E46-B46D-7270D6DE8BB9}" type="pres">
      <dgm:prSet presAssocID="{FFB207CD-C08B-4AB8-B218-42508C7CB5B6}" presName="parentText" presStyleLbl="solidFgAcc1" presStyleIdx="3" presStyleCnt="6">
        <dgm:presLayoutVars>
          <dgm:chMax val="1"/>
          <dgm:bulletEnabled/>
        </dgm:presLayoutVars>
      </dgm:prSet>
      <dgm:spPr/>
    </dgm:pt>
    <dgm:pt modelId="{FCE54045-F19A-4F03-8FEC-AA9E9A705103}" type="pres">
      <dgm:prSet presAssocID="{FFB207CD-C08B-4AB8-B218-42508C7CB5B6}" presName="descendantText" presStyleLbl="alignNode1" presStyleIdx="3" presStyleCnt="6">
        <dgm:presLayoutVars>
          <dgm:bulletEnabled/>
        </dgm:presLayoutVars>
      </dgm:prSet>
      <dgm:spPr/>
    </dgm:pt>
    <dgm:pt modelId="{E4D0FC8A-26FF-419A-A942-E526FED54968}" type="pres">
      <dgm:prSet presAssocID="{08D2E1D3-0E4E-4D92-B89F-B07A09C6DA04}" presName="sp" presStyleCnt="0"/>
      <dgm:spPr/>
    </dgm:pt>
    <dgm:pt modelId="{F8DDB89E-0039-4BE2-8A7A-28D5F02F9F7D}" type="pres">
      <dgm:prSet presAssocID="{1EA54517-3066-4191-8DAC-EA33C2811761}" presName="linNode" presStyleCnt="0"/>
      <dgm:spPr/>
    </dgm:pt>
    <dgm:pt modelId="{AA8427DC-C5C5-4A43-92F5-AF61A624789E}" type="pres">
      <dgm:prSet presAssocID="{1EA54517-3066-4191-8DAC-EA33C2811761}" presName="parentText" presStyleLbl="solidFgAcc1" presStyleIdx="4" presStyleCnt="6">
        <dgm:presLayoutVars>
          <dgm:chMax val="1"/>
          <dgm:bulletEnabled/>
        </dgm:presLayoutVars>
      </dgm:prSet>
      <dgm:spPr/>
    </dgm:pt>
    <dgm:pt modelId="{4DEA1C50-642D-4066-B1BE-CA17EF75A2C4}" type="pres">
      <dgm:prSet presAssocID="{1EA54517-3066-4191-8DAC-EA33C2811761}" presName="descendantText" presStyleLbl="alignNode1" presStyleIdx="4" presStyleCnt="6">
        <dgm:presLayoutVars>
          <dgm:bulletEnabled/>
        </dgm:presLayoutVars>
      </dgm:prSet>
      <dgm:spPr/>
    </dgm:pt>
    <dgm:pt modelId="{D4B20E6D-BDC7-47B1-8A52-A0D20CA79D52}" type="pres">
      <dgm:prSet presAssocID="{0E41D5D7-E313-42CB-9835-A1EF6999CA8A}" presName="sp" presStyleCnt="0"/>
      <dgm:spPr/>
    </dgm:pt>
    <dgm:pt modelId="{2E2E5110-A3ED-437B-B61C-016096292418}" type="pres">
      <dgm:prSet presAssocID="{EE293634-17A5-458B-9BC8-2F90647404C5}" presName="linNode" presStyleCnt="0"/>
      <dgm:spPr/>
    </dgm:pt>
    <dgm:pt modelId="{4C75DF11-E8BF-48BD-ABCC-2FDD44505955}" type="pres">
      <dgm:prSet presAssocID="{EE293634-17A5-458B-9BC8-2F90647404C5}" presName="parentText" presStyleLbl="solidFgAcc1" presStyleIdx="5" presStyleCnt="6" custLinFactNeighborY="18820">
        <dgm:presLayoutVars>
          <dgm:chMax val="1"/>
          <dgm:bulletEnabled/>
        </dgm:presLayoutVars>
      </dgm:prSet>
      <dgm:spPr/>
    </dgm:pt>
    <dgm:pt modelId="{966E5544-B0E4-428D-AA4A-35FE3E0DDF03}" type="pres">
      <dgm:prSet presAssocID="{EE293634-17A5-458B-9BC8-2F90647404C5}" presName="descendantText" presStyleLbl="alignNode1" presStyleIdx="5" presStyleCnt="6" custLinFactNeighborX="867" custLinFactNeighborY="48195">
        <dgm:presLayoutVars>
          <dgm:bulletEnabled/>
        </dgm:presLayoutVars>
      </dgm:prSet>
      <dgm:spPr/>
    </dgm:pt>
  </dgm:ptLst>
  <dgm:cxnLst>
    <dgm:cxn modelId="{D62A6200-44CD-4B77-AEF8-D9209C4646F0}" type="presOf" srcId="{0738A2A2-EE3E-4731-9820-F6756DA8F53C}" destId="{3CAE01E7-11A6-4567-878F-0AFF96F21E33}" srcOrd="0" destOrd="0" presId="urn:microsoft.com/office/officeart/2016/7/layout/VerticalHollowActionList"/>
    <dgm:cxn modelId="{6B336104-2543-480F-8561-495E9BA244F9}" type="presOf" srcId="{F2628BB1-9C2C-4F86-8127-91CB088126B8}" destId="{966E5544-B0E4-428D-AA4A-35FE3E0DDF03}" srcOrd="0" destOrd="0" presId="urn:microsoft.com/office/officeart/2016/7/layout/VerticalHollowActionList"/>
    <dgm:cxn modelId="{3AC6250A-D39B-4D42-B339-94B5BFBFC27C}" srcId="{54BB4AE3-A1A2-4330-9E93-2C3B06E11997}" destId="{9AFC1728-31E7-4790-887D-448026C56BC0}" srcOrd="0" destOrd="0" parTransId="{C234BA98-F1D0-4EBF-8AD6-78A3D3C47F9B}" sibTransId="{947F1049-6C8C-4C62-90AA-37A69410A9A1}"/>
    <dgm:cxn modelId="{1725B511-5026-4E78-BDF4-DB01F502459C}" srcId="{FFB207CD-C08B-4AB8-B218-42508C7CB5B6}" destId="{71EE2066-5BAA-49D3-BEC6-AF1BA34648C7}" srcOrd="0" destOrd="0" parTransId="{49EFAF58-6858-47CE-89AA-181F5AB193DB}" sibTransId="{9C912C3D-3E5A-4A02-88F5-44E0B5270160}"/>
    <dgm:cxn modelId="{F0FEEB31-D3B1-4692-AC42-B0BB16E00432}" type="presOf" srcId="{3C2EFD98-3409-4277-B94E-839595A193B6}" destId="{9A57D082-D844-449F-A3DD-9D2B562CD60A}" srcOrd="0" destOrd="0" presId="urn:microsoft.com/office/officeart/2016/7/layout/VerticalHollowActionList"/>
    <dgm:cxn modelId="{B6D46863-D550-48F3-9B51-4E427A518981}" type="presOf" srcId="{1EA54517-3066-4191-8DAC-EA33C2811761}" destId="{AA8427DC-C5C5-4A43-92F5-AF61A624789E}" srcOrd="0" destOrd="0" presId="urn:microsoft.com/office/officeart/2016/7/layout/VerticalHollowActionList"/>
    <dgm:cxn modelId="{753E7B44-E929-41B0-A4DD-BCFBBBB35775}" srcId="{1EA54517-3066-4191-8DAC-EA33C2811761}" destId="{3244112F-9975-4BE2-AE84-67BECCD61C1C}" srcOrd="0" destOrd="0" parTransId="{0195A3A1-9A63-42A7-B623-E14604F872CA}" sibTransId="{11C5ED4F-21C0-41F5-B905-2DC8DA0755C4}"/>
    <dgm:cxn modelId="{62EE5866-9332-44E7-93F7-E1247226724B}" srcId="{54BB4AE3-A1A2-4330-9E93-2C3B06E11997}" destId="{45154E4B-5888-4E33-B230-D5EE8A633584}" srcOrd="2" destOrd="0" parTransId="{EA3A1509-FF8B-4039-B5D5-41B6102526AC}" sibTransId="{F5F54735-90AE-429B-B93C-CEA46DD6EB21}"/>
    <dgm:cxn modelId="{9AD05048-93D4-4EC2-9436-D21CF68DF4AC}" srcId="{9AFC1728-31E7-4790-887D-448026C56BC0}" destId="{3C2EFD98-3409-4277-B94E-839595A193B6}" srcOrd="0" destOrd="0" parTransId="{7D297BD7-07D9-4C79-B8C5-D2C90323552D}" sibTransId="{042ED366-57D7-4A9D-9718-29296986D2F4}"/>
    <dgm:cxn modelId="{4C7E194F-C032-4240-B146-8B53F42189F1}" srcId="{54BB4AE3-A1A2-4330-9E93-2C3B06E11997}" destId="{1EA54517-3066-4191-8DAC-EA33C2811761}" srcOrd="4" destOrd="0" parTransId="{E1BA832F-7682-416A-A88F-2F667DC24B87}" sibTransId="{0E41D5D7-E313-42CB-9835-A1EF6999CA8A}"/>
    <dgm:cxn modelId="{26B29254-7525-4C6F-AF2C-29C882253336}" srcId="{54BB4AE3-A1A2-4330-9E93-2C3B06E11997}" destId="{0738A2A2-EE3E-4731-9820-F6756DA8F53C}" srcOrd="1" destOrd="0" parTransId="{84D90359-589C-44D4-9676-BEAD826895C8}" sibTransId="{9AF9530C-126B-471E-BC5F-3BB6A75D3220}"/>
    <dgm:cxn modelId="{F9C07F7C-730D-43EB-B285-A4A58AA84CEB}" srcId="{54BB4AE3-A1A2-4330-9E93-2C3B06E11997}" destId="{FFB207CD-C08B-4AB8-B218-42508C7CB5B6}" srcOrd="3" destOrd="0" parTransId="{D2D8BF46-7C38-4633-B9FE-28701472DE9C}" sibTransId="{08D2E1D3-0E4E-4D92-B89F-B07A09C6DA04}"/>
    <dgm:cxn modelId="{7B04037E-50F0-41D2-8AD4-074DA5870977}" type="presOf" srcId="{EFDF52D9-2BF9-453F-BB3D-C602A81BCBA3}" destId="{B9B691F5-6136-4E6C-BA28-6BCDFA01CEDC}" srcOrd="0" destOrd="0" presId="urn:microsoft.com/office/officeart/2016/7/layout/VerticalHollowActionList"/>
    <dgm:cxn modelId="{F43A6083-1367-4E80-BF7C-51DA08B23946}" srcId="{54BB4AE3-A1A2-4330-9E93-2C3B06E11997}" destId="{EE293634-17A5-458B-9BC8-2F90647404C5}" srcOrd="5" destOrd="0" parTransId="{CF24ADB8-7DA1-4FFC-91F4-096E3C13EB65}" sibTransId="{BEFDD16F-3924-4E27-A2FF-9C59F13B8912}"/>
    <dgm:cxn modelId="{6C89108E-04AC-4DF8-BA8D-F09C18AD07BF}" srcId="{EE293634-17A5-458B-9BC8-2F90647404C5}" destId="{F2628BB1-9C2C-4F86-8127-91CB088126B8}" srcOrd="0" destOrd="0" parTransId="{192D2F81-C17E-41E2-BE55-C89B053B5CB7}" sibTransId="{DDEFCA36-7963-4CEF-92FD-72E76D388D2D}"/>
    <dgm:cxn modelId="{A323B394-4D55-420A-B899-6B1A4379B616}" type="presOf" srcId="{3244112F-9975-4BE2-AE84-67BECCD61C1C}" destId="{4DEA1C50-642D-4066-B1BE-CA17EF75A2C4}" srcOrd="0" destOrd="0" presId="urn:microsoft.com/office/officeart/2016/7/layout/VerticalHollowActionList"/>
    <dgm:cxn modelId="{229156A2-D44C-4EBD-872C-244B333FFA9E}" type="presOf" srcId="{9AFC1728-31E7-4790-887D-448026C56BC0}" destId="{0003C7BE-F5F4-4811-83E7-8DE867634920}" srcOrd="0" destOrd="0" presId="urn:microsoft.com/office/officeart/2016/7/layout/VerticalHollowActionList"/>
    <dgm:cxn modelId="{378152B1-9946-49C6-B0F9-2605FDFB52DC}" type="presOf" srcId="{E80EE4D7-3180-401C-8A77-A1786B051141}" destId="{601B4A08-B9FC-4A61-A4AE-BAC531DB5623}" srcOrd="0" destOrd="0" presId="urn:microsoft.com/office/officeart/2016/7/layout/VerticalHollowActionList"/>
    <dgm:cxn modelId="{71D124BA-299D-4ABF-A315-FE915D90AA21}" srcId="{45154E4B-5888-4E33-B230-D5EE8A633584}" destId="{EFDF52D9-2BF9-453F-BB3D-C602A81BCBA3}" srcOrd="0" destOrd="0" parTransId="{EE244972-0A63-4834-A308-AC77D3902E11}" sibTransId="{FA3EA98A-768F-4957-B64B-FAFEAC3314D9}"/>
    <dgm:cxn modelId="{DAC837C5-4F3D-46ED-BC91-02869C7661A3}" type="presOf" srcId="{FFB207CD-C08B-4AB8-B218-42508C7CB5B6}" destId="{2A12EEFB-5398-4E46-B46D-7270D6DE8BB9}" srcOrd="0" destOrd="0" presId="urn:microsoft.com/office/officeart/2016/7/layout/VerticalHollowActionList"/>
    <dgm:cxn modelId="{0A862ED9-4716-49FF-B5C6-84857EFAEBCA}" type="presOf" srcId="{54BB4AE3-A1A2-4330-9E93-2C3B06E11997}" destId="{22DAB84C-D9B2-424D-ADE4-5759651F3EB5}" srcOrd="0" destOrd="0" presId="urn:microsoft.com/office/officeart/2016/7/layout/VerticalHollowActionList"/>
    <dgm:cxn modelId="{B8376CF0-8D83-4E83-B9AA-6CC4DD59CA8F}" type="presOf" srcId="{45154E4B-5888-4E33-B230-D5EE8A633584}" destId="{D430983C-35D4-4D85-9BB6-94C9D2AF433D}" srcOrd="0" destOrd="0" presId="urn:microsoft.com/office/officeart/2016/7/layout/VerticalHollowActionList"/>
    <dgm:cxn modelId="{71A8A7F2-FF37-416F-9CAD-E84B3B9DA451}" type="presOf" srcId="{EE293634-17A5-458B-9BC8-2F90647404C5}" destId="{4C75DF11-E8BF-48BD-ABCC-2FDD44505955}" srcOrd="0" destOrd="0" presId="urn:microsoft.com/office/officeart/2016/7/layout/VerticalHollowActionList"/>
    <dgm:cxn modelId="{29A26DF7-4CDF-4F22-A40B-C777FBAB7CBF}" srcId="{0738A2A2-EE3E-4731-9820-F6756DA8F53C}" destId="{E80EE4D7-3180-401C-8A77-A1786B051141}" srcOrd="0" destOrd="0" parTransId="{8B615FEC-D189-463A-896E-34C0B58B525F}" sibTransId="{3B6C2044-A80E-4E43-A140-86CEC0DC0AD4}"/>
    <dgm:cxn modelId="{B518A9FD-1594-4615-A688-78C98274E9EA}" type="presOf" srcId="{71EE2066-5BAA-49D3-BEC6-AF1BA34648C7}" destId="{FCE54045-F19A-4F03-8FEC-AA9E9A705103}" srcOrd="0" destOrd="0" presId="urn:microsoft.com/office/officeart/2016/7/layout/VerticalHollowActionList"/>
    <dgm:cxn modelId="{60657F6A-DA23-4492-ACA3-8BC03285D98E}" type="presParOf" srcId="{22DAB84C-D9B2-424D-ADE4-5759651F3EB5}" destId="{26B221A4-6EA5-4390-A0E1-29BD6AA86A57}" srcOrd="0" destOrd="0" presId="urn:microsoft.com/office/officeart/2016/7/layout/VerticalHollowActionList"/>
    <dgm:cxn modelId="{A78A03C2-0425-477E-8FC8-4B4EDFB4D1F3}" type="presParOf" srcId="{26B221A4-6EA5-4390-A0E1-29BD6AA86A57}" destId="{0003C7BE-F5F4-4811-83E7-8DE867634920}" srcOrd="0" destOrd="0" presId="urn:microsoft.com/office/officeart/2016/7/layout/VerticalHollowActionList"/>
    <dgm:cxn modelId="{A893E878-1848-4845-8CB9-4EDE3901A7C9}" type="presParOf" srcId="{26B221A4-6EA5-4390-A0E1-29BD6AA86A57}" destId="{9A57D082-D844-449F-A3DD-9D2B562CD60A}" srcOrd="1" destOrd="0" presId="urn:microsoft.com/office/officeart/2016/7/layout/VerticalHollowActionList"/>
    <dgm:cxn modelId="{7F947A4F-4723-421A-BA31-9FB265ADFA8F}" type="presParOf" srcId="{22DAB84C-D9B2-424D-ADE4-5759651F3EB5}" destId="{4433342A-C7F2-4C9A-9B6E-E2175AF0F2DE}" srcOrd="1" destOrd="0" presId="urn:microsoft.com/office/officeart/2016/7/layout/VerticalHollowActionList"/>
    <dgm:cxn modelId="{F73ED0DF-377B-4AFE-B9C8-C3366DB7B2B8}" type="presParOf" srcId="{22DAB84C-D9B2-424D-ADE4-5759651F3EB5}" destId="{6FDA6700-C33F-4E77-9AB4-3C928F1B83FE}" srcOrd="2" destOrd="0" presId="urn:microsoft.com/office/officeart/2016/7/layout/VerticalHollowActionList"/>
    <dgm:cxn modelId="{4A222425-BAF6-4E97-BBC2-108A0D617570}" type="presParOf" srcId="{6FDA6700-C33F-4E77-9AB4-3C928F1B83FE}" destId="{3CAE01E7-11A6-4567-878F-0AFF96F21E33}" srcOrd="0" destOrd="0" presId="urn:microsoft.com/office/officeart/2016/7/layout/VerticalHollowActionList"/>
    <dgm:cxn modelId="{3F22A1D5-0DD0-4AF4-AD19-2892925E009F}" type="presParOf" srcId="{6FDA6700-C33F-4E77-9AB4-3C928F1B83FE}" destId="{601B4A08-B9FC-4A61-A4AE-BAC531DB5623}" srcOrd="1" destOrd="0" presId="urn:microsoft.com/office/officeart/2016/7/layout/VerticalHollowActionList"/>
    <dgm:cxn modelId="{509A3347-0FD5-4B23-846A-BDBA98BCD2FD}" type="presParOf" srcId="{22DAB84C-D9B2-424D-ADE4-5759651F3EB5}" destId="{AD2F8447-9A79-4ABC-8705-A59ED4D7D22D}" srcOrd="3" destOrd="0" presId="urn:microsoft.com/office/officeart/2016/7/layout/VerticalHollowActionList"/>
    <dgm:cxn modelId="{450CDC80-D6C8-49A4-912C-608D00EAA6AE}" type="presParOf" srcId="{22DAB84C-D9B2-424D-ADE4-5759651F3EB5}" destId="{A0EA58DA-0AFC-4070-ABE6-E53D9DB2A81D}" srcOrd="4" destOrd="0" presId="urn:microsoft.com/office/officeart/2016/7/layout/VerticalHollowActionList"/>
    <dgm:cxn modelId="{B40DB3DE-93CB-487A-87B3-781CDC639BF7}" type="presParOf" srcId="{A0EA58DA-0AFC-4070-ABE6-E53D9DB2A81D}" destId="{D430983C-35D4-4D85-9BB6-94C9D2AF433D}" srcOrd="0" destOrd="0" presId="urn:microsoft.com/office/officeart/2016/7/layout/VerticalHollowActionList"/>
    <dgm:cxn modelId="{D4A1E026-B398-4054-A035-E7FBBF342C88}" type="presParOf" srcId="{A0EA58DA-0AFC-4070-ABE6-E53D9DB2A81D}" destId="{B9B691F5-6136-4E6C-BA28-6BCDFA01CEDC}" srcOrd="1" destOrd="0" presId="urn:microsoft.com/office/officeart/2016/7/layout/VerticalHollowActionList"/>
    <dgm:cxn modelId="{FDDCADB5-042D-40F5-BC38-6678679CCF1E}" type="presParOf" srcId="{22DAB84C-D9B2-424D-ADE4-5759651F3EB5}" destId="{F01EDCDF-5BAB-4C37-8BFB-0245E30C90E8}" srcOrd="5" destOrd="0" presId="urn:microsoft.com/office/officeart/2016/7/layout/VerticalHollowActionList"/>
    <dgm:cxn modelId="{80D52ABA-6DC6-43CC-9158-C7FF0AF0945F}" type="presParOf" srcId="{22DAB84C-D9B2-424D-ADE4-5759651F3EB5}" destId="{AB7B3006-605F-42DF-AA0B-F5CD798BCB05}" srcOrd="6" destOrd="0" presId="urn:microsoft.com/office/officeart/2016/7/layout/VerticalHollowActionList"/>
    <dgm:cxn modelId="{96C8DA33-B526-44F0-A482-7C8FE048761F}" type="presParOf" srcId="{AB7B3006-605F-42DF-AA0B-F5CD798BCB05}" destId="{2A12EEFB-5398-4E46-B46D-7270D6DE8BB9}" srcOrd="0" destOrd="0" presId="urn:microsoft.com/office/officeart/2016/7/layout/VerticalHollowActionList"/>
    <dgm:cxn modelId="{D1974F83-ABF4-466C-A04C-2985EED97D97}" type="presParOf" srcId="{AB7B3006-605F-42DF-AA0B-F5CD798BCB05}" destId="{FCE54045-F19A-4F03-8FEC-AA9E9A705103}" srcOrd="1" destOrd="0" presId="urn:microsoft.com/office/officeart/2016/7/layout/VerticalHollowActionList"/>
    <dgm:cxn modelId="{33C8E474-B14A-4466-99D6-4DD7A6F1B073}" type="presParOf" srcId="{22DAB84C-D9B2-424D-ADE4-5759651F3EB5}" destId="{E4D0FC8A-26FF-419A-A942-E526FED54968}" srcOrd="7" destOrd="0" presId="urn:microsoft.com/office/officeart/2016/7/layout/VerticalHollowActionList"/>
    <dgm:cxn modelId="{28517CF7-C8D7-48CA-B71E-4AD2827F2901}" type="presParOf" srcId="{22DAB84C-D9B2-424D-ADE4-5759651F3EB5}" destId="{F8DDB89E-0039-4BE2-8A7A-28D5F02F9F7D}" srcOrd="8" destOrd="0" presId="urn:microsoft.com/office/officeart/2016/7/layout/VerticalHollowActionList"/>
    <dgm:cxn modelId="{C2839527-1B68-47F3-B2F3-83F817C7430E}" type="presParOf" srcId="{F8DDB89E-0039-4BE2-8A7A-28D5F02F9F7D}" destId="{AA8427DC-C5C5-4A43-92F5-AF61A624789E}" srcOrd="0" destOrd="0" presId="urn:microsoft.com/office/officeart/2016/7/layout/VerticalHollowActionList"/>
    <dgm:cxn modelId="{2022D7A5-AF48-4756-A22B-49FA6BB1441B}" type="presParOf" srcId="{F8DDB89E-0039-4BE2-8A7A-28D5F02F9F7D}" destId="{4DEA1C50-642D-4066-B1BE-CA17EF75A2C4}" srcOrd="1" destOrd="0" presId="urn:microsoft.com/office/officeart/2016/7/layout/VerticalHollowActionList"/>
    <dgm:cxn modelId="{990BA5F6-4975-4EF6-9242-F4B1B6E9F619}" type="presParOf" srcId="{22DAB84C-D9B2-424D-ADE4-5759651F3EB5}" destId="{D4B20E6D-BDC7-47B1-8A52-A0D20CA79D52}" srcOrd="9" destOrd="0" presId="urn:microsoft.com/office/officeart/2016/7/layout/VerticalHollowActionList"/>
    <dgm:cxn modelId="{5F418AC6-0160-49D1-A2FE-4C361242A1DF}" type="presParOf" srcId="{22DAB84C-D9B2-424D-ADE4-5759651F3EB5}" destId="{2E2E5110-A3ED-437B-B61C-016096292418}" srcOrd="10" destOrd="0" presId="urn:microsoft.com/office/officeart/2016/7/layout/VerticalHollowActionList"/>
    <dgm:cxn modelId="{1DAEAB52-C2FB-4BF8-8A92-FC32993B7145}" type="presParOf" srcId="{2E2E5110-A3ED-437B-B61C-016096292418}" destId="{4C75DF11-E8BF-48BD-ABCC-2FDD44505955}" srcOrd="0" destOrd="0" presId="urn:microsoft.com/office/officeart/2016/7/layout/VerticalHollowActionList"/>
    <dgm:cxn modelId="{B8C633F0-E43B-4776-B6B3-2B9DBB444B84}" type="presParOf" srcId="{2E2E5110-A3ED-437B-B61C-016096292418}" destId="{966E5544-B0E4-428D-AA4A-35FE3E0DDF03}"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7D082-D844-449F-A3DD-9D2B562CD60A}">
      <dsp:nvSpPr>
        <dsp:cNvPr id="0" name=""/>
        <dsp:cNvSpPr/>
      </dsp:nvSpPr>
      <dsp:spPr>
        <a:xfrm>
          <a:off x="1583055" y="404"/>
          <a:ext cx="6332220" cy="525398"/>
        </a:xfrm>
        <a:prstGeom prst="rect">
          <a:avLst/>
        </a:prstGeom>
        <a:blipFill rotWithShape="0">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accent3">
              <a:shade val="80000"/>
              <a:hueOff val="0"/>
              <a:satOff val="0"/>
              <a:lumOff val="0"/>
              <a:alphaOff val="0"/>
            </a:schemeClr>
          </a:solidFill>
          <a:prstDash val="solid"/>
        </a:ln>
        <a:effectLst>
          <a:innerShdw blurRad="63500" dist="25400" dir="13500000">
            <a:srgbClr val="000000">
              <a:alpha val="75000"/>
            </a:srgbClr>
          </a:innerShdw>
        </a:effectLst>
      </dsp:spPr>
      <dsp:style>
        <a:lnRef idx="1">
          <a:scrgbClr r="0" g="0" b="0"/>
        </a:lnRef>
        <a:fillRef idx="3">
          <a:scrgbClr r="0" g="0" b="0"/>
        </a:fillRef>
        <a:effectRef idx="3">
          <a:scrgbClr r="0" g="0" b="0"/>
        </a:effectRef>
        <a:fontRef idx="minor">
          <a:schemeClr val="lt1"/>
        </a:fontRef>
      </dsp:style>
      <dsp:txBody>
        <a:bodyPr spcFirstLastPara="0" vert="horz" wrap="square" lIns="122863" tIns="133451" rIns="122863" bIns="133451" numCol="1" spcCol="1270" anchor="ctr" anchorCtr="0">
          <a:noAutofit/>
        </a:bodyPr>
        <a:lstStyle/>
        <a:p>
          <a:pPr marL="0" lvl="0" indent="0" algn="l" defTabSz="622300">
            <a:lnSpc>
              <a:spcPct val="90000"/>
            </a:lnSpc>
            <a:spcBef>
              <a:spcPct val="0"/>
            </a:spcBef>
            <a:spcAft>
              <a:spcPct val="35000"/>
            </a:spcAft>
            <a:buNone/>
          </a:pPr>
          <a:r>
            <a:rPr lang="en-US" sz="1400" kern="1200" dirty="0"/>
            <a:t>Importing the data from data miner</a:t>
          </a:r>
        </a:p>
      </dsp:txBody>
      <dsp:txXfrm>
        <a:off x="1583055" y="404"/>
        <a:ext cx="6332220" cy="525398"/>
      </dsp:txXfrm>
    </dsp:sp>
    <dsp:sp modelId="{0003C7BE-F5F4-4811-83E7-8DE867634920}">
      <dsp:nvSpPr>
        <dsp:cNvPr id="0" name=""/>
        <dsp:cNvSpPr/>
      </dsp:nvSpPr>
      <dsp:spPr>
        <a:xfrm>
          <a:off x="0" y="404"/>
          <a:ext cx="1583055" cy="525398"/>
        </a:xfrm>
        <a:prstGeom prst="rect">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770" tIns="51898" rIns="83770" bIns="51898" numCol="1" spcCol="1270" anchor="ctr" anchorCtr="0">
          <a:noAutofit/>
        </a:bodyPr>
        <a:lstStyle/>
        <a:p>
          <a:pPr marL="0" lvl="0" indent="0" algn="ctr" defTabSz="622300">
            <a:lnSpc>
              <a:spcPct val="90000"/>
            </a:lnSpc>
            <a:spcBef>
              <a:spcPct val="0"/>
            </a:spcBef>
            <a:spcAft>
              <a:spcPct val="35000"/>
            </a:spcAft>
            <a:buNone/>
          </a:pPr>
          <a:r>
            <a:rPr lang="en-US" sz="1400" kern="1200" dirty="0"/>
            <a:t>Importing</a:t>
          </a:r>
        </a:p>
      </dsp:txBody>
      <dsp:txXfrm>
        <a:off x="0" y="404"/>
        <a:ext cx="1583055" cy="525398"/>
      </dsp:txXfrm>
    </dsp:sp>
    <dsp:sp modelId="{601B4A08-B9FC-4A61-A4AE-BAC531DB5623}">
      <dsp:nvSpPr>
        <dsp:cNvPr id="0" name=""/>
        <dsp:cNvSpPr/>
      </dsp:nvSpPr>
      <dsp:spPr>
        <a:xfrm>
          <a:off x="1583055" y="557326"/>
          <a:ext cx="6332220" cy="525398"/>
        </a:xfrm>
        <a:prstGeom prst="rect">
          <a:avLst/>
        </a:prstGeom>
        <a:blipFill rotWithShape="0">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accent3">
              <a:shade val="80000"/>
              <a:hueOff val="0"/>
              <a:satOff val="0"/>
              <a:lumOff val="0"/>
              <a:alphaOff val="0"/>
            </a:schemeClr>
          </a:solidFill>
          <a:prstDash val="solid"/>
        </a:ln>
        <a:effectLst>
          <a:innerShdw blurRad="63500" dist="25400" dir="13500000">
            <a:srgbClr val="000000">
              <a:alpha val="75000"/>
            </a:srgbClr>
          </a:innerShdw>
        </a:effectLst>
      </dsp:spPr>
      <dsp:style>
        <a:lnRef idx="1">
          <a:scrgbClr r="0" g="0" b="0"/>
        </a:lnRef>
        <a:fillRef idx="3">
          <a:scrgbClr r="0" g="0" b="0"/>
        </a:fillRef>
        <a:effectRef idx="3">
          <a:scrgbClr r="0" g="0" b="0"/>
        </a:effectRef>
        <a:fontRef idx="minor">
          <a:schemeClr val="lt1"/>
        </a:fontRef>
      </dsp:style>
      <dsp:txBody>
        <a:bodyPr spcFirstLastPara="0" vert="horz" wrap="square" lIns="122863" tIns="133451" rIns="122863" bIns="133451" numCol="1" spcCol="1270" anchor="ctr" anchorCtr="0">
          <a:noAutofit/>
        </a:bodyPr>
        <a:lstStyle/>
        <a:p>
          <a:pPr marL="0" lvl="0" indent="0" algn="l" defTabSz="622300">
            <a:lnSpc>
              <a:spcPct val="90000"/>
            </a:lnSpc>
            <a:spcBef>
              <a:spcPct val="0"/>
            </a:spcBef>
            <a:spcAft>
              <a:spcPct val="35000"/>
            </a:spcAft>
            <a:buNone/>
          </a:pPr>
          <a:r>
            <a:rPr lang="en-US" sz="1400" kern="1200" dirty="0"/>
            <a:t>Separating the comments alone excluding the details and name of the user</a:t>
          </a:r>
        </a:p>
      </dsp:txBody>
      <dsp:txXfrm>
        <a:off x="1583055" y="557326"/>
        <a:ext cx="6332220" cy="525398"/>
      </dsp:txXfrm>
    </dsp:sp>
    <dsp:sp modelId="{3CAE01E7-11A6-4567-878F-0AFF96F21E33}">
      <dsp:nvSpPr>
        <dsp:cNvPr id="0" name=""/>
        <dsp:cNvSpPr/>
      </dsp:nvSpPr>
      <dsp:spPr>
        <a:xfrm>
          <a:off x="0" y="557326"/>
          <a:ext cx="1583055" cy="525398"/>
        </a:xfrm>
        <a:prstGeom prst="rect">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770" tIns="51898" rIns="83770" bIns="51898" numCol="1" spcCol="1270" anchor="ctr" anchorCtr="0">
          <a:noAutofit/>
        </a:bodyPr>
        <a:lstStyle/>
        <a:p>
          <a:pPr marL="0" lvl="0" indent="0" algn="ctr" defTabSz="622300">
            <a:lnSpc>
              <a:spcPct val="90000"/>
            </a:lnSpc>
            <a:spcBef>
              <a:spcPct val="0"/>
            </a:spcBef>
            <a:spcAft>
              <a:spcPct val="35000"/>
            </a:spcAft>
            <a:buNone/>
          </a:pPr>
          <a:r>
            <a:rPr lang="en-US" sz="1400" kern="1200" dirty="0"/>
            <a:t>Separating</a:t>
          </a:r>
        </a:p>
      </dsp:txBody>
      <dsp:txXfrm>
        <a:off x="0" y="557326"/>
        <a:ext cx="1583055" cy="525398"/>
      </dsp:txXfrm>
    </dsp:sp>
    <dsp:sp modelId="{B9B691F5-6136-4E6C-BA28-6BCDFA01CEDC}">
      <dsp:nvSpPr>
        <dsp:cNvPr id="0" name=""/>
        <dsp:cNvSpPr/>
      </dsp:nvSpPr>
      <dsp:spPr>
        <a:xfrm>
          <a:off x="1583055" y="1114248"/>
          <a:ext cx="6332220" cy="525398"/>
        </a:xfrm>
        <a:prstGeom prst="rect">
          <a:avLst/>
        </a:prstGeom>
        <a:blipFill rotWithShape="0">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accent3">
              <a:shade val="80000"/>
              <a:hueOff val="0"/>
              <a:satOff val="0"/>
              <a:lumOff val="0"/>
              <a:alphaOff val="0"/>
            </a:schemeClr>
          </a:solidFill>
          <a:prstDash val="solid"/>
        </a:ln>
        <a:effectLst>
          <a:innerShdw blurRad="63500" dist="25400" dir="13500000">
            <a:srgbClr val="000000">
              <a:alpha val="75000"/>
            </a:srgbClr>
          </a:innerShdw>
        </a:effectLst>
      </dsp:spPr>
      <dsp:style>
        <a:lnRef idx="1">
          <a:scrgbClr r="0" g="0" b="0"/>
        </a:lnRef>
        <a:fillRef idx="3">
          <a:scrgbClr r="0" g="0" b="0"/>
        </a:fillRef>
        <a:effectRef idx="3">
          <a:scrgbClr r="0" g="0" b="0"/>
        </a:effectRef>
        <a:fontRef idx="minor">
          <a:schemeClr val="lt1"/>
        </a:fontRef>
      </dsp:style>
      <dsp:txBody>
        <a:bodyPr spcFirstLastPara="0" vert="horz" wrap="square" lIns="122863" tIns="133451" rIns="122863" bIns="133451" numCol="1" spcCol="1270" anchor="ctr" anchorCtr="0">
          <a:noAutofit/>
        </a:bodyPr>
        <a:lstStyle/>
        <a:p>
          <a:pPr marL="0" lvl="0" indent="0" algn="l" defTabSz="622300">
            <a:lnSpc>
              <a:spcPct val="90000"/>
            </a:lnSpc>
            <a:spcBef>
              <a:spcPct val="0"/>
            </a:spcBef>
            <a:spcAft>
              <a:spcPct val="35000"/>
            </a:spcAft>
            <a:buNone/>
          </a:pPr>
          <a:r>
            <a:rPr lang="en-US" sz="1400" kern="1200" dirty="0"/>
            <a:t>Filtering the data such as removing unnecessary characters and words and bringing the data into the way we need.</a:t>
          </a:r>
        </a:p>
      </dsp:txBody>
      <dsp:txXfrm>
        <a:off x="1583055" y="1114248"/>
        <a:ext cx="6332220" cy="525398"/>
      </dsp:txXfrm>
    </dsp:sp>
    <dsp:sp modelId="{D430983C-35D4-4D85-9BB6-94C9D2AF433D}">
      <dsp:nvSpPr>
        <dsp:cNvPr id="0" name=""/>
        <dsp:cNvSpPr/>
      </dsp:nvSpPr>
      <dsp:spPr>
        <a:xfrm>
          <a:off x="0" y="1114248"/>
          <a:ext cx="1583055" cy="525398"/>
        </a:xfrm>
        <a:prstGeom prst="rect">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770" tIns="51898" rIns="83770" bIns="51898" numCol="1" spcCol="1270" anchor="ctr" anchorCtr="0">
          <a:noAutofit/>
        </a:bodyPr>
        <a:lstStyle/>
        <a:p>
          <a:pPr marL="0" lvl="0" indent="0" algn="ctr" defTabSz="622300">
            <a:lnSpc>
              <a:spcPct val="90000"/>
            </a:lnSpc>
            <a:spcBef>
              <a:spcPct val="0"/>
            </a:spcBef>
            <a:spcAft>
              <a:spcPct val="35000"/>
            </a:spcAft>
            <a:buNone/>
          </a:pPr>
          <a:r>
            <a:rPr lang="en-US" sz="1400" kern="1200" dirty="0"/>
            <a:t>Pre-processing</a:t>
          </a:r>
        </a:p>
      </dsp:txBody>
      <dsp:txXfrm>
        <a:off x="0" y="1114248"/>
        <a:ext cx="1583055" cy="525398"/>
      </dsp:txXfrm>
    </dsp:sp>
    <dsp:sp modelId="{FCE54045-F19A-4F03-8FEC-AA9E9A705103}">
      <dsp:nvSpPr>
        <dsp:cNvPr id="0" name=""/>
        <dsp:cNvSpPr/>
      </dsp:nvSpPr>
      <dsp:spPr>
        <a:xfrm>
          <a:off x="1583055" y="1671169"/>
          <a:ext cx="6332220" cy="525398"/>
        </a:xfrm>
        <a:prstGeom prst="rect">
          <a:avLst/>
        </a:prstGeom>
        <a:blipFill rotWithShape="0">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accent3">
              <a:shade val="80000"/>
              <a:hueOff val="0"/>
              <a:satOff val="0"/>
              <a:lumOff val="0"/>
              <a:alphaOff val="0"/>
            </a:schemeClr>
          </a:solidFill>
          <a:prstDash val="solid"/>
        </a:ln>
        <a:effectLst>
          <a:innerShdw blurRad="63500" dist="25400" dir="13500000">
            <a:srgbClr val="000000">
              <a:alpha val="75000"/>
            </a:srgbClr>
          </a:innerShdw>
        </a:effectLst>
      </dsp:spPr>
      <dsp:style>
        <a:lnRef idx="1">
          <a:scrgbClr r="0" g="0" b="0"/>
        </a:lnRef>
        <a:fillRef idx="3">
          <a:scrgbClr r="0" g="0" b="0"/>
        </a:fillRef>
        <a:effectRef idx="3">
          <a:scrgbClr r="0" g="0" b="0"/>
        </a:effectRef>
        <a:fontRef idx="minor">
          <a:schemeClr val="lt1"/>
        </a:fontRef>
      </dsp:style>
      <dsp:txBody>
        <a:bodyPr spcFirstLastPara="0" vert="horz" wrap="square" lIns="122863" tIns="133451" rIns="122863" bIns="133451" numCol="1" spcCol="1270" anchor="ctr" anchorCtr="0">
          <a:noAutofit/>
        </a:bodyPr>
        <a:lstStyle/>
        <a:p>
          <a:pPr marL="0" lvl="0" indent="0" algn="l" defTabSz="622300">
            <a:lnSpc>
              <a:spcPct val="90000"/>
            </a:lnSpc>
            <a:spcBef>
              <a:spcPct val="0"/>
            </a:spcBef>
            <a:spcAft>
              <a:spcPct val="35000"/>
            </a:spcAft>
            <a:buNone/>
          </a:pPr>
          <a:r>
            <a:rPr lang="en-US" sz="1400" kern="1200" dirty="0"/>
            <a:t>Creating the positive and negative dictionaries.</a:t>
          </a:r>
        </a:p>
      </dsp:txBody>
      <dsp:txXfrm>
        <a:off x="1583055" y="1671169"/>
        <a:ext cx="6332220" cy="525398"/>
      </dsp:txXfrm>
    </dsp:sp>
    <dsp:sp modelId="{2A12EEFB-5398-4E46-B46D-7270D6DE8BB9}">
      <dsp:nvSpPr>
        <dsp:cNvPr id="0" name=""/>
        <dsp:cNvSpPr/>
      </dsp:nvSpPr>
      <dsp:spPr>
        <a:xfrm>
          <a:off x="0" y="1671169"/>
          <a:ext cx="1583055" cy="525398"/>
        </a:xfrm>
        <a:prstGeom prst="rect">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770" tIns="51898" rIns="83770" bIns="51898" numCol="1" spcCol="1270" anchor="ctr" anchorCtr="0">
          <a:noAutofit/>
        </a:bodyPr>
        <a:lstStyle/>
        <a:p>
          <a:pPr marL="0" lvl="0" indent="0" algn="ctr" defTabSz="622300">
            <a:lnSpc>
              <a:spcPct val="90000"/>
            </a:lnSpc>
            <a:spcBef>
              <a:spcPct val="0"/>
            </a:spcBef>
            <a:spcAft>
              <a:spcPct val="35000"/>
            </a:spcAft>
            <a:buNone/>
          </a:pPr>
          <a:r>
            <a:rPr lang="en-US" sz="1400" kern="1200"/>
            <a:t>Creating</a:t>
          </a:r>
        </a:p>
      </dsp:txBody>
      <dsp:txXfrm>
        <a:off x="0" y="1671169"/>
        <a:ext cx="1583055" cy="525398"/>
      </dsp:txXfrm>
    </dsp:sp>
    <dsp:sp modelId="{4DEA1C50-642D-4066-B1BE-CA17EF75A2C4}">
      <dsp:nvSpPr>
        <dsp:cNvPr id="0" name=""/>
        <dsp:cNvSpPr/>
      </dsp:nvSpPr>
      <dsp:spPr>
        <a:xfrm>
          <a:off x="1583055" y="2228091"/>
          <a:ext cx="6332220" cy="525398"/>
        </a:xfrm>
        <a:prstGeom prst="rect">
          <a:avLst/>
        </a:prstGeom>
        <a:blipFill rotWithShape="0">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accent3">
              <a:shade val="80000"/>
              <a:hueOff val="0"/>
              <a:satOff val="0"/>
              <a:lumOff val="0"/>
              <a:alphaOff val="0"/>
            </a:schemeClr>
          </a:solidFill>
          <a:prstDash val="solid"/>
        </a:ln>
        <a:effectLst>
          <a:innerShdw blurRad="63500" dist="25400" dir="13500000">
            <a:srgbClr val="000000">
              <a:alpha val="75000"/>
            </a:srgbClr>
          </a:innerShdw>
        </a:effectLst>
      </dsp:spPr>
      <dsp:style>
        <a:lnRef idx="1">
          <a:scrgbClr r="0" g="0" b="0"/>
        </a:lnRef>
        <a:fillRef idx="3">
          <a:scrgbClr r="0" g="0" b="0"/>
        </a:fillRef>
        <a:effectRef idx="3">
          <a:scrgbClr r="0" g="0" b="0"/>
        </a:effectRef>
        <a:fontRef idx="minor">
          <a:schemeClr val="lt1"/>
        </a:fontRef>
      </dsp:style>
      <dsp:txBody>
        <a:bodyPr spcFirstLastPara="0" vert="horz" wrap="square" lIns="122863" tIns="133451" rIns="122863" bIns="133451" numCol="1" spcCol="1270" anchor="ctr" anchorCtr="0">
          <a:noAutofit/>
        </a:bodyPr>
        <a:lstStyle/>
        <a:p>
          <a:pPr marL="0" lvl="0" indent="0" algn="l" defTabSz="622300">
            <a:lnSpc>
              <a:spcPct val="90000"/>
            </a:lnSpc>
            <a:spcBef>
              <a:spcPct val="0"/>
            </a:spcBef>
            <a:spcAft>
              <a:spcPct val="35000"/>
            </a:spcAft>
            <a:buNone/>
          </a:pPr>
          <a:r>
            <a:rPr lang="en-US" sz="1400" kern="1200" dirty="0"/>
            <a:t>Comparing the data obtained from the comments with the dictionaries and assigning tags to the words( positive and negative) using PYTHON.</a:t>
          </a:r>
        </a:p>
      </dsp:txBody>
      <dsp:txXfrm>
        <a:off x="1583055" y="2228091"/>
        <a:ext cx="6332220" cy="525398"/>
      </dsp:txXfrm>
    </dsp:sp>
    <dsp:sp modelId="{AA8427DC-C5C5-4A43-92F5-AF61A624789E}">
      <dsp:nvSpPr>
        <dsp:cNvPr id="0" name=""/>
        <dsp:cNvSpPr/>
      </dsp:nvSpPr>
      <dsp:spPr>
        <a:xfrm>
          <a:off x="0" y="2228091"/>
          <a:ext cx="1583055" cy="525398"/>
        </a:xfrm>
        <a:prstGeom prst="rect">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770" tIns="51898" rIns="83770" bIns="51898" numCol="1" spcCol="1270" anchor="ctr" anchorCtr="0">
          <a:noAutofit/>
        </a:bodyPr>
        <a:lstStyle/>
        <a:p>
          <a:pPr marL="0" lvl="0" indent="0" algn="ctr" defTabSz="622300">
            <a:lnSpc>
              <a:spcPct val="90000"/>
            </a:lnSpc>
            <a:spcBef>
              <a:spcPct val="0"/>
            </a:spcBef>
            <a:spcAft>
              <a:spcPct val="35000"/>
            </a:spcAft>
            <a:buNone/>
          </a:pPr>
          <a:r>
            <a:rPr lang="en-US" sz="1400" kern="1200" dirty="0"/>
            <a:t>Comparing</a:t>
          </a:r>
        </a:p>
      </dsp:txBody>
      <dsp:txXfrm>
        <a:off x="0" y="2228091"/>
        <a:ext cx="1583055" cy="525398"/>
      </dsp:txXfrm>
    </dsp:sp>
    <dsp:sp modelId="{966E5544-B0E4-428D-AA4A-35FE3E0DDF03}">
      <dsp:nvSpPr>
        <dsp:cNvPr id="0" name=""/>
        <dsp:cNvSpPr/>
      </dsp:nvSpPr>
      <dsp:spPr>
        <a:xfrm>
          <a:off x="1583055" y="2785417"/>
          <a:ext cx="6332220" cy="525398"/>
        </a:xfrm>
        <a:prstGeom prst="rect">
          <a:avLst/>
        </a:prstGeom>
        <a:blipFill rotWithShape="0">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accent3">
              <a:shade val="80000"/>
              <a:hueOff val="0"/>
              <a:satOff val="0"/>
              <a:lumOff val="0"/>
              <a:alphaOff val="0"/>
            </a:schemeClr>
          </a:solidFill>
          <a:prstDash val="solid"/>
        </a:ln>
        <a:effectLst>
          <a:innerShdw blurRad="63500" dist="25400" dir="13500000">
            <a:srgbClr val="000000">
              <a:alpha val="75000"/>
            </a:srgbClr>
          </a:innerShdw>
        </a:effectLst>
      </dsp:spPr>
      <dsp:style>
        <a:lnRef idx="1">
          <a:scrgbClr r="0" g="0" b="0"/>
        </a:lnRef>
        <a:fillRef idx="3">
          <a:scrgbClr r="0" g="0" b="0"/>
        </a:fillRef>
        <a:effectRef idx="3">
          <a:scrgbClr r="0" g="0" b="0"/>
        </a:effectRef>
        <a:fontRef idx="minor">
          <a:schemeClr val="lt1"/>
        </a:fontRef>
      </dsp:style>
      <dsp:txBody>
        <a:bodyPr spcFirstLastPara="0" vert="horz" wrap="square" lIns="122863" tIns="133451" rIns="122863" bIns="133451" numCol="1" spcCol="1270" anchor="ctr" anchorCtr="0">
          <a:noAutofit/>
        </a:bodyPr>
        <a:lstStyle/>
        <a:p>
          <a:pPr marL="0" lvl="0" indent="0" algn="l" defTabSz="622300">
            <a:lnSpc>
              <a:spcPct val="90000"/>
            </a:lnSpc>
            <a:spcBef>
              <a:spcPct val="0"/>
            </a:spcBef>
            <a:spcAft>
              <a:spcPct val="35000"/>
            </a:spcAft>
            <a:buNone/>
          </a:pPr>
          <a:r>
            <a:rPr lang="en-US" sz="1400" kern="1200" dirty="0"/>
            <a:t>Adding these positive and negative values of the tags and finding the sum , of the sum&lt;“-15” the app is unproductive else the app is productive.</a:t>
          </a:r>
        </a:p>
      </dsp:txBody>
      <dsp:txXfrm>
        <a:off x="1583055" y="2785417"/>
        <a:ext cx="6332220" cy="525398"/>
      </dsp:txXfrm>
    </dsp:sp>
    <dsp:sp modelId="{4C75DF11-E8BF-48BD-ABCC-2FDD44505955}">
      <dsp:nvSpPr>
        <dsp:cNvPr id="0" name=""/>
        <dsp:cNvSpPr/>
      </dsp:nvSpPr>
      <dsp:spPr>
        <a:xfrm>
          <a:off x="0" y="2785417"/>
          <a:ext cx="1583055" cy="525398"/>
        </a:xfrm>
        <a:prstGeom prst="rect">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3770" tIns="51898" rIns="83770" bIns="51898" numCol="1" spcCol="1270" anchor="ctr" anchorCtr="0">
          <a:noAutofit/>
        </a:bodyPr>
        <a:lstStyle/>
        <a:p>
          <a:pPr marL="0" lvl="0" indent="0" algn="ctr" defTabSz="622300">
            <a:lnSpc>
              <a:spcPct val="90000"/>
            </a:lnSpc>
            <a:spcBef>
              <a:spcPct val="0"/>
            </a:spcBef>
            <a:spcAft>
              <a:spcPct val="35000"/>
            </a:spcAft>
            <a:buNone/>
          </a:pPr>
          <a:r>
            <a:rPr lang="en-US" sz="1400" kern="1200" dirty="0"/>
            <a:t>Adding</a:t>
          </a:r>
        </a:p>
      </dsp:txBody>
      <dsp:txXfrm>
        <a:off x="0" y="2785417"/>
        <a:ext cx="1583055" cy="52539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E3ABC-5643-42F6-B5C3-CD7695289416}" type="datetimeFigureOut">
              <a:rPr lang="en-IN" smtClean="0"/>
              <a:t>30-11-2017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0C1C7-06E2-4DC0-A614-9D947F6B2656}" type="slidenum">
              <a:rPr lang="en-IN" smtClean="0"/>
              <a:t>‹#›</a:t>
            </a:fld>
            <a:endParaRPr lang="en-IN"/>
          </a:p>
        </p:txBody>
      </p:sp>
    </p:spTree>
    <p:extLst>
      <p:ext uri="{BB962C8B-B14F-4D97-AF65-F5344CB8AC3E}">
        <p14:creationId xmlns:p14="http://schemas.microsoft.com/office/powerpoint/2010/main" val="1376789252"/>
      </p:ext>
    </p:extLst>
  </p:cSld>
  <p:clrMap bg1="lt1" tx1="dk1" bg2="lt2" tx2="dk2" accent1="accent1" accent2="accent2" accent3="accent3" accent4="accent4" accent5="accent5" accent6="accent6" hlink="hlink" folHlink="folHlink"/>
  <p:notesStyle>
    <a:lvl1pPr marL="0" algn="l" defTabSz="914315" rtl="0" eaLnBrk="1" latinLnBrk="0" hangingPunct="1">
      <a:defRPr sz="1199" kern="1200">
        <a:solidFill>
          <a:schemeClr val="tx1"/>
        </a:solidFill>
        <a:latin typeface="+mn-lt"/>
        <a:ea typeface="+mn-ea"/>
        <a:cs typeface="+mn-cs"/>
      </a:defRPr>
    </a:lvl1pPr>
    <a:lvl2pPr marL="457159" algn="l" defTabSz="914315" rtl="0" eaLnBrk="1" latinLnBrk="0" hangingPunct="1">
      <a:defRPr sz="1199" kern="1200">
        <a:solidFill>
          <a:schemeClr val="tx1"/>
        </a:solidFill>
        <a:latin typeface="+mn-lt"/>
        <a:ea typeface="+mn-ea"/>
        <a:cs typeface="+mn-cs"/>
      </a:defRPr>
    </a:lvl2pPr>
    <a:lvl3pPr marL="914315" algn="l" defTabSz="914315" rtl="0" eaLnBrk="1" latinLnBrk="0" hangingPunct="1">
      <a:defRPr sz="1199" kern="1200">
        <a:solidFill>
          <a:schemeClr val="tx1"/>
        </a:solidFill>
        <a:latin typeface="+mn-lt"/>
        <a:ea typeface="+mn-ea"/>
        <a:cs typeface="+mn-cs"/>
      </a:defRPr>
    </a:lvl3pPr>
    <a:lvl4pPr marL="1371474" algn="l" defTabSz="914315" rtl="0" eaLnBrk="1" latinLnBrk="0" hangingPunct="1">
      <a:defRPr sz="1199" kern="1200">
        <a:solidFill>
          <a:schemeClr val="tx1"/>
        </a:solidFill>
        <a:latin typeface="+mn-lt"/>
        <a:ea typeface="+mn-ea"/>
        <a:cs typeface="+mn-cs"/>
      </a:defRPr>
    </a:lvl4pPr>
    <a:lvl5pPr marL="1828633" algn="l" defTabSz="914315" rtl="0" eaLnBrk="1" latinLnBrk="0" hangingPunct="1">
      <a:defRPr sz="1199" kern="1200">
        <a:solidFill>
          <a:schemeClr val="tx1"/>
        </a:solidFill>
        <a:latin typeface="+mn-lt"/>
        <a:ea typeface="+mn-ea"/>
        <a:cs typeface="+mn-cs"/>
      </a:defRPr>
    </a:lvl5pPr>
    <a:lvl6pPr marL="2285789" algn="l" defTabSz="914315" rtl="0" eaLnBrk="1" latinLnBrk="0" hangingPunct="1">
      <a:defRPr sz="1199" kern="1200">
        <a:solidFill>
          <a:schemeClr val="tx1"/>
        </a:solidFill>
        <a:latin typeface="+mn-lt"/>
        <a:ea typeface="+mn-ea"/>
        <a:cs typeface="+mn-cs"/>
      </a:defRPr>
    </a:lvl6pPr>
    <a:lvl7pPr marL="2742948" algn="l" defTabSz="914315" rtl="0" eaLnBrk="1" latinLnBrk="0" hangingPunct="1">
      <a:defRPr sz="1199" kern="1200">
        <a:solidFill>
          <a:schemeClr val="tx1"/>
        </a:solidFill>
        <a:latin typeface="+mn-lt"/>
        <a:ea typeface="+mn-ea"/>
        <a:cs typeface="+mn-cs"/>
      </a:defRPr>
    </a:lvl7pPr>
    <a:lvl8pPr marL="3200107" algn="l" defTabSz="914315" rtl="0" eaLnBrk="1" latinLnBrk="0" hangingPunct="1">
      <a:defRPr sz="1199" kern="1200">
        <a:solidFill>
          <a:schemeClr val="tx1"/>
        </a:solidFill>
        <a:latin typeface="+mn-lt"/>
        <a:ea typeface="+mn-ea"/>
        <a:cs typeface="+mn-cs"/>
      </a:defRPr>
    </a:lvl8pPr>
    <a:lvl9pPr marL="3657263" algn="l" defTabSz="914315"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700C1C7-06E2-4DC0-A614-9D947F6B2656}" type="slidenum">
              <a:rPr lang="en-IN" smtClean="0"/>
              <a:t>2</a:t>
            </a:fld>
            <a:endParaRPr lang="en-IN"/>
          </a:p>
        </p:txBody>
      </p:sp>
    </p:spTree>
    <p:extLst>
      <p:ext uri="{BB962C8B-B14F-4D97-AF65-F5344CB8AC3E}">
        <p14:creationId xmlns:p14="http://schemas.microsoft.com/office/powerpoint/2010/main" val="411961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700C1C7-06E2-4DC0-A614-9D947F6B2656}" type="slidenum">
              <a:rPr lang="en-IN" smtClean="0"/>
              <a:t>6</a:t>
            </a:fld>
            <a:endParaRPr lang="en-IN"/>
          </a:p>
        </p:txBody>
      </p:sp>
    </p:spTree>
    <p:extLst>
      <p:ext uri="{BB962C8B-B14F-4D97-AF65-F5344CB8AC3E}">
        <p14:creationId xmlns:p14="http://schemas.microsoft.com/office/powerpoint/2010/main" val="328555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DC95D-DDF5-4E6A-B9E5-A8C2F13CDB0F}"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44464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FDC95D-DDF5-4E6A-B9E5-A8C2F13CDB0F}"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96135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4FFDC95D-DDF5-4E6A-B9E5-A8C2F13CDB0F}"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193622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4FFDC95D-DDF5-4E6A-B9E5-A8C2F13CDB0F}" type="datetimeFigureOut">
              <a:rPr lang="en-IN" smtClean="0"/>
              <a:t>30-11-2017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142673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DC95D-DDF5-4E6A-B9E5-A8C2F13CDB0F}"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4171095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DC95D-DDF5-4E6A-B9E5-A8C2F13CDB0F}"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113422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DC95D-DDF5-4E6A-B9E5-A8C2F13CDB0F}"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52156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FDC95D-DDF5-4E6A-B9E5-A8C2F13CDB0F}"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109670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DC95D-DDF5-4E6A-B9E5-A8C2F13CDB0F}"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181305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DC95D-DDF5-4E6A-B9E5-A8C2F13CDB0F}" type="datetimeFigureOut">
              <a:rPr lang="en-IN" smtClean="0"/>
              <a:t>30-11-2017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255677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FDC95D-DDF5-4E6A-B9E5-A8C2F13CDB0F}" type="datetimeFigureOut">
              <a:rPr lang="en-IN" smtClean="0"/>
              <a:t>30-11-2017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811476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DC95D-DDF5-4E6A-B9E5-A8C2F13CDB0F}" type="datetimeFigureOut">
              <a:rPr lang="en-IN" smtClean="0"/>
              <a:t>30-11-2017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291214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FDC95D-DDF5-4E6A-B9E5-A8C2F13CDB0F}"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278732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2914357" y="6041361"/>
            <a:ext cx="732659" cy="365125"/>
          </a:xfrm>
        </p:spPr>
        <p:txBody>
          <a:bodyPr/>
          <a:lstStyle/>
          <a:p>
            <a:fld id="{4FFDC95D-DDF5-4E6A-B9E5-A8C2F13CDB0F}" type="datetimeFigureOut">
              <a:rPr lang="en-IN" smtClean="0"/>
              <a:t>30-11-2017</a:t>
            </a:fld>
            <a:endParaRPr lang="en-IN"/>
          </a:p>
        </p:txBody>
      </p:sp>
      <p:sp>
        <p:nvSpPr>
          <p:cNvPr id="6" name="Footer Placeholder 5"/>
          <p:cNvSpPr>
            <a:spLocks noGrp="1"/>
          </p:cNvSpPr>
          <p:nvPr>
            <p:ph type="ftr" sz="quarter" idx="11"/>
          </p:nvPr>
        </p:nvSpPr>
        <p:spPr>
          <a:xfrm>
            <a:off x="442797" y="6041361"/>
            <a:ext cx="2471560" cy="365125"/>
          </a:xfrm>
        </p:spPr>
        <p:txBody>
          <a:bodyPr/>
          <a:lstStyle/>
          <a:p>
            <a:endParaRPr lang="en-IN"/>
          </a:p>
        </p:txBody>
      </p:sp>
      <p:sp>
        <p:nvSpPr>
          <p:cNvPr id="7" name="Slide Number Placeholder 6"/>
          <p:cNvSpPr>
            <a:spLocks noGrp="1"/>
          </p:cNvSpPr>
          <p:nvPr>
            <p:ph type="sldNum" sz="quarter" idx="12"/>
          </p:nvPr>
        </p:nvSpPr>
        <p:spPr>
          <a:xfrm>
            <a:off x="3647017" y="5915887"/>
            <a:ext cx="796616" cy="490599"/>
          </a:xfrm>
        </p:spPr>
        <p:txBody>
          <a:bodyPr/>
          <a:lstStyle/>
          <a:p>
            <a:fld id="{6F663DAF-73D3-40B2-A33F-1695D89C1814}" type="slidenum">
              <a:rPr lang="en-IN" smtClean="0"/>
              <a:t>‹#›</a:t>
            </a:fld>
            <a:endParaRPr lang="en-IN"/>
          </a:p>
        </p:txBody>
      </p:sp>
    </p:spTree>
    <p:extLst>
      <p:ext uri="{BB962C8B-B14F-4D97-AF65-F5344CB8AC3E}">
        <p14:creationId xmlns:p14="http://schemas.microsoft.com/office/powerpoint/2010/main" val="13049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4FFDC95D-DDF5-4E6A-B9E5-A8C2F13CDB0F}" type="datetimeFigureOut">
              <a:rPr lang="en-IN" smtClean="0"/>
              <a:t>30-11-2017</a:t>
            </a:fld>
            <a:endParaRPr lang="en-IN"/>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6F663DAF-73D3-40B2-A33F-1695D89C1814}" type="slidenum">
              <a:rPr lang="en-IN" smtClean="0"/>
              <a:t>‹#›</a:t>
            </a:fld>
            <a:endParaRPr lang="en-IN"/>
          </a:p>
        </p:txBody>
      </p:sp>
    </p:spTree>
    <p:extLst>
      <p:ext uri="{BB962C8B-B14F-4D97-AF65-F5344CB8AC3E}">
        <p14:creationId xmlns:p14="http://schemas.microsoft.com/office/powerpoint/2010/main" val="2627454619"/>
      </p:ext>
    </p:extLst>
  </p:cSld>
  <p:clrMap bg1="dk1" tx1="lt1" bg2="dk2"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209699A8-9F52-4C34-9606-370C555BC9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9">
            <a:extLst>
              <a:ext uri="{FF2B5EF4-FFF2-40B4-BE49-F238E27FC236}">
                <a16:creationId xmlns:a16="http://schemas.microsoft.com/office/drawing/2014/main" id="{90CF8BA8-E7AA-4F97-9E4C-CD11742FA00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5F74B9-7CB5-478D-BEFE-E885DBD833F9}"/>
              </a:ext>
            </a:extLst>
          </p:cNvPr>
          <p:cNvSpPr>
            <a:spLocks noGrp="1"/>
          </p:cNvSpPr>
          <p:nvPr>
            <p:ph type="ctrTitle"/>
          </p:nvPr>
        </p:nvSpPr>
        <p:spPr>
          <a:xfrm>
            <a:off x="723899" y="1240780"/>
            <a:ext cx="4565143" cy="5244426"/>
          </a:xfrm>
          <a:effectLst/>
        </p:spPr>
        <p:txBody>
          <a:bodyPr anchor="ctr">
            <a:normAutofit/>
          </a:bodyPr>
          <a:lstStyle/>
          <a:p>
            <a:r>
              <a:rPr lang="en-IN" sz="3800" dirty="0">
                <a:solidFill>
                  <a:schemeClr val="tx1"/>
                </a:solidFill>
              </a:rPr>
              <a:t>DETECTING UNPRODUCTIVE APPS(PLAY STORE) USING SENTIMENTAL ANALYSIS</a:t>
            </a:r>
            <a:br>
              <a:rPr lang="en-IN" sz="3800" dirty="0">
                <a:solidFill>
                  <a:schemeClr val="tx1"/>
                </a:solidFill>
              </a:rPr>
            </a:br>
            <a:r>
              <a:rPr lang="en-IN" sz="1600" u="sng" dirty="0">
                <a:solidFill>
                  <a:schemeClr val="tx1"/>
                </a:solidFill>
              </a:rPr>
              <a:t>presented by:</a:t>
            </a:r>
            <a:br>
              <a:rPr lang="en-IN" sz="1600" dirty="0">
                <a:solidFill>
                  <a:schemeClr val="tx1"/>
                </a:solidFill>
              </a:rPr>
            </a:br>
            <a:r>
              <a:rPr lang="en-IN" sz="1600" dirty="0">
                <a:solidFill>
                  <a:schemeClr val="tx1"/>
                </a:solidFill>
              </a:rPr>
              <a:t>                       Karthik </a:t>
            </a:r>
            <a:r>
              <a:rPr lang="en-IN" sz="1600" dirty="0" err="1">
                <a:solidFill>
                  <a:schemeClr val="tx1"/>
                </a:solidFill>
              </a:rPr>
              <a:t>movva</a:t>
            </a:r>
            <a:br>
              <a:rPr lang="en-IN" sz="1600" dirty="0">
                <a:solidFill>
                  <a:schemeClr val="tx1"/>
                </a:solidFill>
              </a:rPr>
            </a:br>
            <a:r>
              <a:rPr lang="en-IN" sz="1600" dirty="0">
                <a:solidFill>
                  <a:schemeClr val="tx1"/>
                </a:solidFill>
              </a:rPr>
              <a:t>		       </a:t>
            </a:r>
            <a:r>
              <a:rPr lang="en-IN" sz="1600" dirty="0" err="1">
                <a:solidFill>
                  <a:schemeClr val="tx1"/>
                </a:solidFill>
              </a:rPr>
              <a:t>sai</a:t>
            </a:r>
            <a:r>
              <a:rPr lang="en-IN" sz="1600" dirty="0">
                <a:solidFill>
                  <a:schemeClr val="tx1"/>
                </a:solidFill>
              </a:rPr>
              <a:t> </a:t>
            </a:r>
            <a:r>
              <a:rPr lang="en-IN" sz="1600" dirty="0" err="1">
                <a:solidFill>
                  <a:schemeClr val="tx1"/>
                </a:solidFill>
              </a:rPr>
              <a:t>vinay</a:t>
            </a:r>
            <a:r>
              <a:rPr lang="en-IN" sz="1600" dirty="0">
                <a:solidFill>
                  <a:schemeClr val="tx1"/>
                </a:solidFill>
              </a:rPr>
              <a:t> Kumar</a:t>
            </a:r>
            <a:br>
              <a:rPr lang="en-IN" sz="1600" dirty="0">
                <a:solidFill>
                  <a:schemeClr val="tx1"/>
                </a:solidFill>
              </a:rPr>
            </a:br>
            <a:r>
              <a:rPr lang="en-IN" sz="1600" dirty="0">
                <a:solidFill>
                  <a:schemeClr val="tx1"/>
                </a:solidFill>
              </a:rPr>
              <a:t>		       rishi </a:t>
            </a:r>
            <a:r>
              <a:rPr lang="en-IN" sz="1600" dirty="0" err="1">
                <a:solidFill>
                  <a:schemeClr val="tx1"/>
                </a:solidFill>
              </a:rPr>
              <a:t>kolasani</a:t>
            </a:r>
            <a:endParaRPr lang="en-IN" sz="1600" dirty="0">
              <a:solidFill>
                <a:schemeClr val="tx1"/>
              </a:solidFill>
            </a:endParaRPr>
          </a:p>
        </p:txBody>
      </p:sp>
      <p:sp>
        <p:nvSpPr>
          <p:cNvPr id="3" name="Subtitle 2">
            <a:extLst>
              <a:ext uri="{FF2B5EF4-FFF2-40B4-BE49-F238E27FC236}">
                <a16:creationId xmlns:a16="http://schemas.microsoft.com/office/drawing/2014/main" id="{9DFF2598-DB87-47EE-A1FC-A12C32D1DB55}"/>
              </a:ext>
            </a:extLst>
          </p:cNvPr>
          <p:cNvSpPr>
            <a:spLocks noGrp="1"/>
          </p:cNvSpPr>
          <p:nvPr>
            <p:ph type="subTitle" idx="1"/>
          </p:nvPr>
        </p:nvSpPr>
        <p:spPr>
          <a:xfrm>
            <a:off x="6012942" y="1240779"/>
            <a:ext cx="2523559" cy="4583245"/>
          </a:xfrm>
          <a:effectLst/>
        </p:spPr>
        <p:txBody>
          <a:bodyPr anchor="ctr">
            <a:normAutofit lnSpcReduction="10000"/>
          </a:bodyPr>
          <a:lstStyle/>
          <a:p>
            <a:pPr>
              <a:lnSpc>
                <a:spcPct val="90000"/>
              </a:lnSpc>
            </a:pPr>
            <a:r>
              <a:rPr lang="en-IN" sz="1500" dirty="0"/>
              <a:t>Google play store and IOS store has many unworthy apps which are not useful for the user.</a:t>
            </a:r>
          </a:p>
          <a:p>
            <a:pPr>
              <a:lnSpc>
                <a:spcPct val="90000"/>
              </a:lnSpc>
            </a:pPr>
            <a:r>
              <a:rPr lang="en-IN" sz="1500" dirty="0"/>
              <a:t>But, the ratings for these apps will be good enough so, that the user will think it’s a  good one and start using it. But the end of the day user will realize it’s unworthy app. So, the only way user can know about the app is by looking at the  other user comments but, not the rating. But, it’s a time consuming process. So, by using sentimental analysis we analyse the data in comments and find whether the app is productive or not.</a:t>
            </a:r>
          </a:p>
        </p:txBody>
      </p:sp>
    </p:spTree>
    <p:extLst>
      <p:ext uri="{BB962C8B-B14F-4D97-AF65-F5344CB8AC3E}">
        <p14:creationId xmlns:p14="http://schemas.microsoft.com/office/powerpoint/2010/main" val="1277920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6895-A18C-498D-AF3C-1F0E8FF72662}"/>
              </a:ext>
            </a:extLst>
          </p:cNvPr>
          <p:cNvSpPr>
            <a:spLocks noGrp="1"/>
          </p:cNvSpPr>
          <p:nvPr>
            <p:ph type="title"/>
          </p:nvPr>
        </p:nvSpPr>
        <p:spPr/>
        <p:txBody>
          <a:bodyPr/>
          <a:lstStyle/>
          <a:p>
            <a:pPr algn="ctr"/>
            <a:r>
              <a:rPr lang="en-IN" sz="3200" dirty="0"/>
              <a:t>Summing the tags from the data and finding whether it is productive or not(code in python).</a:t>
            </a:r>
          </a:p>
        </p:txBody>
      </p:sp>
      <p:pic>
        <p:nvPicPr>
          <p:cNvPr id="6" name="Content Placeholder 5">
            <a:extLst>
              <a:ext uri="{FF2B5EF4-FFF2-40B4-BE49-F238E27FC236}">
                <a16:creationId xmlns:a16="http://schemas.microsoft.com/office/drawing/2014/main" id="{C6390878-E4AB-44F9-B6A1-FA865C493E5E}"/>
              </a:ext>
            </a:extLst>
          </p:cNvPr>
          <p:cNvPicPr>
            <a:picLocks noGrp="1" noChangeAspect="1"/>
          </p:cNvPicPr>
          <p:nvPr>
            <p:ph idx="1"/>
          </p:nvPr>
        </p:nvPicPr>
        <p:blipFill>
          <a:blip r:embed="rId2"/>
          <a:stretch>
            <a:fillRect/>
          </a:stretch>
        </p:blipFill>
        <p:spPr>
          <a:xfrm>
            <a:off x="171450" y="2676524"/>
            <a:ext cx="8429625" cy="3267075"/>
          </a:xfrm>
          <a:prstGeom prst="rect">
            <a:avLst/>
          </a:prstGeom>
        </p:spPr>
      </p:pic>
    </p:spTree>
    <p:extLst>
      <p:ext uri="{BB962C8B-B14F-4D97-AF65-F5344CB8AC3E}">
        <p14:creationId xmlns:p14="http://schemas.microsoft.com/office/powerpoint/2010/main" val="332381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13CB-7504-4685-BFA2-16169723E78D}"/>
              </a:ext>
            </a:extLst>
          </p:cNvPr>
          <p:cNvSpPr>
            <a:spLocks noGrp="1"/>
          </p:cNvSpPr>
          <p:nvPr>
            <p:ph type="title"/>
          </p:nvPr>
        </p:nvSpPr>
        <p:spPr/>
        <p:txBody>
          <a:bodyPr/>
          <a:lstStyle/>
          <a:p>
            <a:pPr algn="ctr"/>
            <a:r>
              <a:rPr lang="en-IN" dirty="0"/>
              <a:t>output</a:t>
            </a:r>
          </a:p>
        </p:txBody>
      </p:sp>
      <p:pic>
        <p:nvPicPr>
          <p:cNvPr id="7" name="Content Placeholder 6">
            <a:extLst>
              <a:ext uri="{FF2B5EF4-FFF2-40B4-BE49-F238E27FC236}">
                <a16:creationId xmlns:a16="http://schemas.microsoft.com/office/drawing/2014/main" id="{F6C4736C-1769-42CB-A35C-4F785E54BE51}"/>
              </a:ext>
            </a:extLst>
          </p:cNvPr>
          <p:cNvPicPr>
            <a:picLocks noGrp="1" noChangeAspect="1"/>
          </p:cNvPicPr>
          <p:nvPr>
            <p:ph idx="1"/>
          </p:nvPr>
        </p:nvPicPr>
        <p:blipFill>
          <a:blip r:embed="rId2"/>
          <a:stretch>
            <a:fillRect/>
          </a:stretch>
        </p:blipFill>
        <p:spPr>
          <a:xfrm>
            <a:off x="603115" y="2393005"/>
            <a:ext cx="7889132" cy="2957208"/>
          </a:xfrm>
          <a:prstGeom prst="rect">
            <a:avLst/>
          </a:prstGeom>
        </p:spPr>
      </p:pic>
    </p:spTree>
    <p:extLst>
      <p:ext uri="{BB962C8B-B14F-4D97-AF65-F5344CB8AC3E}">
        <p14:creationId xmlns:p14="http://schemas.microsoft.com/office/powerpoint/2010/main" val="372204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4D44-9813-4E13-87CD-16639F30BE95}"/>
              </a:ext>
            </a:extLst>
          </p:cNvPr>
          <p:cNvSpPr>
            <a:spLocks noGrp="1"/>
          </p:cNvSpPr>
          <p:nvPr>
            <p:ph type="title"/>
          </p:nvPr>
        </p:nvSpPr>
        <p:spPr/>
        <p:txBody>
          <a:bodyPr/>
          <a:lstStyle/>
          <a:p>
            <a:pPr algn="ctr"/>
            <a:r>
              <a:rPr lang="en-IN" dirty="0"/>
              <a:t>Tasks completed</a:t>
            </a:r>
          </a:p>
        </p:txBody>
      </p:sp>
      <p:sp>
        <p:nvSpPr>
          <p:cNvPr id="3" name="Content Placeholder 2">
            <a:extLst>
              <a:ext uri="{FF2B5EF4-FFF2-40B4-BE49-F238E27FC236}">
                <a16:creationId xmlns:a16="http://schemas.microsoft.com/office/drawing/2014/main" id="{36336ACD-11DE-4635-AEA6-09B53DA965C3}"/>
              </a:ext>
            </a:extLst>
          </p:cNvPr>
          <p:cNvSpPr>
            <a:spLocks noGrp="1"/>
          </p:cNvSpPr>
          <p:nvPr>
            <p:ph idx="1"/>
          </p:nvPr>
        </p:nvSpPr>
        <p:spPr/>
        <p:txBody>
          <a:bodyPr>
            <a:normAutofit/>
          </a:bodyPr>
          <a:lstStyle/>
          <a:p>
            <a:pPr marL="0" indent="0">
              <a:buNone/>
            </a:pPr>
            <a:r>
              <a:rPr lang="en-IN" dirty="0"/>
              <a:t>Project proposed by : </a:t>
            </a:r>
            <a:r>
              <a:rPr lang="en-IN" dirty="0" err="1"/>
              <a:t>karthik</a:t>
            </a:r>
            <a:r>
              <a:rPr lang="en-IN" dirty="0"/>
              <a:t> </a:t>
            </a:r>
            <a:r>
              <a:rPr lang="en-IN" dirty="0" err="1"/>
              <a:t>movva</a:t>
            </a:r>
            <a:endParaRPr lang="en-IN" dirty="0"/>
          </a:p>
          <a:p>
            <a:pPr marL="0" indent="0">
              <a:buNone/>
            </a:pPr>
            <a:r>
              <a:rPr lang="en-IN" dirty="0" err="1"/>
              <a:t>Phyton</a:t>
            </a:r>
            <a:r>
              <a:rPr lang="en-IN" dirty="0"/>
              <a:t> coding: </a:t>
            </a:r>
            <a:r>
              <a:rPr lang="en-IN" dirty="0" err="1"/>
              <a:t>karthik</a:t>
            </a:r>
            <a:r>
              <a:rPr lang="en-IN" dirty="0"/>
              <a:t> </a:t>
            </a:r>
            <a:r>
              <a:rPr lang="en-IN" dirty="0" err="1"/>
              <a:t>movva</a:t>
            </a:r>
            <a:endParaRPr lang="en-IN" dirty="0"/>
          </a:p>
          <a:p>
            <a:pPr marL="0" indent="0">
              <a:buNone/>
            </a:pPr>
            <a:r>
              <a:rPr lang="en-IN" dirty="0"/>
              <a:t>Code testing and debugging : </a:t>
            </a:r>
            <a:r>
              <a:rPr lang="en-IN" dirty="0" err="1"/>
              <a:t>sai</a:t>
            </a:r>
            <a:r>
              <a:rPr lang="en-IN" dirty="0"/>
              <a:t> </a:t>
            </a:r>
            <a:r>
              <a:rPr lang="en-IN" dirty="0" err="1"/>
              <a:t>vinay</a:t>
            </a:r>
            <a:r>
              <a:rPr lang="en-IN" dirty="0"/>
              <a:t> Kumar </a:t>
            </a:r>
            <a:r>
              <a:rPr lang="en-IN" dirty="0" err="1"/>
              <a:t>koppola</a:t>
            </a:r>
            <a:endParaRPr lang="en-IN" dirty="0"/>
          </a:p>
          <a:p>
            <a:pPr marL="0" indent="0">
              <a:buNone/>
            </a:pPr>
            <a:r>
              <a:rPr lang="en-IN" dirty="0"/>
              <a:t>Dictionaries created by :rishi </a:t>
            </a:r>
            <a:r>
              <a:rPr lang="en-IN" dirty="0" err="1"/>
              <a:t>kolasani</a:t>
            </a:r>
            <a:r>
              <a:rPr lang="en-IN" dirty="0"/>
              <a:t>.</a:t>
            </a:r>
          </a:p>
          <a:p>
            <a:pPr marL="0" indent="0">
              <a:buNone/>
            </a:pPr>
            <a:r>
              <a:rPr lang="en-IN" dirty="0"/>
              <a:t>Presentation done by : </a:t>
            </a:r>
            <a:r>
              <a:rPr lang="en-IN" dirty="0" err="1"/>
              <a:t>sai</a:t>
            </a:r>
            <a:r>
              <a:rPr lang="en-IN" dirty="0"/>
              <a:t> </a:t>
            </a:r>
            <a:r>
              <a:rPr lang="en-IN" dirty="0" err="1"/>
              <a:t>vinay</a:t>
            </a:r>
            <a:r>
              <a:rPr lang="en-IN" dirty="0"/>
              <a:t>, </a:t>
            </a:r>
            <a:r>
              <a:rPr lang="en-IN" dirty="0" err="1"/>
              <a:t>karthik</a:t>
            </a:r>
            <a:r>
              <a:rPr lang="en-IN" dirty="0"/>
              <a:t> and rishi </a:t>
            </a:r>
            <a:r>
              <a:rPr lang="en-IN" dirty="0" err="1"/>
              <a:t>kolasani</a:t>
            </a:r>
            <a:r>
              <a:rPr lang="en-IN" dirty="0"/>
              <a:t>.</a:t>
            </a:r>
          </a:p>
          <a:p>
            <a:pPr marL="0" indent="0">
              <a:buNone/>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577959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8B17-C8F2-48FD-8CBC-5358D92C801D}"/>
              </a:ext>
            </a:extLst>
          </p:cNvPr>
          <p:cNvSpPr>
            <a:spLocks noGrp="1"/>
          </p:cNvSpPr>
          <p:nvPr>
            <p:ph type="title"/>
          </p:nvPr>
        </p:nvSpPr>
        <p:spPr/>
        <p:txBody>
          <a:bodyPr/>
          <a:lstStyle/>
          <a:p>
            <a:pPr algn="ctr"/>
            <a:r>
              <a:rPr lang="en-IN" dirty="0"/>
              <a:t>Tasks remaining </a:t>
            </a:r>
          </a:p>
        </p:txBody>
      </p:sp>
      <p:sp>
        <p:nvSpPr>
          <p:cNvPr id="3" name="Content Placeholder 2">
            <a:extLst>
              <a:ext uri="{FF2B5EF4-FFF2-40B4-BE49-F238E27FC236}">
                <a16:creationId xmlns:a16="http://schemas.microsoft.com/office/drawing/2014/main" id="{B3C29374-3A8B-4C03-9BDB-3316B0C3B2A7}"/>
              </a:ext>
            </a:extLst>
          </p:cNvPr>
          <p:cNvSpPr>
            <a:spLocks noGrp="1"/>
          </p:cNvSpPr>
          <p:nvPr>
            <p:ph idx="1"/>
          </p:nvPr>
        </p:nvSpPr>
        <p:spPr>
          <a:xfrm>
            <a:off x="809997" y="2222286"/>
            <a:ext cx="7524003" cy="4188525"/>
          </a:xfrm>
        </p:spPr>
        <p:txBody>
          <a:bodyPr/>
          <a:lstStyle/>
          <a:p>
            <a:r>
              <a:rPr lang="en-IN" dirty="0"/>
              <a:t>In this process we have used data miner (google chrome extension) for extracting the data , we want to enhance it by extracting the data in the python itself by importing a module called BEAUTIFUL SOAP. </a:t>
            </a:r>
          </a:p>
          <a:p>
            <a:pPr marL="0" indent="0">
              <a:buNone/>
            </a:pPr>
            <a:r>
              <a:rPr lang="en-IN" dirty="0"/>
              <a:t>	task handled to : </a:t>
            </a:r>
            <a:r>
              <a:rPr lang="en-IN" dirty="0" err="1"/>
              <a:t>karthik</a:t>
            </a:r>
            <a:r>
              <a:rPr lang="en-IN" dirty="0"/>
              <a:t> </a:t>
            </a:r>
            <a:r>
              <a:rPr lang="en-IN" dirty="0" err="1"/>
              <a:t>movva</a:t>
            </a:r>
            <a:r>
              <a:rPr lang="en-IN" dirty="0"/>
              <a:t>.</a:t>
            </a:r>
          </a:p>
          <a:p>
            <a:pPr>
              <a:buFont typeface="Courier New" panose="02070309020205020404" pitchFamily="49" charset="0"/>
              <a:buChar char="o"/>
            </a:pPr>
            <a:r>
              <a:rPr lang="en-IN" dirty="0"/>
              <a:t>Creating another set of dictionaries and using them in order to compare the results:</a:t>
            </a:r>
          </a:p>
          <a:p>
            <a:pPr marL="0" indent="0">
              <a:buNone/>
            </a:pPr>
            <a:r>
              <a:rPr lang="en-IN" dirty="0"/>
              <a:t>	task handled to : rishi </a:t>
            </a:r>
            <a:r>
              <a:rPr lang="en-IN" dirty="0" err="1"/>
              <a:t>kolasani</a:t>
            </a:r>
            <a:r>
              <a:rPr lang="en-IN" dirty="0"/>
              <a:t> and </a:t>
            </a:r>
            <a:r>
              <a:rPr lang="en-IN" dirty="0" err="1"/>
              <a:t>sai</a:t>
            </a:r>
            <a:r>
              <a:rPr lang="en-IN" dirty="0"/>
              <a:t> </a:t>
            </a:r>
            <a:r>
              <a:rPr lang="en-IN" dirty="0" err="1"/>
              <a:t>vinay</a:t>
            </a:r>
            <a:r>
              <a:rPr lang="en-IN" dirty="0"/>
              <a:t>.</a:t>
            </a:r>
          </a:p>
          <a:p>
            <a:pPr>
              <a:buFont typeface="Courier New" panose="02070309020205020404" pitchFamily="49" charset="0"/>
              <a:buChar char="o"/>
            </a:pPr>
            <a:r>
              <a:rPr lang="en-IN" dirty="0"/>
              <a:t>Repeating the whole process on the another app called “RING TONE MAKER” , which is a productive app in order to compare the results.</a:t>
            </a:r>
          </a:p>
          <a:p>
            <a:pPr marL="0" indent="0">
              <a:buNone/>
            </a:pPr>
            <a:r>
              <a:rPr lang="en-IN" dirty="0"/>
              <a:t>	task handled to : </a:t>
            </a:r>
            <a:r>
              <a:rPr lang="en-IN" dirty="0" err="1"/>
              <a:t>sai</a:t>
            </a:r>
            <a:r>
              <a:rPr lang="en-IN" dirty="0"/>
              <a:t> </a:t>
            </a:r>
            <a:r>
              <a:rPr lang="en-IN" dirty="0" err="1"/>
              <a:t>vinay</a:t>
            </a:r>
            <a:r>
              <a:rPr lang="en-IN" dirty="0"/>
              <a:t> and rishi </a:t>
            </a:r>
            <a:r>
              <a:rPr lang="en-IN" dirty="0" err="1"/>
              <a:t>kolasani</a:t>
            </a:r>
            <a:endParaRPr lang="en-IN" dirty="0"/>
          </a:p>
        </p:txBody>
      </p:sp>
    </p:spTree>
    <p:extLst>
      <p:ext uri="{BB962C8B-B14F-4D97-AF65-F5344CB8AC3E}">
        <p14:creationId xmlns:p14="http://schemas.microsoft.com/office/powerpoint/2010/main" val="59105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8E5E-2ACB-4396-8529-502C92312CE1}"/>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B96931AC-9885-4E4C-B0E7-437F72A7D6EB}"/>
              </a:ext>
            </a:extLst>
          </p:cNvPr>
          <p:cNvSpPr>
            <a:spLocks noGrp="1"/>
          </p:cNvSpPr>
          <p:nvPr>
            <p:ph idx="1"/>
          </p:nvPr>
        </p:nvSpPr>
        <p:spPr/>
        <p:txBody>
          <a:bodyPr/>
          <a:lstStyle/>
          <a:p>
            <a:pPr marL="0" indent="0">
              <a:buNone/>
            </a:pPr>
            <a:r>
              <a:rPr lang="en-IN" dirty="0"/>
              <a:t>using the SENTIMENTAL ANALYSIS we can know the reliability of an app by not only considering it’s rating in the play store.</a:t>
            </a:r>
          </a:p>
        </p:txBody>
      </p:sp>
    </p:spTree>
    <p:extLst>
      <p:ext uri="{BB962C8B-B14F-4D97-AF65-F5344CB8AC3E}">
        <p14:creationId xmlns:p14="http://schemas.microsoft.com/office/powerpoint/2010/main" val="2547771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089A69AF-D57B-49B4-886C-D4A5DC1944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9">
            <a:extLst>
              <a:ext uri="{FF2B5EF4-FFF2-40B4-BE49-F238E27FC236}">
                <a16:creationId xmlns:a16="http://schemas.microsoft.com/office/drawing/2014/main" id="{68F2977E-E0AE-4EB4-A059-59E908EB86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00070" y="-666761"/>
            <a:ext cx="51435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FDD224-DC2A-4736-9447-C5A03374EE61}"/>
              </a:ext>
            </a:extLst>
          </p:cNvPr>
          <p:cNvSpPr>
            <a:spLocks noGrp="1"/>
          </p:cNvSpPr>
          <p:nvPr>
            <p:ph type="title"/>
          </p:nvPr>
        </p:nvSpPr>
        <p:spPr>
          <a:xfrm>
            <a:off x="7256834" y="1303113"/>
            <a:ext cx="1596844" cy="4251775"/>
          </a:xfrm>
          <a:effectLst/>
        </p:spPr>
        <p:txBody>
          <a:bodyPr anchor="ctr">
            <a:normAutofit/>
          </a:bodyPr>
          <a:lstStyle/>
          <a:p>
            <a:r>
              <a:rPr lang="en-IN" sz="9600" dirty="0">
                <a:solidFill>
                  <a:schemeClr val="bg1"/>
                </a:solidFill>
              </a:rPr>
              <a:t>?</a:t>
            </a:r>
          </a:p>
        </p:txBody>
      </p:sp>
      <p:sp>
        <p:nvSpPr>
          <p:cNvPr id="3" name="Content Placeholder 2">
            <a:extLst>
              <a:ext uri="{FF2B5EF4-FFF2-40B4-BE49-F238E27FC236}">
                <a16:creationId xmlns:a16="http://schemas.microsoft.com/office/drawing/2014/main" id="{471089BF-6490-45EC-9F36-4205A8DE2E0D}"/>
              </a:ext>
            </a:extLst>
          </p:cNvPr>
          <p:cNvSpPr>
            <a:spLocks noGrp="1"/>
          </p:cNvSpPr>
          <p:nvPr>
            <p:ph idx="1"/>
          </p:nvPr>
        </p:nvSpPr>
        <p:spPr>
          <a:xfrm>
            <a:off x="338635" y="978993"/>
            <a:ext cx="5352046" cy="4900014"/>
          </a:xfrm>
          <a:effectLst/>
        </p:spPr>
        <p:txBody>
          <a:bodyPr>
            <a:normAutofit/>
          </a:bodyPr>
          <a:lstStyle/>
          <a:p>
            <a:pPr marL="0" indent="0">
              <a:buNone/>
            </a:pPr>
            <a:r>
              <a:rPr lang="en-IN" sz="4800" dirty="0"/>
              <a:t>ANY QUERIES…… </a:t>
            </a:r>
          </a:p>
        </p:txBody>
      </p:sp>
    </p:spTree>
    <p:extLst>
      <p:ext uri="{BB962C8B-B14F-4D97-AF65-F5344CB8AC3E}">
        <p14:creationId xmlns:p14="http://schemas.microsoft.com/office/powerpoint/2010/main" val="264187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9A69AF-D57B-49B4-886C-D4A5DC1944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68F2977E-E0AE-4EB4-A059-59E908EB86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00070" y="-666761"/>
            <a:ext cx="51435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B61D027-63C8-4D5F-A699-38F11D998E24}"/>
              </a:ext>
            </a:extLst>
          </p:cNvPr>
          <p:cNvSpPr>
            <a:spLocks noGrp="1"/>
          </p:cNvSpPr>
          <p:nvPr>
            <p:ph idx="1"/>
          </p:nvPr>
        </p:nvSpPr>
        <p:spPr>
          <a:xfrm>
            <a:off x="338635" y="978993"/>
            <a:ext cx="5695662" cy="4900014"/>
          </a:xfrm>
          <a:effectLst/>
        </p:spPr>
        <p:txBody>
          <a:bodyPr>
            <a:normAutofit/>
          </a:bodyPr>
          <a:lstStyle/>
          <a:p>
            <a:pPr marL="0" indent="0">
              <a:buNone/>
            </a:pPr>
            <a:r>
              <a:rPr lang="en-IN" sz="7200" dirty="0"/>
              <a:t>THANK YOU</a:t>
            </a:r>
          </a:p>
        </p:txBody>
      </p:sp>
    </p:spTree>
    <p:extLst>
      <p:ext uri="{BB962C8B-B14F-4D97-AF65-F5344CB8AC3E}">
        <p14:creationId xmlns:p14="http://schemas.microsoft.com/office/powerpoint/2010/main" val="412229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829F-0966-470A-B7CA-E7F2F741DA93}"/>
              </a:ext>
            </a:extLst>
          </p:cNvPr>
          <p:cNvSpPr>
            <a:spLocks noGrp="1"/>
          </p:cNvSpPr>
          <p:nvPr>
            <p:ph type="title"/>
          </p:nvPr>
        </p:nvSpPr>
        <p:spPr/>
        <p:txBody>
          <a:bodyPr/>
          <a:lstStyle/>
          <a:p>
            <a:pPr algn="ctr"/>
            <a:r>
              <a:rPr lang="en-IN" dirty="0"/>
              <a:t>How this is going to work?</a:t>
            </a:r>
          </a:p>
        </p:txBody>
      </p:sp>
      <p:sp>
        <p:nvSpPr>
          <p:cNvPr id="3" name="Content Placeholder 2">
            <a:extLst>
              <a:ext uri="{FF2B5EF4-FFF2-40B4-BE49-F238E27FC236}">
                <a16:creationId xmlns:a16="http://schemas.microsoft.com/office/drawing/2014/main" id="{3BF9DB89-D355-4094-98E9-D75E5CECF606}"/>
              </a:ext>
            </a:extLst>
          </p:cNvPr>
          <p:cNvSpPr>
            <a:spLocks noGrp="1"/>
          </p:cNvSpPr>
          <p:nvPr>
            <p:ph idx="1"/>
          </p:nvPr>
        </p:nvSpPr>
        <p:spPr>
          <a:xfrm>
            <a:off x="809996" y="2531777"/>
            <a:ext cx="7524003" cy="3636510"/>
          </a:xfrm>
        </p:spPr>
        <p:txBody>
          <a:bodyPr>
            <a:noAutofit/>
          </a:bodyPr>
          <a:lstStyle/>
          <a:p>
            <a:r>
              <a:rPr lang="en-IN" sz="1400" dirty="0"/>
              <a:t>By using data miner we will import the data from the user comments of an app (which we are going to find whether it’s productive or not).</a:t>
            </a:r>
          </a:p>
          <a:p>
            <a:r>
              <a:rPr lang="en-IN" sz="1400" dirty="0"/>
              <a:t>Data is saved as a .CSV file.</a:t>
            </a:r>
          </a:p>
          <a:p>
            <a:r>
              <a:rPr lang="en-IN" sz="1400" dirty="0"/>
              <a:t>Two dictionaries are created POSITIVE and NEGATIVE in the form of .XML files.</a:t>
            </a:r>
          </a:p>
          <a:p>
            <a:r>
              <a:rPr lang="en-IN" sz="1400" dirty="0"/>
              <a:t>Using python code the data imported from the app comments is separated  as words .these words are tagged and compared with the positive and negative dictionaries.</a:t>
            </a:r>
          </a:p>
          <a:p>
            <a:r>
              <a:rPr lang="en-IN" sz="1400" dirty="0"/>
              <a:t>We will return the positive and negative tagged words as +1 and -1 and those values are looped and sum is calculated successfully.</a:t>
            </a:r>
          </a:p>
          <a:p>
            <a:r>
              <a:rPr lang="en-IN" sz="1400" dirty="0"/>
              <a:t>At last  if the sum is  &lt;”-15” app is unproductive else the app is productive.</a:t>
            </a:r>
          </a:p>
          <a:p>
            <a:pPr marL="0" indent="0">
              <a:buNone/>
            </a:pPr>
            <a:r>
              <a:rPr lang="en-IN" sz="1400" dirty="0"/>
              <a:t> 	</a:t>
            </a:r>
            <a:r>
              <a:rPr lang="en-IN" sz="1400" b="1" u="sng" dirty="0"/>
              <a:t>example:</a:t>
            </a:r>
          </a:p>
          <a:p>
            <a:pPr marL="0" indent="0">
              <a:buNone/>
            </a:pPr>
            <a:r>
              <a:rPr lang="en-IN" sz="1400" dirty="0"/>
              <a:t>	 the words and their tags are as follows </a:t>
            </a:r>
          </a:p>
          <a:p>
            <a:pPr marL="0" indent="0">
              <a:buNone/>
            </a:pPr>
            <a:r>
              <a:rPr lang="en-IN" sz="1400" dirty="0"/>
              <a:t>	+1,+1,-1,+1</a:t>
            </a:r>
          </a:p>
          <a:p>
            <a:pPr marL="0" indent="0">
              <a:buNone/>
            </a:pPr>
            <a:r>
              <a:rPr lang="en-IN" sz="1400" dirty="0"/>
              <a:t>	sum=2</a:t>
            </a:r>
          </a:p>
          <a:p>
            <a:pPr marL="0" indent="0">
              <a:buNone/>
            </a:pPr>
            <a:r>
              <a:rPr lang="en-IN" sz="1400" dirty="0"/>
              <a:t>	so, the app is PRODUCTIVE.</a:t>
            </a:r>
          </a:p>
        </p:txBody>
      </p:sp>
    </p:spTree>
    <p:extLst>
      <p:ext uri="{BB962C8B-B14F-4D97-AF65-F5344CB8AC3E}">
        <p14:creationId xmlns:p14="http://schemas.microsoft.com/office/powerpoint/2010/main" val="284284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9F98-EE7F-4308-9B0F-C79094E5010E}"/>
              </a:ext>
            </a:extLst>
          </p:cNvPr>
          <p:cNvSpPr>
            <a:spLocks noGrp="1"/>
          </p:cNvSpPr>
          <p:nvPr>
            <p:ph type="title"/>
          </p:nvPr>
        </p:nvSpPr>
        <p:spPr>
          <a:xfrm>
            <a:off x="607500" y="447188"/>
            <a:ext cx="7928998" cy="970450"/>
          </a:xfrm>
        </p:spPr>
        <p:txBody>
          <a:bodyPr>
            <a:normAutofit/>
          </a:bodyPr>
          <a:lstStyle/>
          <a:p>
            <a:pPr algn="ctr"/>
            <a:r>
              <a:rPr lang="en-IN" dirty="0"/>
              <a:t>Methods involved</a:t>
            </a:r>
          </a:p>
        </p:txBody>
      </p:sp>
      <p:graphicFrame>
        <p:nvGraphicFramePr>
          <p:cNvPr id="18" name="Content Placeholder 2"/>
          <p:cNvGraphicFramePr>
            <a:graphicFrameLocks noGrp="1"/>
          </p:cNvGraphicFramePr>
          <p:nvPr>
            <p:ph idx="1"/>
            <p:extLst>
              <p:ext uri="{D42A27DB-BD31-4B8C-83A1-F6EECF244321}">
                <p14:modId xmlns:p14="http://schemas.microsoft.com/office/powerpoint/2010/main" val="63630726"/>
              </p:ext>
            </p:extLst>
          </p:nvPr>
        </p:nvGraphicFramePr>
        <p:xfrm>
          <a:off x="607500" y="2478308"/>
          <a:ext cx="7915275"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725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EF79-CE3E-4146-9C87-A84B59B9AD15}"/>
              </a:ext>
            </a:extLst>
          </p:cNvPr>
          <p:cNvSpPr>
            <a:spLocks noGrp="1"/>
          </p:cNvSpPr>
          <p:nvPr>
            <p:ph type="title"/>
          </p:nvPr>
        </p:nvSpPr>
        <p:spPr>
          <a:xfrm>
            <a:off x="607500" y="447188"/>
            <a:ext cx="7928998" cy="970450"/>
          </a:xfrm>
        </p:spPr>
        <p:txBody>
          <a:bodyPr>
            <a:normAutofit/>
          </a:bodyPr>
          <a:lstStyle/>
          <a:p>
            <a:pPr>
              <a:lnSpc>
                <a:spcPct val="90000"/>
              </a:lnSpc>
            </a:pPr>
            <a:r>
              <a:rPr lang="en-IN" sz="3400"/>
              <a:t>Importing the data using data miner</a:t>
            </a:r>
          </a:p>
        </p:txBody>
      </p:sp>
      <p:sp>
        <p:nvSpPr>
          <p:cNvPr id="9" name="Content Placeholder 8"/>
          <p:cNvSpPr>
            <a:spLocks noGrp="1"/>
          </p:cNvSpPr>
          <p:nvPr>
            <p:ph idx="1"/>
          </p:nvPr>
        </p:nvSpPr>
        <p:spPr>
          <a:xfrm>
            <a:off x="614034" y="2413000"/>
            <a:ext cx="2876688" cy="3632200"/>
          </a:xfrm>
        </p:spPr>
        <p:txBody>
          <a:bodyPr>
            <a:normAutofit/>
          </a:bodyPr>
          <a:lstStyle/>
          <a:p>
            <a:pPr marL="0" indent="0">
              <a:buNone/>
            </a:pPr>
            <a:r>
              <a:rPr lang="en-US" sz="1600" dirty="0"/>
              <a:t>This is the app which we have chosen to do sentimental analysis. We have taken data from the comments of the users.</a:t>
            </a:r>
          </a:p>
        </p:txBody>
      </p:sp>
      <p:pic>
        <p:nvPicPr>
          <p:cNvPr id="4" name="Picture 3">
            <a:extLst>
              <a:ext uri="{FF2B5EF4-FFF2-40B4-BE49-F238E27FC236}">
                <a16:creationId xmlns:a16="http://schemas.microsoft.com/office/drawing/2014/main" id="{3E601642-2131-41B0-926D-9502FED563FC}"/>
              </a:ext>
            </a:extLst>
          </p:cNvPr>
          <p:cNvPicPr>
            <a:picLocks noChangeAspect="1"/>
          </p:cNvPicPr>
          <p:nvPr/>
        </p:nvPicPr>
        <p:blipFill>
          <a:blip r:embed="rId2"/>
          <a:stretch>
            <a:fillRect/>
          </a:stretch>
        </p:blipFill>
        <p:spPr>
          <a:xfrm>
            <a:off x="3891064" y="2188722"/>
            <a:ext cx="4912468" cy="4143984"/>
          </a:xfrm>
          <a:prstGeom prst="rect">
            <a:avLst/>
          </a:prstGeom>
        </p:spPr>
      </p:pic>
    </p:spTree>
    <p:extLst>
      <p:ext uri="{BB962C8B-B14F-4D97-AF65-F5344CB8AC3E}">
        <p14:creationId xmlns:p14="http://schemas.microsoft.com/office/powerpoint/2010/main" val="225005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46D4-AE43-4D4D-817B-68E4213BEF13}"/>
              </a:ext>
            </a:extLst>
          </p:cNvPr>
          <p:cNvSpPr>
            <a:spLocks noGrp="1"/>
          </p:cNvSpPr>
          <p:nvPr>
            <p:ph type="title"/>
          </p:nvPr>
        </p:nvSpPr>
        <p:spPr/>
        <p:txBody>
          <a:bodyPr/>
          <a:lstStyle/>
          <a:p>
            <a:pPr algn="ctr"/>
            <a:r>
              <a:rPr lang="en-IN" dirty="0"/>
              <a:t>Data obtained from data miner.</a:t>
            </a:r>
          </a:p>
        </p:txBody>
      </p:sp>
      <p:pic>
        <p:nvPicPr>
          <p:cNvPr id="7" name="Content Placeholder 6">
            <a:extLst>
              <a:ext uri="{FF2B5EF4-FFF2-40B4-BE49-F238E27FC236}">
                <a16:creationId xmlns:a16="http://schemas.microsoft.com/office/drawing/2014/main" id="{B89B6A17-01D2-4723-8536-875C4917D240}"/>
              </a:ext>
            </a:extLst>
          </p:cNvPr>
          <p:cNvPicPr>
            <a:picLocks noGrp="1" noChangeAspect="1"/>
          </p:cNvPicPr>
          <p:nvPr>
            <p:ph idx="1"/>
          </p:nvPr>
        </p:nvPicPr>
        <p:blipFill>
          <a:blip r:embed="rId2"/>
          <a:stretch>
            <a:fillRect/>
          </a:stretch>
        </p:blipFill>
        <p:spPr>
          <a:xfrm>
            <a:off x="223737" y="2222500"/>
            <a:ext cx="8803532" cy="3954564"/>
          </a:xfrm>
          <a:prstGeom prst="rect">
            <a:avLst/>
          </a:prstGeom>
        </p:spPr>
      </p:pic>
    </p:spTree>
    <p:extLst>
      <p:ext uri="{BB962C8B-B14F-4D97-AF65-F5344CB8AC3E}">
        <p14:creationId xmlns:p14="http://schemas.microsoft.com/office/powerpoint/2010/main" val="188886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6" name="Content Placeholder 3">
            <a:extLst>
              <a:ext uri="{FF2B5EF4-FFF2-40B4-BE49-F238E27FC236}">
                <a16:creationId xmlns:a16="http://schemas.microsoft.com/office/drawing/2014/main" id="{6BF2D33C-5BEA-419D-BCB8-84F849C1EAE0}"/>
              </a:ext>
            </a:extLst>
          </p:cNvPr>
          <p:cNvPicPr>
            <a:picLocks noChangeAspect="1"/>
          </p:cNvPicPr>
          <p:nvPr/>
        </p:nvPicPr>
        <p:blipFill>
          <a:blip r:embed="rId3"/>
          <a:stretch>
            <a:fillRect/>
          </a:stretch>
        </p:blipFill>
        <p:spPr>
          <a:xfrm>
            <a:off x="301557" y="2256816"/>
            <a:ext cx="8232843" cy="3871609"/>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7DA56DA6-6174-4C11-8DC7-97EE991E929F}"/>
              </a:ext>
            </a:extLst>
          </p:cNvPr>
          <p:cNvSpPr>
            <a:spLocks noGrp="1"/>
          </p:cNvSpPr>
          <p:nvPr>
            <p:ph type="title"/>
          </p:nvPr>
        </p:nvSpPr>
        <p:spPr>
          <a:xfrm>
            <a:off x="607500" y="447188"/>
            <a:ext cx="7928998" cy="970450"/>
          </a:xfrm>
        </p:spPr>
        <p:txBody>
          <a:bodyPr vert="horz" lIns="91440" tIns="45720" rIns="91440" bIns="45720" rtlCol="0">
            <a:normAutofit/>
          </a:bodyPr>
          <a:lstStyle/>
          <a:p>
            <a:pPr algn="ctr">
              <a:lnSpc>
                <a:spcPct val="90000"/>
              </a:lnSpc>
            </a:pPr>
            <a:r>
              <a:rPr lang="en-US" sz="3100" dirty="0">
                <a:cs typeface="+mj-cs"/>
              </a:rPr>
              <a:t>Filed obtained by downloading the data from data miner</a:t>
            </a:r>
          </a:p>
        </p:txBody>
      </p:sp>
    </p:spTree>
    <p:extLst>
      <p:ext uri="{BB962C8B-B14F-4D97-AF65-F5344CB8AC3E}">
        <p14:creationId xmlns:p14="http://schemas.microsoft.com/office/powerpoint/2010/main" val="84160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B40F-F173-40E0-8810-DA45C4C4D07D}"/>
              </a:ext>
            </a:extLst>
          </p:cNvPr>
          <p:cNvSpPr>
            <a:spLocks noGrp="1"/>
          </p:cNvSpPr>
          <p:nvPr>
            <p:ph type="title"/>
          </p:nvPr>
        </p:nvSpPr>
        <p:spPr/>
        <p:txBody>
          <a:bodyPr/>
          <a:lstStyle/>
          <a:p>
            <a:pPr algn="ctr"/>
            <a:r>
              <a:rPr lang="en-IN" sz="3600" dirty="0"/>
              <a:t>Raw data obtained by executing the python code.</a:t>
            </a:r>
          </a:p>
        </p:txBody>
      </p:sp>
      <p:pic>
        <p:nvPicPr>
          <p:cNvPr id="7" name="Content Placeholder 6">
            <a:extLst>
              <a:ext uri="{FF2B5EF4-FFF2-40B4-BE49-F238E27FC236}">
                <a16:creationId xmlns:a16="http://schemas.microsoft.com/office/drawing/2014/main" id="{47A1FEB4-7870-4253-A45E-A3CDD58B4E16}"/>
              </a:ext>
            </a:extLst>
          </p:cNvPr>
          <p:cNvPicPr>
            <a:picLocks noGrp="1" noChangeAspect="1"/>
          </p:cNvPicPr>
          <p:nvPr>
            <p:ph idx="1"/>
          </p:nvPr>
        </p:nvPicPr>
        <p:blipFill>
          <a:blip r:embed="rId2"/>
          <a:stretch>
            <a:fillRect/>
          </a:stretch>
        </p:blipFill>
        <p:spPr>
          <a:xfrm>
            <a:off x="184826" y="2222500"/>
            <a:ext cx="8677071" cy="4051840"/>
          </a:xfrm>
          <a:prstGeom prst="rect">
            <a:avLst/>
          </a:prstGeom>
        </p:spPr>
      </p:pic>
    </p:spTree>
    <p:extLst>
      <p:ext uri="{BB962C8B-B14F-4D97-AF65-F5344CB8AC3E}">
        <p14:creationId xmlns:p14="http://schemas.microsoft.com/office/powerpoint/2010/main" val="18902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D4B7-BCE1-4599-81C5-07158B59D888}"/>
              </a:ext>
            </a:extLst>
          </p:cNvPr>
          <p:cNvSpPr>
            <a:spLocks noGrp="1"/>
          </p:cNvSpPr>
          <p:nvPr>
            <p:ph type="title"/>
          </p:nvPr>
        </p:nvSpPr>
        <p:spPr/>
        <p:txBody>
          <a:bodyPr/>
          <a:lstStyle/>
          <a:p>
            <a:pPr algn="ctr"/>
            <a:r>
              <a:rPr lang="en-IN" sz="3600" dirty="0"/>
              <a:t>After processing the data</a:t>
            </a:r>
          </a:p>
        </p:txBody>
      </p:sp>
      <p:sp>
        <p:nvSpPr>
          <p:cNvPr id="6" name="Content Placeholder 5">
            <a:extLst>
              <a:ext uri="{FF2B5EF4-FFF2-40B4-BE49-F238E27FC236}">
                <a16:creationId xmlns:a16="http://schemas.microsoft.com/office/drawing/2014/main" id="{BA36C80C-309B-4F6D-B4D1-5C0CE91BAF1A}"/>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D1AFAE60-C3A0-4E60-8543-D1427E97F539}"/>
              </a:ext>
            </a:extLst>
          </p:cNvPr>
          <p:cNvPicPr>
            <a:picLocks noChangeAspect="1"/>
          </p:cNvPicPr>
          <p:nvPr/>
        </p:nvPicPr>
        <p:blipFill>
          <a:blip r:embed="rId2"/>
          <a:stretch>
            <a:fillRect/>
          </a:stretch>
        </p:blipFill>
        <p:spPr>
          <a:xfrm>
            <a:off x="395491" y="2222286"/>
            <a:ext cx="8262126" cy="3636509"/>
          </a:xfrm>
          <a:prstGeom prst="rect">
            <a:avLst/>
          </a:prstGeom>
        </p:spPr>
      </p:pic>
    </p:spTree>
    <p:extLst>
      <p:ext uri="{BB962C8B-B14F-4D97-AF65-F5344CB8AC3E}">
        <p14:creationId xmlns:p14="http://schemas.microsoft.com/office/powerpoint/2010/main" val="202156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BF9-274B-43DC-8D13-87B8D12B12C1}"/>
              </a:ext>
            </a:extLst>
          </p:cNvPr>
          <p:cNvSpPr>
            <a:spLocks noGrp="1"/>
          </p:cNvSpPr>
          <p:nvPr>
            <p:ph type="title"/>
          </p:nvPr>
        </p:nvSpPr>
        <p:spPr/>
        <p:txBody>
          <a:bodyPr/>
          <a:lstStyle/>
          <a:p>
            <a:pPr algn="ctr"/>
            <a:r>
              <a:rPr lang="en-IN" dirty="0"/>
              <a:t>Splitting and tagging the data</a:t>
            </a:r>
          </a:p>
        </p:txBody>
      </p:sp>
      <p:pic>
        <p:nvPicPr>
          <p:cNvPr id="7" name="Picture 6">
            <a:extLst>
              <a:ext uri="{FF2B5EF4-FFF2-40B4-BE49-F238E27FC236}">
                <a16:creationId xmlns:a16="http://schemas.microsoft.com/office/drawing/2014/main" id="{FF4F19F7-8099-47BD-A3FE-57BE8B7537AA}"/>
              </a:ext>
            </a:extLst>
          </p:cNvPr>
          <p:cNvPicPr>
            <a:picLocks noChangeAspect="1"/>
          </p:cNvPicPr>
          <p:nvPr/>
        </p:nvPicPr>
        <p:blipFill>
          <a:blip r:embed="rId2"/>
          <a:stretch>
            <a:fillRect/>
          </a:stretch>
        </p:blipFill>
        <p:spPr>
          <a:xfrm>
            <a:off x="3896753" y="2220425"/>
            <a:ext cx="4532872" cy="789475"/>
          </a:xfrm>
          <a:prstGeom prst="rect">
            <a:avLst/>
          </a:prstGeom>
        </p:spPr>
      </p:pic>
      <p:pic>
        <p:nvPicPr>
          <p:cNvPr id="8" name="Picture 7">
            <a:extLst>
              <a:ext uri="{FF2B5EF4-FFF2-40B4-BE49-F238E27FC236}">
                <a16:creationId xmlns:a16="http://schemas.microsoft.com/office/drawing/2014/main" id="{F43B079C-8412-434C-A25F-93ECC72AA28E}"/>
              </a:ext>
            </a:extLst>
          </p:cNvPr>
          <p:cNvPicPr>
            <a:picLocks noChangeAspect="1"/>
          </p:cNvPicPr>
          <p:nvPr/>
        </p:nvPicPr>
        <p:blipFill>
          <a:blip r:embed="rId3"/>
          <a:stretch>
            <a:fillRect/>
          </a:stretch>
        </p:blipFill>
        <p:spPr>
          <a:xfrm>
            <a:off x="3896752" y="3099875"/>
            <a:ext cx="4532872" cy="643450"/>
          </a:xfrm>
          <a:prstGeom prst="rect">
            <a:avLst/>
          </a:prstGeom>
        </p:spPr>
      </p:pic>
      <p:pic>
        <p:nvPicPr>
          <p:cNvPr id="9" name="Picture 8">
            <a:extLst>
              <a:ext uri="{FF2B5EF4-FFF2-40B4-BE49-F238E27FC236}">
                <a16:creationId xmlns:a16="http://schemas.microsoft.com/office/drawing/2014/main" id="{41AA19EE-74F5-4279-B8B6-0FFB054CA491}"/>
              </a:ext>
            </a:extLst>
          </p:cNvPr>
          <p:cNvPicPr>
            <a:picLocks noChangeAspect="1"/>
          </p:cNvPicPr>
          <p:nvPr/>
        </p:nvPicPr>
        <p:blipFill>
          <a:blip r:embed="rId4"/>
          <a:stretch>
            <a:fillRect/>
          </a:stretch>
        </p:blipFill>
        <p:spPr>
          <a:xfrm>
            <a:off x="3896752" y="4012844"/>
            <a:ext cx="4532872" cy="679293"/>
          </a:xfrm>
          <a:prstGeom prst="rect">
            <a:avLst/>
          </a:prstGeom>
        </p:spPr>
      </p:pic>
      <p:pic>
        <p:nvPicPr>
          <p:cNvPr id="10" name="Picture 9">
            <a:extLst>
              <a:ext uri="{FF2B5EF4-FFF2-40B4-BE49-F238E27FC236}">
                <a16:creationId xmlns:a16="http://schemas.microsoft.com/office/drawing/2014/main" id="{D994B16A-F49A-4EFC-A981-E0BFDB3B215C}"/>
              </a:ext>
            </a:extLst>
          </p:cNvPr>
          <p:cNvPicPr>
            <a:picLocks noChangeAspect="1"/>
          </p:cNvPicPr>
          <p:nvPr/>
        </p:nvPicPr>
        <p:blipFill>
          <a:blip r:embed="rId5"/>
          <a:stretch>
            <a:fillRect/>
          </a:stretch>
        </p:blipFill>
        <p:spPr>
          <a:xfrm>
            <a:off x="3896753" y="4782113"/>
            <a:ext cx="4532872" cy="643449"/>
          </a:xfrm>
          <a:prstGeom prst="rect">
            <a:avLst/>
          </a:prstGeom>
        </p:spPr>
      </p:pic>
      <p:pic>
        <p:nvPicPr>
          <p:cNvPr id="14" name="Content Placeholder 13">
            <a:extLst>
              <a:ext uri="{FF2B5EF4-FFF2-40B4-BE49-F238E27FC236}">
                <a16:creationId xmlns:a16="http://schemas.microsoft.com/office/drawing/2014/main" id="{5F374824-D82F-4D31-A9EB-FFF6B32E1766}"/>
              </a:ext>
            </a:extLst>
          </p:cNvPr>
          <p:cNvPicPr>
            <a:picLocks noGrp="1" noChangeAspect="1"/>
          </p:cNvPicPr>
          <p:nvPr>
            <p:ph idx="1"/>
          </p:nvPr>
        </p:nvPicPr>
        <p:blipFill>
          <a:blip r:embed="rId6"/>
          <a:stretch>
            <a:fillRect/>
          </a:stretch>
        </p:blipFill>
        <p:spPr>
          <a:xfrm>
            <a:off x="243191" y="2743912"/>
            <a:ext cx="3336588" cy="2359925"/>
          </a:xfrm>
          <a:prstGeom prst="rect">
            <a:avLst/>
          </a:prstGeom>
        </p:spPr>
      </p:pic>
    </p:spTree>
    <p:extLst>
      <p:ext uri="{BB962C8B-B14F-4D97-AF65-F5344CB8AC3E}">
        <p14:creationId xmlns:p14="http://schemas.microsoft.com/office/powerpoint/2010/main" val="1434491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187</TotalTime>
  <Words>560</Words>
  <Application>Microsoft Office PowerPoint</Application>
  <PresentationFormat>On-screen Show (4:3)</PresentationFormat>
  <Paragraphs>57</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Courier New</vt:lpstr>
      <vt:lpstr>Trebuchet MS</vt:lpstr>
      <vt:lpstr>Wingdings 2</vt:lpstr>
      <vt:lpstr>Quotable</vt:lpstr>
      <vt:lpstr>DETECTING UNPRODUCTIVE APPS(PLAY STORE) USING SENTIMENTAL ANALYSIS presented by:                        Karthik movva          sai vinay Kumar          rishi kolasani</vt:lpstr>
      <vt:lpstr>How this is going to work?</vt:lpstr>
      <vt:lpstr>Methods involved</vt:lpstr>
      <vt:lpstr>Importing the data using data miner</vt:lpstr>
      <vt:lpstr>Data obtained from data miner.</vt:lpstr>
      <vt:lpstr>Filed obtained by downloading the data from data miner</vt:lpstr>
      <vt:lpstr>Raw data obtained by executing the python code.</vt:lpstr>
      <vt:lpstr>After processing the data</vt:lpstr>
      <vt:lpstr>Splitting and tagging the data</vt:lpstr>
      <vt:lpstr>Summing the tags from the data and finding whether it is productive or not(code in python).</vt:lpstr>
      <vt:lpstr>output</vt:lpstr>
      <vt:lpstr>Tasks completed</vt:lpstr>
      <vt:lpstr>Tasks remaining </vt:lpstr>
      <vt:lpstr>CONCLUSION</vt:lpstr>
      <vt:lpst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UNPRODUCTIVE APPS(PLAY STORE)          USING SENTIMENTAL ANALYSIS</dc:title>
  <dc:creator>SAI KARTHIK</dc:creator>
  <cp:lastModifiedBy>SAI KARTHIK</cp:lastModifiedBy>
  <cp:revision>67</cp:revision>
  <dcterms:created xsi:type="dcterms:W3CDTF">2017-11-30T19:18:48Z</dcterms:created>
  <dcterms:modified xsi:type="dcterms:W3CDTF">2017-11-30T22:25:51Z</dcterms:modified>
</cp:coreProperties>
</file>