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 snapToGrid="0" snapToObjects="1">
      <p:cViewPr>
        <p:scale>
          <a:sx n="108" d="100"/>
          <a:sy n="108" d="100"/>
        </p:scale>
        <p:origin x="-111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3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4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3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44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4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1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8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2624-D683-524F-9F7E-B731C6C02D7C}" type="datetimeFigureOut">
              <a:rPr lang="fr-FR" smtClean="0"/>
              <a:t>13/06/11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DC95-9D6E-AF4D-909D-CFABA26290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95425" y="4489526"/>
            <a:ext cx="2700248" cy="767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 smtClean="0"/>
              <a:t>J</a:t>
            </a:r>
            <a:r>
              <a:rPr lang="fr-FR" dirty="0" err="1" smtClean="0"/>
              <a:t>c</a:t>
            </a:r>
            <a:r>
              <a:rPr lang="fr-FR" dirty="0" err="1" smtClean="0"/>
              <a:t>ertif</a:t>
            </a:r>
            <a:r>
              <a:rPr lang="fr-FR" dirty="0" smtClean="0"/>
              <a:t> App Service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95425" y="4149854"/>
            <a:ext cx="2700248" cy="472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</a:t>
            </a:r>
            <a:r>
              <a:rPr lang="fr-FR" dirty="0" smtClean="0"/>
              <a:t> (JSON)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70074" y="3720345"/>
            <a:ext cx="1225599" cy="4418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https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147746" y="1196226"/>
            <a:ext cx="2392133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Phone/Tab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Andro</a:t>
            </a:r>
            <a:r>
              <a:rPr lang="fr-FR" dirty="0" err="1" smtClean="0"/>
              <a:t>ïd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en arc 8"/>
          <p:cNvCxnSpPr>
            <a:stCxn id="7" idx="2"/>
            <a:endCxn id="5" idx="0"/>
          </p:cNvCxnSpPr>
          <p:nvPr/>
        </p:nvCxnSpPr>
        <p:spPr>
          <a:xfrm rot="5400000">
            <a:off x="3325067" y="2131108"/>
            <a:ext cx="2039228" cy="19982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7" idx="2"/>
            <a:endCxn id="6" idx="0"/>
          </p:cNvCxnSpPr>
          <p:nvPr/>
        </p:nvCxnSpPr>
        <p:spPr>
          <a:xfrm rot="5400000">
            <a:off x="3908485" y="2285016"/>
            <a:ext cx="1609719" cy="126093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99358" y="1180440"/>
            <a:ext cx="2392133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</a:t>
            </a:r>
            <a:r>
              <a:rPr lang="fr-FR" dirty="0" err="1" smtClean="0"/>
              <a:t>c</a:t>
            </a:r>
            <a:r>
              <a:rPr lang="fr-FR" dirty="0" err="1" smtClean="0"/>
              <a:t>ertif</a:t>
            </a:r>
            <a:r>
              <a:rPr lang="fr-FR" dirty="0" smtClean="0"/>
              <a:t> App Web</a:t>
            </a:r>
            <a:endParaRPr lang="fr-FR" dirty="0"/>
          </a:p>
        </p:txBody>
      </p:sp>
      <p:cxnSp>
        <p:nvCxnSpPr>
          <p:cNvPr id="19" name="Connecteur en arc 18"/>
          <p:cNvCxnSpPr>
            <a:stCxn id="18" idx="2"/>
            <a:endCxn id="5" idx="0"/>
          </p:cNvCxnSpPr>
          <p:nvPr/>
        </p:nvCxnSpPr>
        <p:spPr>
          <a:xfrm rot="16200000" flipH="1">
            <a:off x="1642980" y="2447285"/>
            <a:ext cx="2055014" cy="1350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18" idx="2"/>
            <a:endCxn id="6" idx="0"/>
          </p:cNvCxnSpPr>
          <p:nvPr/>
        </p:nvCxnSpPr>
        <p:spPr>
          <a:xfrm rot="16200000" flipH="1">
            <a:off x="2226397" y="1863867"/>
            <a:ext cx="1625505" cy="208744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92902" y="3985645"/>
            <a:ext cx="204095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Utilisation d’un canal sécurisé</a:t>
            </a:r>
            <a:br>
              <a:rPr lang="fr-FR" sz="1100" dirty="0" smtClean="0"/>
            </a:br>
            <a:r>
              <a:rPr lang="fr-FR" sz="1100" dirty="0" smtClean="0"/>
              <a:t>pour les opérations d’inscription</a:t>
            </a:r>
          </a:p>
          <a:p>
            <a:r>
              <a:rPr lang="fr-FR" sz="1100" dirty="0" smtClean="0"/>
              <a:t>et d’authentification</a:t>
            </a:r>
            <a:endParaRPr lang="fr-FR" sz="1100" dirty="0" smtClean="0"/>
          </a:p>
        </p:txBody>
      </p:sp>
      <p:cxnSp>
        <p:nvCxnSpPr>
          <p:cNvPr id="26" name="Connecteur droit 25"/>
          <p:cNvCxnSpPr>
            <a:stCxn id="6" idx="3"/>
            <a:endCxn id="25" idx="1"/>
          </p:cNvCxnSpPr>
          <p:nvPr/>
        </p:nvCxnSpPr>
        <p:spPr>
          <a:xfrm>
            <a:off x="4695673" y="3941254"/>
            <a:ext cx="497229" cy="34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756" y="250619"/>
            <a:ext cx="2083850" cy="514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</a:t>
            </a:r>
            <a:r>
              <a:rPr lang="fr-FR" dirty="0" err="1"/>
              <a:t>A</a:t>
            </a:r>
            <a:r>
              <a:rPr lang="fr-FR" dirty="0" err="1" smtClean="0"/>
              <a:t>ctivity</a:t>
            </a:r>
            <a:r>
              <a:rPr lang="fr-FR" dirty="0" smtClean="0"/>
              <a:t> + </a:t>
            </a:r>
            <a:r>
              <a:rPr lang="fr-FR" dirty="0" err="1" smtClean="0"/>
              <a:t>XAdapter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766061" y="159811"/>
            <a:ext cx="1947289" cy="4918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PreferenceActivity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774816" y="2106657"/>
            <a:ext cx="1997329" cy="45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1756" y="1626093"/>
            <a:ext cx="2083850" cy="49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ConferenceProvider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904108" y="3738722"/>
            <a:ext cx="1954048" cy="4938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</a:t>
            </a:r>
            <a:r>
              <a:rPr lang="fr-FR" dirty="0"/>
              <a:t> </a:t>
            </a:r>
            <a:r>
              <a:rPr lang="fr-FR" dirty="0" smtClean="0"/>
              <a:t>client (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716641" y="3733041"/>
            <a:ext cx="2067882" cy="479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Org.json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784887" y="1109967"/>
            <a:ext cx="1947289" cy="5148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SharedPreferences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865658" y="5052694"/>
            <a:ext cx="2083850" cy="493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Facade</a:t>
            </a:r>
            <a:r>
              <a:rPr lang="fr-FR" dirty="0" smtClean="0"/>
              <a:t> Services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91683" y="2563980"/>
            <a:ext cx="2083850" cy="457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ORMLite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681455" y="2563979"/>
            <a:ext cx="1997329" cy="45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ConferenceService</a:t>
            </a:r>
            <a:endParaRPr lang="fr-FR" dirty="0"/>
          </a:p>
        </p:txBody>
      </p:sp>
      <p:sp>
        <p:nvSpPr>
          <p:cNvPr id="20" name="Éclair 19"/>
          <p:cNvSpPr/>
          <p:nvPr/>
        </p:nvSpPr>
        <p:spPr>
          <a:xfrm>
            <a:off x="5244542" y="3186545"/>
            <a:ext cx="317409" cy="297353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Cylindre 20"/>
          <p:cNvSpPr/>
          <p:nvPr/>
        </p:nvSpPr>
        <p:spPr>
          <a:xfrm>
            <a:off x="1112909" y="4542038"/>
            <a:ext cx="914400" cy="121615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2" idx="2"/>
            <a:endCxn id="12" idx="0"/>
          </p:cNvCxnSpPr>
          <p:nvPr/>
        </p:nvCxnSpPr>
        <p:spPr>
          <a:xfrm>
            <a:off x="3073681" y="765518"/>
            <a:ext cx="0" cy="86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2"/>
            <a:endCxn id="17" idx="0"/>
          </p:cNvCxnSpPr>
          <p:nvPr/>
        </p:nvCxnSpPr>
        <p:spPr>
          <a:xfrm flipH="1">
            <a:off x="1533608" y="2117914"/>
            <a:ext cx="1540073" cy="446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2"/>
            <a:endCxn id="18" idx="0"/>
          </p:cNvCxnSpPr>
          <p:nvPr/>
        </p:nvCxnSpPr>
        <p:spPr>
          <a:xfrm>
            <a:off x="3073681" y="2117914"/>
            <a:ext cx="1606439" cy="44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7" idx="2"/>
            <a:endCxn id="21" idx="1"/>
          </p:cNvCxnSpPr>
          <p:nvPr/>
        </p:nvCxnSpPr>
        <p:spPr>
          <a:xfrm>
            <a:off x="1533608" y="3021302"/>
            <a:ext cx="36501" cy="1520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8" idx="2"/>
            <a:endCxn id="15" idx="0"/>
          </p:cNvCxnSpPr>
          <p:nvPr/>
        </p:nvCxnSpPr>
        <p:spPr>
          <a:xfrm flipH="1">
            <a:off x="3750582" y="3021301"/>
            <a:ext cx="929538" cy="71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8" idx="2"/>
            <a:endCxn id="14" idx="0"/>
          </p:cNvCxnSpPr>
          <p:nvPr/>
        </p:nvCxnSpPr>
        <p:spPr>
          <a:xfrm>
            <a:off x="4680120" y="3021301"/>
            <a:ext cx="1201012" cy="71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4" idx="2"/>
            <a:endCxn id="8" idx="0"/>
          </p:cNvCxnSpPr>
          <p:nvPr/>
        </p:nvCxnSpPr>
        <p:spPr>
          <a:xfrm>
            <a:off x="5881132" y="4232568"/>
            <a:ext cx="26451" cy="82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  <a:endCxn id="16" idx="1"/>
          </p:cNvCxnSpPr>
          <p:nvPr/>
        </p:nvCxnSpPr>
        <p:spPr>
          <a:xfrm flipV="1">
            <a:off x="4115606" y="1367417"/>
            <a:ext cx="2669281" cy="50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" idx="3"/>
            <a:endCxn id="10" idx="1"/>
          </p:cNvCxnSpPr>
          <p:nvPr/>
        </p:nvCxnSpPr>
        <p:spPr>
          <a:xfrm flipV="1">
            <a:off x="4115606" y="405722"/>
            <a:ext cx="2650455" cy="102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2" idx="3"/>
            <a:endCxn id="11" idx="1"/>
          </p:cNvCxnSpPr>
          <p:nvPr/>
        </p:nvCxnSpPr>
        <p:spPr>
          <a:xfrm>
            <a:off x="4115606" y="1872004"/>
            <a:ext cx="2659210" cy="463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2" idx="3"/>
            <a:endCxn id="16" idx="1"/>
          </p:cNvCxnSpPr>
          <p:nvPr/>
        </p:nvCxnSpPr>
        <p:spPr>
          <a:xfrm>
            <a:off x="4115606" y="508069"/>
            <a:ext cx="2669281" cy="859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" idx="3"/>
            <a:endCxn id="11" idx="1"/>
          </p:cNvCxnSpPr>
          <p:nvPr/>
        </p:nvCxnSpPr>
        <p:spPr>
          <a:xfrm>
            <a:off x="4115606" y="508069"/>
            <a:ext cx="2659210" cy="1827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670053" y="205368"/>
            <a:ext cx="164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Stockage des préférences</a:t>
            </a:r>
          </a:p>
        </p:txBody>
      </p:sp>
      <p:sp>
        <p:nvSpPr>
          <p:cNvPr id="56" name="ZoneTexte 55"/>
          <p:cNvSpPr txBox="1"/>
          <p:nvPr/>
        </p:nvSpPr>
        <p:spPr>
          <a:xfrm rot="1036650">
            <a:off x="4984373" y="785225"/>
            <a:ext cx="164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Stockage des préférences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423707" y="318853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Dans un thread </a:t>
            </a:r>
            <a:r>
              <a:rPr lang="fr-FR" sz="1100" dirty="0" err="1" smtClean="0"/>
              <a:t>Worker</a:t>
            </a:r>
            <a:endParaRPr lang="fr-FR" sz="11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6175183" y="4382078"/>
            <a:ext cx="15594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Utilisation de </a:t>
            </a:r>
            <a:r>
              <a:rPr lang="fr-FR" sz="1100" dirty="0" err="1" smtClean="0"/>
              <a:t>HttpClient</a:t>
            </a:r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dirty="0" smtClean="0"/>
              <a:t>fournis par défaut</a:t>
            </a:r>
          </a:p>
        </p:txBody>
      </p:sp>
      <p:cxnSp>
        <p:nvCxnSpPr>
          <p:cNvPr id="60" name="Connecteur droit 59"/>
          <p:cNvCxnSpPr>
            <a:stCxn id="14" idx="3"/>
            <a:endCxn id="58" idx="0"/>
          </p:cNvCxnSpPr>
          <p:nvPr/>
        </p:nvCxnSpPr>
        <p:spPr>
          <a:xfrm>
            <a:off x="6858156" y="3985645"/>
            <a:ext cx="96739" cy="39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219789" y="2952008"/>
            <a:ext cx="11423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Modèle simplifié</a:t>
            </a:r>
            <a:br>
              <a:rPr lang="fr-FR" sz="1100" dirty="0" smtClean="0"/>
            </a:br>
            <a:r>
              <a:rPr lang="fr-FR" sz="1100" dirty="0" smtClean="0"/>
              <a:t>de </a:t>
            </a:r>
            <a:r>
              <a:rPr lang="fr-FR" sz="1100" dirty="0" err="1" smtClean="0"/>
              <a:t>Jcertif</a:t>
            </a:r>
            <a:r>
              <a:rPr lang="fr-FR" sz="1100" dirty="0" smtClean="0"/>
              <a:t> App</a:t>
            </a:r>
          </a:p>
        </p:txBody>
      </p:sp>
      <p:cxnSp>
        <p:nvCxnSpPr>
          <p:cNvPr id="62" name="Connecteur droit 61"/>
          <p:cNvCxnSpPr>
            <a:stCxn id="11" idx="2"/>
            <a:endCxn id="61" idx="0"/>
          </p:cNvCxnSpPr>
          <p:nvPr/>
        </p:nvCxnSpPr>
        <p:spPr>
          <a:xfrm>
            <a:off x="7773481" y="2563979"/>
            <a:ext cx="17488" cy="388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642954" y="3268454"/>
            <a:ext cx="130035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Un ORM léger pour </a:t>
            </a:r>
            <a:br>
              <a:rPr lang="fr-FR" sz="1100" dirty="0" smtClean="0"/>
            </a:br>
            <a:r>
              <a:rPr lang="fr-FR" sz="1100" dirty="0" smtClean="0"/>
              <a:t>faciliter les débuts.</a:t>
            </a:r>
          </a:p>
        </p:txBody>
      </p:sp>
      <p:cxnSp>
        <p:nvCxnSpPr>
          <p:cNvPr id="65" name="Connecteur droit 64"/>
          <p:cNvCxnSpPr>
            <a:stCxn id="17" idx="2"/>
            <a:endCxn id="64" idx="0"/>
          </p:cNvCxnSpPr>
          <p:nvPr/>
        </p:nvCxnSpPr>
        <p:spPr>
          <a:xfrm>
            <a:off x="1533608" y="3021302"/>
            <a:ext cx="759524" cy="247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251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58</Words>
  <Application>Microsoft Macintosh PowerPoint</Application>
  <PresentationFormat>Présentation à l'écran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Voyages-Sncf.com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DIOUF</dc:creator>
  <cp:lastModifiedBy>Mouhamed DIOUF</cp:lastModifiedBy>
  <cp:revision>17</cp:revision>
  <dcterms:created xsi:type="dcterms:W3CDTF">2011-06-13T16:53:59Z</dcterms:created>
  <dcterms:modified xsi:type="dcterms:W3CDTF">2011-06-14T23:21:59Z</dcterms:modified>
</cp:coreProperties>
</file>