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8" autoAdjust="0"/>
  </p:normalViewPr>
  <p:slideViewPr>
    <p:cSldViewPr snapToGrid="0" snapToObjects="1">
      <p:cViewPr>
        <p:scale>
          <a:sx n="108" d="100"/>
          <a:sy n="108" d="100"/>
        </p:scale>
        <p:origin x="-98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7503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03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94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6213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3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344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8654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251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578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3700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53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2624-D683-524F-9F7E-B731C6C02D7C}" type="datetimeFigureOut">
              <a:rPr lang="fr-FR" smtClean="0"/>
              <a:pPr/>
              <a:t>13/02/2012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DC95-9D6E-AF4D-909D-CFABA2629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9515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JCertif Mobile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Architecture globale et </a:t>
            </a:r>
            <a:r>
              <a:rPr lang="fr-FR" dirty="0" err="1" smtClean="0"/>
              <a:t>détiallée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081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995425" y="4489526"/>
            <a:ext cx="2700248" cy="767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fr-FR" dirty="0" err="1" smtClean="0"/>
              <a:t>Jcertif</a:t>
            </a:r>
            <a:r>
              <a:rPr lang="fr-FR" dirty="0" smtClean="0"/>
              <a:t> App Service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95425" y="4149854"/>
            <a:ext cx="2700248" cy="4725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</a:t>
            </a:r>
            <a:r>
              <a:rPr lang="fr-FR" dirty="0" smtClean="0"/>
              <a:t> (JSON)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470074" y="3720345"/>
            <a:ext cx="1225599" cy="4418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https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147746" y="1196226"/>
            <a:ext cx="2392133" cy="9144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Phone/Tab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Androïd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en arc 8"/>
          <p:cNvCxnSpPr>
            <a:stCxn id="7" idx="2"/>
            <a:endCxn id="5" idx="0"/>
          </p:cNvCxnSpPr>
          <p:nvPr/>
        </p:nvCxnSpPr>
        <p:spPr>
          <a:xfrm rot="5400000">
            <a:off x="3325067" y="2131108"/>
            <a:ext cx="2039228" cy="199826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rc 12"/>
          <p:cNvCxnSpPr>
            <a:stCxn id="7" idx="2"/>
            <a:endCxn id="6" idx="0"/>
          </p:cNvCxnSpPr>
          <p:nvPr/>
        </p:nvCxnSpPr>
        <p:spPr>
          <a:xfrm rot="5400000">
            <a:off x="3908485" y="2285016"/>
            <a:ext cx="1609719" cy="126093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799358" y="1180440"/>
            <a:ext cx="2392133" cy="914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Jcertif</a:t>
            </a:r>
            <a:r>
              <a:rPr lang="fr-FR" dirty="0" smtClean="0"/>
              <a:t> App Web</a:t>
            </a:r>
            <a:endParaRPr lang="fr-FR" dirty="0"/>
          </a:p>
        </p:txBody>
      </p:sp>
      <p:cxnSp>
        <p:nvCxnSpPr>
          <p:cNvPr id="19" name="Connecteur en arc 18"/>
          <p:cNvCxnSpPr>
            <a:stCxn id="18" idx="2"/>
            <a:endCxn id="5" idx="0"/>
          </p:cNvCxnSpPr>
          <p:nvPr/>
        </p:nvCxnSpPr>
        <p:spPr>
          <a:xfrm rot="16200000" flipH="1">
            <a:off x="1642980" y="2447285"/>
            <a:ext cx="2055014" cy="13501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18" idx="2"/>
            <a:endCxn id="6" idx="0"/>
          </p:cNvCxnSpPr>
          <p:nvPr/>
        </p:nvCxnSpPr>
        <p:spPr>
          <a:xfrm rot="16200000" flipH="1">
            <a:off x="2226397" y="1863867"/>
            <a:ext cx="1625505" cy="208744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192902" y="3985645"/>
            <a:ext cx="2040956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Utilisation d’un canal sécurisé</a:t>
            </a:r>
            <a:br>
              <a:rPr lang="fr-FR" sz="1100" dirty="0" smtClean="0"/>
            </a:br>
            <a:r>
              <a:rPr lang="fr-FR" sz="1100" dirty="0" smtClean="0"/>
              <a:t>pour les opérations d’inscription</a:t>
            </a:r>
          </a:p>
          <a:p>
            <a:r>
              <a:rPr lang="fr-FR" sz="1100" dirty="0" smtClean="0"/>
              <a:t>et d’authentification</a:t>
            </a:r>
          </a:p>
        </p:txBody>
      </p:sp>
      <p:cxnSp>
        <p:nvCxnSpPr>
          <p:cNvPr id="26" name="Connecteur droit 25"/>
          <p:cNvCxnSpPr>
            <a:stCxn id="6" idx="3"/>
            <a:endCxn id="25" idx="1"/>
          </p:cNvCxnSpPr>
          <p:nvPr/>
        </p:nvCxnSpPr>
        <p:spPr>
          <a:xfrm>
            <a:off x="4695673" y="3941254"/>
            <a:ext cx="497229" cy="344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9823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787" y="646515"/>
            <a:ext cx="2083850" cy="5148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</a:t>
            </a:r>
            <a:r>
              <a:rPr lang="fr-FR" dirty="0" err="1"/>
              <a:t>A</a:t>
            </a:r>
            <a:r>
              <a:rPr lang="fr-FR" dirty="0" err="1" smtClean="0"/>
              <a:t>ctivity</a:t>
            </a:r>
            <a:r>
              <a:rPr lang="fr-FR" dirty="0" smtClean="0"/>
              <a:t> + </a:t>
            </a:r>
            <a:r>
              <a:rPr lang="fr-FR" dirty="0" err="1" smtClean="0"/>
              <a:t>XAdapter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726092" y="555707"/>
            <a:ext cx="1947289" cy="49182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PreferenceActivity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734847" y="2502553"/>
            <a:ext cx="1997329" cy="45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991787" y="2021989"/>
            <a:ext cx="2083850" cy="4918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ConferenceProvider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864139" y="4134618"/>
            <a:ext cx="1954048" cy="4938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Rest</a:t>
            </a:r>
            <a:r>
              <a:rPr lang="fr-FR" dirty="0"/>
              <a:t> </a:t>
            </a:r>
            <a:r>
              <a:rPr lang="fr-FR" dirty="0" smtClean="0"/>
              <a:t>client (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76672" y="4128937"/>
            <a:ext cx="2067882" cy="4797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JSON </a:t>
            </a:r>
            <a:r>
              <a:rPr lang="fr-FR" dirty="0" err="1" smtClean="0"/>
              <a:t>Binding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Org.json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6744918" y="1505863"/>
            <a:ext cx="1947289" cy="5148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SharedPreferences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825689" y="5448590"/>
            <a:ext cx="2083850" cy="4938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Facade</a:t>
            </a:r>
            <a:r>
              <a:rPr lang="fr-FR" dirty="0" smtClean="0"/>
              <a:t> Services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51714" y="2959876"/>
            <a:ext cx="2083850" cy="457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ORMLite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641486" y="2959875"/>
            <a:ext cx="1997329" cy="457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ConferenceService</a:t>
            </a:r>
            <a:endParaRPr lang="fr-FR" dirty="0"/>
          </a:p>
        </p:txBody>
      </p:sp>
      <p:sp>
        <p:nvSpPr>
          <p:cNvPr id="20" name="Éclair 19"/>
          <p:cNvSpPr/>
          <p:nvPr/>
        </p:nvSpPr>
        <p:spPr>
          <a:xfrm>
            <a:off x="5204573" y="3582441"/>
            <a:ext cx="317409" cy="297353"/>
          </a:xfrm>
          <a:prstGeom prst="lightningBol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Cylindre 20"/>
          <p:cNvSpPr/>
          <p:nvPr/>
        </p:nvSpPr>
        <p:spPr>
          <a:xfrm>
            <a:off x="1072940" y="4937934"/>
            <a:ext cx="914400" cy="121615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stCxn id="2" idx="2"/>
            <a:endCxn id="12" idx="0"/>
          </p:cNvCxnSpPr>
          <p:nvPr/>
        </p:nvCxnSpPr>
        <p:spPr>
          <a:xfrm>
            <a:off x="3033712" y="1161414"/>
            <a:ext cx="0" cy="860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2" idx="2"/>
            <a:endCxn id="17" idx="0"/>
          </p:cNvCxnSpPr>
          <p:nvPr/>
        </p:nvCxnSpPr>
        <p:spPr>
          <a:xfrm flipH="1">
            <a:off x="1493639" y="2513810"/>
            <a:ext cx="1540073" cy="446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2"/>
            <a:endCxn id="18" idx="0"/>
          </p:cNvCxnSpPr>
          <p:nvPr/>
        </p:nvCxnSpPr>
        <p:spPr>
          <a:xfrm>
            <a:off x="3033712" y="2513810"/>
            <a:ext cx="1606439" cy="446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7" idx="2"/>
            <a:endCxn id="21" idx="1"/>
          </p:cNvCxnSpPr>
          <p:nvPr/>
        </p:nvCxnSpPr>
        <p:spPr>
          <a:xfrm>
            <a:off x="1493639" y="3417198"/>
            <a:ext cx="36501" cy="1520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8" idx="2"/>
            <a:endCxn id="15" idx="0"/>
          </p:cNvCxnSpPr>
          <p:nvPr/>
        </p:nvCxnSpPr>
        <p:spPr>
          <a:xfrm flipH="1">
            <a:off x="3710613" y="3417197"/>
            <a:ext cx="929538" cy="71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8" idx="2"/>
            <a:endCxn id="14" idx="0"/>
          </p:cNvCxnSpPr>
          <p:nvPr/>
        </p:nvCxnSpPr>
        <p:spPr>
          <a:xfrm>
            <a:off x="4640151" y="3417197"/>
            <a:ext cx="1201012" cy="71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4" idx="2"/>
            <a:endCxn id="8" idx="0"/>
          </p:cNvCxnSpPr>
          <p:nvPr/>
        </p:nvCxnSpPr>
        <p:spPr>
          <a:xfrm>
            <a:off x="5841163" y="4628464"/>
            <a:ext cx="26451" cy="82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2" idx="3"/>
            <a:endCxn id="16" idx="1"/>
          </p:cNvCxnSpPr>
          <p:nvPr/>
        </p:nvCxnSpPr>
        <p:spPr>
          <a:xfrm flipV="1">
            <a:off x="4075637" y="1763313"/>
            <a:ext cx="2669281" cy="504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" idx="3"/>
            <a:endCxn id="10" idx="1"/>
          </p:cNvCxnSpPr>
          <p:nvPr/>
        </p:nvCxnSpPr>
        <p:spPr>
          <a:xfrm flipV="1">
            <a:off x="4075637" y="801618"/>
            <a:ext cx="2650455" cy="102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2" idx="3"/>
            <a:endCxn id="11" idx="1"/>
          </p:cNvCxnSpPr>
          <p:nvPr/>
        </p:nvCxnSpPr>
        <p:spPr>
          <a:xfrm>
            <a:off x="4075637" y="2267900"/>
            <a:ext cx="2659210" cy="463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2" idx="3"/>
            <a:endCxn id="16" idx="1"/>
          </p:cNvCxnSpPr>
          <p:nvPr/>
        </p:nvCxnSpPr>
        <p:spPr>
          <a:xfrm>
            <a:off x="4075637" y="903965"/>
            <a:ext cx="2669281" cy="859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2" idx="3"/>
            <a:endCxn id="11" idx="1"/>
          </p:cNvCxnSpPr>
          <p:nvPr/>
        </p:nvCxnSpPr>
        <p:spPr>
          <a:xfrm>
            <a:off x="4075637" y="903965"/>
            <a:ext cx="2659210" cy="1827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4630084" y="601264"/>
            <a:ext cx="164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Stockage des préférences</a:t>
            </a:r>
          </a:p>
        </p:txBody>
      </p:sp>
      <p:sp>
        <p:nvSpPr>
          <p:cNvPr id="56" name="ZoneTexte 55"/>
          <p:cNvSpPr txBox="1"/>
          <p:nvPr/>
        </p:nvSpPr>
        <p:spPr>
          <a:xfrm rot="1036650">
            <a:off x="4944404" y="1181121"/>
            <a:ext cx="1647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Stockage des préférences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383738" y="3584432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Dans un thread </a:t>
            </a:r>
            <a:r>
              <a:rPr lang="fr-FR" sz="1100" dirty="0" err="1" smtClean="0"/>
              <a:t>Worker</a:t>
            </a:r>
            <a:endParaRPr lang="fr-FR" sz="1100" dirty="0" smtClean="0"/>
          </a:p>
        </p:txBody>
      </p:sp>
      <p:sp>
        <p:nvSpPr>
          <p:cNvPr id="58" name="ZoneTexte 57"/>
          <p:cNvSpPr txBox="1"/>
          <p:nvPr/>
        </p:nvSpPr>
        <p:spPr>
          <a:xfrm>
            <a:off x="6135214" y="4777974"/>
            <a:ext cx="15594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Utilisation de </a:t>
            </a:r>
            <a:r>
              <a:rPr lang="fr-FR" sz="1100" dirty="0" err="1" smtClean="0"/>
              <a:t>HttpClient</a:t>
            </a:r>
            <a:r>
              <a:rPr lang="fr-FR" sz="1100" dirty="0" smtClean="0"/>
              <a:t/>
            </a:r>
            <a:br>
              <a:rPr lang="fr-FR" sz="1100" dirty="0" smtClean="0"/>
            </a:br>
            <a:r>
              <a:rPr lang="fr-FR" sz="1100" dirty="0" smtClean="0"/>
              <a:t>fournis par défaut</a:t>
            </a:r>
          </a:p>
        </p:txBody>
      </p:sp>
      <p:cxnSp>
        <p:nvCxnSpPr>
          <p:cNvPr id="60" name="Connecteur droit 59"/>
          <p:cNvCxnSpPr>
            <a:stCxn id="14" idx="3"/>
            <a:endCxn id="58" idx="0"/>
          </p:cNvCxnSpPr>
          <p:nvPr/>
        </p:nvCxnSpPr>
        <p:spPr>
          <a:xfrm>
            <a:off x="6818187" y="4381541"/>
            <a:ext cx="96739" cy="396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7179820" y="3347904"/>
            <a:ext cx="114236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Modèle simplifié</a:t>
            </a:r>
            <a:br>
              <a:rPr lang="fr-FR" sz="1100" dirty="0" smtClean="0"/>
            </a:br>
            <a:r>
              <a:rPr lang="fr-FR" sz="1100" dirty="0" smtClean="0"/>
              <a:t>de </a:t>
            </a:r>
            <a:r>
              <a:rPr lang="fr-FR" sz="1100" dirty="0" err="1" smtClean="0"/>
              <a:t>Jcertif</a:t>
            </a:r>
            <a:r>
              <a:rPr lang="fr-FR" sz="1100" dirty="0" smtClean="0"/>
              <a:t> App</a:t>
            </a:r>
          </a:p>
        </p:txBody>
      </p:sp>
      <p:cxnSp>
        <p:nvCxnSpPr>
          <p:cNvPr id="62" name="Connecteur droit 61"/>
          <p:cNvCxnSpPr>
            <a:stCxn id="11" idx="2"/>
            <a:endCxn id="61" idx="0"/>
          </p:cNvCxnSpPr>
          <p:nvPr/>
        </p:nvCxnSpPr>
        <p:spPr>
          <a:xfrm>
            <a:off x="7733512" y="2959875"/>
            <a:ext cx="17488" cy="388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602985" y="3664350"/>
            <a:ext cx="1300356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100" dirty="0" smtClean="0"/>
              <a:t>Un ORM léger pour </a:t>
            </a:r>
            <a:br>
              <a:rPr lang="fr-FR" sz="1100" dirty="0" smtClean="0"/>
            </a:br>
            <a:r>
              <a:rPr lang="fr-FR" sz="1100" dirty="0" smtClean="0"/>
              <a:t>faciliter les débuts.</a:t>
            </a:r>
          </a:p>
        </p:txBody>
      </p:sp>
      <p:cxnSp>
        <p:nvCxnSpPr>
          <p:cNvPr id="65" name="Connecteur droit 64"/>
          <p:cNvCxnSpPr>
            <a:stCxn id="17" idx="2"/>
            <a:endCxn id="64" idx="0"/>
          </p:cNvCxnSpPr>
          <p:nvPr/>
        </p:nvCxnSpPr>
        <p:spPr>
          <a:xfrm>
            <a:off x="1493639" y="3417198"/>
            <a:ext cx="759524" cy="247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82516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64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JCertif Mobile Android App</vt:lpstr>
      <vt:lpstr>Diapositive 2</vt:lpstr>
      <vt:lpstr>Diapositive 3</vt:lpstr>
    </vt:vector>
  </TitlesOfParts>
  <Company>Voyages-Sncf.com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DIOUF</dc:creator>
  <cp:lastModifiedBy>DmR</cp:lastModifiedBy>
  <cp:revision>18</cp:revision>
  <dcterms:created xsi:type="dcterms:W3CDTF">2011-06-13T16:53:59Z</dcterms:created>
  <dcterms:modified xsi:type="dcterms:W3CDTF">2012-02-14T09:22:56Z</dcterms:modified>
</cp:coreProperties>
</file>