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4BFB-5337-F24A-A33C-2E310DD8F672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8A15-1CAA-C140-B519-3CC6C4BC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defined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encoding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viewed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recursion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input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interpretation,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mechanism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probably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good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idea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FOFE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RNN.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EA855-1B94-8D47-9523-A534AB8BD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78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729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4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0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391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12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84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97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83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8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15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08F-8A80-EC46-9B06-2A4F39B76EB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ECA3-817C-F04B-B8AB-27BAD34D4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36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7"/>
          <p:cNvSpPr/>
          <p:nvPr/>
        </p:nvSpPr>
        <p:spPr>
          <a:xfrm>
            <a:off x="1111324" y="2706610"/>
            <a:ext cx="7361442" cy="276391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mpd="sng">
            <a:solidFill>
              <a:srgbClr val="B809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858" y="488441"/>
            <a:ext cx="8918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b="1"/>
              <a:t>…</a:t>
            </a:r>
            <a:r>
              <a:rPr lang="en-CA" sz="1600" b="1"/>
              <a:t> </a:t>
            </a:r>
            <a:r>
              <a:rPr lang="en-US" sz="1600" b="1"/>
              <a:t> achievements from space did not appear off </a:t>
            </a:r>
            <a:r>
              <a:rPr lang="mr-IN" sz="1600" b="1"/>
              <a:t>–</a:t>
            </a:r>
            <a:r>
              <a:rPr lang="en-US" sz="1600" b="1"/>
              <a:t> the  charts from a scientific point of view. </a:t>
            </a:r>
          </a:p>
          <a:p>
            <a:r>
              <a:rPr lang="en-US" sz="1600" b="1"/>
              <a:t>He dropped a puck from space for the </a:t>
            </a:r>
            <a:r>
              <a:rPr lang="en-US" sz="1600" b="1">
                <a:solidFill>
                  <a:srgbClr val="B80903"/>
                </a:solidFill>
              </a:rPr>
              <a:t>Toronto Maple Leafs </a:t>
            </a:r>
            <a:r>
              <a:rPr lang="en-US" sz="1600" b="1"/>
              <a:t>' home opener against the Buffalo Sabres . He also unveiled a new Canadian </a:t>
            </a:r>
            <a:r>
              <a:rPr lang="mr-IN" sz="1600" b="1"/>
              <a:t>…</a:t>
            </a:r>
            <a:endParaRPr lang="en-US" sz="1600" b="1"/>
          </a:p>
        </p:txBody>
      </p:sp>
      <p:sp>
        <p:nvSpPr>
          <p:cNvPr id="5" name="Rectangle 4"/>
          <p:cNvSpPr/>
          <p:nvPr/>
        </p:nvSpPr>
        <p:spPr>
          <a:xfrm>
            <a:off x="3419459" y="757082"/>
            <a:ext cx="1819641" cy="341908"/>
          </a:xfrm>
          <a:prstGeom prst="rect">
            <a:avLst/>
          </a:prstGeom>
          <a:noFill/>
          <a:ln w="28575" cmpd="sng">
            <a:solidFill>
              <a:srgbClr val="B80903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005652" y="1233310"/>
            <a:ext cx="378583" cy="598339"/>
          </a:xfrm>
          <a:prstGeom prst="downArrow">
            <a:avLst/>
          </a:prstGeom>
          <a:noFill/>
          <a:ln w="28575" cmpd="sng">
            <a:solidFill>
              <a:srgbClr val="B8090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7"/>
          <p:cNvSpPr/>
          <p:nvPr/>
        </p:nvSpPr>
        <p:spPr>
          <a:xfrm>
            <a:off x="3431779" y="1892704"/>
            <a:ext cx="16096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B80903"/>
                </a:solidFill>
              </a:rPr>
              <a:t>S</a:t>
            </a:r>
            <a:r>
              <a:rPr lang="en-US" altLang="zh-CN" sz="1600" dirty="0" smtClean="0">
                <a:solidFill>
                  <a:srgbClr val="B80903"/>
                </a:solidFill>
              </a:rPr>
              <a:t>egment Code</a:t>
            </a:r>
            <a:endParaRPr lang="zh-CN" altLang="en-US" sz="1600" dirty="0">
              <a:solidFill>
                <a:srgbClr val="B8090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4424" y="713414"/>
            <a:ext cx="3382823" cy="391444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9597400">
            <a:off x="2477355" y="1209113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7"/>
          <p:cNvSpPr/>
          <p:nvPr/>
        </p:nvSpPr>
        <p:spPr>
          <a:xfrm>
            <a:off x="1645030" y="1898572"/>
            <a:ext cx="1737793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Left Context FOFE</a:t>
            </a:r>
            <a:endParaRPr lang="zh-CN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327386" y="762950"/>
            <a:ext cx="3697544" cy="336040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208657">
            <a:off x="5689920" y="1206704"/>
            <a:ext cx="351334" cy="639701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7"/>
          <p:cNvSpPr/>
          <p:nvPr/>
        </p:nvSpPr>
        <p:spPr>
          <a:xfrm>
            <a:off x="5086191" y="1892704"/>
            <a:ext cx="1862638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Right Context FOFE</a:t>
            </a:r>
            <a:endParaRPr lang="zh-CN" alt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-12212" y="688992"/>
            <a:ext cx="82433" cy="519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45297" y="647183"/>
            <a:ext cx="106858" cy="451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35"/>
          <p:cNvSpPr/>
          <p:nvPr/>
        </p:nvSpPr>
        <p:spPr>
          <a:xfrm rot="5400000">
            <a:off x="3973350" y="2281456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10"/>
          <p:cNvSpPr/>
          <p:nvPr/>
        </p:nvSpPr>
        <p:spPr>
          <a:xfrm>
            <a:off x="1823107" y="3070587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0"/>
          <p:cNvSpPr/>
          <p:nvPr/>
        </p:nvSpPr>
        <p:spPr>
          <a:xfrm>
            <a:off x="1859243" y="4022570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3445682" y="4542490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5652" y="4518068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433" y="4530279"/>
            <a:ext cx="219823" cy="15874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10"/>
          <p:cNvSpPr/>
          <p:nvPr/>
        </p:nvSpPr>
        <p:spPr>
          <a:xfrm>
            <a:off x="1870369" y="4902598"/>
            <a:ext cx="4968552" cy="2880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5"/>
          <p:cNvSpPr/>
          <p:nvPr/>
        </p:nvSpPr>
        <p:spPr>
          <a:xfrm rot="5400000">
            <a:off x="3966994" y="3264204"/>
            <a:ext cx="570912" cy="86907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0369" y="6215396"/>
            <a:ext cx="59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4620" y="6215396"/>
            <a:ext cx="602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LOC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24267" y="6215396"/>
            <a:ext cx="6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ORG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40369" y="6215396"/>
            <a:ext cx="821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B80903"/>
                </a:solidFill>
              </a:rPr>
              <a:t>NONE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49314" y="6355287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5327386" y="6338104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 flipV="1">
            <a:off x="5712678" y="6343076"/>
            <a:ext cx="109912" cy="18179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2161587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8106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21354" y="5561693"/>
            <a:ext cx="4121" cy="6537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1889" y="5561693"/>
            <a:ext cx="4121" cy="653703"/>
          </a:xfrm>
          <a:prstGeom prst="straightConnector1">
            <a:avLst/>
          </a:prstGeom>
          <a:ln w="38100" cmpd="sng">
            <a:solidFill>
              <a:srgbClr val="B8090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53876" y="2739012"/>
            <a:ext cx="171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B80903"/>
                </a:solidFill>
              </a:rPr>
              <a:t>Feedforward</a:t>
            </a:r>
          </a:p>
          <a:p>
            <a:pPr algn="ctr"/>
            <a:r>
              <a:rPr lang="en-US" b="1">
                <a:solidFill>
                  <a:srgbClr val="B80903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66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306574" y="5712276"/>
            <a:ext cx="89180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mr-IN" sz="160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achievements from space did not appear off </a:t>
            </a:r>
            <a:r>
              <a:rPr lang="mr-IN" sz="1600" dirty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the  charts from a scientific point of view.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He dropped a puck from space for the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Toronto Maple Leafs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' home opener against the Buffalo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Sabres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533724" y="6015642"/>
            <a:ext cx="1778339" cy="240237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-522227" y="6015642"/>
            <a:ext cx="4017305" cy="240237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362498" y="6021510"/>
            <a:ext cx="4045215" cy="234369"/>
          </a:xfrm>
          <a:prstGeom prst="rect">
            <a:avLst/>
          </a:prstGeom>
          <a:noFill/>
          <a:ln w="28575" cmpd="sng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Down Arrow 181"/>
          <p:cNvSpPr/>
          <p:nvPr/>
        </p:nvSpPr>
        <p:spPr>
          <a:xfrm rot="12169760">
            <a:off x="2721469" y="5553543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Down Arrow 185"/>
          <p:cNvSpPr/>
          <p:nvPr/>
        </p:nvSpPr>
        <p:spPr>
          <a:xfrm rot="9430240" flipH="1">
            <a:off x="6101590" y="5547454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Down Arrow 186"/>
          <p:cNvSpPr/>
          <p:nvPr/>
        </p:nvSpPr>
        <p:spPr>
          <a:xfrm rot="10800000">
            <a:off x="4395216" y="5539315"/>
            <a:ext cx="230161" cy="242802"/>
          </a:xfrm>
          <a:prstGeom prst="downArrow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248170" y="5317431"/>
            <a:ext cx="950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Segment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Code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96483" y="2989124"/>
            <a:ext cx="5827625" cy="2523190"/>
            <a:chOff x="1343699" y="2835266"/>
            <a:chExt cx="6115956" cy="2593170"/>
          </a:xfrm>
        </p:grpSpPr>
        <p:grpSp>
          <p:nvGrpSpPr>
            <p:cNvPr id="25" name="Group 24"/>
            <p:cNvGrpSpPr/>
            <p:nvPr/>
          </p:nvGrpSpPr>
          <p:grpSpPr>
            <a:xfrm>
              <a:off x="2236399" y="4961233"/>
              <a:ext cx="982043" cy="463958"/>
              <a:chOff x="1672046" y="3370217"/>
              <a:chExt cx="1658983" cy="783772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6542" y="4964478"/>
              <a:ext cx="982043" cy="463958"/>
              <a:chOff x="1672044" y="3370218"/>
              <a:chExt cx="1658982" cy="783772"/>
            </a:xfrm>
          </p:grpSpPr>
          <p:sp>
            <p:nvSpPr>
              <p:cNvPr id="322" name="Rounded Rectangle 321"/>
              <p:cNvSpPr/>
              <p:nvPr/>
            </p:nvSpPr>
            <p:spPr>
              <a:xfrm>
                <a:off x="1672044" y="3370218"/>
                <a:ext cx="1658982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1869897" y="3524033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221220" y="4256492"/>
              <a:ext cx="2311154" cy="463958"/>
              <a:chOff x="1866157" y="3042474"/>
              <a:chExt cx="3081539" cy="61861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1866157" y="3042474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350" dirty="0"/>
                  <a:t>……</a:t>
                </a:r>
                <a:endParaRPr lang="en-US" sz="1350" dirty="0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55" name="Straight Arrow Connector 54"/>
            <p:cNvCxnSpPr>
              <a:stCxn id="335" idx="0"/>
            </p:cNvCxnSpPr>
            <p:nvPr/>
          </p:nvCxnSpPr>
          <p:spPr>
            <a:xfrm flipV="1">
              <a:off x="2505564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35" idx="0"/>
            </p:cNvCxnSpPr>
            <p:nvPr/>
          </p:nvCxnSpPr>
          <p:spPr>
            <a:xfrm flipV="1">
              <a:off x="2505564" y="4651637"/>
              <a:ext cx="1423002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5" idx="0"/>
            </p:cNvCxnSpPr>
            <p:nvPr/>
          </p:nvCxnSpPr>
          <p:spPr>
            <a:xfrm flipV="1">
              <a:off x="2505564" y="4651638"/>
              <a:ext cx="2296637" cy="400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5" idx="0"/>
            </p:cNvCxnSpPr>
            <p:nvPr/>
          </p:nvCxnSpPr>
          <p:spPr>
            <a:xfrm flipV="1">
              <a:off x="2505564" y="4651637"/>
              <a:ext cx="2737549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6" idx="0"/>
            </p:cNvCxnSpPr>
            <p:nvPr/>
          </p:nvCxnSpPr>
          <p:spPr>
            <a:xfrm flipV="1">
              <a:off x="2943746" y="4651637"/>
              <a:ext cx="546638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36" idx="0"/>
            </p:cNvCxnSpPr>
            <p:nvPr/>
          </p:nvCxnSpPr>
          <p:spPr>
            <a:xfrm flipV="1">
              <a:off x="2943746" y="4651637"/>
              <a:ext cx="984820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6" idx="0"/>
            </p:cNvCxnSpPr>
            <p:nvPr/>
          </p:nvCxnSpPr>
          <p:spPr>
            <a:xfrm flipV="1">
              <a:off x="2943746" y="4651637"/>
              <a:ext cx="1858455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4" idx="0"/>
            </p:cNvCxnSpPr>
            <p:nvPr/>
          </p:nvCxnSpPr>
          <p:spPr>
            <a:xfrm flipH="1" flipV="1">
              <a:off x="3490384" y="4651638"/>
              <a:ext cx="2743507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3" idx="0"/>
            </p:cNvCxnSpPr>
            <p:nvPr/>
          </p:nvCxnSpPr>
          <p:spPr>
            <a:xfrm flipH="1" flipV="1">
              <a:off x="3490384" y="4651639"/>
              <a:ext cx="2305324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23" idx="0"/>
            </p:cNvCxnSpPr>
            <p:nvPr/>
          </p:nvCxnSpPr>
          <p:spPr>
            <a:xfrm flipH="1" flipV="1">
              <a:off x="3928566" y="4651639"/>
              <a:ext cx="1867142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23" idx="0"/>
            </p:cNvCxnSpPr>
            <p:nvPr/>
          </p:nvCxnSpPr>
          <p:spPr>
            <a:xfrm flipH="1" flipV="1">
              <a:off x="4802202" y="4651639"/>
              <a:ext cx="993506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23" idx="0"/>
            </p:cNvCxnSpPr>
            <p:nvPr/>
          </p:nvCxnSpPr>
          <p:spPr>
            <a:xfrm flipH="1" flipV="1">
              <a:off x="5243113" y="4651639"/>
              <a:ext cx="552595" cy="40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36" idx="0"/>
            </p:cNvCxnSpPr>
            <p:nvPr/>
          </p:nvCxnSpPr>
          <p:spPr>
            <a:xfrm flipV="1">
              <a:off x="2943746" y="4651637"/>
              <a:ext cx="2299367" cy="40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4" idx="0"/>
            </p:cNvCxnSpPr>
            <p:nvPr/>
          </p:nvCxnSpPr>
          <p:spPr>
            <a:xfrm flipH="1" flipV="1">
              <a:off x="3928566" y="4651638"/>
              <a:ext cx="2305325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24" idx="0"/>
            </p:cNvCxnSpPr>
            <p:nvPr/>
          </p:nvCxnSpPr>
          <p:spPr>
            <a:xfrm flipH="1" flipV="1">
              <a:off x="4802200" y="4651638"/>
              <a:ext cx="1431691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24" idx="0"/>
            </p:cNvCxnSpPr>
            <p:nvPr/>
          </p:nvCxnSpPr>
          <p:spPr>
            <a:xfrm flipH="1" flipV="1">
              <a:off x="5243113" y="4651638"/>
              <a:ext cx="990778" cy="40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0" name="Group 339"/>
            <p:cNvGrpSpPr/>
            <p:nvPr/>
          </p:nvGrpSpPr>
          <p:grpSpPr>
            <a:xfrm>
              <a:off x="3221220" y="3504017"/>
              <a:ext cx="2311154" cy="463958"/>
              <a:chOff x="1866157" y="3042474"/>
              <a:chExt cx="3081539" cy="618610"/>
            </a:xfrm>
          </p:grpSpPr>
          <p:sp>
            <p:nvSpPr>
              <p:cNvPr id="341" name="Rounded Rectangle 340"/>
              <p:cNvSpPr/>
              <p:nvPr/>
            </p:nvSpPr>
            <p:spPr>
              <a:xfrm>
                <a:off x="1866157" y="3042474"/>
                <a:ext cx="3081539" cy="61861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s-IS" altLang="zh-CN" sz="1350" dirty="0"/>
                  <a:t>……</a:t>
                </a:r>
                <a:endParaRPr lang="en-US" sz="1350" dirty="0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2022315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2606558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771404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359287" y="3163879"/>
                <a:ext cx="405456" cy="40545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348" name="Straight Arrow Connector 347"/>
            <p:cNvCxnSpPr>
              <a:stCxn id="309" idx="0"/>
              <a:endCxn id="342" idx="4"/>
            </p:cNvCxnSpPr>
            <p:nvPr/>
          </p:nvCxnSpPr>
          <p:spPr>
            <a:xfrm flipV="1">
              <a:off x="3490384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309" idx="0"/>
              <a:endCxn id="343" idx="4"/>
            </p:cNvCxnSpPr>
            <p:nvPr/>
          </p:nvCxnSpPr>
          <p:spPr>
            <a:xfrm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09" idx="0"/>
              <a:endCxn id="344" idx="4"/>
            </p:cNvCxnSpPr>
            <p:nvPr/>
          </p:nvCxnSpPr>
          <p:spPr>
            <a:xfrm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309" idx="0"/>
              <a:endCxn id="345" idx="4"/>
            </p:cNvCxnSpPr>
            <p:nvPr/>
          </p:nvCxnSpPr>
          <p:spPr>
            <a:xfrm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10" idx="0"/>
              <a:endCxn id="342" idx="4"/>
            </p:cNvCxnSpPr>
            <p:nvPr/>
          </p:nvCxnSpPr>
          <p:spPr>
            <a:xfrm flipH="1" flipV="1">
              <a:off x="3490384" y="3899163"/>
              <a:ext cx="43818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10" idx="0"/>
              <a:endCxn id="343" idx="4"/>
            </p:cNvCxnSpPr>
            <p:nvPr/>
          </p:nvCxnSpPr>
          <p:spPr>
            <a:xfrm flipV="1">
              <a:off x="3928566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10" idx="0"/>
              <a:endCxn id="344" idx="4"/>
            </p:cNvCxnSpPr>
            <p:nvPr/>
          </p:nvCxnSpPr>
          <p:spPr>
            <a:xfrm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10" idx="0"/>
              <a:endCxn id="345" idx="4"/>
            </p:cNvCxnSpPr>
            <p:nvPr/>
          </p:nvCxnSpPr>
          <p:spPr>
            <a:xfrm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11" idx="0"/>
              <a:endCxn id="342" idx="4"/>
            </p:cNvCxnSpPr>
            <p:nvPr/>
          </p:nvCxnSpPr>
          <p:spPr>
            <a:xfrm flipH="1" flipV="1">
              <a:off x="3490384" y="3899163"/>
              <a:ext cx="131181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311" idx="0"/>
              <a:endCxn id="343" idx="4"/>
            </p:cNvCxnSpPr>
            <p:nvPr/>
          </p:nvCxnSpPr>
          <p:spPr>
            <a:xfrm flipH="1" flipV="1">
              <a:off x="3928566" y="3899163"/>
              <a:ext cx="873635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311" idx="0"/>
              <a:endCxn id="344" idx="4"/>
            </p:cNvCxnSpPr>
            <p:nvPr/>
          </p:nvCxnSpPr>
          <p:spPr>
            <a:xfrm flipV="1">
              <a:off x="4802201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311" idx="0"/>
              <a:endCxn id="345" idx="4"/>
            </p:cNvCxnSpPr>
            <p:nvPr/>
          </p:nvCxnSpPr>
          <p:spPr>
            <a:xfrm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12" idx="0"/>
              <a:endCxn id="342" idx="4"/>
            </p:cNvCxnSpPr>
            <p:nvPr/>
          </p:nvCxnSpPr>
          <p:spPr>
            <a:xfrm flipH="1" flipV="1">
              <a:off x="3490384" y="3899163"/>
              <a:ext cx="1752729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312" idx="0"/>
              <a:endCxn id="343" idx="4"/>
            </p:cNvCxnSpPr>
            <p:nvPr/>
          </p:nvCxnSpPr>
          <p:spPr>
            <a:xfrm flipH="1" flipV="1">
              <a:off x="3928566" y="3899163"/>
              <a:ext cx="1314547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12" idx="0"/>
              <a:endCxn id="344" idx="4"/>
            </p:cNvCxnSpPr>
            <p:nvPr/>
          </p:nvCxnSpPr>
          <p:spPr>
            <a:xfrm flipH="1" flipV="1">
              <a:off x="4802201" y="3899163"/>
              <a:ext cx="440912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12" idx="0"/>
              <a:endCxn id="345" idx="4"/>
            </p:cNvCxnSpPr>
            <p:nvPr/>
          </p:nvCxnSpPr>
          <p:spPr>
            <a:xfrm flipV="1">
              <a:off x="5243113" y="3899163"/>
              <a:ext cx="0" cy="44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6" name="Rounded Rectangle 365"/>
            <p:cNvSpPr/>
            <p:nvPr/>
          </p:nvSpPr>
          <p:spPr>
            <a:xfrm>
              <a:off x="2944100" y="3338402"/>
              <a:ext cx="3460878" cy="1473520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298955" y="3727923"/>
              <a:ext cx="13090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Feedforward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/>
              </a:r>
              <a:b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Neural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Network</a:t>
              </a:r>
              <a:r>
                <a:rPr lang="zh-CN" altLang="en-US" sz="11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3875061" y="4947004"/>
              <a:ext cx="982043" cy="463958"/>
              <a:chOff x="1672046" y="3370217"/>
              <a:chExt cx="1658983" cy="783772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1672046" y="3370217"/>
                <a:ext cx="1658983" cy="7837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869897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610126" y="3524036"/>
                <a:ext cx="513708" cy="51370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154" name="Straight Arrow Connector 153"/>
            <p:cNvCxnSpPr>
              <a:stCxn id="152" idx="0"/>
              <a:endCxn id="309" idx="4"/>
            </p:cNvCxnSpPr>
            <p:nvPr/>
          </p:nvCxnSpPr>
          <p:spPr>
            <a:xfrm flipH="1" flipV="1">
              <a:off x="3490384" y="4651638"/>
              <a:ext cx="653842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2" idx="0"/>
              <a:endCxn id="310" idx="4"/>
            </p:cNvCxnSpPr>
            <p:nvPr/>
          </p:nvCxnSpPr>
          <p:spPr>
            <a:xfrm flipH="1" flipV="1">
              <a:off x="3928567" y="4651638"/>
              <a:ext cx="215659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52" idx="0"/>
              <a:endCxn id="311" idx="4"/>
            </p:cNvCxnSpPr>
            <p:nvPr/>
          </p:nvCxnSpPr>
          <p:spPr>
            <a:xfrm flipV="1">
              <a:off x="4144226" y="4651638"/>
              <a:ext cx="65797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2" idx="0"/>
              <a:endCxn id="312" idx="4"/>
            </p:cNvCxnSpPr>
            <p:nvPr/>
          </p:nvCxnSpPr>
          <p:spPr>
            <a:xfrm flipV="1">
              <a:off x="4144226" y="4651638"/>
              <a:ext cx="1098887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53" idx="0"/>
              <a:endCxn id="309" idx="4"/>
            </p:cNvCxnSpPr>
            <p:nvPr/>
          </p:nvCxnSpPr>
          <p:spPr>
            <a:xfrm flipH="1" flipV="1">
              <a:off x="3490384" y="4651638"/>
              <a:ext cx="1092024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53" idx="0"/>
              <a:endCxn id="310" idx="4"/>
            </p:cNvCxnSpPr>
            <p:nvPr/>
          </p:nvCxnSpPr>
          <p:spPr>
            <a:xfrm flipH="1" flipV="1">
              <a:off x="3928567" y="4651638"/>
              <a:ext cx="653841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53" idx="0"/>
              <a:endCxn id="311" idx="4"/>
            </p:cNvCxnSpPr>
            <p:nvPr/>
          </p:nvCxnSpPr>
          <p:spPr>
            <a:xfrm flipV="1">
              <a:off x="4582408" y="4651638"/>
              <a:ext cx="219793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3" idx="0"/>
              <a:endCxn id="312" idx="4"/>
            </p:cNvCxnSpPr>
            <p:nvPr/>
          </p:nvCxnSpPr>
          <p:spPr>
            <a:xfrm flipV="1">
              <a:off x="4582408" y="4651638"/>
              <a:ext cx="660705" cy="386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6087677" y="4682273"/>
              <a:ext cx="13719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Right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343699" y="4692018"/>
              <a:ext cx="13719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Left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b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FOFE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08975" y="2835267"/>
              <a:ext cx="6161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PER</a:t>
              </a:r>
              <a:r>
                <a:rPr lang="zh-CN" alt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61697" y="2835266"/>
              <a:ext cx="6161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ORG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990864" y="2835908"/>
              <a:ext cx="804843" cy="284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NONE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93" name="Straight Arrow Connector 192"/>
            <p:cNvCxnSpPr>
              <a:stCxn id="342" idx="0"/>
              <a:endCxn id="189" idx="2"/>
            </p:cNvCxnSpPr>
            <p:nvPr/>
          </p:nvCxnSpPr>
          <p:spPr>
            <a:xfrm flipH="1" flipV="1">
              <a:off x="3217065" y="3112266"/>
              <a:ext cx="273319" cy="482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343" idx="0"/>
              <a:endCxn id="191" idx="2"/>
            </p:cNvCxnSpPr>
            <p:nvPr/>
          </p:nvCxnSpPr>
          <p:spPr>
            <a:xfrm flipH="1" flipV="1">
              <a:off x="3769787" y="3112265"/>
              <a:ext cx="158780" cy="482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345" idx="0"/>
              <a:endCxn id="192" idx="2"/>
            </p:cNvCxnSpPr>
            <p:nvPr/>
          </p:nvCxnSpPr>
          <p:spPr>
            <a:xfrm flipV="1">
              <a:off x="5243113" y="3120590"/>
              <a:ext cx="150173" cy="474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0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181</Words>
  <Application>Microsoft Macintosh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Mangal</vt:lpstr>
      <vt:lpstr>Times New Roman</vt:lpstr>
      <vt:lpstr>宋体</vt:lpstr>
      <vt:lpstr>Arial</vt:lpstr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Jiang</dc:creator>
  <cp:lastModifiedBy>Microsoft Office User</cp:lastModifiedBy>
  <cp:revision>20</cp:revision>
  <dcterms:created xsi:type="dcterms:W3CDTF">2016-10-31T23:37:41Z</dcterms:created>
  <dcterms:modified xsi:type="dcterms:W3CDTF">2017-02-05T18:34:16Z</dcterms:modified>
</cp:coreProperties>
</file>