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25"/>
  </p:normalViewPr>
  <p:slideViewPr>
    <p:cSldViewPr snapToGrid="0" snapToObjects="1">
      <p:cViewPr>
        <p:scale>
          <a:sx n="160" d="100"/>
          <a:sy n="160" d="100"/>
        </p:scale>
        <p:origin x="848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4BFB-5337-F24A-A33C-2E310DD8F672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8A15-1CAA-C140-B519-3CC6C4BC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viewed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recursion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interpretation,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mechanism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probably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RNN.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EA855-1B94-8D47-9523-A534AB8BD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78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729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4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0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9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12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84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9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83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8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5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08F-8A80-EC46-9B06-2A4F39B76EBA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36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7"/>
          <p:cNvSpPr/>
          <p:nvPr/>
        </p:nvSpPr>
        <p:spPr>
          <a:xfrm>
            <a:off x="1111324" y="2706610"/>
            <a:ext cx="7361442" cy="276391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B809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858" y="488441"/>
            <a:ext cx="8918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b="1"/>
              <a:t>…</a:t>
            </a:r>
            <a:r>
              <a:rPr lang="en-CA" sz="1600" b="1"/>
              <a:t> </a:t>
            </a:r>
            <a:r>
              <a:rPr lang="en-US" sz="1600" b="1"/>
              <a:t> achievements from space did not appear off </a:t>
            </a:r>
            <a:r>
              <a:rPr lang="mr-IN" sz="1600" b="1"/>
              <a:t>–</a:t>
            </a:r>
            <a:r>
              <a:rPr lang="en-US" sz="1600" b="1"/>
              <a:t> the  charts from a scientific point of view. </a:t>
            </a:r>
          </a:p>
          <a:p>
            <a:r>
              <a:rPr lang="en-US" sz="1600" b="1"/>
              <a:t>He dropped a puck from space for the </a:t>
            </a:r>
            <a:r>
              <a:rPr lang="en-US" sz="1600" b="1">
                <a:solidFill>
                  <a:srgbClr val="B80903"/>
                </a:solidFill>
              </a:rPr>
              <a:t>Toronto Maple Leafs </a:t>
            </a:r>
            <a:r>
              <a:rPr lang="en-US" sz="1600" b="1"/>
              <a:t>' home opener against the Buffalo Sabres . He also unveiled a new Canadian </a:t>
            </a:r>
            <a:r>
              <a:rPr lang="mr-IN" sz="1600" b="1"/>
              <a:t>…</a:t>
            </a:r>
            <a:endParaRPr lang="en-US" sz="1600" b="1"/>
          </a:p>
        </p:txBody>
      </p:sp>
      <p:sp>
        <p:nvSpPr>
          <p:cNvPr id="5" name="Rectangle 4"/>
          <p:cNvSpPr/>
          <p:nvPr/>
        </p:nvSpPr>
        <p:spPr>
          <a:xfrm>
            <a:off x="3419459" y="757082"/>
            <a:ext cx="1819641" cy="341908"/>
          </a:xfrm>
          <a:prstGeom prst="rect">
            <a:avLst/>
          </a:prstGeom>
          <a:noFill/>
          <a:ln w="28575" cmpd="sng">
            <a:solidFill>
              <a:srgbClr val="B8090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005652" y="1233310"/>
            <a:ext cx="378583" cy="598339"/>
          </a:xfrm>
          <a:prstGeom prst="downArrow">
            <a:avLst/>
          </a:prstGeom>
          <a:noFill/>
          <a:ln w="28575" cmpd="sng">
            <a:solidFill>
              <a:srgbClr val="B8090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7"/>
          <p:cNvSpPr/>
          <p:nvPr/>
        </p:nvSpPr>
        <p:spPr>
          <a:xfrm>
            <a:off x="3431779" y="1892704"/>
            <a:ext cx="16096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B80903"/>
                </a:solidFill>
              </a:rPr>
              <a:t>S</a:t>
            </a:r>
            <a:r>
              <a:rPr lang="en-US" altLang="zh-CN" sz="1600" dirty="0" smtClean="0">
                <a:solidFill>
                  <a:srgbClr val="B80903"/>
                </a:solidFill>
              </a:rPr>
              <a:t>egment Code</a:t>
            </a:r>
            <a:endParaRPr lang="zh-CN" altLang="en-US" sz="1600" dirty="0">
              <a:solidFill>
                <a:srgbClr val="B8090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424" y="713414"/>
            <a:ext cx="3382823" cy="391444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597400">
            <a:off x="2477355" y="1209113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7"/>
          <p:cNvSpPr/>
          <p:nvPr/>
        </p:nvSpPr>
        <p:spPr>
          <a:xfrm>
            <a:off x="1645030" y="1898572"/>
            <a:ext cx="1737793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Left Context FOFE</a:t>
            </a:r>
            <a:endParaRPr lang="zh-CN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327386" y="762950"/>
            <a:ext cx="3697544" cy="336040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208657">
            <a:off x="5689920" y="1206704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7"/>
          <p:cNvSpPr/>
          <p:nvPr/>
        </p:nvSpPr>
        <p:spPr>
          <a:xfrm>
            <a:off x="5086191" y="1892704"/>
            <a:ext cx="1862638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Right Context FOFE</a:t>
            </a:r>
            <a:endParaRPr lang="zh-CN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-12212" y="688992"/>
            <a:ext cx="82433" cy="519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45297" y="647183"/>
            <a:ext cx="106858" cy="451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35"/>
          <p:cNvSpPr/>
          <p:nvPr/>
        </p:nvSpPr>
        <p:spPr>
          <a:xfrm rot="5400000">
            <a:off x="3973350" y="2281456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10"/>
          <p:cNvSpPr/>
          <p:nvPr/>
        </p:nvSpPr>
        <p:spPr>
          <a:xfrm>
            <a:off x="1823107" y="3070587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0"/>
          <p:cNvSpPr/>
          <p:nvPr/>
        </p:nvSpPr>
        <p:spPr>
          <a:xfrm>
            <a:off x="1859243" y="4022570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3445682" y="4542490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5652" y="4518068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433" y="4530279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10"/>
          <p:cNvSpPr/>
          <p:nvPr/>
        </p:nvSpPr>
        <p:spPr>
          <a:xfrm>
            <a:off x="1870369" y="4902598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5"/>
          <p:cNvSpPr/>
          <p:nvPr/>
        </p:nvSpPr>
        <p:spPr>
          <a:xfrm rot="5400000">
            <a:off x="3966994" y="3264204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0369" y="6215396"/>
            <a:ext cx="59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4620" y="6215396"/>
            <a:ext cx="60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LOC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24267" y="6215396"/>
            <a:ext cx="6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ORG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40369" y="6215396"/>
            <a:ext cx="821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B80903"/>
                </a:solidFill>
              </a:rPr>
              <a:t>NONE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49314" y="6355287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5327386" y="6338104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 flipV="1">
            <a:off x="5712678" y="6343076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2161587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8106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2135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1889" y="5561693"/>
            <a:ext cx="4121" cy="653703"/>
          </a:xfrm>
          <a:prstGeom prst="straightConnector1">
            <a:avLst/>
          </a:prstGeom>
          <a:ln w="38100" cmpd="sng">
            <a:solidFill>
              <a:srgbClr val="B8090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53876" y="2739012"/>
            <a:ext cx="171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B80903"/>
                </a:solidFill>
              </a:rPr>
              <a:t>Feedforward</a:t>
            </a:r>
          </a:p>
          <a:p>
            <a:pPr algn="ctr"/>
            <a:r>
              <a:rPr lang="en-US" b="1">
                <a:solidFill>
                  <a:srgbClr val="B80903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66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6399" y="4961233"/>
            <a:ext cx="982043" cy="463958"/>
            <a:chOff x="1672046" y="3370217"/>
            <a:chExt cx="1658983" cy="783772"/>
          </a:xfrm>
        </p:grpSpPr>
        <p:sp>
          <p:nvSpPr>
            <p:cNvPr id="334" name="Rounded Rectangle 333"/>
            <p:cNvSpPr/>
            <p:nvPr/>
          </p:nvSpPr>
          <p:spPr>
            <a:xfrm>
              <a:off x="1672046" y="3370217"/>
              <a:ext cx="1658983" cy="78377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5" name="Oval 334"/>
            <p:cNvSpPr/>
            <p:nvPr/>
          </p:nvSpPr>
          <p:spPr>
            <a:xfrm>
              <a:off x="1869897" y="3524036"/>
              <a:ext cx="513708" cy="51370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6" name="Oval 335"/>
            <p:cNvSpPr/>
            <p:nvPr/>
          </p:nvSpPr>
          <p:spPr>
            <a:xfrm>
              <a:off x="2610126" y="3524036"/>
              <a:ext cx="513708" cy="51370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26542" y="4964478"/>
            <a:ext cx="982043" cy="463958"/>
            <a:chOff x="1672044" y="3370218"/>
            <a:chExt cx="1658982" cy="783772"/>
          </a:xfrm>
        </p:grpSpPr>
        <p:sp>
          <p:nvSpPr>
            <p:cNvPr id="322" name="Rounded Rectangle 321"/>
            <p:cNvSpPr/>
            <p:nvPr/>
          </p:nvSpPr>
          <p:spPr>
            <a:xfrm>
              <a:off x="1672044" y="3370218"/>
              <a:ext cx="1658982" cy="78377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3" name="Oval 322"/>
            <p:cNvSpPr/>
            <p:nvPr/>
          </p:nvSpPr>
          <p:spPr>
            <a:xfrm>
              <a:off x="1869897" y="3524033"/>
              <a:ext cx="513708" cy="51370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4" name="Oval 323"/>
            <p:cNvSpPr/>
            <p:nvPr/>
          </p:nvSpPr>
          <p:spPr>
            <a:xfrm>
              <a:off x="2610126" y="3524036"/>
              <a:ext cx="513708" cy="51370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21220" y="4256492"/>
            <a:ext cx="2311154" cy="463958"/>
            <a:chOff x="1866157" y="3042474"/>
            <a:chExt cx="3081539" cy="618610"/>
          </a:xfrm>
        </p:grpSpPr>
        <p:sp>
          <p:nvSpPr>
            <p:cNvPr id="308" name="Rounded Rectangle 307"/>
            <p:cNvSpPr/>
            <p:nvPr/>
          </p:nvSpPr>
          <p:spPr>
            <a:xfrm>
              <a:off x="1866157" y="3042474"/>
              <a:ext cx="3081539" cy="6186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altLang="zh-CN" sz="1350" dirty="0"/>
                <a:t>……</a:t>
              </a:r>
              <a:endParaRPr lang="en-US" sz="1350" dirty="0"/>
            </a:p>
          </p:txBody>
        </p:sp>
        <p:sp>
          <p:nvSpPr>
            <p:cNvPr id="309" name="Oval 308"/>
            <p:cNvSpPr/>
            <p:nvPr/>
          </p:nvSpPr>
          <p:spPr>
            <a:xfrm>
              <a:off x="2022315" y="3163879"/>
              <a:ext cx="405456" cy="4054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2606558" y="3163879"/>
              <a:ext cx="405456" cy="4054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1" name="Oval 310"/>
            <p:cNvSpPr/>
            <p:nvPr/>
          </p:nvSpPr>
          <p:spPr>
            <a:xfrm>
              <a:off x="3771404" y="3163879"/>
              <a:ext cx="405456" cy="4054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2" name="Oval 311"/>
            <p:cNvSpPr/>
            <p:nvPr/>
          </p:nvSpPr>
          <p:spPr>
            <a:xfrm>
              <a:off x="4359287" y="3163879"/>
              <a:ext cx="405456" cy="4054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55" name="Straight Arrow Connector 54"/>
          <p:cNvCxnSpPr>
            <a:stCxn id="335" idx="0"/>
          </p:cNvCxnSpPr>
          <p:nvPr/>
        </p:nvCxnSpPr>
        <p:spPr>
          <a:xfrm flipV="1">
            <a:off x="2505564" y="4651637"/>
            <a:ext cx="984820" cy="40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5" idx="0"/>
          </p:cNvCxnSpPr>
          <p:nvPr/>
        </p:nvCxnSpPr>
        <p:spPr>
          <a:xfrm flipV="1">
            <a:off x="2505564" y="4651637"/>
            <a:ext cx="1423002" cy="40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5" idx="0"/>
          </p:cNvCxnSpPr>
          <p:nvPr/>
        </p:nvCxnSpPr>
        <p:spPr>
          <a:xfrm flipV="1">
            <a:off x="2505564" y="4651638"/>
            <a:ext cx="2296637" cy="40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5" idx="0"/>
          </p:cNvCxnSpPr>
          <p:nvPr/>
        </p:nvCxnSpPr>
        <p:spPr>
          <a:xfrm flipV="1">
            <a:off x="2505564" y="4651637"/>
            <a:ext cx="2737549" cy="40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6" idx="0"/>
          </p:cNvCxnSpPr>
          <p:nvPr/>
        </p:nvCxnSpPr>
        <p:spPr>
          <a:xfrm flipV="1">
            <a:off x="2943746" y="4651637"/>
            <a:ext cx="546638" cy="40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36" idx="0"/>
          </p:cNvCxnSpPr>
          <p:nvPr/>
        </p:nvCxnSpPr>
        <p:spPr>
          <a:xfrm flipV="1">
            <a:off x="2943746" y="4651637"/>
            <a:ext cx="984820" cy="40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6" idx="0"/>
          </p:cNvCxnSpPr>
          <p:nvPr/>
        </p:nvCxnSpPr>
        <p:spPr>
          <a:xfrm flipV="1">
            <a:off x="2943746" y="4651637"/>
            <a:ext cx="1858455" cy="40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4" idx="0"/>
          </p:cNvCxnSpPr>
          <p:nvPr/>
        </p:nvCxnSpPr>
        <p:spPr>
          <a:xfrm flipH="1" flipV="1">
            <a:off x="3490384" y="4651638"/>
            <a:ext cx="2743507" cy="40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3" idx="0"/>
          </p:cNvCxnSpPr>
          <p:nvPr/>
        </p:nvCxnSpPr>
        <p:spPr>
          <a:xfrm flipH="1" flipV="1">
            <a:off x="3490384" y="4651639"/>
            <a:ext cx="2305324" cy="4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3" idx="0"/>
          </p:cNvCxnSpPr>
          <p:nvPr/>
        </p:nvCxnSpPr>
        <p:spPr>
          <a:xfrm flipH="1" flipV="1">
            <a:off x="3928566" y="4651639"/>
            <a:ext cx="1867142" cy="4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23" idx="0"/>
          </p:cNvCxnSpPr>
          <p:nvPr/>
        </p:nvCxnSpPr>
        <p:spPr>
          <a:xfrm flipH="1" flipV="1">
            <a:off x="4802202" y="4651639"/>
            <a:ext cx="993506" cy="4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23" idx="0"/>
          </p:cNvCxnSpPr>
          <p:nvPr/>
        </p:nvCxnSpPr>
        <p:spPr>
          <a:xfrm flipH="1" flipV="1">
            <a:off x="5243113" y="4651639"/>
            <a:ext cx="552595" cy="40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36" idx="0"/>
          </p:cNvCxnSpPr>
          <p:nvPr/>
        </p:nvCxnSpPr>
        <p:spPr>
          <a:xfrm flipV="1">
            <a:off x="2943746" y="4651637"/>
            <a:ext cx="2299367" cy="40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4" idx="0"/>
          </p:cNvCxnSpPr>
          <p:nvPr/>
        </p:nvCxnSpPr>
        <p:spPr>
          <a:xfrm flipH="1" flipV="1">
            <a:off x="3928566" y="4651638"/>
            <a:ext cx="2305325" cy="40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4" idx="0"/>
          </p:cNvCxnSpPr>
          <p:nvPr/>
        </p:nvCxnSpPr>
        <p:spPr>
          <a:xfrm flipH="1" flipV="1">
            <a:off x="4802200" y="4651638"/>
            <a:ext cx="1431691" cy="40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4" idx="0"/>
          </p:cNvCxnSpPr>
          <p:nvPr/>
        </p:nvCxnSpPr>
        <p:spPr>
          <a:xfrm flipH="1" flipV="1">
            <a:off x="5243113" y="4651638"/>
            <a:ext cx="990778" cy="40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3221220" y="3504017"/>
            <a:ext cx="2311154" cy="463958"/>
            <a:chOff x="1866157" y="3042474"/>
            <a:chExt cx="3081539" cy="618610"/>
          </a:xfrm>
        </p:grpSpPr>
        <p:sp>
          <p:nvSpPr>
            <p:cNvPr id="341" name="Rounded Rectangle 340"/>
            <p:cNvSpPr/>
            <p:nvPr/>
          </p:nvSpPr>
          <p:spPr>
            <a:xfrm>
              <a:off x="1866157" y="3042474"/>
              <a:ext cx="3081539" cy="6186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altLang="zh-CN" sz="1350" dirty="0"/>
                <a:t>……</a:t>
              </a:r>
              <a:endParaRPr lang="en-US" sz="1350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2022315" y="3163879"/>
              <a:ext cx="405456" cy="4054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2606558" y="3163879"/>
              <a:ext cx="405456" cy="4054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4" name="Oval 343"/>
            <p:cNvSpPr/>
            <p:nvPr/>
          </p:nvSpPr>
          <p:spPr>
            <a:xfrm>
              <a:off x="3771404" y="3163879"/>
              <a:ext cx="405456" cy="4054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5" name="Oval 344"/>
            <p:cNvSpPr/>
            <p:nvPr/>
          </p:nvSpPr>
          <p:spPr>
            <a:xfrm>
              <a:off x="4359287" y="3163879"/>
              <a:ext cx="405456" cy="4054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348" name="Straight Arrow Connector 347"/>
          <p:cNvCxnSpPr>
            <a:stCxn id="309" idx="0"/>
            <a:endCxn id="342" idx="4"/>
          </p:cNvCxnSpPr>
          <p:nvPr/>
        </p:nvCxnSpPr>
        <p:spPr>
          <a:xfrm flipV="1">
            <a:off x="3490384" y="3899163"/>
            <a:ext cx="0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309" idx="0"/>
            <a:endCxn id="343" idx="4"/>
          </p:cNvCxnSpPr>
          <p:nvPr/>
        </p:nvCxnSpPr>
        <p:spPr>
          <a:xfrm flipV="1">
            <a:off x="3490384" y="3899163"/>
            <a:ext cx="438182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09" idx="0"/>
            <a:endCxn id="344" idx="4"/>
          </p:cNvCxnSpPr>
          <p:nvPr/>
        </p:nvCxnSpPr>
        <p:spPr>
          <a:xfrm flipV="1">
            <a:off x="3490384" y="3899163"/>
            <a:ext cx="1311817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09" idx="0"/>
            <a:endCxn id="345" idx="4"/>
          </p:cNvCxnSpPr>
          <p:nvPr/>
        </p:nvCxnSpPr>
        <p:spPr>
          <a:xfrm flipV="1">
            <a:off x="3490384" y="3899163"/>
            <a:ext cx="1752729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310" idx="0"/>
            <a:endCxn id="342" idx="4"/>
          </p:cNvCxnSpPr>
          <p:nvPr/>
        </p:nvCxnSpPr>
        <p:spPr>
          <a:xfrm flipH="1" flipV="1">
            <a:off x="3490384" y="3899163"/>
            <a:ext cx="438182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10" idx="0"/>
            <a:endCxn id="343" idx="4"/>
          </p:cNvCxnSpPr>
          <p:nvPr/>
        </p:nvCxnSpPr>
        <p:spPr>
          <a:xfrm flipV="1">
            <a:off x="3928566" y="3899163"/>
            <a:ext cx="0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310" idx="0"/>
            <a:endCxn id="344" idx="4"/>
          </p:cNvCxnSpPr>
          <p:nvPr/>
        </p:nvCxnSpPr>
        <p:spPr>
          <a:xfrm flipV="1">
            <a:off x="3928566" y="3899163"/>
            <a:ext cx="873635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310" idx="0"/>
            <a:endCxn id="345" idx="4"/>
          </p:cNvCxnSpPr>
          <p:nvPr/>
        </p:nvCxnSpPr>
        <p:spPr>
          <a:xfrm flipV="1">
            <a:off x="3928566" y="3899163"/>
            <a:ext cx="1314547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11" idx="0"/>
            <a:endCxn id="342" idx="4"/>
          </p:cNvCxnSpPr>
          <p:nvPr/>
        </p:nvCxnSpPr>
        <p:spPr>
          <a:xfrm flipH="1" flipV="1">
            <a:off x="3490384" y="3899163"/>
            <a:ext cx="1311817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311" idx="0"/>
            <a:endCxn id="343" idx="4"/>
          </p:cNvCxnSpPr>
          <p:nvPr/>
        </p:nvCxnSpPr>
        <p:spPr>
          <a:xfrm flipH="1" flipV="1">
            <a:off x="3928566" y="3899163"/>
            <a:ext cx="873635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311" idx="0"/>
            <a:endCxn id="344" idx="4"/>
          </p:cNvCxnSpPr>
          <p:nvPr/>
        </p:nvCxnSpPr>
        <p:spPr>
          <a:xfrm flipV="1">
            <a:off x="4802201" y="3899163"/>
            <a:ext cx="0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311" idx="0"/>
            <a:endCxn id="345" idx="4"/>
          </p:cNvCxnSpPr>
          <p:nvPr/>
        </p:nvCxnSpPr>
        <p:spPr>
          <a:xfrm flipV="1">
            <a:off x="4802201" y="3899163"/>
            <a:ext cx="440912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12" idx="0"/>
            <a:endCxn id="342" idx="4"/>
          </p:cNvCxnSpPr>
          <p:nvPr/>
        </p:nvCxnSpPr>
        <p:spPr>
          <a:xfrm flipH="1" flipV="1">
            <a:off x="3490384" y="3899163"/>
            <a:ext cx="1752729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12" idx="0"/>
            <a:endCxn id="343" idx="4"/>
          </p:cNvCxnSpPr>
          <p:nvPr/>
        </p:nvCxnSpPr>
        <p:spPr>
          <a:xfrm flipH="1" flipV="1">
            <a:off x="3928566" y="3899163"/>
            <a:ext cx="1314547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312" idx="0"/>
            <a:endCxn id="344" idx="4"/>
          </p:cNvCxnSpPr>
          <p:nvPr/>
        </p:nvCxnSpPr>
        <p:spPr>
          <a:xfrm flipH="1" flipV="1">
            <a:off x="4802201" y="3899163"/>
            <a:ext cx="440912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>
            <a:stCxn id="312" idx="0"/>
            <a:endCxn id="345" idx="4"/>
          </p:cNvCxnSpPr>
          <p:nvPr/>
        </p:nvCxnSpPr>
        <p:spPr>
          <a:xfrm flipV="1">
            <a:off x="5243113" y="3899163"/>
            <a:ext cx="0" cy="4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Rounded Rectangle 365"/>
          <p:cNvSpPr/>
          <p:nvPr/>
        </p:nvSpPr>
        <p:spPr>
          <a:xfrm>
            <a:off x="2944100" y="3338402"/>
            <a:ext cx="3460878" cy="1473520"/>
          </a:xfrm>
          <a:prstGeom prst="roundRect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2" name="Rectangle 371"/>
          <p:cNvSpPr/>
          <p:nvPr/>
        </p:nvSpPr>
        <p:spPr>
          <a:xfrm>
            <a:off x="5298955" y="3727923"/>
            <a:ext cx="13090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smtClean="0">
                <a:latin typeface="Times New Roman" charset="0"/>
                <a:ea typeface="Times New Roman" charset="0"/>
                <a:cs typeface="Times New Roman" charset="0"/>
              </a:rPr>
              <a:t>Feedforward</a:t>
            </a:r>
            <a:r>
              <a:rPr lang="zh-CN" alt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11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1100" dirty="0" smtClean="0">
                <a:latin typeface="Times New Roman" charset="0"/>
                <a:ea typeface="Times New Roman" charset="0"/>
                <a:cs typeface="Times New Roman" charset="0"/>
              </a:rPr>
              <a:t>Neural</a:t>
            </a:r>
            <a:r>
              <a:rPr lang="zh-CN" alt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100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0824" y="5712276"/>
            <a:ext cx="8918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CA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achievements from space did not appear off </a:t>
            </a:r>
            <a:r>
              <a:rPr lang="mr-IN" sz="16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the  charts from a scientific point of view. </a:t>
            </a:r>
          </a:p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He dropped a puck from space for 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Toronto Maple Leafs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' home opener against the Buffalo </a:t>
            </a:r>
            <a:r>
              <a:rPr lang="en-US" sz="1600" b="1" dirty="0" err="1">
                <a:latin typeface="Times New Roman" charset="0"/>
                <a:ea typeface="Times New Roman" charset="0"/>
                <a:cs typeface="Times New Roman" charset="0"/>
              </a:rPr>
              <a:t>Sabres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 . He also unveiled a new Canadian </a:t>
            </a:r>
            <a:r>
              <a:rPr lang="mr-IN" sz="16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7895" y="5980917"/>
            <a:ext cx="1819641" cy="341908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-418057" y="5980917"/>
            <a:ext cx="4017305" cy="341908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559266" y="5986785"/>
            <a:ext cx="4045215" cy="336040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875061" y="4947004"/>
            <a:ext cx="982043" cy="463958"/>
            <a:chOff x="1672046" y="3370217"/>
            <a:chExt cx="1658983" cy="783772"/>
          </a:xfrm>
        </p:grpSpPr>
        <p:sp>
          <p:nvSpPr>
            <p:cNvPr id="151" name="Rounded Rectangle 150"/>
            <p:cNvSpPr/>
            <p:nvPr/>
          </p:nvSpPr>
          <p:spPr>
            <a:xfrm>
              <a:off x="1672046" y="3370217"/>
              <a:ext cx="1658983" cy="78377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2" name="Oval 151"/>
            <p:cNvSpPr/>
            <p:nvPr/>
          </p:nvSpPr>
          <p:spPr>
            <a:xfrm>
              <a:off x="1869897" y="3524036"/>
              <a:ext cx="513708" cy="51370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2610126" y="3524036"/>
              <a:ext cx="513708" cy="51370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54" name="Straight Arrow Connector 153"/>
          <p:cNvCxnSpPr>
            <a:stCxn id="152" idx="0"/>
            <a:endCxn id="309" idx="4"/>
          </p:cNvCxnSpPr>
          <p:nvPr/>
        </p:nvCxnSpPr>
        <p:spPr>
          <a:xfrm flipH="1" flipV="1">
            <a:off x="3490384" y="4651638"/>
            <a:ext cx="653842" cy="3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2" idx="0"/>
            <a:endCxn id="310" idx="4"/>
          </p:cNvCxnSpPr>
          <p:nvPr/>
        </p:nvCxnSpPr>
        <p:spPr>
          <a:xfrm flipH="1" flipV="1">
            <a:off x="3928567" y="4651638"/>
            <a:ext cx="215659" cy="3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2" idx="0"/>
            <a:endCxn id="311" idx="4"/>
          </p:cNvCxnSpPr>
          <p:nvPr/>
        </p:nvCxnSpPr>
        <p:spPr>
          <a:xfrm flipV="1">
            <a:off x="4144226" y="4651638"/>
            <a:ext cx="657975" cy="3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2" idx="0"/>
            <a:endCxn id="312" idx="4"/>
          </p:cNvCxnSpPr>
          <p:nvPr/>
        </p:nvCxnSpPr>
        <p:spPr>
          <a:xfrm flipV="1">
            <a:off x="4144226" y="4651638"/>
            <a:ext cx="1098887" cy="3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3" idx="0"/>
            <a:endCxn id="309" idx="4"/>
          </p:cNvCxnSpPr>
          <p:nvPr/>
        </p:nvCxnSpPr>
        <p:spPr>
          <a:xfrm flipH="1" flipV="1">
            <a:off x="3490384" y="4651638"/>
            <a:ext cx="1092024" cy="3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3" idx="0"/>
            <a:endCxn id="310" idx="4"/>
          </p:cNvCxnSpPr>
          <p:nvPr/>
        </p:nvCxnSpPr>
        <p:spPr>
          <a:xfrm flipH="1" flipV="1">
            <a:off x="3928567" y="4651638"/>
            <a:ext cx="653841" cy="3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53" idx="0"/>
            <a:endCxn id="311" idx="4"/>
          </p:cNvCxnSpPr>
          <p:nvPr/>
        </p:nvCxnSpPr>
        <p:spPr>
          <a:xfrm flipV="1">
            <a:off x="4582408" y="4651638"/>
            <a:ext cx="219793" cy="3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53" idx="0"/>
            <a:endCxn id="312" idx="4"/>
          </p:cNvCxnSpPr>
          <p:nvPr/>
        </p:nvCxnSpPr>
        <p:spPr>
          <a:xfrm flipV="1">
            <a:off x="4582408" y="4651638"/>
            <a:ext cx="660705" cy="38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6087677" y="4682273"/>
            <a:ext cx="1371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Right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Context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FOFE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43699" y="4692018"/>
            <a:ext cx="1371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Left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Context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b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FOFE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Down Arrow 181"/>
          <p:cNvSpPr/>
          <p:nvPr/>
        </p:nvSpPr>
        <p:spPr>
          <a:xfrm rot="12169760">
            <a:off x="2605719" y="5518818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Down Arrow 185"/>
          <p:cNvSpPr/>
          <p:nvPr/>
        </p:nvSpPr>
        <p:spPr>
          <a:xfrm rot="9430240" flipH="1">
            <a:off x="5985840" y="5512729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Down Arrow 186"/>
          <p:cNvSpPr/>
          <p:nvPr/>
        </p:nvSpPr>
        <p:spPr>
          <a:xfrm rot="10800000">
            <a:off x="4279466" y="5504590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294465" y="5329006"/>
            <a:ext cx="950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Segment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Code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908975" y="2835267"/>
            <a:ext cx="616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PER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461697" y="2835266"/>
            <a:ext cx="616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ORG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990865" y="2835908"/>
            <a:ext cx="616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NONE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3" name="Straight Arrow Connector 192"/>
          <p:cNvCxnSpPr>
            <a:stCxn id="342" idx="0"/>
            <a:endCxn id="189" idx="2"/>
          </p:cNvCxnSpPr>
          <p:nvPr/>
        </p:nvCxnSpPr>
        <p:spPr>
          <a:xfrm flipH="1" flipV="1">
            <a:off x="3217065" y="3112266"/>
            <a:ext cx="273319" cy="48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343" idx="0"/>
            <a:endCxn id="191" idx="2"/>
          </p:cNvCxnSpPr>
          <p:nvPr/>
        </p:nvCxnSpPr>
        <p:spPr>
          <a:xfrm flipH="1" flipV="1">
            <a:off x="3769787" y="3112265"/>
            <a:ext cx="158780" cy="48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345" idx="0"/>
            <a:endCxn id="192" idx="2"/>
          </p:cNvCxnSpPr>
          <p:nvPr/>
        </p:nvCxnSpPr>
        <p:spPr>
          <a:xfrm flipV="1">
            <a:off x="5243113" y="3112907"/>
            <a:ext cx="55842" cy="4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188</Words>
  <Application>Microsoft Macintosh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Mangal</vt:lpstr>
      <vt:lpstr>Times New Roman</vt:lpstr>
      <vt:lpstr>宋体</vt:lpstr>
      <vt:lpstr>Arial</vt:lpstr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Jiang</dc:creator>
  <cp:lastModifiedBy>Microsoft Office User</cp:lastModifiedBy>
  <cp:revision>18</cp:revision>
  <dcterms:created xsi:type="dcterms:W3CDTF">2016-10-31T23:37:41Z</dcterms:created>
  <dcterms:modified xsi:type="dcterms:W3CDTF">2017-02-04T22:38:56Z</dcterms:modified>
</cp:coreProperties>
</file>