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D4BFB-5337-F24A-A33C-2E310DD8F672}" type="datetimeFigureOut">
              <a:rPr lang="en-US" smtClean="0"/>
              <a:t>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98A15-1CAA-C140-B519-3CC6C4BCA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3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Though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FOFE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defined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encoding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input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neural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network,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viewed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recursion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input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first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fully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connected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interpretation,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it’s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memory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mechanism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memory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block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fully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connected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It’s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probably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good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idea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attach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FOFE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memory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block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RNN.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EA855-1B94-8D47-9523-A534AB8BD7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9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786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729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247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09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391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12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846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197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783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282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155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D408F-8A80-EC46-9B06-2A4F39B76EBA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368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17"/>
          <p:cNvSpPr/>
          <p:nvPr/>
        </p:nvSpPr>
        <p:spPr>
          <a:xfrm>
            <a:off x="1111324" y="2706610"/>
            <a:ext cx="7361442" cy="2763916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rgbClr val="B8090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6858" y="488441"/>
            <a:ext cx="89180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mr-IN" sz="1600" b="1" dirty="0"/>
              <a:t>…</a:t>
            </a:r>
            <a:r>
              <a:rPr lang="en-CA" sz="1600" b="1" dirty="0"/>
              <a:t> </a:t>
            </a:r>
            <a:r>
              <a:rPr lang="en-US" sz="1600" b="1" dirty="0"/>
              <a:t> achievements from space did not appear off </a:t>
            </a:r>
            <a:r>
              <a:rPr lang="mr-IN" sz="1600" b="1" dirty="0"/>
              <a:t>–</a:t>
            </a:r>
            <a:r>
              <a:rPr lang="en-US" sz="1600" b="1" dirty="0"/>
              <a:t> the  charts from a scientific point of view. </a:t>
            </a:r>
          </a:p>
          <a:p>
            <a:r>
              <a:rPr lang="en-US" sz="1600" b="1" dirty="0"/>
              <a:t>He dropped a puck from space for the </a:t>
            </a:r>
            <a:r>
              <a:rPr lang="en-US" sz="1600" b="1" dirty="0">
                <a:solidFill>
                  <a:srgbClr val="B80903"/>
                </a:solidFill>
              </a:rPr>
              <a:t>Toronto Maple Leafs </a:t>
            </a:r>
            <a:r>
              <a:rPr lang="en-US" sz="1600" b="1" dirty="0"/>
              <a:t>' home opener against the Buffalo Sabres . He also unveiled a new Canadian </a:t>
            </a:r>
            <a:r>
              <a:rPr lang="mr-IN" sz="1600" b="1" dirty="0"/>
              <a:t>…</a:t>
            </a: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3419459" y="757082"/>
            <a:ext cx="1819641" cy="341908"/>
          </a:xfrm>
          <a:prstGeom prst="rect">
            <a:avLst/>
          </a:prstGeom>
          <a:noFill/>
          <a:ln w="28575" cmpd="sng">
            <a:solidFill>
              <a:srgbClr val="B80903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005652" y="1233310"/>
            <a:ext cx="378583" cy="598339"/>
          </a:xfrm>
          <a:prstGeom prst="downArrow">
            <a:avLst/>
          </a:prstGeom>
          <a:noFill/>
          <a:ln w="28575" cmpd="sng">
            <a:solidFill>
              <a:srgbClr val="B8090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7"/>
          <p:cNvSpPr/>
          <p:nvPr/>
        </p:nvSpPr>
        <p:spPr>
          <a:xfrm>
            <a:off x="3431779" y="1892704"/>
            <a:ext cx="160960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B80903"/>
                </a:solidFill>
              </a:rPr>
              <a:t>S</a:t>
            </a:r>
            <a:r>
              <a:rPr lang="en-US" altLang="zh-CN" sz="1600" dirty="0" smtClean="0">
                <a:solidFill>
                  <a:srgbClr val="B80903"/>
                </a:solidFill>
              </a:rPr>
              <a:t>egment Code</a:t>
            </a:r>
            <a:endParaRPr lang="zh-CN" altLang="en-US" sz="1600" dirty="0">
              <a:solidFill>
                <a:srgbClr val="B8090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4424" y="713414"/>
            <a:ext cx="3382823" cy="391444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9597400">
            <a:off x="2477355" y="1209113"/>
            <a:ext cx="351334" cy="639701"/>
          </a:xfrm>
          <a:prstGeom prst="downArrow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7"/>
          <p:cNvSpPr/>
          <p:nvPr/>
        </p:nvSpPr>
        <p:spPr>
          <a:xfrm>
            <a:off x="1645030" y="1898572"/>
            <a:ext cx="1737793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Left Context FOFE</a:t>
            </a:r>
            <a:endParaRPr lang="zh-CN" alt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327386" y="762950"/>
            <a:ext cx="3697544" cy="336040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2208657">
            <a:off x="5689920" y="1206704"/>
            <a:ext cx="351334" cy="639701"/>
          </a:xfrm>
          <a:prstGeom prst="downArrow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7"/>
          <p:cNvSpPr/>
          <p:nvPr/>
        </p:nvSpPr>
        <p:spPr>
          <a:xfrm>
            <a:off x="5086191" y="1892704"/>
            <a:ext cx="1862638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Right Context FOFE</a:t>
            </a:r>
            <a:endParaRPr lang="zh-CN" alt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-12212" y="688992"/>
            <a:ext cx="82433" cy="519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945297" y="647183"/>
            <a:ext cx="106858" cy="451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右箭头 35"/>
          <p:cNvSpPr/>
          <p:nvPr/>
        </p:nvSpPr>
        <p:spPr>
          <a:xfrm rot="5400000">
            <a:off x="3973350" y="2281456"/>
            <a:ext cx="570912" cy="869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10"/>
          <p:cNvSpPr/>
          <p:nvPr/>
        </p:nvSpPr>
        <p:spPr>
          <a:xfrm>
            <a:off x="1823107" y="3070587"/>
            <a:ext cx="4968552" cy="2880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10"/>
          <p:cNvSpPr/>
          <p:nvPr/>
        </p:nvSpPr>
        <p:spPr>
          <a:xfrm>
            <a:off x="1859243" y="4022570"/>
            <a:ext cx="4968552" cy="2880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/>
          <p:cNvSpPr/>
          <p:nvPr/>
        </p:nvSpPr>
        <p:spPr>
          <a:xfrm>
            <a:off x="3445682" y="4542490"/>
            <a:ext cx="219823" cy="1587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005652" y="4518068"/>
            <a:ext cx="219823" cy="1587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83433" y="4530279"/>
            <a:ext cx="219823" cy="1587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10"/>
          <p:cNvSpPr/>
          <p:nvPr/>
        </p:nvSpPr>
        <p:spPr>
          <a:xfrm>
            <a:off x="1870369" y="4902598"/>
            <a:ext cx="4968552" cy="2880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5"/>
          <p:cNvSpPr/>
          <p:nvPr/>
        </p:nvSpPr>
        <p:spPr>
          <a:xfrm rot="5400000">
            <a:off x="3966994" y="3264204"/>
            <a:ext cx="570912" cy="869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70369" y="6215396"/>
            <a:ext cx="59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PER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14620" y="6215396"/>
            <a:ext cx="602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LOC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24267" y="6215396"/>
            <a:ext cx="6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ORG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40369" y="6215396"/>
            <a:ext cx="821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B80903"/>
                </a:solidFill>
              </a:rPr>
              <a:t>NONE</a:t>
            </a:r>
          </a:p>
        </p:txBody>
      </p:sp>
      <p:sp>
        <p:nvSpPr>
          <p:cNvPr id="39" name="Oval 38"/>
          <p:cNvSpPr/>
          <p:nvPr/>
        </p:nvSpPr>
        <p:spPr>
          <a:xfrm flipH="1" flipV="1">
            <a:off x="4949314" y="6355287"/>
            <a:ext cx="109912" cy="18179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flipH="1" flipV="1">
            <a:off x="5327386" y="6338104"/>
            <a:ext cx="109912" cy="18179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flipH="1" flipV="1">
            <a:off x="5712678" y="6343076"/>
            <a:ext cx="109912" cy="18179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endCxn id="32" idx="0"/>
          </p:cNvCxnSpPr>
          <p:nvPr/>
        </p:nvCxnSpPr>
        <p:spPr>
          <a:xfrm>
            <a:off x="2161587" y="5561693"/>
            <a:ext cx="4121" cy="65370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181064" y="5561693"/>
            <a:ext cx="4121" cy="65370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221354" y="5561693"/>
            <a:ext cx="4121" cy="65370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1889" y="5561693"/>
            <a:ext cx="4121" cy="653703"/>
          </a:xfrm>
          <a:prstGeom prst="straightConnector1">
            <a:avLst/>
          </a:prstGeom>
          <a:ln w="38100" cmpd="sng">
            <a:solidFill>
              <a:srgbClr val="B80903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753876" y="2739012"/>
            <a:ext cx="171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B80903"/>
                </a:solidFill>
              </a:rPr>
              <a:t>Feedforward</a:t>
            </a:r>
          </a:p>
          <a:p>
            <a:pPr algn="ctr"/>
            <a:r>
              <a:rPr lang="en-US" b="1">
                <a:solidFill>
                  <a:srgbClr val="B80903"/>
                </a:solidFill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4664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306574" y="5816450"/>
            <a:ext cx="89180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He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dropped a puck from space for the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Toronto Maple Leafs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' home opener against the Buffalo Sabres.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533724" y="5865172"/>
            <a:ext cx="1778339" cy="240237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-522227" y="5865172"/>
            <a:ext cx="4017305" cy="240237"/>
          </a:xfrm>
          <a:prstGeom prst="rect">
            <a:avLst/>
          </a:prstGeom>
          <a:noFill/>
          <a:ln w="28575" cmpd="sng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362498" y="5871040"/>
            <a:ext cx="4045215" cy="234369"/>
          </a:xfrm>
          <a:prstGeom prst="rect">
            <a:avLst/>
          </a:prstGeom>
          <a:noFill/>
          <a:ln w="28575" cmpd="sng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2" name="Down Arrow 181"/>
          <p:cNvSpPr/>
          <p:nvPr/>
        </p:nvSpPr>
        <p:spPr>
          <a:xfrm rot="12169760">
            <a:off x="2721469" y="5553543"/>
            <a:ext cx="230161" cy="242802"/>
          </a:xfrm>
          <a:prstGeom prst="downArrow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6" name="Down Arrow 185"/>
          <p:cNvSpPr/>
          <p:nvPr/>
        </p:nvSpPr>
        <p:spPr>
          <a:xfrm rot="9430240" flipH="1">
            <a:off x="6101590" y="5547454"/>
            <a:ext cx="230161" cy="242802"/>
          </a:xfrm>
          <a:prstGeom prst="downArrow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7" name="Down Arrow 186"/>
          <p:cNvSpPr/>
          <p:nvPr/>
        </p:nvSpPr>
        <p:spPr>
          <a:xfrm rot="10800000">
            <a:off x="4395216" y="5539315"/>
            <a:ext cx="230161" cy="242802"/>
          </a:xfrm>
          <a:prstGeom prst="downArrow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248170" y="5317431"/>
            <a:ext cx="950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Segment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Code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96483" y="3104874"/>
            <a:ext cx="5827625" cy="2407440"/>
            <a:chOff x="1343699" y="2954226"/>
            <a:chExt cx="6115956" cy="2474210"/>
          </a:xfrm>
        </p:grpSpPr>
        <p:grpSp>
          <p:nvGrpSpPr>
            <p:cNvPr id="25" name="Group 24"/>
            <p:cNvGrpSpPr/>
            <p:nvPr/>
          </p:nvGrpSpPr>
          <p:grpSpPr>
            <a:xfrm>
              <a:off x="2236399" y="4961233"/>
              <a:ext cx="982043" cy="463958"/>
              <a:chOff x="1672046" y="3370217"/>
              <a:chExt cx="1658983" cy="783772"/>
            </a:xfrm>
          </p:grpSpPr>
          <p:sp>
            <p:nvSpPr>
              <p:cNvPr id="334" name="Rounded Rectangle 333"/>
              <p:cNvSpPr/>
              <p:nvPr/>
            </p:nvSpPr>
            <p:spPr>
              <a:xfrm>
                <a:off x="1672046" y="3370217"/>
                <a:ext cx="1658983" cy="78377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1869897" y="3524036"/>
                <a:ext cx="513708" cy="5137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2610126" y="3524036"/>
                <a:ext cx="513708" cy="5137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526542" y="4964478"/>
              <a:ext cx="982043" cy="463958"/>
              <a:chOff x="1672044" y="3370218"/>
              <a:chExt cx="1658982" cy="783772"/>
            </a:xfrm>
          </p:grpSpPr>
          <p:sp>
            <p:nvSpPr>
              <p:cNvPr id="322" name="Rounded Rectangle 321"/>
              <p:cNvSpPr/>
              <p:nvPr/>
            </p:nvSpPr>
            <p:spPr>
              <a:xfrm>
                <a:off x="1672044" y="3370218"/>
                <a:ext cx="1658982" cy="78377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1869897" y="3524033"/>
                <a:ext cx="513708" cy="5137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2610126" y="3524036"/>
                <a:ext cx="513708" cy="5137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221220" y="4256493"/>
              <a:ext cx="2311154" cy="463958"/>
              <a:chOff x="1866157" y="3042475"/>
              <a:chExt cx="3081539" cy="618610"/>
            </a:xfrm>
          </p:grpSpPr>
          <p:sp>
            <p:nvSpPr>
              <p:cNvPr id="308" name="Rounded Rectangle 307"/>
              <p:cNvSpPr/>
              <p:nvPr/>
            </p:nvSpPr>
            <p:spPr>
              <a:xfrm>
                <a:off x="1866157" y="3042475"/>
                <a:ext cx="3081539" cy="61861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s-IS" altLang="zh-CN" sz="1350" dirty="0"/>
                  <a:t>……</a:t>
                </a:r>
                <a:endParaRPr lang="en-US" sz="1350" dirty="0"/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2022315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2606558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3771404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4359287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55" name="Straight Arrow Connector 54"/>
            <p:cNvCxnSpPr>
              <a:stCxn id="335" idx="0"/>
            </p:cNvCxnSpPr>
            <p:nvPr/>
          </p:nvCxnSpPr>
          <p:spPr>
            <a:xfrm flipV="1">
              <a:off x="2505564" y="4651637"/>
              <a:ext cx="984820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35" idx="0"/>
            </p:cNvCxnSpPr>
            <p:nvPr/>
          </p:nvCxnSpPr>
          <p:spPr>
            <a:xfrm flipV="1">
              <a:off x="2505564" y="4651637"/>
              <a:ext cx="1423002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335" idx="0"/>
            </p:cNvCxnSpPr>
            <p:nvPr/>
          </p:nvCxnSpPr>
          <p:spPr>
            <a:xfrm flipV="1">
              <a:off x="2505564" y="4651638"/>
              <a:ext cx="2296637" cy="400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35" idx="0"/>
            </p:cNvCxnSpPr>
            <p:nvPr/>
          </p:nvCxnSpPr>
          <p:spPr>
            <a:xfrm flipV="1">
              <a:off x="2505564" y="4651637"/>
              <a:ext cx="2737549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336" idx="0"/>
            </p:cNvCxnSpPr>
            <p:nvPr/>
          </p:nvCxnSpPr>
          <p:spPr>
            <a:xfrm flipV="1">
              <a:off x="2943746" y="4651637"/>
              <a:ext cx="546638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336" idx="0"/>
            </p:cNvCxnSpPr>
            <p:nvPr/>
          </p:nvCxnSpPr>
          <p:spPr>
            <a:xfrm flipV="1">
              <a:off x="2943746" y="4651637"/>
              <a:ext cx="984820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36" idx="0"/>
            </p:cNvCxnSpPr>
            <p:nvPr/>
          </p:nvCxnSpPr>
          <p:spPr>
            <a:xfrm flipV="1">
              <a:off x="2943746" y="4651637"/>
              <a:ext cx="1858455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24" idx="0"/>
            </p:cNvCxnSpPr>
            <p:nvPr/>
          </p:nvCxnSpPr>
          <p:spPr>
            <a:xfrm flipH="1" flipV="1">
              <a:off x="3490384" y="4651638"/>
              <a:ext cx="2743507" cy="403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23" idx="0"/>
            </p:cNvCxnSpPr>
            <p:nvPr/>
          </p:nvCxnSpPr>
          <p:spPr>
            <a:xfrm flipH="1" flipV="1">
              <a:off x="3490384" y="4651639"/>
              <a:ext cx="2305324" cy="403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23" idx="0"/>
            </p:cNvCxnSpPr>
            <p:nvPr/>
          </p:nvCxnSpPr>
          <p:spPr>
            <a:xfrm flipH="1" flipV="1">
              <a:off x="3928566" y="4651639"/>
              <a:ext cx="1867142" cy="403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323" idx="0"/>
            </p:cNvCxnSpPr>
            <p:nvPr/>
          </p:nvCxnSpPr>
          <p:spPr>
            <a:xfrm flipH="1" flipV="1">
              <a:off x="4802202" y="4651639"/>
              <a:ext cx="993506" cy="403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323" idx="0"/>
            </p:cNvCxnSpPr>
            <p:nvPr/>
          </p:nvCxnSpPr>
          <p:spPr>
            <a:xfrm flipH="1" flipV="1">
              <a:off x="5243113" y="4651639"/>
              <a:ext cx="552595" cy="403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36" idx="0"/>
            </p:cNvCxnSpPr>
            <p:nvPr/>
          </p:nvCxnSpPr>
          <p:spPr>
            <a:xfrm flipV="1">
              <a:off x="2943746" y="4651637"/>
              <a:ext cx="2299367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24" idx="0"/>
            </p:cNvCxnSpPr>
            <p:nvPr/>
          </p:nvCxnSpPr>
          <p:spPr>
            <a:xfrm flipH="1" flipV="1">
              <a:off x="3928566" y="4651638"/>
              <a:ext cx="2305325" cy="403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324" idx="0"/>
            </p:cNvCxnSpPr>
            <p:nvPr/>
          </p:nvCxnSpPr>
          <p:spPr>
            <a:xfrm flipH="1" flipV="1">
              <a:off x="4802200" y="4651638"/>
              <a:ext cx="1431691" cy="403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324" idx="0"/>
            </p:cNvCxnSpPr>
            <p:nvPr/>
          </p:nvCxnSpPr>
          <p:spPr>
            <a:xfrm flipH="1" flipV="1">
              <a:off x="5243113" y="4651638"/>
              <a:ext cx="990778" cy="403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0" name="Group 339"/>
            <p:cNvGrpSpPr/>
            <p:nvPr/>
          </p:nvGrpSpPr>
          <p:grpSpPr>
            <a:xfrm>
              <a:off x="3221220" y="3504017"/>
              <a:ext cx="2311154" cy="463958"/>
              <a:chOff x="1866157" y="3042474"/>
              <a:chExt cx="3081539" cy="618610"/>
            </a:xfrm>
          </p:grpSpPr>
          <p:sp>
            <p:nvSpPr>
              <p:cNvPr id="341" name="Rounded Rectangle 340"/>
              <p:cNvSpPr/>
              <p:nvPr/>
            </p:nvSpPr>
            <p:spPr>
              <a:xfrm>
                <a:off x="1866157" y="3042474"/>
                <a:ext cx="3081539" cy="61861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s-IS" altLang="zh-CN" sz="1350" dirty="0"/>
                  <a:t>……</a:t>
                </a:r>
                <a:endParaRPr lang="en-US" sz="1350" dirty="0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2022315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2606558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3771404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4359287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348" name="Straight Arrow Connector 347"/>
            <p:cNvCxnSpPr>
              <a:stCxn id="309" idx="0"/>
              <a:endCxn id="342" idx="4"/>
            </p:cNvCxnSpPr>
            <p:nvPr/>
          </p:nvCxnSpPr>
          <p:spPr>
            <a:xfrm flipV="1">
              <a:off x="3490384" y="3899163"/>
              <a:ext cx="0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>
              <a:stCxn id="309" idx="0"/>
              <a:endCxn id="343" idx="4"/>
            </p:cNvCxnSpPr>
            <p:nvPr/>
          </p:nvCxnSpPr>
          <p:spPr>
            <a:xfrm flipV="1">
              <a:off x="3490384" y="3899163"/>
              <a:ext cx="438182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stCxn id="309" idx="0"/>
              <a:endCxn id="344" idx="4"/>
            </p:cNvCxnSpPr>
            <p:nvPr/>
          </p:nvCxnSpPr>
          <p:spPr>
            <a:xfrm flipV="1">
              <a:off x="3490384" y="3899163"/>
              <a:ext cx="1311817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>
              <a:stCxn id="309" idx="0"/>
              <a:endCxn id="345" idx="4"/>
            </p:cNvCxnSpPr>
            <p:nvPr/>
          </p:nvCxnSpPr>
          <p:spPr>
            <a:xfrm flipV="1">
              <a:off x="3490384" y="3899163"/>
              <a:ext cx="1752729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>
              <a:stCxn id="310" idx="0"/>
              <a:endCxn id="342" idx="4"/>
            </p:cNvCxnSpPr>
            <p:nvPr/>
          </p:nvCxnSpPr>
          <p:spPr>
            <a:xfrm flipH="1" flipV="1">
              <a:off x="3490384" y="3899163"/>
              <a:ext cx="438182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310" idx="0"/>
              <a:endCxn id="343" idx="4"/>
            </p:cNvCxnSpPr>
            <p:nvPr/>
          </p:nvCxnSpPr>
          <p:spPr>
            <a:xfrm flipV="1">
              <a:off x="3928566" y="3899163"/>
              <a:ext cx="0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310" idx="0"/>
              <a:endCxn id="344" idx="4"/>
            </p:cNvCxnSpPr>
            <p:nvPr/>
          </p:nvCxnSpPr>
          <p:spPr>
            <a:xfrm flipV="1">
              <a:off x="3928566" y="3899163"/>
              <a:ext cx="873635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>
              <a:stCxn id="310" idx="0"/>
              <a:endCxn id="345" idx="4"/>
            </p:cNvCxnSpPr>
            <p:nvPr/>
          </p:nvCxnSpPr>
          <p:spPr>
            <a:xfrm flipV="1">
              <a:off x="3928566" y="3899163"/>
              <a:ext cx="1314547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>
              <a:stCxn id="311" idx="0"/>
              <a:endCxn id="342" idx="4"/>
            </p:cNvCxnSpPr>
            <p:nvPr/>
          </p:nvCxnSpPr>
          <p:spPr>
            <a:xfrm flipH="1" flipV="1">
              <a:off x="3490384" y="3899163"/>
              <a:ext cx="1311817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>
              <a:stCxn id="311" idx="0"/>
              <a:endCxn id="343" idx="4"/>
            </p:cNvCxnSpPr>
            <p:nvPr/>
          </p:nvCxnSpPr>
          <p:spPr>
            <a:xfrm flipH="1" flipV="1">
              <a:off x="3928566" y="3899163"/>
              <a:ext cx="873635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>
              <a:stCxn id="311" idx="0"/>
              <a:endCxn id="344" idx="4"/>
            </p:cNvCxnSpPr>
            <p:nvPr/>
          </p:nvCxnSpPr>
          <p:spPr>
            <a:xfrm flipV="1">
              <a:off x="4802201" y="3899163"/>
              <a:ext cx="0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>
              <a:stCxn id="311" idx="0"/>
              <a:endCxn id="345" idx="4"/>
            </p:cNvCxnSpPr>
            <p:nvPr/>
          </p:nvCxnSpPr>
          <p:spPr>
            <a:xfrm flipV="1">
              <a:off x="4802201" y="3899163"/>
              <a:ext cx="440912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stCxn id="312" idx="0"/>
              <a:endCxn id="342" idx="4"/>
            </p:cNvCxnSpPr>
            <p:nvPr/>
          </p:nvCxnSpPr>
          <p:spPr>
            <a:xfrm flipH="1" flipV="1">
              <a:off x="3490384" y="3899163"/>
              <a:ext cx="1752729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Straight Arrow Connector 386"/>
            <p:cNvCxnSpPr>
              <a:stCxn id="312" idx="0"/>
              <a:endCxn id="343" idx="4"/>
            </p:cNvCxnSpPr>
            <p:nvPr/>
          </p:nvCxnSpPr>
          <p:spPr>
            <a:xfrm flipH="1" flipV="1">
              <a:off x="3928566" y="3899163"/>
              <a:ext cx="1314547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Straight Arrow Connector 389"/>
            <p:cNvCxnSpPr>
              <a:stCxn id="312" idx="0"/>
              <a:endCxn id="344" idx="4"/>
            </p:cNvCxnSpPr>
            <p:nvPr/>
          </p:nvCxnSpPr>
          <p:spPr>
            <a:xfrm flipH="1" flipV="1">
              <a:off x="4802201" y="3899163"/>
              <a:ext cx="440912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Straight Arrow Connector 392"/>
            <p:cNvCxnSpPr>
              <a:stCxn id="312" idx="0"/>
              <a:endCxn id="345" idx="4"/>
            </p:cNvCxnSpPr>
            <p:nvPr/>
          </p:nvCxnSpPr>
          <p:spPr>
            <a:xfrm flipV="1">
              <a:off x="5243113" y="3899163"/>
              <a:ext cx="0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6" name="Rounded Rectangle 365"/>
            <p:cNvSpPr/>
            <p:nvPr/>
          </p:nvSpPr>
          <p:spPr>
            <a:xfrm>
              <a:off x="2944100" y="3338402"/>
              <a:ext cx="3460878" cy="1473520"/>
            </a:xfrm>
            <a:prstGeom prst="roundRect">
              <a:avLst/>
            </a:prstGeom>
            <a:noFill/>
            <a:ln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5298955" y="3727923"/>
              <a:ext cx="130900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 smtClean="0">
                  <a:latin typeface="Times New Roman" charset="0"/>
                  <a:ea typeface="Times New Roman" charset="0"/>
                  <a:cs typeface="Times New Roman" charset="0"/>
                </a:rPr>
                <a:t>Feedforward</a:t>
              </a:r>
              <a:r>
                <a:rPr lang="zh-CN" altLang="en-US" sz="1100" dirty="0" smtClean="0">
                  <a:latin typeface="Times New Roman" charset="0"/>
                  <a:ea typeface="Times New Roman" charset="0"/>
                  <a:cs typeface="Times New Roman" charset="0"/>
                </a:rPr>
                <a:t/>
              </a:r>
              <a:br>
                <a:rPr lang="zh-CN" altLang="en-US" sz="1100" dirty="0" smtClean="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n-US" altLang="zh-CN" sz="1100" dirty="0" smtClean="0">
                  <a:latin typeface="Times New Roman" charset="0"/>
                  <a:ea typeface="Times New Roman" charset="0"/>
                  <a:cs typeface="Times New Roman" charset="0"/>
                </a:rPr>
                <a:t>Neural</a:t>
              </a:r>
              <a:r>
                <a:rPr lang="zh-CN" altLang="en-US" sz="11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1100" dirty="0" smtClean="0">
                  <a:latin typeface="Times New Roman" charset="0"/>
                  <a:ea typeface="Times New Roman" charset="0"/>
                  <a:cs typeface="Times New Roman" charset="0"/>
                </a:rPr>
                <a:t>Network</a:t>
              </a:r>
              <a:r>
                <a:rPr lang="zh-CN" altLang="en-US" sz="11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1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3875061" y="4947004"/>
              <a:ext cx="982043" cy="463958"/>
              <a:chOff x="1672046" y="3370217"/>
              <a:chExt cx="1658983" cy="783772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1672046" y="3370217"/>
                <a:ext cx="1658983" cy="78377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869897" y="3524036"/>
                <a:ext cx="513708" cy="5137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2610126" y="3524036"/>
                <a:ext cx="513708" cy="5137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154" name="Straight Arrow Connector 153"/>
            <p:cNvCxnSpPr>
              <a:stCxn id="152" idx="0"/>
              <a:endCxn id="309" idx="4"/>
            </p:cNvCxnSpPr>
            <p:nvPr/>
          </p:nvCxnSpPr>
          <p:spPr>
            <a:xfrm flipH="1" flipV="1">
              <a:off x="3490384" y="4651638"/>
              <a:ext cx="653842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52" idx="0"/>
              <a:endCxn id="310" idx="4"/>
            </p:cNvCxnSpPr>
            <p:nvPr/>
          </p:nvCxnSpPr>
          <p:spPr>
            <a:xfrm flipH="1" flipV="1">
              <a:off x="3928567" y="4651638"/>
              <a:ext cx="215659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52" idx="0"/>
              <a:endCxn id="311" idx="4"/>
            </p:cNvCxnSpPr>
            <p:nvPr/>
          </p:nvCxnSpPr>
          <p:spPr>
            <a:xfrm flipV="1">
              <a:off x="4144226" y="4651638"/>
              <a:ext cx="657975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152" idx="0"/>
              <a:endCxn id="312" idx="4"/>
            </p:cNvCxnSpPr>
            <p:nvPr/>
          </p:nvCxnSpPr>
          <p:spPr>
            <a:xfrm flipV="1">
              <a:off x="4144226" y="4651638"/>
              <a:ext cx="1098887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153" idx="0"/>
              <a:endCxn id="309" idx="4"/>
            </p:cNvCxnSpPr>
            <p:nvPr/>
          </p:nvCxnSpPr>
          <p:spPr>
            <a:xfrm flipH="1" flipV="1">
              <a:off x="3490384" y="4651638"/>
              <a:ext cx="1092024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53" idx="0"/>
              <a:endCxn id="310" idx="4"/>
            </p:cNvCxnSpPr>
            <p:nvPr/>
          </p:nvCxnSpPr>
          <p:spPr>
            <a:xfrm flipH="1" flipV="1">
              <a:off x="3928567" y="4651638"/>
              <a:ext cx="653841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53" idx="0"/>
              <a:endCxn id="311" idx="4"/>
            </p:cNvCxnSpPr>
            <p:nvPr/>
          </p:nvCxnSpPr>
          <p:spPr>
            <a:xfrm flipV="1">
              <a:off x="4582408" y="4651638"/>
              <a:ext cx="219793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53" idx="0"/>
              <a:endCxn id="312" idx="4"/>
            </p:cNvCxnSpPr>
            <p:nvPr/>
          </p:nvCxnSpPr>
          <p:spPr>
            <a:xfrm flipV="1">
              <a:off x="4582408" y="4651638"/>
              <a:ext cx="660705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Rectangle 179"/>
            <p:cNvSpPr/>
            <p:nvPr/>
          </p:nvSpPr>
          <p:spPr>
            <a:xfrm>
              <a:off x="6087677" y="4682273"/>
              <a:ext cx="13719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Right</a:t>
              </a:r>
              <a:r>
                <a:rPr lang="zh-CN" alt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Context</a:t>
              </a:r>
              <a:r>
                <a:rPr lang="zh-CN" alt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FOFE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343699" y="4692018"/>
              <a:ext cx="13719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Left</a:t>
              </a:r>
              <a:r>
                <a:rPr lang="zh-CN" alt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Context</a:t>
              </a:r>
              <a:r>
                <a:rPr lang="zh-CN" alt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br>
                <a:rPr lang="zh-CN" alt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FOFE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908975" y="2954227"/>
              <a:ext cx="6161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PER</a:t>
              </a:r>
              <a:r>
                <a:rPr lang="zh-CN" alt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461697" y="2954226"/>
              <a:ext cx="6161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ORG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990864" y="2954869"/>
              <a:ext cx="804843" cy="284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NONE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93" name="Straight Arrow Connector 192"/>
            <p:cNvCxnSpPr>
              <a:stCxn id="342" idx="0"/>
              <a:endCxn id="189" idx="2"/>
            </p:cNvCxnSpPr>
            <p:nvPr/>
          </p:nvCxnSpPr>
          <p:spPr>
            <a:xfrm flipH="1" flipV="1">
              <a:off x="3217065" y="3231226"/>
              <a:ext cx="273319" cy="363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343" idx="0"/>
              <a:endCxn id="191" idx="2"/>
            </p:cNvCxnSpPr>
            <p:nvPr/>
          </p:nvCxnSpPr>
          <p:spPr>
            <a:xfrm flipH="1" flipV="1">
              <a:off x="3769787" y="3231225"/>
              <a:ext cx="158781" cy="363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345" idx="0"/>
              <a:endCxn id="192" idx="2"/>
            </p:cNvCxnSpPr>
            <p:nvPr/>
          </p:nvCxnSpPr>
          <p:spPr>
            <a:xfrm flipV="1">
              <a:off x="5243113" y="3239550"/>
              <a:ext cx="150173" cy="355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0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</TotalTime>
  <Words>163</Words>
  <Application>Microsoft Macintosh PowerPoint</Application>
  <PresentationFormat>On-screen Show (4:3)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Mangal</vt:lpstr>
      <vt:lpstr>Times New Roman</vt:lpstr>
      <vt:lpstr>宋体</vt:lpstr>
      <vt:lpstr>Office Theme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Jiang</dc:creator>
  <cp:lastModifiedBy>Microsoft Office User</cp:lastModifiedBy>
  <cp:revision>23</cp:revision>
  <dcterms:created xsi:type="dcterms:W3CDTF">2016-10-31T23:37:41Z</dcterms:created>
  <dcterms:modified xsi:type="dcterms:W3CDTF">2017-02-06T20:41:13Z</dcterms:modified>
</cp:coreProperties>
</file>