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564" r:id="rId3"/>
    <p:sldId id="550" r:id="rId4"/>
    <p:sldId id="560" r:id="rId5"/>
    <p:sldId id="563" r:id="rId6"/>
    <p:sldId id="562" r:id="rId7"/>
    <p:sldId id="558" r:id="rId8"/>
    <p:sldId id="554" r:id="rId9"/>
    <p:sldId id="555" r:id="rId10"/>
    <p:sldId id="566" r:id="rId11"/>
    <p:sldId id="565" r:id="rId12"/>
    <p:sldId id="511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Dosis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8E68FE-4A2A-4A04-88AA-9B7135B531D1}">
  <a:tblStyle styleId="{B08E68FE-4A2A-4A04-88AA-9B7135B531D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434" autoAdjust="0"/>
  </p:normalViewPr>
  <p:slideViewPr>
    <p:cSldViewPr>
      <p:cViewPr varScale="1">
        <p:scale>
          <a:sx n="98" d="100"/>
          <a:sy n="98" d="100"/>
        </p:scale>
        <p:origin x="63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4566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903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19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74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43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05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9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33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73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9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44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88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82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playfuture.com/Display/Introduction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84" y="514350"/>
            <a:ext cx="4441738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hape 119"/>
          <p:cNvSpPr txBox="1">
            <a:spLocks/>
          </p:cNvSpPr>
          <p:nvPr/>
        </p:nvSpPr>
        <p:spPr>
          <a:xfrm>
            <a:off x="316942" y="1"/>
            <a:ext cx="3886200" cy="4095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defTabSz="457200">
              <a:lnSpc>
                <a:spcPct val="150000"/>
              </a:lnSpc>
              <a:buClrTx/>
              <a:buSzTx/>
            </a:pPr>
            <a:r>
              <a:rPr lang="en-US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Project Name:          </a:t>
            </a:r>
            <a:r>
              <a:rPr lang="en-US" b="1" dirty="0">
                <a:solidFill>
                  <a:srgbClr val="FFC000"/>
                </a:solidFill>
                <a:latin typeface="Century Gothic" panose="020B0502020202020204" pitchFamily="34" charset="0"/>
              </a:rPr>
              <a:t>Oscilloscope</a:t>
            </a:r>
            <a:r>
              <a:rPr lang="en-US" u="sng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/>
            </a:r>
            <a:br>
              <a:rPr lang="en-US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Project ID: </a:t>
            </a:r>
            <a:endParaRPr lang="en-US" sz="2000" u="sng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defTabSz="457200">
              <a:lnSpc>
                <a:spcPct val="150000"/>
              </a:lnSpc>
              <a:buClrTx/>
              <a:buSzTx/>
            </a:pPr>
            <a:r>
              <a:rPr lang="en-US" sz="20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IMT_C20_D133</a:t>
            </a:r>
            <a:endParaRPr lang="en" sz="2000" b="1" dirty="0" smtClean="0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pPr defTabSz="457200">
              <a:lnSpc>
                <a:spcPct val="150000"/>
              </a:lnSpc>
              <a:buClrTx/>
              <a:buSzTx/>
            </a:pPr>
            <a:r>
              <a:rPr lang="en" sz="2000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Presented to:</a:t>
            </a:r>
            <a:r>
              <a:rPr lang="en" sz="2000" dirty="0" smtClean="0">
                <a:solidFill>
                  <a:srgbClr val="FF8700"/>
                </a:solidFill>
                <a:latin typeface="Century Gothic" panose="020B0502020202020204" pitchFamily="34" charset="0"/>
              </a:rPr>
              <a:t/>
            </a:r>
            <a:br>
              <a:rPr lang="en" sz="2000" dirty="0" smtClean="0">
                <a:solidFill>
                  <a:srgbClr val="FF8700"/>
                </a:solidFill>
                <a:latin typeface="Century Gothic" panose="020B0502020202020204" pitchFamily="34" charset="0"/>
              </a:rPr>
            </a:br>
            <a:r>
              <a:rPr lang="en" b="1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IMT School</a:t>
            </a:r>
            <a:r>
              <a:rPr lang="en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/>
            </a:r>
            <a:br>
              <a:rPr lang="en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000" u="sng" kern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 project by :</a:t>
            </a:r>
            <a:r>
              <a:rPr lang="en-US" sz="2000" kern="12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/>
            </a:r>
            <a:br>
              <a:rPr lang="en-US" sz="2000" kern="1200" dirty="0" smtClean="0">
                <a:solidFill>
                  <a:prstClr val="white"/>
                </a:solidFill>
                <a:latin typeface="Century Gothic" panose="020B0502020202020204" pitchFamily="34" charset="0"/>
              </a:rPr>
            </a:br>
            <a:r>
              <a:rPr lang="en-US" sz="2000" b="1" kern="12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Mohamed Hamdy Al-</a:t>
            </a:r>
            <a:r>
              <a:rPr lang="en-US" sz="2000" b="1" kern="1200" dirty="0" err="1" smtClean="0">
                <a:solidFill>
                  <a:srgbClr val="FFC000"/>
                </a:solidFill>
                <a:latin typeface="Century Gothic" panose="020B0502020202020204" pitchFamily="34" charset="0"/>
              </a:rPr>
              <a:t>krkary</a:t>
            </a:r>
            <a:endParaRPr lang="en" sz="20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1179847" y="2857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en-US" sz="2000" b="1" dirty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Oscilloscope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1004299" y="1200150"/>
            <a:ext cx="76063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  <a:buNone/>
            </a:pPr>
            <a:r>
              <a:rPr lang="en-US" sz="2400" b="1" dirty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Some Output </a:t>
            </a:r>
            <a:r>
              <a:rPr lang="en-US" sz="2400" b="1" dirty="0" smtClean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Pictures: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96" y="1733550"/>
            <a:ext cx="2582283" cy="1583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938" y="1733550"/>
            <a:ext cx="2596661" cy="1583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595" y="3317154"/>
            <a:ext cx="2564004" cy="1692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6" y="3343276"/>
            <a:ext cx="2582283" cy="1666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37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1179847" y="2857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en-US" sz="2000" b="1" dirty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Oscilloscope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" name="Google Shape;103;p13"/>
          <p:cNvSpPr txBox="1">
            <a:spLocks noGrp="1"/>
          </p:cNvSpPr>
          <p:nvPr>
            <p:ph type="body" idx="2"/>
          </p:nvPr>
        </p:nvSpPr>
        <p:spPr>
          <a:xfrm>
            <a:off x="1004298" y="1733550"/>
            <a:ext cx="7606301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ts val="1440"/>
              <a:buFont typeface="Noto Sans Symbols"/>
              <a:buChar char="▶"/>
            </a:pP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Atmega32 datasheet</a:t>
            </a: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ts val="1440"/>
              <a:buFont typeface="Noto Sans Symbols"/>
              <a:buChar char="▶"/>
            </a:pP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TFT ILI9486-ILITEK </a:t>
            </a: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datasheet</a:t>
            </a:r>
            <a:endParaRPr lang="en-US" sz="2000" dirty="0" smtClean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ts val="1440"/>
              <a:buFont typeface="Noto Sans Symbols"/>
              <a:buChar char="▶"/>
            </a:pPr>
            <a:r>
              <a:rPr lang="en-US" sz="2000" dirty="0">
                <a:hlinkClick r:id="rId3"/>
              </a:rPr>
              <a:t>https://www.displayfuture.com/Display/Introduction.asp</a:t>
            </a:r>
            <a:endParaRPr lang="en-US"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03;p13"/>
          <p:cNvSpPr txBox="1">
            <a:spLocks noGrp="1"/>
          </p:cNvSpPr>
          <p:nvPr>
            <p:ph type="body" idx="2"/>
          </p:nvPr>
        </p:nvSpPr>
        <p:spPr>
          <a:xfrm>
            <a:off x="1004299" y="1200150"/>
            <a:ext cx="76063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  <a:buNone/>
            </a:pPr>
            <a:r>
              <a:rPr lang="en-US" sz="2400" b="1" dirty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References:</a:t>
            </a:r>
            <a:endParaRPr sz="2400" b="1" dirty="0" smtClean="0">
              <a:highlight>
                <a:srgbClr val="FF87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3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276350"/>
            <a:ext cx="6891500" cy="1466800"/>
          </a:xfrm>
          <a:prstGeom prst="rect">
            <a:avLst/>
          </a:prstGeom>
        </p:spPr>
        <p:txBody>
          <a:bodyPr vert="horz" lIns="91425" tIns="91425" rIns="91425" bIns="91425" rtlCol="1" anchor="ctr" anchorCtr="0">
            <a:noAutofit/>
          </a:bodyPr>
          <a:lstStyle/>
          <a:p>
            <a:pPr algn="ctr"/>
            <a:r>
              <a:rPr lang="en" sz="6000" dirty="0">
                <a:solidFill>
                  <a:srgbClr val="FF8700"/>
                </a:solidFill>
                <a:latin typeface="Century Gothic" panose="020B0502020202020204" pitchFamily="34" charset="0"/>
              </a:rPr>
              <a:t>THANKS!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2971800" y="2476450"/>
            <a:ext cx="3044449" cy="533400"/>
          </a:xfrm>
          <a:prstGeom prst="rect">
            <a:avLst/>
          </a:prstGeom>
        </p:spPr>
        <p:txBody>
          <a:bodyPr vert="horz" lIns="91425" tIns="91425" rIns="91425" bIns="91425" rtlCol="1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Any questions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17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857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en-US" sz="2000" b="1" dirty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Oscilloscope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" name="Google Shape;103;p13"/>
          <p:cNvSpPr txBox="1">
            <a:spLocks noGrp="1"/>
          </p:cNvSpPr>
          <p:nvPr>
            <p:ph type="body" idx="2"/>
          </p:nvPr>
        </p:nvSpPr>
        <p:spPr>
          <a:xfrm>
            <a:off x="1004299" y="1200150"/>
            <a:ext cx="76063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  <a:buNone/>
            </a:pPr>
            <a:r>
              <a:rPr lang="en-US" sz="2400" b="1" dirty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Project </a:t>
            </a:r>
            <a:r>
              <a:rPr lang="en-US" sz="2400" b="1" dirty="0" smtClean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Challenges:</a:t>
            </a:r>
            <a:endParaRPr sz="2400" b="1" dirty="0" smtClean="0">
              <a:highlight>
                <a:srgbClr val="FF87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03;p13"/>
          <p:cNvSpPr txBox="1">
            <a:spLocks/>
          </p:cNvSpPr>
          <p:nvPr/>
        </p:nvSpPr>
        <p:spPr>
          <a:xfrm>
            <a:off x="914400" y="1733550"/>
            <a:ext cx="7606301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 indent="-88900">
              <a:lnSpc>
                <a:spcPct val="150000"/>
              </a:lnSpc>
              <a:buSzPts val="1400"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Building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system that allows the user to generate signals with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Frequency and different Duty cycle, and draws these signals and calculates the main signals parameters. </a:t>
            </a:r>
            <a:endParaRPr lang="en-US" sz="1800" dirty="0" smtClean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900">
              <a:lnSpc>
                <a:spcPct val="150000"/>
              </a:lnSpc>
              <a:buSzPts val="1400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simple and affordable components to achieve the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idea.</a:t>
            </a:r>
          </a:p>
          <a:p>
            <a:pPr indent="-88900">
              <a:lnSpc>
                <a:spcPct val="150000"/>
              </a:lnSpc>
              <a:buSzPts val="1400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readable and maintainable code, and follow the main coding guideline and basic static design.</a:t>
            </a:r>
          </a:p>
        </p:txBody>
      </p:sp>
    </p:spTree>
    <p:extLst>
      <p:ext uri="{BB962C8B-B14F-4D97-AF65-F5344CB8AC3E}">
        <p14:creationId xmlns:p14="http://schemas.microsoft.com/office/powerpoint/2010/main" val="29889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1179847" y="2857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en-US" sz="2000" b="1" dirty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Oscilloscope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" name="Google Shape;103;p13"/>
          <p:cNvSpPr txBox="1">
            <a:spLocks noGrp="1"/>
          </p:cNvSpPr>
          <p:nvPr>
            <p:ph type="body" idx="2"/>
          </p:nvPr>
        </p:nvSpPr>
        <p:spPr>
          <a:xfrm>
            <a:off x="1004298" y="2190750"/>
            <a:ext cx="7606301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 smtClean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Six Channel </a:t>
            </a:r>
            <a:r>
              <a:rPr lang="en-US" sz="18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Oscilloscope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that allows the user to select Time per Division and the used channel, to draws the input signal and calculates:</a:t>
            </a:r>
          </a:p>
          <a:p>
            <a:pPr lvl="0">
              <a:spcBef>
                <a:spcPts val="1000"/>
              </a:spcBef>
              <a:buClr>
                <a:srgbClr val="FFC000"/>
              </a:buClr>
              <a:buSzPts val="144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•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Frequency</a:t>
            </a:r>
          </a:p>
          <a:p>
            <a:pPr lvl="0">
              <a:spcBef>
                <a:spcPts val="1000"/>
              </a:spcBef>
              <a:buClr>
                <a:srgbClr val="FFC000"/>
              </a:buClr>
              <a:buSzPts val="144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•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Periodic Time</a:t>
            </a:r>
          </a:p>
          <a:p>
            <a:pPr lvl="0">
              <a:spcBef>
                <a:spcPts val="1000"/>
              </a:spcBef>
              <a:buClr>
                <a:srgbClr val="FFC000"/>
              </a:buClr>
              <a:buSzPts val="144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•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(Minimum, Maximum and Average)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Volt</a:t>
            </a: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03;p13"/>
          <p:cNvSpPr txBox="1">
            <a:spLocks noGrp="1"/>
          </p:cNvSpPr>
          <p:nvPr>
            <p:ph type="body" idx="2"/>
          </p:nvPr>
        </p:nvSpPr>
        <p:spPr>
          <a:xfrm>
            <a:off x="1004299" y="1200150"/>
            <a:ext cx="76063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 smtClean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Idea:</a:t>
            </a:r>
            <a:endParaRPr sz="2400" b="1" dirty="0" smtClean="0">
              <a:highlight>
                <a:srgbClr val="FF87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spcBef>
                <a:spcPts val="1000"/>
              </a:spcBef>
              <a:buClr>
                <a:srgbClr val="FFC000"/>
              </a:buClr>
              <a:buSzPts val="1440"/>
              <a:buFont typeface="Noto Sans Symbols"/>
              <a:buChar char="▶"/>
            </a:pP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project has two main </a:t>
            </a: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parts:</a:t>
            </a:r>
          </a:p>
        </p:txBody>
      </p:sp>
    </p:spTree>
    <p:extLst>
      <p:ext uri="{BB962C8B-B14F-4D97-AF65-F5344CB8AC3E}">
        <p14:creationId xmlns:p14="http://schemas.microsoft.com/office/powerpoint/2010/main" val="42180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1179847" y="2857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en-US" sz="2000" b="1" dirty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Oscilloscope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" name="Google Shape;103;p13"/>
          <p:cNvSpPr txBox="1">
            <a:spLocks noGrp="1"/>
          </p:cNvSpPr>
          <p:nvPr>
            <p:ph type="body" idx="2"/>
          </p:nvPr>
        </p:nvSpPr>
        <p:spPr>
          <a:xfrm>
            <a:off x="1004298" y="1200150"/>
            <a:ext cx="7606301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  <a:buNone/>
            </a:pPr>
            <a:r>
              <a:rPr lang="en-US" sz="2400" b="1" dirty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Signal 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generator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can generate “32 software PWM signal” with different Frequency and different Duty cycle at the same time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lang="en-US" sz="2000" b="1" dirty="0">
              <a:highlight>
                <a:srgbClr val="FF87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ts val="1440"/>
              <a:buFont typeface="Noto Sans Symbols"/>
              <a:buChar char="▶"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Although I can generate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signal using:</a:t>
            </a: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50000"/>
              </a:lnSpc>
              <a:buSzPts val="2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• “</a:t>
            </a:r>
            <a:r>
              <a:rPr lang="en-US" sz="18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TMU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 that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refers to Time management unit </a:t>
            </a:r>
            <a:endParaRPr lang="en-US" sz="1800" dirty="0" smtClean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50000"/>
              </a:lnSpc>
              <a:buSzPts val="2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• “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 that refer to a small OS or non-preemptive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37012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1179847" y="2857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en-US" sz="2000" b="1" dirty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Oscilloscope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" name="Google Shape;103;p13"/>
          <p:cNvSpPr txBox="1">
            <a:spLocks noGrp="1"/>
          </p:cNvSpPr>
          <p:nvPr>
            <p:ph type="body" idx="2"/>
          </p:nvPr>
        </p:nvSpPr>
        <p:spPr>
          <a:xfrm>
            <a:off x="1004298" y="1581150"/>
            <a:ext cx="7606301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ts val="1440"/>
              <a:buFont typeface="Noto Sans Symbols"/>
              <a:buChar char="▶"/>
            </a:pPr>
            <a:r>
              <a:rPr lang="en-US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Oscilloscope</a:t>
            </a:r>
            <a:r>
              <a:rPr lang="en-US" sz="20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lang="en-US"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50000"/>
              </a:lnSpc>
              <a:buSzPts val="2000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•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ATMEGA32</a:t>
            </a: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150000"/>
              </a:lnSpc>
              <a:buSzPts val="2000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•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LCD_TFT_ili9486</a:t>
            </a:r>
          </a:p>
          <a:p>
            <a:pPr lvl="0">
              <a:lnSpc>
                <a:spcPct val="150000"/>
              </a:lnSpc>
              <a:buSzPts val="2000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Two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Potentiometer “10k ohm”</a:t>
            </a:r>
          </a:p>
          <a:p>
            <a:pPr marL="342900" lvl="0" indent="-342900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ts val="1440"/>
              <a:buFont typeface="Noto Sans Symbols"/>
              <a:buChar char="▶"/>
            </a:pPr>
            <a:r>
              <a:rPr lang="en-US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Signal Generator :</a:t>
            </a:r>
          </a:p>
          <a:p>
            <a:pPr lvl="0">
              <a:lnSpc>
                <a:spcPct val="150000"/>
              </a:lnSpc>
              <a:buSzPts val="2000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• ATMEGA32</a:t>
            </a:r>
          </a:p>
          <a:p>
            <a:pPr lvl="0">
              <a:lnSpc>
                <a:spcPct val="150000"/>
              </a:lnSpc>
              <a:buSzPts val="2000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• </a:t>
            </a:r>
            <a:r>
              <a:rPr lang="en-US" sz="1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LED</a:t>
            </a: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03;p13"/>
          <p:cNvSpPr txBox="1">
            <a:spLocks noGrp="1"/>
          </p:cNvSpPr>
          <p:nvPr>
            <p:ph type="body" idx="2"/>
          </p:nvPr>
        </p:nvSpPr>
        <p:spPr>
          <a:xfrm>
            <a:off x="1004299" y="1200150"/>
            <a:ext cx="76063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 smtClean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Hardware Components:</a:t>
            </a:r>
            <a:endParaRPr sz="2400" b="1" dirty="0" smtClean="0">
              <a:highlight>
                <a:srgbClr val="FF87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661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1179847" y="2857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en-US" sz="2000" b="1" dirty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Oscilloscope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1004299" y="1200150"/>
            <a:ext cx="76063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  <a:buNone/>
            </a:pPr>
            <a:r>
              <a:rPr lang="en-US" sz="2400" b="1" dirty="0" smtClean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Oscilloscope Static design: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9" y="1581150"/>
            <a:ext cx="7606300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4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1179847" y="2857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en-US" sz="2000" b="1" dirty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Oscilloscope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1004299" y="1200150"/>
            <a:ext cx="76063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  <a:buNone/>
            </a:pPr>
            <a:r>
              <a:rPr lang="en-US" sz="2400" b="1" dirty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Signal generator </a:t>
            </a:r>
            <a:r>
              <a:rPr lang="en-US" sz="2400" b="1" dirty="0" smtClean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Static design: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9" y="1701530"/>
            <a:ext cx="6615702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8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1179847" y="2857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en-US" sz="2000" b="1" dirty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Oscilloscope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1004299" y="1200150"/>
            <a:ext cx="76063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 smtClean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Block Diagram: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19364"/>
            <a:ext cx="726603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1179847" y="2857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000"/>
            </a:pPr>
            <a:r>
              <a:rPr lang="en-US" sz="2000" b="1" dirty="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Oscilloscope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1004299" y="1200150"/>
            <a:ext cx="760630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 smtClean="0">
                <a:highlight>
                  <a:srgbClr val="FF87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Schematic: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0" y="1657350"/>
            <a:ext cx="6816838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84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254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Gothic</vt:lpstr>
      <vt:lpstr>Roboto</vt:lpstr>
      <vt:lpstr>Noto Sans Symbols</vt:lpstr>
      <vt:lpstr>Arial</vt:lpstr>
      <vt:lpstr>Dosis</vt:lpstr>
      <vt:lpstr>William template</vt:lpstr>
      <vt:lpstr>PowerPoint Presentation</vt:lpstr>
      <vt:lpstr>Oscilloscope</vt:lpstr>
      <vt:lpstr>Oscilloscope</vt:lpstr>
      <vt:lpstr>Oscilloscope</vt:lpstr>
      <vt:lpstr>Oscilloscope</vt:lpstr>
      <vt:lpstr>Oscilloscope</vt:lpstr>
      <vt:lpstr>Oscilloscope</vt:lpstr>
      <vt:lpstr>Oscilloscope</vt:lpstr>
      <vt:lpstr>Oscilloscope</vt:lpstr>
      <vt:lpstr>Oscilloscope</vt:lpstr>
      <vt:lpstr>Oscilloscope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Home</dc:title>
  <dc:creator>Nawal Alaa</dc:creator>
  <cp:lastModifiedBy>MO._.Hamdy</cp:lastModifiedBy>
  <cp:revision>236</cp:revision>
  <dcterms:modified xsi:type="dcterms:W3CDTF">2020-04-26T12:12:04Z</dcterms:modified>
</cp:coreProperties>
</file>