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7215e0e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a7215e0e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7215e0e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7215e0e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7215e0e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7215e0e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7215e0e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7215e0e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7215e0e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7215e0e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7215e0e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7215e0e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a7215e0e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a7215e0e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7215e0e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7215e0e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7215e0e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a7215e0e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a7215e0e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a7215e0e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qbYIzr7Lm9s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MilestoneCSUSM/MilestoneSE441/blob/master/app/src/main/java/com/example/milestone/SubscriptionsAdapter.java" TargetMode="External"/><Relationship Id="rId22" Type="http://schemas.openxmlformats.org/officeDocument/2006/relationships/hyperlink" Target="https://github.com/MilestoneCSUSM/MilestoneSE441/blob/master/app/src/main/java/com/example/milestone/AddCourseActivity.java" TargetMode="External"/><Relationship Id="rId21" Type="http://schemas.openxmlformats.org/officeDocument/2006/relationships/hyperlink" Target="https://github.com/MilestoneCSUSM/MilestoneSE441/commit/1cbb175c0f3e83a9b5471edb0f1420f3391ee39f" TargetMode="External"/><Relationship Id="rId24" Type="http://schemas.openxmlformats.org/officeDocument/2006/relationships/hyperlink" Target="https://github.com/MilestoneCSUSM/MilestoneSE441/blob/master/app/src/main/java/com/example/milestone/AddTaskActivity.java" TargetMode="External"/><Relationship Id="rId23" Type="http://schemas.openxmlformats.org/officeDocument/2006/relationships/hyperlink" Target="https://github.com/MilestoneCSUSM/MilestoneSE441/commit/1cbb175c0f3e83a9b5471edb0f1420f3391ee39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ilestoneCSUSM/MilestoneSE441/blob/master/app/src/main/java/com/example/milestone/TaskViewActivity.java" TargetMode="External"/><Relationship Id="rId4" Type="http://schemas.openxmlformats.org/officeDocument/2006/relationships/hyperlink" Target="https://github.com/MilestoneCSUSM/MilestoneSE441/commit/b1702dcb8641d2d7e1e3a948e4f062f0ea6f7e74" TargetMode="External"/><Relationship Id="rId9" Type="http://schemas.openxmlformats.org/officeDocument/2006/relationships/hyperlink" Target="https://github.com/MilestoneCSUSM/MilestoneSE441/commit/b1702dcb8641d2d7e1e3a948e4f062f0ea6f7e74" TargetMode="External"/><Relationship Id="rId26" Type="http://schemas.openxmlformats.org/officeDocument/2006/relationships/hyperlink" Target="https://github.com/MilestoneCSUSM/MilestoneSE441/blob/master/app/src/main/java/com/example/milestone/ClientFactory.java" TargetMode="External"/><Relationship Id="rId25" Type="http://schemas.openxmlformats.org/officeDocument/2006/relationships/hyperlink" Target="https://github.com/MilestoneCSUSM/MilestoneSE441/blob/master/app/src/main/java/com/example/milestone/AuthenticationActivity.java" TargetMode="External"/><Relationship Id="rId28" Type="http://schemas.openxmlformats.org/officeDocument/2006/relationships/hyperlink" Target="https://github.com/MilestoneCSUSM/MilestoneSE441/blob/master/app/src/main/java/com/example/milestone/CourseController.java" TargetMode="External"/><Relationship Id="rId27" Type="http://schemas.openxmlformats.org/officeDocument/2006/relationships/hyperlink" Target="https://github.com/MilestoneCSUSM/MilestoneSE441/commit/91ebd2f3be7888260deff8d58e7b6b78231b0b6b" TargetMode="External"/><Relationship Id="rId5" Type="http://schemas.openxmlformats.org/officeDocument/2006/relationships/hyperlink" Target="https://github.com/MilestoneCSUSM/MilestoneSE441/blob/master/app/src/main/java/com/example/milestone/TaskViewAdapter.java" TargetMode="External"/><Relationship Id="rId6" Type="http://schemas.openxmlformats.org/officeDocument/2006/relationships/hyperlink" Target="https://github.com/MilestoneCSUSM/MilestoneSE441/blob/master/app/src/main/java/com/example/milestone/UpcomingTaskAdapter.java" TargetMode="External"/><Relationship Id="rId29" Type="http://schemas.openxmlformats.org/officeDocument/2006/relationships/hyperlink" Target="https://github.com/MilestoneCSUSM/MilestoneSE441/commit/b1702dcb8641d2d7e1e3a948e4f062f0ea6f7e74" TargetMode="External"/><Relationship Id="rId7" Type="http://schemas.openxmlformats.org/officeDocument/2006/relationships/hyperlink" Target="https://github.com/MilestoneCSUSM/MilestoneSE441/commit/b1702dcb8641d2d7e1e3a948e4f062f0ea6f7e74" TargetMode="External"/><Relationship Id="rId8" Type="http://schemas.openxmlformats.org/officeDocument/2006/relationships/hyperlink" Target="https://github.com/MilestoneCSUSM/MilestoneSE441/blob/master/app/src/main/java/com/example/milestone/CourseMenuActivity.java" TargetMode="External"/><Relationship Id="rId31" Type="http://schemas.openxmlformats.org/officeDocument/2006/relationships/hyperlink" Target="https://github.com/MilestoneCSUSM/MilestoneSE441/blob/master/app/src/main/java/com/example/milestone/TaskController.java" TargetMode="External"/><Relationship Id="rId30" Type="http://schemas.openxmlformats.org/officeDocument/2006/relationships/hyperlink" Target="https://github.com/MilestoneCSUSM/MilestoneSE441/blob/master/app/src/main/java/com/example/milestone/UserDataController.java" TargetMode="External"/><Relationship Id="rId11" Type="http://schemas.openxmlformats.org/officeDocument/2006/relationships/hyperlink" Target="https://github.com/MilestoneCSUSM/MilestoneSE441/commit/b1702dcb8641d2d7e1e3a948e4f062f0ea6f7e74" TargetMode="External"/><Relationship Id="rId10" Type="http://schemas.openxmlformats.org/officeDocument/2006/relationships/hyperlink" Target="https://github.com/MilestoneCSUSM/MilestoneSE441/blob/master/app/src/main/java/com/example/milestone/EditCourseActivity.java" TargetMode="External"/><Relationship Id="rId13" Type="http://schemas.openxmlformats.org/officeDocument/2006/relationships/hyperlink" Target="https://github.com/MilestoneCSUSM/MilestoneSE441/commit/b1702dcb8641d2d7e1e3a948e4f062f0ea6f7e74" TargetMode="External"/><Relationship Id="rId12" Type="http://schemas.openxmlformats.org/officeDocument/2006/relationships/hyperlink" Target="https://github.com/MilestoneCSUSM/MilestoneSE441/blob/master/app/src/main/java/com/example/milestone/EditTaskActivity.java" TargetMode="External"/><Relationship Id="rId15" Type="http://schemas.openxmlformats.org/officeDocument/2006/relationships/hyperlink" Target="https://github.com/MilestoneCSUSM/MilestoneSE441/commit/b1702dcb8641d2d7e1e3a948e4f062f0ea6f7e74" TargetMode="External"/><Relationship Id="rId14" Type="http://schemas.openxmlformats.org/officeDocument/2006/relationships/hyperlink" Target="https://github.com/MilestoneCSUSM/MilestoneSE441/blob/master/app/src/main/java/com/example/milestone/MainActivity.java" TargetMode="External"/><Relationship Id="rId17" Type="http://schemas.openxmlformats.org/officeDocument/2006/relationships/hyperlink" Target="https://github.com/MilestoneCSUSM/MilestoneSE441/commit/b1702dcb8641d2d7e1e3a948e4f062f0ea6f7e74" TargetMode="External"/><Relationship Id="rId16" Type="http://schemas.openxmlformats.org/officeDocument/2006/relationships/hyperlink" Target="https://github.com/MilestoneCSUSM/MilestoneSE441/blob/master/app/src/main/java/com/example/milestone/ProfileActivity.java" TargetMode="External"/><Relationship Id="rId19" Type="http://schemas.openxmlformats.org/officeDocument/2006/relationships/hyperlink" Target="https://github.com/MilestoneCSUSM/MilestoneSE441/commit/b1702dcb8641d2d7e1e3a948e4f062f0ea6f7e74" TargetMode="External"/><Relationship Id="rId18" Type="http://schemas.openxmlformats.org/officeDocument/2006/relationships/hyperlink" Target="https://github.com/MilestoneCSUSM/MilestoneSE441/blob/master/app/src/main/java/com/example/milestone/SubscriptionsActivity.jav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4At_t9RtlA8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Application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Mower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Hua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Nienaber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Luckey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Existing User Demonstration</a:t>
            </a:r>
            <a:endParaRPr/>
          </a:p>
        </p:txBody>
      </p:sp>
      <p:pic>
        <p:nvPicPr>
          <p:cNvPr descr="A demo of an existing user" id="217" name="Google Shape;217;p22" title="SE441 Milestone Project: Existing user demonst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450" y="1165525"/>
            <a:ext cx="47299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2911950" y="937350"/>
            <a:ext cx="3425700" cy="21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From the Milestone Development Team: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</a:t>
            </a: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Obligations From SRS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55150"/>
            <a:ext cx="70389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3.2.1.1 Functional Requirement 1 - Registration 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3.2.1.2 Functional Requirement 2 - Log In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3.2.1.3. Functional Requirement 3 - Add Course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3.2.1.4 Functional Requirement 4  - Delete Course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3.2.1.5 Functional Requirement 5 - Edit Course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3.2.1.6 Functional Requirement 6 - Add Task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3.2.1.8 Functional Requirement 8 - View Task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3.2.1.9 Functional Requirement 9 - Delete Task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3.2.1.10 Functional Requirement 10 - Complete a task 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3.2.1.11 Functional Requirement 11 - Subscribe to Course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●"/>
            </a:pPr>
            <a:r>
              <a:rPr b="1" lang="en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3.2.1.12 Functional Requirement 12 - Search for Courses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318" y="1351676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593" y="1689651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168" y="2022851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868" y="2346551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318" y="2636926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18" y="2936826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218" y="3236726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118" y="3536626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793" y="3827026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93" y="4112651"/>
            <a:ext cx="282757" cy="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93" y="4398276"/>
            <a:ext cx="282757" cy="2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Amplify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Provided the backbone of our applications communication module.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GraphQL Schema Definitions using a NOSQL database.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Authentication and management using Amazon Cognito UserPools.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Android Studio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 for developing android applications.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Provided easy to use XML Layouts for UI development.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to add dependencies from third party developers.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Alterations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user now only needs a username, given name, valid email, password, and phone number. The school defaults to CSUSM, and the rest of the required information is optional and accessed from the Profile page.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Removed some restrictions to unnecessarily tight controls over course and task names.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</a:t>
            </a:r>
            <a:r>
              <a:rPr lang="en"/>
              <a:t> Obligations</a:t>
            </a:r>
            <a:endParaRPr/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0" y="1570125"/>
            <a:ext cx="3666250" cy="25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750" y="393750"/>
            <a:ext cx="2294850" cy="14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6750" y="1968250"/>
            <a:ext cx="2294850" cy="12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9500" y="3444225"/>
            <a:ext cx="2453400" cy="12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3036" y="2462574"/>
            <a:ext cx="701676" cy="61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0054" y="829050"/>
            <a:ext cx="449400" cy="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0054" y="2375425"/>
            <a:ext cx="449400" cy="3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0054" y="3889537"/>
            <a:ext cx="449400" cy="3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297500" y="1163500"/>
            <a:ext cx="70389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Team Challenges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prior mobile development experience.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experience with cloud based hosting.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experience with AWS Amplify.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experience with NoSQL &amp; GraphQL.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Project Challenges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Transfer of course/task/user information between Android activities.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Solution: Singleton design pattern for static storage of information related to user.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Drawback: Required restructuring a lot of code.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Implementation: Activities/XML &amp; Controllers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654275" y="1511675"/>
            <a:ext cx="2790300" cy="30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1297500" y="1511675"/>
            <a:ext cx="27903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                                               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View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TaskViewActivity.java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TaskViewAdapter.java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6"/>
              </a:rPr>
              <a:t>UpcomingTaskAdapter.java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7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8"/>
              </a:rPr>
              <a:t>CourseMenuActivity.java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9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10"/>
              </a:rPr>
              <a:t>EditCourseActivity.java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11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12"/>
              </a:rPr>
              <a:t>EditTaskActivity.java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13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14"/>
              </a:rPr>
              <a:t>MainActivity.java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15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16"/>
              </a:rPr>
              <a:t>ProfileActivity.java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17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18"/>
              </a:rPr>
              <a:t>SubscriptionsActivity.java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19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20"/>
              </a:rPr>
              <a:t>SubscriptionsAdapter.java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21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22"/>
              </a:rPr>
              <a:t>AddCourseActivity.java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23"/>
              </a:rPr>
              <a:t> 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24"/>
              </a:rPr>
              <a:t>AddTaskActivity.java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Droid Serif"/>
              <a:buChar char="●"/>
            </a:pPr>
            <a:r>
              <a:rPr lang="en" sz="10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25"/>
              </a:rPr>
              <a:t>AuthenticationActivity.java</a:t>
            </a:r>
            <a:endParaRPr sz="10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5124750" y="1511675"/>
            <a:ext cx="2790300" cy="30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4944125" y="1511675"/>
            <a:ext cx="27903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		    Controllers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roid Serif"/>
              <a:buChar char="●"/>
            </a:pPr>
            <a:r>
              <a:rPr lang="en" sz="11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26"/>
              </a:rPr>
              <a:t>ClientFactory.java</a:t>
            </a: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27"/>
              </a:rPr>
              <a:t> </a:t>
            </a: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roid Serif"/>
              <a:buChar char="●"/>
            </a:pPr>
            <a:r>
              <a:rPr lang="en" sz="11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28"/>
              </a:rPr>
              <a:t>CourseController.java</a:t>
            </a: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Droid Serif"/>
                <a:ea typeface="Droid Serif"/>
                <a:cs typeface="Droid Serif"/>
                <a:sym typeface="Droid Serif"/>
                <a:hlinkClick r:id="rId29"/>
              </a:rPr>
              <a:t> </a:t>
            </a: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roid Serif"/>
              <a:buChar char="●"/>
            </a:pPr>
            <a:r>
              <a:rPr lang="en" sz="11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30"/>
              </a:rPr>
              <a:t>UserDataController.java</a:t>
            </a: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roid Serif"/>
              <a:buChar char="●"/>
            </a:pPr>
            <a:r>
              <a:rPr lang="en" sz="1100" u="sng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31"/>
              </a:rPr>
              <a:t>TaskController.java</a:t>
            </a:r>
            <a:endParaRPr sz="11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538663" y="2457675"/>
            <a:ext cx="492000" cy="17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rot="10800000">
            <a:off x="4538663" y="3270825"/>
            <a:ext cx="492000" cy="17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Implementation:GraphQL Schema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6651963" y="1739975"/>
            <a:ext cx="2117400" cy="21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6651963" y="1870025"/>
            <a:ext cx="23007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type UserData @model {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id: ID!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username: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schoolname: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birthday: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grade: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subscriptions: [String]!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firstVisit: Boolean!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}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825162" y="1663425"/>
            <a:ext cx="2763300" cy="227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3910813" y="1749825"/>
            <a:ext cx="3118500" cy="2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type Course @model {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id: ID!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coursename: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instructor: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color: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meetingdays: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author: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tasks: [Task] @connection(name: "CourseTasks")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576538" y="1550825"/>
            <a:ext cx="3205800" cy="25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722713" y="1581675"/>
            <a:ext cx="3351300" cy="27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type Task @model {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id: ID!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author: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course: Course @connection(name: "CourseTasks")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coursename: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title: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duedate: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percentage: Float!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priority: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comments: String!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 completed: Boolean!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Demonstration of a new user!</a:t>
            </a:r>
            <a:endParaRPr/>
          </a:p>
        </p:txBody>
      </p:sp>
      <p:pic>
        <p:nvPicPr>
          <p:cNvPr descr="A New user demo of Milestone SE441 project" id="211" name="Google Shape;211;p21" title="SE441- Milestone: New User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700" y="1165550"/>
            <a:ext cx="5566600" cy="3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