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1.xml" ContentType="application/vnd.ms-office.webextension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webextensions/webextension2.xml" ContentType="application/vnd.ms-office.webextension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webextensions/webextension3.xml" ContentType="application/vnd.ms-office.webextension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61" r:id="rId7"/>
    <p:sldId id="294" r:id="rId8"/>
    <p:sldId id="295" r:id="rId9"/>
    <p:sldId id="296" r:id="rId10"/>
    <p:sldId id="297" r:id="rId11"/>
    <p:sldId id="262" r:id="rId12"/>
    <p:sldId id="303" r:id="rId13"/>
    <p:sldId id="266" r:id="rId14"/>
    <p:sldId id="298" r:id="rId15"/>
    <p:sldId id="299" r:id="rId16"/>
    <p:sldId id="270" r:id="rId17"/>
    <p:sldId id="275" r:id="rId18"/>
    <p:sldId id="301" r:id="rId19"/>
    <p:sldId id="300" r:id="rId20"/>
    <p:sldId id="276" r:id="rId21"/>
    <p:sldId id="289" r:id="rId22"/>
    <p:sldId id="302" r:id="rId2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3743F-7FCC-48D4-BCD4-A8367BC3FFB2}" v="5" dt="2024-02-21T22:22:24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Oweyssi" userId="98e8c1ed-979f-403f-afaa-f067e209f93f" providerId="ADAL" clId="{14A3743F-7FCC-48D4-BCD4-A8367BC3FFB2}"/>
    <pc:docChg chg="custSel addSld modSld sldOrd">
      <pc:chgData name="Maxim Oweyssi" userId="98e8c1ed-979f-403f-afaa-f067e209f93f" providerId="ADAL" clId="{14A3743F-7FCC-48D4-BCD4-A8367BC3FFB2}" dt="2024-02-22T07:49:12.164" v="114" actId="20577"/>
      <pc:docMkLst>
        <pc:docMk/>
      </pc:docMkLst>
      <pc:sldChg chg="modSp mod">
        <pc:chgData name="Maxim Oweyssi" userId="98e8c1ed-979f-403f-afaa-f067e209f93f" providerId="ADAL" clId="{14A3743F-7FCC-48D4-BCD4-A8367BC3FFB2}" dt="2024-02-22T07:47:50.248" v="65" actId="313"/>
        <pc:sldMkLst>
          <pc:docMk/>
          <pc:sldMk cId="1738561688" sldId="261"/>
        </pc:sldMkLst>
        <pc:spChg chg="mod">
          <ac:chgData name="Maxim Oweyssi" userId="98e8c1ed-979f-403f-afaa-f067e209f93f" providerId="ADAL" clId="{14A3743F-7FCC-48D4-BCD4-A8367BC3FFB2}" dt="2024-02-22T07:47:37.001" v="64" actId="14100"/>
          <ac:spMkLst>
            <pc:docMk/>
            <pc:sldMk cId="1738561688" sldId="261"/>
            <ac:spMk id="7" creationId="{D7EB25CA-DA83-483D-AF83-0001BDF2DE2B}"/>
          </ac:spMkLst>
        </pc:spChg>
        <pc:spChg chg="mod">
          <ac:chgData name="Maxim Oweyssi" userId="98e8c1ed-979f-403f-afaa-f067e209f93f" providerId="ADAL" clId="{14A3743F-7FCC-48D4-BCD4-A8367BC3FFB2}" dt="2024-02-22T07:47:10.221" v="43" actId="20577"/>
          <ac:spMkLst>
            <pc:docMk/>
            <pc:sldMk cId="1738561688" sldId="261"/>
            <ac:spMk id="10" creationId="{02D305EF-9A88-496B-BFC1-D589A01EE381}"/>
          </ac:spMkLst>
        </pc:spChg>
        <pc:spChg chg="mod">
          <ac:chgData name="Maxim Oweyssi" userId="98e8c1ed-979f-403f-afaa-f067e209f93f" providerId="ADAL" clId="{14A3743F-7FCC-48D4-BCD4-A8367BC3FFB2}" dt="2024-02-22T07:47:50.248" v="65" actId="313"/>
          <ac:spMkLst>
            <pc:docMk/>
            <pc:sldMk cId="1738561688" sldId="261"/>
            <ac:spMk id="80" creationId="{81398ED2-66DB-46EA-8D89-B07A5C039997}"/>
          </ac:spMkLst>
        </pc:spChg>
      </pc:sldChg>
      <pc:sldChg chg="modSp mod">
        <pc:chgData name="Maxim Oweyssi" userId="98e8c1ed-979f-403f-afaa-f067e209f93f" providerId="ADAL" clId="{14A3743F-7FCC-48D4-BCD4-A8367BC3FFB2}" dt="2024-02-22T07:48:13.271" v="71" actId="313"/>
        <pc:sldMkLst>
          <pc:docMk/>
          <pc:sldMk cId="1593920805" sldId="262"/>
        </pc:sldMkLst>
        <pc:spChg chg="mod">
          <ac:chgData name="Maxim Oweyssi" userId="98e8c1ed-979f-403f-afaa-f067e209f93f" providerId="ADAL" clId="{14A3743F-7FCC-48D4-BCD4-A8367BC3FFB2}" dt="2024-02-22T07:48:13.271" v="71" actId="313"/>
          <ac:spMkLst>
            <pc:docMk/>
            <pc:sldMk cId="1593920805" sldId="262"/>
            <ac:spMk id="81" creationId="{E94F1D24-E4A1-4B59-B57E-A28453963B88}"/>
          </ac:spMkLst>
        </pc:spChg>
      </pc:sldChg>
      <pc:sldChg chg="modSp mod">
        <pc:chgData name="Maxim Oweyssi" userId="98e8c1ed-979f-403f-afaa-f067e209f93f" providerId="ADAL" clId="{14A3743F-7FCC-48D4-BCD4-A8367BC3FFB2}" dt="2024-02-22T07:48:16.087" v="72" actId="313"/>
        <pc:sldMkLst>
          <pc:docMk/>
          <pc:sldMk cId="2121178069" sldId="266"/>
        </pc:sldMkLst>
        <pc:spChg chg="mod">
          <ac:chgData name="Maxim Oweyssi" userId="98e8c1ed-979f-403f-afaa-f067e209f93f" providerId="ADAL" clId="{14A3743F-7FCC-48D4-BCD4-A8367BC3FFB2}" dt="2024-02-22T07:48:16.087" v="72" actId="313"/>
          <ac:spMkLst>
            <pc:docMk/>
            <pc:sldMk cId="2121178069" sldId="266"/>
            <ac:spMk id="10" creationId="{D2186069-FC8E-433D-9BB4-942220CE8CFB}"/>
          </ac:spMkLst>
        </pc:spChg>
      </pc:sldChg>
      <pc:sldChg chg="modSp mod">
        <pc:chgData name="Maxim Oweyssi" userId="98e8c1ed-979f-403f-afaa-f067e209f93f" providerId="ADAL" clId="{14A3743F-7FCC-48D4-BCD4-A8367BC3FFB2}" dt="2024-02-22T07:48:59.439" v="112" actId="20577"/>
        <pc:sldMkLst>
          <pc:docMk/>
          <pc:sldMk cId="1472106130" sldId="270"/>
        </pc:sldMkLst>
        <pc:spChg chg="mod">
          <ac:chgData name="Maxim Oweyssi" userId="98e8c1ed-979f-403f-afaa-f067e209f93f" providerId="ADAL" clId="{14A3743F-7FCC-48D4-BCD4-A8367BC3FFB2}" dt="2024-02-22T07:48:59.439" v="112" actId="20577"/>
          <ac:spMkLst>
            <pc:docMk/>
            <pc:sldMk cId="1472106130" sldId="270"/>
            <ac:spMk id="5" creationId="{20E75224-81EB-4CDA-BBBE-44B4B2F3C039}"/>
          </ac:spMkLst>
        </pc:spChg>
      </pc:sldChg>
      <pc:sldChg chg="modSp mod">
        <pc:chgData name="Maxim Oweyssi" userId="98e8c1ed-979f-403f-afaa-f067e209f93f" providerId="ADAL" clId="{14A3743F-7FCC-48D4-BCD4-A8367BC3FFB2}" dt="2024-02-21T22:21:47.209" v="4" actId="3626"/>
        <pc:sldMkLst>
          <pc:docMk/>
          <pc:sldMk cId="2436493926" sldId="276"/>
        </pc:sldMkLst>
        <pc:spChg chg="mod">
          <ac:chgData name="Maxim Oweyssi" userId="98e8c1ed-979f-403f-afaa-f067e209f93f" providerId="ADAL" clId="{14A3743F-7FCC-48D4-BCD4-A8367BC3FFB2}" dt="2024-02-21T22:21:47.209" v="4" actId="3626"/>
          <ac:spMkLst>
            <pc:docMk/>
            <pc:sldMk cId="2436493926" sldId="276"/>
            <ac:spMk id="3" creationId="{24AFFC60-19C3-4901-93F7-7AAF4C09F8C6}"/>
          </ac:spMkLst>
        </pc:spChg>
      </pc:sldChg>
      <pc:sldChg chg="modSp mod">
        <pc:chgData name="Maxim Oweyssi" userId="98e8c1ed-979f-403f-afaa-f067e209f93f" providerId="ADAL" clId="{14A3743F-7FCC-48D4-BCD4-A8367BC3FFB2}" dt="2024-02-22T07:47:58.171" v="66" actId="313"/>
        <pc:sldMkLst>
          <pc:docMk/>
          <pc:sldMk cId="2243494996" sldId="277"/>
        </pc:sldMkLst>
        <pc:spChg chg="mod">
          <ac:chgData name="Maxim Oweyssi" userId="98e8c1ed-979f-403f-afaa-f067e209f93f" providerId="ADAL" clId="{14A3743F-7FCC-48D4-BCD4-A8367BC3FFB2}" dt="2024-02-22T07:47:58.171" v="66" actId="313"/>
          <ac:spMkLst>
            <pc:docMk/>
            <pc:sldMk cId="2243494996" sldId="277"/>
            <ac:spMk id="5" creationId="{AF29EA23-F34E-486A-B8B2-0C3019266975}"/>
          </ac:spMkLst>
        </pc:spChg>
      </pc:sldChg>
      <pc:sldChg chg="modSp mod">
        <pc:chgData name="Maxim Oweyssi" userId="98e8c1ed-979f-403f-afaa-f067e209f93f" providerId="ADAL" clId="{14A3743F-7FCC-48D4-BCD4-A8367BC3FFB2}" dt="2024-02-22T07:48:02.586" v="67" actId="313"/>
        <pc:sldMkLst>
          <pc:docMk/>
          <pc:sldMk cId="2576903929" sldId="294"/>
        </pc:sldMkLst>
        <pc:spChg chg="mod">
          <ac:chgData name="Maxim Oweyssi" userId="98e8c1ed-979f-403f-afaa-f067e209f93f" providerId="ADAL" clId="{14A3743F-7FCC-48D4-BCD4-A8367BC3FFB2}" dt="2024-02-22T07:48:02.586" v="67" actId="313"/>
          <ac:spMkLst>
            <pc:docMk/>
            <pc:sldMk cId="2576903929" sldId="294"/>
            <ac:spMk id="81" creationId="{E94F1D24-E4A1-4B59-B57E-A28453963B88}"/>
          </ac:spMkLst>
        </pc:spChg>
      </pc:sldChg>
      <pc:sldChg chg="modSp mod">
        <pc:chgData name="Maxim Oweyssi" userId="98e8c1ed-979f-403f-afaa-f067e209f93f" providerId="ADAL" clId="{14A3743F-7FCC-48D4-BCD4-A8367BC3FFB2}" dt="2024-02-22T07:48:04.739" v="68" actId="313"/>
        <pc:sldMkLst>
          <pc:docMk/>
          <pc:sldMk cId="1058064288" sldId="295"/>
        </pc:sldMkLst>
        <pc:spChg chg="mod">
          <ac:chgData name="Maxim Oweyssi" userId="98e8c1ed-979f-403f-afaa-f067e209f93f" providerId="ADAL" clId="{14A3743F-7FCC-48D4-BCD4-A8367BC3FFB2}" dt="2024-02-22T07:48:04.739" v="68" actId="313"/>
          <ac:spMkLst>
            <pc:docMk/>
            <pc:sldMk cId="1058064288" sldId="295"/>
            <ac:spMk id="81" creationId="{E94F1D24-E4A1-4B59-B57E-A28453963B88}"/>
          </ac:spMkLst>
        </pc:spChg>
      </pc:sldChg>
      <pc:sldChg chg="modSp mod">
        <pc:chgData name="Maxim Oweyssi" userId="98e8c1ed-979f-403f-afaa-f067e209f93f" providerId="ADAL" clId="{14A3743F-7FCC-48D4-BCD4-A8367BC3FFB2}" dt="2024-02-22T07:48:07.721" v="69" actId="313"/>
        <pc:sldMkLst>
          <pc:docMk/>
          <pc:sldMk cId="3349676123" sldId="296"/>
        </pc:sldMkLst>
        <pc:spChg chg="mod">
          <ac:chgData name="Maxim Oweyssi" userId="98e8c1ed-979f-403f-afaa-f067e209f93f" providerId="ADAL" clId="{14A3743F-7FCC-48D4-BCD4-A8367BC3FFB2}" dt="2024-02-22T07:48:07.721" v="69" actId="313"/>
          <ac:spMkLst>
            <pc:docMk/>
            <pc:sldMk cId="3349676123" sldId="296"/>
            <ac:spMk id="81" creationId="{E94F1D24-E4A1-4B59-B57E-A28453963B88}"/>
          </ac:spMkLst>
        </pc:spChg>
      </pc:sldChg>
      <pc:sldChg chg="modSp mod">
        <pc:chgData name="Maxim Oweyssi" userId="98e8c1ed-979f-403f-afaa-f067e209f93f" providerId="ADAL" clId="{14A3743F-7FCC-48D4-BCD4-A8367BC3FFB2}" dt="2024-02-22T07:48:10.220" v="70" actId="313"/>
        <pc:sldMkLst>
          <pc:docMk/>
          <pc:sldMk cId="3113690905" sldId="297"/>
        </pc:sldMkLst>
        <pc:spChg chg="mod">
          <ac:chgData name="Maxim Oweyssi" userId="98e8c1ed-979f-403f-afaa-f067e209f93f" providerId="ADAL" clId="{14A3743F-7FCC-48D4-BCD4-A8367BC3FFB2}" dt="2024-02-22T07:48:10.220" v="70" actId="313"/>
          <ac:spMkLst>
            <pc:docMk/>
            <pc:sldMk cId="3113690905" sldId="297"/>
            <ac:spMk id="81" creationId="{E94F1D24-E4A1-4B59-B57E-A28453963B88}"/>
          </ac:spMkLst>
        </pc:spChg>
      </pc:sldChg>
      <pc:sldChg chg="modSp mod">
        <pc:chgData name="Maxim Oweyssi" userId="98e8c1ed-979f-403f-afaa-f067e209f93f" providerId="ADAL" clId="{14A3743F-7FCC-48D4-BCD4-A8367BC3FFB2}" dt="2024-02-22T07:48:20.227" v="73" actId="313"/>
        <pc:sldMkLst>
          <pc:docMk/>
          <pc:sldMk cId="2136454211" sldId="298"/>
        </pc:sldMkLst>
        <pc:spChg chg="mod">
          <ac:chgData name="Maxim Oweyssi" userId="98e8c1ed-979f-403f-afaa-f067e209f93f" providerId="ADAL" clId="{14A3743F-7FCC-48D4-BCD4-A8367BC3FFB2}" dt="2024-02-22T07:48:20.227" v="73" actId="313"/>
          <ac:spMkLst>
            <pc:docMk/>
            <pc:sldMk cId="2136454211" sldId="298"/>
            <ac:spMk id="10" creationId="{D2186069-FC8E-433D-9BB4-942220CE8CFB}"/>
          </ac:spMkLst>
        </pc:spChg>
      </pc:sldChg>
      <pc:sldChg chg="modSp mod">
        <pc:chgData name="Maxim Oweyssi" userId="98e8c1ed-979f-403f-afaa-f067e209f93f" providerId="ADAL" clId="{14A3743F-7FCC-48D4-BCD4-A8367BC3FFB2}" dt="2024-02-22T07:48:55.890" v="111" actId="20577"/>
        <pc:sldMkLst>
          <pc:docMk/>
          <pc:sldMk cId="2634603114" sldId="299"/>
        </pc:sldMkLst>
        <pc:spChg chg="mod">
          <ac:chgData name="Maxim Oweyssi" userId="98e8c1ed-979f-403f-afaa-f067e209f93f" providerId="ADAL" clId="{14A3743F-7FCC-48D4-BCD4-A8367BC3FFB2}" dt="2024-02-22T07:48:55.890" v="111" actId="20577"/>
          <ac:spMkLst>
            <pc:docMk/>
            <pc:sldMk cId="2634603114" sldId="299"/>
            <ac:spMk id="10" creationId="{D2186069-FC8E-433D-9BB4-942220CE8CFB}"/>
          </ac:spMkLst>
        </pc:spChg>
      </pc:sldChg>
      <pc:sldChg chg="modSp mod">
        <pc:chgData name="Maxim Oweyssi" userId="98e8c1ed-979f-403f-afaa-f067e209f93f" providerId="ADAL" clId="{14A3743F-7FCC-48D4-BCD4-A8367BC3FFB2}" dt="2024-02-21T22:21:58.476" v="8" actId="20577"/>
        <pc:sldMkLst>
          <pc:docMk/>
          <pc:sldMk cId="449384325" sldId="300"/>
        </pc:sldMkLst>
        <pc:spChg chg="mod">
          <ac:chgData name="Maxim Oweyssi" userId="98e8c1ed-979f-403f-afaa-f067e209f93f" providerId="ADAL" clId="{14A3743F-7FCC-48D4-BCD4-A8367BC3FFB2}" dt="2024-02-21T22:21:58.476" v="8" actId="20577"/>
          <ac:spMkLst>
            <pc:docMk/>
            <pc:sldMk cId="449384325" sldId="300"/>
            <ac:spMk id="4" creationId="{13F8C8B5-F6EC-489B-BD0F-CD89A73CAB3A}"/>
          </ac:spMkLst>
        </pc:spChg>
      </pc:sldChg>
      <pc:sldChg chg="modSp mod">
        <pc:chgData name="Maxim Oweyssi" userId="98e8c1ed-979f-403f-afaa-f067e209f93f" providerId="ADAL" clId="{14A3743F-7FCC-48D4-BCD4-A8367BC3FFB2}" dt="2024-02-22T07:49:03.959" v="113" actId="20577"/>
        <pc:sldMkLst>
          <pc:docMk/>
          <pc:sldMk cId="1513661061" sldId="301"/>
        </pc:sldMkLst>
        <pc:spChg chg="mod">
          <ac:chgData name="Maxim Oweyssi" userId="98e8c1ed-979f-403f-afaa-f067e209f93f" providerId="ADAL" clId="{14A3743F-7FCC-48D4-BCD4-A8367BC3FFB2}" dt="2024-02-21T22:22:04.206" v="12" actId="20577"/>
          <ac:spMkLst>
            <pc:docMk/>
            <pc:sldMk cId="1513661061" sldId="301"/>
            <ac:spMk id="4" creationId="{7FDC0E0A-2715-4BF9-8659-0ED8629BA242}"/>
          </ac:spMkLst>
        </pc:spChg>
        <pc:spChg chg="mod">
          <ac:chgData name="Maxim Oweyssi" userId="98e8c1ed-979f-403f-afaa-f067e209f93f" providerId="ADAL" clId="{14A3743F-7FCC-48D4-BCD4-A8367BC3FFB2}" dt="2024-02-22T07:49:03.959" v="113" actId="20577"/>
          <ac:spMkLst>
            <pc:docMk/>
            <pc:sldMk cId="1513661061" sldId="301"/>
            <ac:spMk id="5" creationId="{20E75224-81EB-4CDA-BBBE-44B4B2F3C039}"/>
          </ac:spMkLst>
        </pc:spChg>
      </pc:sldChg>
      <pc:sldChg chg="modSp mod">
        <pc:chgData name="Maxim Oweyssi" userId="98e8c1ed-979f-403f-afaa-f067e209f93f" providerId="ADAL" clId="{14A3743F-7FCC-48D4-BCD4-A8367BC3FFB2}" dt="2024-02-22T07:49:12.164" v="114" actId="20577"/>
        <pc:sldMkLst>
          <pc:docMk/>
          <pc:sldMk cId="1854886525" sldId="302"/>
        </pc:sldMkLst>
        <pc:spChg chg="mod">
          <ac:chgData name="Maxim Oweyssi" userId="98e8c1ed-979f-403f-afaa-f067e209f93f" providerId="ADAL" clId="{14A3743F-7FCC-48D4-BCD4-A8367BC3FFB2}" dt="2024-02-21T22:22:30.093" v="18" actId="20577"/>
          <ac:spMkLst>
            <pc:docMk/>
            <pc:sldMk cId="1854886525" sldId="302"/>
            <ac:spMk id="20" creationId="{A74D661B-510C-4CF2-BF77-3EAFB649883D}"/>
          </ac:spMkLst>
        </pc:spChg>
        <pc:spChg chg="mod">
          <ac:chgData name="Maxim Oweyssi" userId="98e8c1ed-979f-403f-afaa-f067e209f93f" providerId="ADAL" clId="{14A3743F-7FCC-48D4-BCD4-A8367BC3FFB2}" dt="2024-02-22T07:49:12.164" v="114" actId="20577"/>
          <ac:spMkLst>
            <pc:docMk/>
            <pc:sldMk cId="1854886525" sldId="302"/>
            <ac:spMk id="21" creationId="{7E44CAC0-3B5A-49F6-A2CB-0BC80D111A87}"/>
          </ac:spMkLst>
        </pc:spChg>
      </pc:sldChg>
      <pc:sldChg chg="modSp add mod ord">
        <pc:chgData name="Maxim Oweyssi" userId="98e8c1ed-979f-403f-afaa-f067e209f93f" providerId="ADAL" clId="{14A3743F-7FCC-48D4-BCD4-A8367BC3FFB2}" dt="2024-02-22T07:48:50.018" v="110" actId="20577"/>
        <pc:sldMkLst>
          <pc:docMk/>
          <pc:sldMk cId="3831927928" sldId="303"/>
        </pc:sldMkLst>
        <pc:spChg chg="mod">
          <ac:chgData name="Maxim Oweyssi" userId="98e8c1ed-979f-403f-afaa-f067e209f93f" providerId="ADAL" clId="{14A3743F-7FCC-48D4-BCD4-A8367BC3FFB2}" dt="2024-02-22T07:48:32.348" v="77" actId="20577"/>
          <ac:spMkLst>
            <pc:docMk/>
            <pc:sldMk cId="3831927928" sldId="303"/>
            <ac:spMk id="2" creationId="{39605AF1-623C-4E09-AB5D-8DD0571489F6}"/>
          </ac:spMkLst>
        </pc:spChg>
        <pc:spChg chg="mod">
          <ac:chgData name="Maxim Oweyssi" userId="98e8c1ed-979f-403f-afaa-f067e209f93f" providerId="ADAL" clId="{14A3743F-7FCC-48D4-BCD4-A8367BC3FFB2}" dt="2024-02-22T07:48:50.018" v="110" actId="20577"/>
          <ac:spMkLst>
            <pc:docMk/>
            <pc:sldMk cId="3831927928" sldId="303"/>
            <ac:spMk id="5" creationId="{20E75224-81EB-4CDA-BBBE-44B4B2F3C039}"/>
          </ac:spMkLst>
        </pc:spChg>
        <pc:spChg chg="mod">
          <ac:chgData name="Maxim Oweyssi" userId="98e8c1ed-979f-403f-afaa-f067e209f93f" providerId="ADAL" clId="{14A3743F-7FCC-48D4-BCD4-A8367BC3FFB2}" dt="2024-02-22T07:48:43.043" v="109" actId="20577"/>
          <ac:spMkLst>
            <pc:docMk/>
            <pc:sldMk cId="3831927928" sldId="303"/>
            <ac:spMk id="19" creationId="{6AF93BD6-1402-38FD-1FA9-806F41388A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21/02/2024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9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9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7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7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5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6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8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40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9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1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30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br>
              <a:rPr lang="en-GB" dirty="0"/>
            </a:br>
            <a:r>
              <a:rPr lang="en-GB" dirty="0"/>
              <a:t>technical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Maxim Oweyssi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38DFF5-DB36-A9B6-AEFE-D6B7A2BF6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" r="-437"/>
          <a:stretch/>
        </p:blipFill>
        <p:spPr>
          <a:xfrm>
            <a:off x="1728000" y="1788593"/>
            <a:ext cx="8951348" cy="448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38DFF5-DB36-A9B6-AEFE-D6B7A2BF6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" r="-437"/>
          <a:stretch/>
        </p:blipFill>
        <p:spPr>
          <a:xfrm>
            <a:off x="1728000" y="1788593"/>
            <a:ext cx="8951348" cy="44890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D060D-DC6E-760E-3E3C-6F371822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50" y="5458941"/>
            <a:ext cx="4483050" cy="818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8618F-FDA8-EF11-0D1D-C76399B46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975" y="3635429"/>
            <a:ext cx="3847825" cy="16490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645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2AE8A-B0D4-BC33-C214-886275F97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7" b="-2037"/>
          <a:stretch/>
        </p:blipFill>
        <p:spPr>
          <a:xfrm>
            <a:off x="609046" y="2845836"/>
            <a:ext cx="10973908" cy="22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0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486" y="2882847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Task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13</a:t>
            </a:fld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AF93BD6-1402-38FD-1FA9-806F41388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69" y="354658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shiny app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14</a:t>
            </a:fld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2D2F0508-F5FF-2366-20A1-F09326C8B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90364"/>
                  </p:ext>
                </p:extLst>
              </p:nvPr>
            </p:nvGraphicFramePr>
            <p:xfrm>
              <a:off x="4605252" y="0"/>
              <a:ext cx="7599794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2D2F0508-F5FF-2366-20A1-F09326C8B1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252" y="0"/>
                <a:ext cx="7599794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486" y="2882847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Task 3.5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15</a:t>
            </a:fld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AF93BD6-1402-38FD-1FA9-806F41388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69" y="354658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plotly</a:t>
            </a:r>
            <a:r>
              <a:rPr lang="en-GB" dirty="0"/>
              <a:t> upgrade</a:t>
            </a:r>
          </a:p>
        </p:txBody>
      </p:sp>
    </p:spTree>
    <p:extLst>
      <p:ext uri="{BB962C8B-B14F-4D97-AF65-F5344CB8AC3E}">
        <p14:creationId xmlns:p14="http://schemas.microsoft.com/office/powerpoint/2010/main" val="151366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16</a:t>
            </a:fld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2D2F0508-F5FF-2366-20A1-F09326C8B1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2335506"/>
                  </p:ext>
                </p:extLst>
              </p:nvPr>
            </p:nvGraphicFramePr>
            <p:xfrm>
              <a:off x="4488024" y="0"/>
              <a:ext cx="7717021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2D2F0508-F5FF-2366-20A1-F09326C8B1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024" y="0"/>
                <a:ext cx="7717021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38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Maxim Oweyssi​</a:t>
            </a:r>
          </a:p>
          <a:p>
            <a:pPr rtl="0"/>
            <a:r>
              <a:rPr lang="en-GB" dirty="0"/>
              <a:t>+44 7340 066 589</a:t>
            </a:r>
          </a:p>
          <a:p>
            <a:pPr rtl="0"/>
            <a:r>
              <a:rPr lang="en-GB" dirty="0"/>
              <a:t>maxim.oweyssi@gmail.com</a:t>
            </a:r>
          </a:p>
          <a:p>
            <a:pPr rtl="0"/>
            <a:r>
              <a:rPr lang="en-GB" dirty="0"/>
              <a:t>https://github.com/moweyssi/1in1000</a:t>
            </a:r>
          </a:p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Explainable ai assistant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18</a:t>
            </a:fld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0" name="Add-in 29">
                <a:extLst>
                  <a:ext uri="{FF2B5EF4-FFF2-40B4-BE49-F238E27FC236}">
                    <a16:creationId xmlns:a16="http://schemas.microsoft.com/office/drawing/2014/main" id="{18171431-9EA8-86B4-95E2-35516CF66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40273"/>
                  </p:ext>
                </p:extLst>
              </p:nvPr>
            </p:nvGraphicFramePr>
            <p:xfrm>
              <a:off x="4926563" y="0"/>
              <a:ext cx="7265437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0" name="Add-in 29">
                <a:extLst>
                  <a:ext uri="{FF2B5EF4-FFF2-40B4-BE49-F238E27FC236}">
                    <a16:creationId xmlns:a16="http://schemas.microsoft.com/office/drawing/2014/main" id="{18171431-9EA8-86B4-95E2-35516CF66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6563" y="0"/>
                <a:ext cx="7265437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421" y="4315025"/>
            <a:ext cx="3529771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GB" dirty="0"/>
              <a:t>Computer vision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machine learning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19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3C975-829F-FC41-F2FB-4D173573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62" y="593866"/>
            <a:ext cx="4360164" cy="3272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E63FA-1846-6106-5649-C3C4A06D6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881" y="2116293"/>
            <a:ext cx="4360164" cy="38641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48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Consultant and Data Analyst focusing on data storytelling, software development and problem-solving.</a:t>
            </a:r>
          </a:p>
          <a:p>
            <a:pPr rtl="0"/>
            <a:r>
              <a:rPr lang="en-GB" dirty="0"/>
              <a:t>Experience with both private and government work in the UK.</a:t>
            </a:r>
          </a:p>
          <a:p>
            <a:pPr rtl="0"/>
            <a:r>
              <a:rPr lang="en-GB" dirty="0"/>
              <a:t>Background in Theoretical Physics.</a:t>
            </a:r>
          </a:p>
          <a:p>
            <a:pPr rtl="0"/>
            <a:r>
              <a:rPr lang="en-GB" dirty="0"/>
              <a:t>Passion for web app development and learning machine learning.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Task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Task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discussion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856370" cy="1010842"/>
          </a:xfrm>
        </p:spPr>
        <p:txBody>
          <a:bodyPr rtlCol="0"/>
          <a:lstStyle/>
          <a:p>
            <a:pPr rtl="0"/>
            <a:r>
              <a:rPr lang="en-GB" dirty="0"/>
              <a:t>Manipulating two data frames in R to match the required database format. Wrangling involves pivots, filtering and column operations.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More wrangling two datasets together. Grouping data and creating summary statistics. Writing functional code and using the !! (bang-bang) notation. Plot two bar charts using ggplot2.</a:t>
            </a:r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Develop a simple Shiny app to swap the variables on the x-axis with a simple menu.</a:t>
            </a:r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Questions and relevant work since the last interview.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1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5B9F0-7A70-F3AC-8ABA-67E58280A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7000"/>
                    </a14:imgEffect>
                  </a14:imgLayer>
                </a14:imgProps>
              </a:ext>
            </a:extLst>
          </a:blip>
          <a:srcRect l="476" t="582" r="-476" b="-614"/>
          <a:stretch/>
        </p:blipFill>
        <p:spPr>
          <a:xfrm>
            <a:off x="1548000" y="1908000"/>
            <a:ext cx="9183382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0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1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66A07-B0C7-071F-2941-0BF9C3082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528" y="2164818"/>
            <a:ext cx="884996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6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Task 1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7356F-D62C-B961-A836-9675754E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5231" y="1795705"/>
            <a:ext cx="8801537" cy="4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Troubleshooting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B22A9-6301-A7F2-7E2A-3BA1BDBD7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868" y="1849584"/>
            <a:ext cx="9860263" cy="4390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DD7B1-D2C9-6C88-53DD-E585A6C48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6569" y="5212329"/>
            <a:ext cx="5808062" cy="529559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369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Evaluation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2024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EFE356-CB5A-A109-704D-BA1CE91E0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15" y="2836506"/>
            <a:ext cx="11814170" cy="30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486" y="2882847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1in1000 Technical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AF93BD6-1402-38FD-1FA9-806F41388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69" y="354658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83192792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webextensions/webextension1.xml><?xml version="1.0" encoding="utf-8"?>
<we:webextension xmlns:we="http://schemas.microsoft.com/office/webextensions/webextension/2010/11" id="{893E8999-96D6-49A0-BD5E-0A8D39EDDC3A}">
  <we:reference id="wa104295828" version="1.9.0.0" store="en-US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moweyssi.shinyapps.io/1in1000/&quot;,&quot;values&quot;:{},&quot;data&quot;:{&quot;uri&quot;:&quot;moweyssi.shinyapps.io/1in1000/&quot;},&quot;secure&quot;:false}],&quot;name&quot;:&quot;moweyssi.shinyapps.io/1in1000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93E8999-96D6-49A0-BD5E-0A8D39EDDC3A}">
  <we:reference id="wa104295828" version="1.9.0.0" store="en-US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moweyssi.shinyapps.io/1in1000plotly/&quot;,&quot;values&quot;:{},&quot;data&quot;:{&quot;uri&quot;:&quot;moweyssi.shinyapps.io/1in1000plotly/&quot;},&quot;secure&quot;:false}],&quot;name&quot;:&quot;moweyssi.shinyapps.io/1in1000plotly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4637B79-2CE9-4F2C-8F47-E99F22C55B61}">
  <we:reference id="wa104295828" version="1.9.0.0" store="en-US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alesai.streamlit.app/?embed=true&quot;,&quot;values&quot;:{},&quot;data&quot;:{&quot;uri&quot;:&quot;walesai.streamlit.app/?embed=true&quot;},&quot;secure&quot;:false}],&quot;name&quot;:&quot;walesai.streamlit.app/?embed=true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704</TotalTime>
  <Words>305</Words>
  <Application>Microsoft Office PowerPoint</Application>
  <PresentationFormat>Widescreen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Monoline</vt:lpstr>
      <vt:lpstr> technical interview</vt:lpstr>
      <vt:lpstr>ABOUT me</vt:lpstr>
      <vt:lpstr>Problems</vt:lpstr>
      <vt:lpstr>Task 1</vt:lpstr>
      <vt:lpstr>Task 1</vt:lpstr>
      <vt:lpstr>Task 1</vt:lpstr>
      <vt:lpstr>Troubleshooting</vt:lpstr>
      <vt:lpstr>Evaluation</vt:lpstr>
      <vt:lpstr>Task 2</vt:lpstr>
      <vt:lpstr>Task 2</vt:lpstr>
      <vt:lpstr>Task 2</vt:lpstr>
      <vt:lpstr>Task 2</vt:lpstr>
      <vt:lpstr>Task 3</vt:lpstr>
      <vt:lpstr>PowerPoint Presentation</vt:lpstr>
      <vt:lpstr>Task 3.5</vt:lpstr>
      <vt:lpstr>PowerPoint Presentation</vt:lpstr>
      <vt:lpstr>THANK YOU</vt:lpstr>
      <vt:lpstr>Explainable ai assistant</vt:lpstr>
      <vt:lpstr>Computer vision &amp; machine learning</vt:lpstr>
    </vt:vector>
  </TitlesOfParts>
  <Company>Energy Savings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technical interview</dc:title>
  <dc:creator>Maxim Oweyssi</dc:creator>
  <cp:lastModifiedBy>Maxim Oweyssi</cp:lastModifiedBy>
  <cp:revision>1</cp:revision>
  <dcterms:created xsi:type="dcterms:W3CDTF">2024-02-21T20:01:33Z</dcterms:created>
  <dcterms:modified xsi:type="dcterms:W3CDTF">2024-02-22T07:49:15Z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