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76" r:id="rId11"/>
    <p:sldId id="275" r:id="rId12"/>
    <p:sldId id="267" r:id="rId13"/>
    <p:sldId id="268" r:id="rId14"/>
    <p:sldId id="269" r:id="rId15"/>
    <p:sldId id="271" r:id="rId16"/>
    <p:sldId id="270" r:id="rId17"/>
    <p:sldId id="272" r:id="rId18"/>
    <p:sldId id="25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46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564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downloads/github-git-cheat-she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owglu/MIAE-Pyth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x5J9f_HmjNWDnj76h4_Q4EL6deMArau?usp=sha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viz.github.io/scenarios/covid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zenodo.org/record/460148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Basic commands. Commit, add, branch, pull, push.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What’s a pull request?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 - </a:t>
            </a:r>
            <a:r>
              <a:rPr lang="en-US" dirty="0">
                <a:hlinkClick r:id="rId3"/>
              </a:rPr>
              <a:t>GitHub Git Cheat Sheet - GitHub </a:t>
            </a:r>
            <a:r>
              <a:rPr lang="en-US" dirty="0" err="1">
                <a:hlinkClick r:id="rId3"/>
              </a:rPr>
              <a:t>Cheatsheets</a:t>
            </a: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Let’s look at PRs, branches, comments, and useful stuff on </a:t>
            </a:r>
            <a:r>
              <a:rPr lang="en-CA" dirty="0" err="1"/>
              <a:t>Github</a:t>
            </a:r>
            <a:r>
              <a:rPr lang="en-CA" dirty="0"/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r>
              <a:rPr lang="en-CA" dirty="0">
                <a:hlinkClick r:id="rId4"/>
              </a:rPr>
              <a:t>mowglu/MIAE-Python: An intermediate Python Tutorial with builder code on a separate branch. (github.com)</a:t>
            </a: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Onboarding time! The code will be boiler-plate. The intention is to code along with you with a known solution I have on hand. This can be released in sections actually and saved in different commits. Thus the boilerplate code can be **git pull origin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680671F-B87A-41F6-B2BE-FDF182B9AC23}"/>
              </a:ext>
            </a:extLst>
          </p:cNvPr>
          <p:cNvSpPr/>
          <p:nvPr/>
        </p:nvSpPr>
        <p:spPr>
          <a:xfrm>
            <a:off x="9750221" y="2330390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2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 - application programming interface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Definitely show CTRL+SHIFT+I for any browser window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Show The Dream a bit with regards to Web scraping.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9B6CBC-6CA2-4ABC-9838-DE07490C607E}"/>
              </a:ext>
            </a:extLst>
          </p:cNvPr>
          <p:cNvSpPr/>
          <p:nvPr/>
        </p:nvSpPr>
        <p:spPr>
          <a:xfrm>
            <a:off x="8947355" y="3815061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026" name="Picture 2" descr="Exploratory Data Analysis: A Practical Guide and Template for Structured  Data | by Jiahao Weng | Towards Data Science">
            <a:extLst>
              <a:ext uri="{FF2B5EF4-FFF2-40B4-BE49-F238E27FC236}">
                <a16:creationId xmlns:a16="http://schemas.microsoft.com/office/drawing/2014/main" id="{228CE6DA-2D18-4A47-8657-93B7ED94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694038"/>
            <a:ext cx="6823036" cy="35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Google collab read-only link: </a:t>
            </a:r>
            <a:r>
              <a:rPr lang="en-CA" dirty="0">
                <a:hlinkClick r:id="rId3"/>
              </a:rPr>
              <a:t>https://colab.research.google.com/drive/1kx5J9f_HmjNWDnj76h4_Q4EL6deMArau?usp=sharing</a:t>
            </a: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now for coding and moving the code back to Python!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63EFABC-489B-4E0B-BC1B-B932F40E10ED}"/>
              </a:ext>
            </a:extLst>
          </p:cNvPr>
          <p:cNvSpPr/>
          <p:nvPr/>
        </p:nvSpPr>
        <p:spPr>
          <a:xfrm>
            <a:off x="9563407" y="2949823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9" y="1671924"/>
            <a:ext cx="5056212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CA" sz="2000" dirty="0"/>
              <a:t>McGill Mech </a:t>
            </a:r>
            <a:r>
              <a:rPr lang="en-CA" sz="2000" dirty="0" err="1"/>
              <a:t>Eng</a:t>
            </a:r>
            <a:r>
              <a:rPr lang="en-CA" sz="2000" dirty="0"/>
              <a:t> Grad 2021</a:t>
            </a:r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lang="en-CA" sz="2000" dirty="0"/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CA" sz="2000" dirty="0"/>
              <a:t>Was part of MIAE, VFS, Rocket Team</a:t>
            </a:r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lang="en-CA" sz="2000" dirty="0"/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CA" sz="2000" dirty="0"/>
              <a:t>Python:</a:t>
            </a:r>
          </a:p>
          <a:p>
            <a:pPr marL="495300" indent="-342900">
              <a:spcBef>
                <a:spcPts val="0"/>
              </a:spcBef>
            </a:pPr>
            <a:r>
              <a:rPr lang="en-CA" sz="2000" dirty="0"/>
              <a:t>Did a project during internship at Bombardier</a:t>
            </a:r>
          </a:p>
          <a:p>
            <a:pPr marL="495300" indent="-342900">
              <a:spcBef>
                <a:spcPts val="0"/>
              </a:spcBef>
            </a:pPr>
            <a:r>
              <a:rPr lang="en-CA" sz="2000" dirty="0"/>
              <a:t>Did a few courses and bootcamps on AI/ML and Data Science</a:t>
            </a:r>
          </a:p>
          <a:p>
            <a:pPr marL="495300" indent="-342900">
              <a:spcBef>
                <a:spcPts val="0"/>
              </a:spcBef>
            </a:pPr>
            <a:r>
              <a:rPr lang="en-CA" sz="2000" dirty="0"/>
              <a:t>Now a </a:t>
            </a:r>
            <a:r>
              <a:rPr lang="en-CA" sz="2000" dirty="0" err="1"/>
              <a:t>fullstack</a:t>
            </a:r>
            <a:r>
              <a:rPr lang="en-CA" sz="2000" dirty="0"/>
              <a:t> dev at a start up</a:t>
            </a:r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lang="en-CA" sz="2000"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lang="en-CA" sz="2000" dirty="0"/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CA" sz="2000" dirty="0"/>
              <a:t>My NY resolution is to read more, I started with 1984.</a:t>
            </a:r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lang="en-CA"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lang="en-CA" dirty="0"/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lang="en-CA"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8ED6DE6F-2300-4E1E-BD92-83BBA056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04" y="1356997"/>
            <a:ext cx="6231996" cy="46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r>
              <a:rPr lang="en-CA" dirty="0"/>
              <a:t>Note: 		means we switch to coding for a bit.</a:t>
            </a: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D31A8A2-2C84-4933-9C3B-AC2C0DE21CF0}"/>
              </a:ext>
            </a:extLst>
          </p:cNvPr>
          <p:cNvSpPr/>
          <p:nvPr/>
        </p:nvSpPr>
        <p:spPr>
          <a:xfrm>
            <a:off x="1609111" y="4444325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Objective: The paper </a:t>
            </a:r>
            <a:r>
              <a:rPr lang="en-US" dirty="0">
                <a:hlinkClick r:id="rId3"/>
              </a:rPr>
              <a:t>Impact of COVID-19 on worldwide aviation — traffic documentation (traffic-viz.github.io)</a:t>
            </a:r>
            <a:r>
              <a:rPr lang="en-CA" dirty="0"/>
              <a:t>. The datasets </a:t>
            </a:r>
            <a:r>
              <a:rPr lang="en-US" dirty="0">
                <a:hlinkClick r:id="rId4"/>
              </a:rPr>
              <a:t>Crowdsourced air traffic data from The </a:t>
            </a:r>
            <a:r>
              <a:rPr lang="en-US" dirty="0" err="1">
                <a:hlinkClick r:id="rId4"/>
              </a:rPr>
              <a:t>OpenSky</a:t>
            </a:r>
            <a:r>
              <a:rPr lang="en-US" dirty="0">
                <a:hlinkClick r:id="rId4"/>
              </a:rPr>
              <a:t> Network 2020 [CC-BY] | </a:t>
            </a:r>
            <a:r>
              <a:rPr lang="en-US" dirty="0" err="1">
                <a:hlinkClick r:id="rId4"/>
              </a:rPr>
              <a:t>Zenodo</a:t>
            </a:r>
            <a:r>
              <a:rPr lang="en-US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beforehand: basic PyCharm knowledge, basic Python knowledge.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Most important take-home messages: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outcome? Link above has pictures of graphs and results. We can also see some CSVs in our repo.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Show difference and usefulness of a </a:t>
            </a:r>
            <a:r>
              <a:rPr lang="en-CA" dirty="0" err="1"/>
              <a:t>venv</a:t>
            </a:r>
            <a:r>
              <a:rPr lang="en-CA" dirty="0"/>
              <a:t> (with pip example)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CC6FF-3A32-4C80-8A62-16B62422728A}"/>
              </a:ext>
            </a:extLst>
          </p:cNvPr>
          <p:cNvSpPr/>
          <p:nvPr/>
        </p:nvSpPr>
        <p:spPr>
          <a:xfrm>
            <a:off x="8501165" y="1556108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Git: A tracking software! Used for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GitHub: Hosting software and very well integrated with Git.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50" name="Picture 2" descr="What Is Git &amp;amp; Why Should You Use It? | Noble Desktop Blog">
            <a:extLst>
              <a:ext uri="{FF2B5EF4-FFF2-40B4-BE49-F238E27FC236}">
                <a16:creationId xmlns:a16="http://schemas.microsoft.com/office/drawing/2014/main" id="{6D570C8F-4305-488E-9C94-CE742997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94" y="3121742"/>
            <a:ext cx="5406513" cy="27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638</Words>
  <Application>Microsoft Office PowerPoint</Application>
  <PresentationFormat>Widescreen</PresentationFormat>
  <Paragraphs>90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Git and Github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21</cp:revision>
  <dcterms:modified xsi:type="dcterms:W3CDTF">2022-01-29T08:41:14Z</dcterms:modified>
</cp:coreProperties>
</file>