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9" r:id="rId4"/>
    <p:sldId id="297" r:id="rId5"/>
    <p:sldId id="300" r:id="rId6"/>
    <p:sldId id="298" r:id="rId7"/>
    <p:sldId id="299" r:id="rId8"/>
    <p:sldId id="317" r:id="rId9"/>
    <p:sldId id="269" r:id="rId10"/>
    <p:sldId id="302" r:id="rId11"/>
    <p:sldId id="305" r:id="rId12"/>
    <p:sldId id="303" r:id="rId13"/>
    <p:sldId id="304" r:id="rId14"/>
    <p:sldId id="306" r:id="rId15"/>
    <p:sldId id="278" r:id="rId16"/>
    <p:sldId id="307" r:id="rId17"/>
    <p:sldId id="308" r:id="rId18"/>
    <p:sldId id="309" r:id="rId19"/>
    <p:sldId id="310" r:id="rId20"/>
    <p:sldId id="312" r:id="rId21"/>
    <p:sldId id="313" r:id="rId22"/>
    <p:sldId id="316" r:id="rId23"/>
    <p:sldId id="288" r:id="rId24"/>
    <p:sldId id="290" r:id="rId25"/>
    <p:sldId id="315" r:id="rId26"/>
    <p:sldId id="314" r:id="rId27"/>
    <p:sldId id="284" r:id="rId28"/>
    <p:sldId id="285" r:id="rId29"/>
    <p:sldId id="318" r:id="rId30"/>
    <p:sldId id="31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6233A"/>
    <a:srgbClr val="D5E5F5"/>
    <a:srgbClr val="989CA9"/>
    <a:srgbClr val="A0A8B4"/>
    <a:srgbClr val="B1B6C1"/>
    <a:srgbClr val="9FB2C4"/>
    <a:srgbClr val="98AFC8"/>
    <a:srgbClr val="8DA6C2"/>
    <a:srgbClr val="869BBB"/>
    <a:srgbClr val="F5C5C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-4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viewProps" Target="viewProps.xml"/><Relationship Id="rId31" Type="http://schemas.openxmlformats.org/officeDocument/2006/relationships/slide" Target="slides/slide3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3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printerSettings" Target="printerSettings/printerSettings1.bin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13AB8-3BD7-AE4B-B5E1-306DAA52C7DE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24C3B-4F03-8A46-8E22-0299511BC0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24C3B-4F03-8A46-8E22-0299511BC04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24C3B-4F03-8A46-8E22-0299511BC04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24C3B-4F03-8A46-8E22-0299511BC04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24C3B-4F03-8A46-8E22-0299511BC04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24C3B-4F03-8A46-8E22-0299511BC04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24C3B-4F03-8A46-8E22-0299511BC04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24C3B-4F03-8A46-8E22-0299511BC04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24C3B-4F03-8A46-8E22-0299511BC04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24C3B-4F03-8A46-8E22-0299511BC04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24C3B-4F03-8A46-8E22-0299511BC04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24C3B-4F03-8A46-8E22-0299511BC04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24C3B-4F03-8A46-8E22-0299511BC04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AFE9-5338-DD49-AD5A-C2A914D5DAC2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468A-DF95-0144-85C5-857D45AC4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AFE9-5338-DD49-AD5A-C2A914D5DAC2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468A-DF95-0144-85C5-857D45AC4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AFE9-5338-DD49-AD5A-C2A914D5DAC2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468A-DF95-0144-85C5-857D45AC4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AFE9-5338-DD49-AD5A-C2A914D5DAC2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468A-DF95-0144-85C5-857D45AC4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AFE9-5338-DD49-AD5A-C2A914D5DAC2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468A-DF95-0144-85C5-857D45AC4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AFE9-5338-DD49-AD5A-C2A914D5DAC2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468A-DF95-0144-85C5-857D45AC4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AFE9-5338-DD49-AD5A-C2A914D5DAC2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468A-DF95-0144-85C5-857D45AC4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AFE9-5338-DD49-AD5A-C2A914D5DAC2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468A-DF95-0144-85C5-857D45AC4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AFE9-5338-DD49-AD5A-C2A914D5DAC2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468A-DF95-0144-85C5-857D45AC4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AFE9-5338-DD49-AD5A-C2A914D5DAC2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468A-DF95-0144-85C5-857D45AC4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AFE9-5338-DD49-AD5A-C2A914D5DAC2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468A-DF95-0144-85C5-857D45AC4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7AFE9-5338-DD49-AD5A-C2A914D5DAC2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F468A-DF95-0144-85C5-857D45AC4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image" Target="../media/image16.png"/><Relationship Id="rId4" Type="http://schemas.openxmlformats.org/officeDocument/2006/relationships/image" Target="../media/image14.jpeg"/><Relationship Id="rId1" Type="http://schemas.openxmlformats.org/officeDocument/2006/relationships/video" Target="file://localhost/Users/mwoodsiii/Dropbox/UNC%20ReX%20Official%20Presentation%20Media/Presentation/Harness.mp4" TargetMode="External"/><Relationship Id="rId2" Type="http://schemas.openxmlformats.org/officeDocument/2006/relationships/video" Target="file://localhost/Users/mwoodsiii/Dropbox/UNC%20ReX%20Official%20Presentation%20Media/Presentation/Launch%20Sequence_2.m4v" TargetMode="External"/><Relationship Id="rId3" Type="http://schemas.openxmlformats.org/officeDocument/2006/relationships/slideLayout" Target="../slideLayouts/slideLayout1.xml"/><Relationship Id="rId5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4.jpeg"/><Relationship Id="rId1" Type="http://schemas.openxmlformats.org/officeDocument/2006/relationships/video" Target="file://localhost/Users/mwoodsiii/Dropbox/UNC%20ReX%20Official%20Presentation%20Media/Presentation/Launch.m4v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Relationship Id="rId5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6.jpeg"/><Relationship Id="rId1" Type="http://schemas.openxmlformats.org/officeDocument/2006/relationships/video" Target="file://localhost/Users/mwoodsiii/Dropbox/UNC%20ReX%20Official%20Presentation%20Media/Presentation/Ejection.m4v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Relationship Id="rId5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4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jpeg"/><Relationship Id="rId3" Type="http://schemas.openxmlformats.org/officeDocument/2006/relationships/hyperlink" Target="http://www.facebook.com/pages/University-of-Northern-Colorado-Rocket-SAT/162201893803346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cebook.com/pages/University-of-Northern-Colorado-Rocket-SAT/162201893803346" TargetMode="External"/><Relationship Id="rId3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image" Target="../media/image35.jpe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facebook.com/pages/University-of-Northern-Colorado-Rocket-SAT/162201893803346" TargetMode="External"/><Relationship Id="rId3" Type="http://schemas.openxmlformats.org/officeDocument/2006/relationships/image" Target="../media/image3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lide0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58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lide1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Harness.mp4">
            <a:hlinkClick r:id="" action="ppaction://media"/>
          </p:cNvPr>
          <p:cNvPicPr/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55600" y="1391356"/>
            <a:ext cx="4097867" cy="2731911"/>
          </a:xfrm>
          <a:prstGeom prst="rect">
            <a:avLst/>
          </a:prstGeom>
          <a:ln w="50800" cap="flat" cmpd="sng" algn="ctr">
            <a:solidFill>
              <a:srgbClr val="06233A"/>
            </a:solidFill>
            <a:prstDash val="solid"/>
            <a:round/>
            <a:headEnd type="none" w="med" len="med"/>
            <a:tailEnd type="none" w="med" len="med"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Launch Sequence_2.m4v">
            <a:hlinkClick r:id="" action="ppaction://media"/>
          </p:cNvPr>
          <p:cNvPicPr/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735268" y="4170946"/>
            <a:ext cx="3361204" cy="24998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5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053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9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15" repeatCount="indefinite" fill="remove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lide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lide1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ide1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lide1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1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lide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1" cy="6858001"/>
          </a:xfrm>
          <a:prstGeom prst="rect">
            <a:avLst/>
          </a:prstGeom>
        </p:spPr>
      </p:pic>
      <p:pic>
        <p:nvPicPr>
          <p:cNvPr id="8" name="Picture 7" descr="photo-10.jpeg"/>
          <p:cNvPicPr>
            <a:picLocks noChangeAspect="1"/>
          </p:cNvPicPr>
          <p:nvPr/>
        </p:nvPicPr>
        <p:blipFill>
          <a:blip r:embed="rId3"/>
          <a:srcRect t="26913" r="1"/>
          <a:stretch>
            <a:fillRect/>
          </a:stretch>
        </p:blipFill>
        <p:spPr>
          <a:xfrm>
            <a:off x="0" y="1845733"/>
            <a:ext cx="9144000" cy="5012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1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lide2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Launch.m4v">
            <a:hlinkClick r:id="" action="ppaction://media"/>
          </p:cNvPr>
          <p:cNvPicPr/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09949" y="1246663"/>
            <a:ext cx="8795097" cy="49472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numSld="999">
                <p:cTn id="16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2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Ejection.m4v">
            <a:hlinkClick r:id="" action="ppaction://media"/>
          </p:cNvPr>
          <p:cNvPicPr/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-1" y="783167"/>
            <a:ext cx="9073995" cy="507576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7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lide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lide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lide2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ide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imgres.jpeg">
            <a:hlinkClick r:id="rId3"/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EFF"/>
              </a:clrFrom>
              <a:clrTo>
                <a:srgbClr val="FDFEFF">
                  <a:alpha val="0"/>
                </a:srgbClr>
              </a:clrTo>
            </a:clrChange>
            <a:alphaModFix amt="10000"/>
          </a:blip>
          <a:stretch>
            <a:fillRect/>
          </a:stretch>
        </p:blipFill>
        <p:spPr>
          <a:xfrm>
            <a:off x="16932" y="4914900"/>
            <a:ext cx="901700" cy="90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gres.jpeg">
            <a:hlinkClick r:id="rId2"/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EFF"/>
              </a:clrFrom>
              <a:clrTo>
                <a:srgbClr val="FDFEFF">
                  <a:alpha val="0"/>
                </a:srgbClr>
              </a:clrTo>
            </a:clrChange>
            <a:alphaModFix amt="10000"/>
          </a:blip>
          <a:stretch>
            <a:fillRect/>
          </a:stretch>
        </p:blipFill>
        <p:spPr>
          <a:xfrm>
            <a:off x="16932" y="4914900"/>
            <a:ext cx="901700" cy="90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gres.jpeg">
            <a:hlinkClick r:id="rId2"/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EFF"/>
              </a:clrFrom>
              <a:clrTo>
                <a:srgbClr val="FDFEFF">
                  <a:alpha val="0"/>
                </a:srgbClr>
              </a:clrTo>
            </a:clrChange>
            <a:alphaModFix amt="10000"/>
          </a:blip>
          <a:stretch>
            <a:fillRect/>
          </a:stretch>
        </p:blipFill>
        <p:spPr>
          <a:xfrm>
            <a:off x="16932" y="4914900"/>
            <a:ext cx="901700" cy="901700"/>
          </a:xfrm>
          <a:prstGeom prst="rect">
            <a:avLst/>
          </a:prstGeom>
        </p:spPr>
      </p:pic>
      <p:pic>
        <p:nvPicPr>
          <p:cNvPr id="4" name="Picture 3" descr="Slide3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ide0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lide0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0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1" cy="6858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0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lide0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2589</TotalTime>
  <Words>12</Words>
  <Application>Microsoft Macintosh PowerPoint</Application>
  <PresentationFormat>On-screen Show (4:3)</PresentationFormat>
  <Paragraphs>12</Paragraphs>
  <Slides>30</Slides>
  <Notes>12</Notes>
  <HiddenSlides>0</HiddenSlides>
  <MMClips>4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Company>University of Northern Colorado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Maurice Woods III</dc:creator>
  <cp:lastModifiedBy>Maurice Woods III</cp:lastModifiedBy>
  <cp:revision>76</cp:revision>
  <dcterms:created xsi:type="dcterms:W3CDTF">2012-03-30T16:58:59Z</dcterms:created>
  <dcterms:modified xsi:type="dcterms:W3CDTF">2012-03-30T17:16:20Z</dcterms:modified>
</cp:coreProperties>
</file>