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3"/>
  </p:notesMasterIdLst>
  <p:sldIdLst>
    <p:sldId id="256" r:id="rId2"/>
    <p:sldId id="258" r:id="rId3"/>
    <p:sldId id="260" r:id="rId4"/>
    <p:sldId id="259" r:id="rId5"/>
    <p:sldId id="267" r:id="rId6"/>
    <p:sldId id="306" r:id="rId7"/>
    <p:sldId id="272" r:id="rId8"/>
    <p:sldId id="273" r:id="rId9"/>
    <p:sldId id="266" r:id="rId10"/>
    <p:sldId id="308" r:id="rId11"/>
    <p:sldId id="271" r:id="rId12"/>
    <p:sldId id="307" r:id="rId13"/>
    <p:sldId id="309" r:id="rId14"/>
    <p:sldId id="261" r:id="rId15"/>
    <p:sldId id="281" r:id="rId16"/>
    <p:sldId id="310" r:id="rId17"/>
    <p:sldId id="282" r:id="rId18"/>
    <p:sldId id="312" r:id="rId19"/>
    <p:sldId id="311" r:id="rId20"/>
    <p:sldId id="280" r:id="rId21"/>
    <p:sldId id="277" r:id="rId22"/>
  </p:sldIdLst>
  <p:sldSz cx="9144000" cy="5143500" type="screen16x9"/>
  <p:notesSz cx="6858000" cy="9144000"/>
  <p:embeddedFontLst>
    <p:embeddedFont>
      <p:font typeface="Karla" pitchFamily="2" charset="0"/>
      <p:regular r:id="rId24"/>
      <p:bold r:id="rId25"/>
      <p:italic r:id="rId26"/>
      <p:boldItalic r:id="rId27"/>
    </p:embeddedFont>
    <p:embeddedFont>
      <p:font typeface="Outfit" panose="020B0604020202020204" charset="0"/>
      <p:regular r:id="rId28"/>
      <p:bold r:id="rId29"/>
    </p:embeddedFont>
    <p:embeddedFont>
      <p:font typeface="Outfit ExtraBold" panose="020B0604020202020204" charset="0"/>
      <p:bold r:id="rId30"/>
    </p:embeddedFont>
    <p:embeddedFont>
      <p:font typeface="Roboto Condensed Light" panose="02000000000000000000" pitchFamily="2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D93B48"/>
    <a:srgbClr val="F2F2F2"/>
    <a:srgbClr val="010440"/>
    <a:srgbClr val="9E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A91EAA-B484-4FD3-B8BB-24EC6005D34D}">
  <a:tblStyle styleId="{DAA91EAA-B484-4FD3-B8BB-24EC6005D3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-38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45c251fee2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145c251fee2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650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145c251fee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145c251fee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45c251fee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145c251fee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454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45c251fee2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145c251fee2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560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46c12675b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46c12675b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145c251fee2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145c251fee2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e266d8843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e266d8843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726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145c251fee2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145c251fee2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145c251fee2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145c251fee2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763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e266d8843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e266d8843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2598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45c2d0eff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45c2d0eff7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145c251fee2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145c251fee2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145c251fee2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145c251fee2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e266d8843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e266d8843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e1f83d285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e1f83d285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145c251fee2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145c251fee2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e1f83d285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e1f83d285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224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45c251fee2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145c251fee2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145c251fee2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145c251fee2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45c251fee2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45c251fee2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137655" y="4746980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111830" y="260133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600371" y="4541375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50750" y="1124775"/>
            <a:ext cx="8242500" cy="20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771050" y="3519225"/>
            <a:ext cx="56019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123402" y="-2226216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57881" y="-1691735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35719" y="-769590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401498" y="-205396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139208" y="-133862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06734" y="-274495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7223582" y="-250668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35187" y="79637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805274" y="103252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600384" y="1005803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768185" y="3161119"/>
            <a:ext cx="749038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-177263" y="3486824"/>
            <a:ext cx="447489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2019548" y="4190684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1451191" y="4455707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4125126" y="4318577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139201" y="4777769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704630" y="5014234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7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6"/>
          <p:cNvSpPr txBox="1">
            <a:spLocks noGrp="1"/>
          </p:cNvSpPr>
          <p:nvPr>
            <p:ph type="title" idx="2"/>
          </p:nvPr>
        </p:nvSpPr>
        <p:spPr>
          <a:xfrm>
            <a:off x="5070754" y="2412300"/>
            <a:ext cx="24318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9" name="Google Shape;339;p16"/>
          <p:cNvSpPr txBox="1">
            <a:spLocks noGrp="1"/>
          </p:cNvSpPr>
          <p:nvPr>
            <p:ph type="subTitle" idx="1"/>
          </p:nvPr>
        </p:nvSpPr>
        <p:spPr>
          <a:xfrm>
            <a:off x="5070738" y="2886350"/>
            <a:ext cx="24318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6"/>
          <p:cNvSpPr txBox="1">
            <a:spLocks noGrp="1"/>
          </p:cNvSpPr>
          <p:nvPr>
            <p:ph type="title" idx="3"/>
          </p:nvPr>
        </p:nvSpPr>
        <p:spPr>
          <a:xfrm>
            <a:off x="1641475" y="2412300"/>
            <a:ext cx="24318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1" name="Google Shape;341;p16"/>
          <p:cNvSpPr txBox="1">
            <a:spLocks noGrp="1"/>
          </p:cNvSpPr>
          <p:nvPr>
            <p:ph type="subTitle" idx="4"/>
          </p:nvPr>
        </p:nvSpPr>
        <p:spPr>
          <a:xfrm>
            <a:off x="1641463" y="2886350"/>
            <a:ext cx="24318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6"/>
          <p:cNvSpPr/>
          <p:nvPr/>
        </p:nvSpPr>
        <p:spPr>
          <a:xfrm flipH="1">
            <a:off x="-1892028" y="3859901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6"/>
          <p:cNvSpPr/>
          <p:nvPr/>
        </p:nvSpPr>
        <p:spPr>
          <a:xfrm flipH="1">
            <a:off x="7826394" y="4354256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6"/>
          <p:cNvSpPr/>
          <p:nvPr/>
        </p:nvSpPr>
        <p:spPr>
          <a:xfrm flipH="1">
            <a:off x="8605505" y="3564378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6"/>
          <p:cNvSpPr/>
          <p:nvPr/>
        </p:nvSpPr>
        <p:spPr>
          <a:xfrm flipH="1">
            <a:off x="886955" y="258183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"/>
          <p:cNvSpPr/>
          <p:nvPr/>
        </p:nvSpPr>
        <p:spPr>
          <a:xfrm flipH="1">
            <a:off x="8150951" y="-220930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6"/>
          <p:cNvSpPr/>
          <p:nvPr/>
        </p:nvSpPr>
        <p:spPr>
          <a:xfrm flipH="1">
            <a:off x="436507" y="3559191"/>
            <a:ext cx="295792" cy="268960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6"/>
          <p:cNvSpPr/>
          <p:nvPr/>
        </p:nvSpPr>
        <p:spPr>
          <a:xfrm flipH="1">
            <a:off x="662788" y="3992242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6"/>
          <p:cNvSpPr/>
          <p:nvPr/>
        </p:nvSpPr>
        <p:spPr>
          <a:xfrm flipH="1">
            <a:off x="8052236" y="308041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6"/>
          <p:cNvSpPr/>
          <p:nvPr/>
        </p:nvSpPr>
        <p:spPr>
          <a:xfrm flipH="1">
            <a:off x="7969213" y="4352486"/>
            <a:ext cx="141028" cy="12090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6"/>
          <p:cNvSpPr/>
          <p:nvPr/>
        </p:nvSpPr>
        <p:spPr>
          <a:xfrm flipH="1">
            <a:off x="8344357" y="902596"/>
            <a:ext cx="1297365" cy="1182051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6"/>
          <p:cNvSpPr/>
          <p:nvPr/>
        </p:nvSpPr>
        <p:spPr>
          <a:xfrm flipH="1">
            <a:off x="8664108" y="328700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6"/>
          <p:cNvSpPr/>
          <p:nvPr/>
        </p:nvSpPr>
        <p:spPr>
          <a:xfrm flipH="1">
            <a:off x="-182913" y="359036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6"/>
          <p:cNvSpPr/>
          <p:nvPr/>
        </p:nvSpPr>
        <p:spPr>
          <a:xfrm flipH="1">
            <a:off x="552190" y="947754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6"/>
          <p:cNvSpPr/>
          <p:nvPr/>
        </p:nvSpPr>
        <p:spPr>
          <a:xfrm flipH="1">
            <a:off x="239556" y="1076000"/>
            <a:ext cx="130168" cy="109884"/>
          </a:xfrm>
          <a:custGeom>
            <a:avLst/>
            <a:gdLst/>
            <a:ahLst/>
            <a:cxnLst/>
            <a:rect l="l" t="t" r="r" b="b"/>
            <a:pathLst>
              <a:path w="815" h="688" extrusionOk="0">
                <a:moveTo>
                  <a:pt x="434" y="0"/>
                </a:moveTo>
                <a:cubicBezTo>
                  <a:pt x="179" y="0"/>
                  <a:pt x="1" y="287"/>
                  <a:pt x="144" y="524"/>
                </a:cubicBezTo>
                <a:cubicBezTo>
                  <a:pt x="213" y="635"/>
                  <a:pt x="325" y="687"/>
                  <a:pt x="435" y="687"/>
                </a:cubicBezTo>
                <a:cubicBezTo>
                  <a:pt x="583" y="687"/>
                  <a:pt x="730" y="594"/>
                  <a:pt x="770" y="424"/>
                </a:cubicBezTo>
                <a:cubicBezTo>
                  <a:pt x="814" y="241"/>
                  <a:pt x="702" y="56"/>
                  <a:pt x="517" y="10"/>
                </a:cubicBezTo>
                <a:cubicBezTo>
                  <a:pt x="489" y="4"/>
                  <a:pt x="461" y="0"/>
                  <a:pt x="4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6"/>
          <p:cNvSpPr/>
          <p:nvPr/>
        </p:nvSpPr>
        <p:spPr>
          <a:xfrm flipH="1">
            <a:off x="1013510" y="4187983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6"/>
          <p:cNvSpPr/>
          <p:nvPr/>
        </p:nvSpPr>
        <p:spPr>
          <a:xfrm flipH="1">
            <a:off x="-89164" y="1434914"/>
            <a:ext cx="495117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6"/>
          <p:cNvSpPr/>
          <p:nvPr/>
        </p:nvSpPr>
        <p:spPr>
          <a:xfrm flipH="1">
            <a:off x="-182923" y="3080743"/>
            <a:ext cx="485425" cy="425027"/>
          </a:xfrm>
          <a:custGeom>
            <a:avLst/>
            <a:gdLst/>
            <a:ahLst/>
            <a:cxnLst/>
            <a:rect l="l" t="t" r="r" b="b"/>
            <a:pathLst>
              <a:path w="2009" h="1759" extrusionOk="0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6"/>
          <p:cNvSpPr/>
          <p:nvPr/>
        </p:nvSpPr>
        <p:spPr>
          <a:xfrm flipH="1">
            <a:off x="1650368" y="-220918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6"/>
          <p:cNvSpPr/>
          <p:nvPr/>
        </p:nvSpPr>
        <p:spPr>
          <a:xfrm flipH="1">
            <a:off x="6956357" y="-260908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6"/>
          <p:cNvSpPr/>
          <p:nvPr/>
        </p:nvSpPr>
        <p:spPr>
          <a:xfrm>
            <a:off x="7204684" y="93472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6"/>
          <p:cNvSpPr/>
          <p:nvPr/>
        </p:nvSpPr>
        <p:spPr>
          <a:xfrm>
            <a:off x="-3922466" y="93472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6"/>
          <p:cNvSpPr/>
          <p:nvPr/>
        </p:nvSpPr>
        <p:spPr>
          <a:xfrm flipH="1">
            <a:off x="-1457241" y="4163735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6"/>
          <p:cNvSpPr/>
          <p:nvPr/>
        </p:nvSpPr>
        <p:spPr>
          <a:xfrm flipH="1">
            <a:off x="4909484" y="4163735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"/>
          <p:cNvSpPr txBox="1">
            <a:spLocks noGrp="1"/>
          </p:cNvSpPr>
          <p:nvPr>
            <p:ph type="title"/>
          </p:nvPr>
        </p:nvSpPr>
        <p:spPr>
          <a:xfrm>
            <a:off x="3386150" y="2545763"/>
            <a:ext cx="36516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7" name="Google Shape;367;p17"/>
          <p:cNvSpPr txBox="1">
            <a:spLocks noGrp="1"/>
          </p:cNvSpPr>
          <p:nvPr>
            <p:ph type="title" idx="2" hasCustomPrompt="1"/>
          </p:nvPr>
        </p:nvSpPr>
        <p:spPr>
          <a:xfrm>
            <a:off x="5762450" y="1631644"/>
            <a:ext cx="12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61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8" name="Google Shape;368;p17"/>
          <p:cNvSpPr txBox="1">
            <a:spLocks noGrp="1"/>
          </p:cNvSpPr>
          <p:nvPr>
            <p:ph type="subTitle" idx="1"/>
          </p:nvPr>
        </p:nvSpPr>
        <p:spPr>
          <a:xfrm>
            <a:off x="4701350" y="3382178"/>
            <a:ext cx="23364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7"/>
          <p:cNvSpPr/>
          <p:nvPr/>
        </p:nvSpPr>
        <p:spPr>
          <a:xfrm rot="10800000">
            <a:off x="4499826" y="5328815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7"/>
          <p:cNvSpPr/>
          <p:nvPr/>
        </p:nvSpPr>
        <p:spPr>
          <a:xfrm rot="10800000">
            <a:off x="1443962" y="4934603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7"/>
          <p:cNvSpPr/>
          <p:nvPr/>
        </p:nvSpPr>
        <p:spPr>
          <a:xfrm rot="10800000">
            <a:off x="2479339" y="5062300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7"/>
          <p:cNvSpPr/>
          <p:nvPr/>
        </p:nvSpPr>
        <p:spPr>
          <a:xfrm rot="10800000">
            <a:off x="6351414" y="5097226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7"/>
          <p:cNvSpPr/>
          <p:nvPr/>
        </p:nvSpPr>
        <p:spPr>
          <a:xfrm rot="10800000">
            <a:off x="-2413098" y="4063622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7"/>
          <p:cNvSpPr/>
          <p:nvPr/>
        </p:nvSpPr>
        <p:spPr>
          <a:xfrm rot="10800000">
            <a:off x="-1878870" y="4598354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 rot="10800000">
            <a:off x="7797112" y="4618324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7"/>
          <p:cNvSpPr/>
          <p:nvPr/>
        </p:nvSpPr>
        <p:spPr>
          <a:xfrm rot="10800000">
            <a:off x="8343179" y="5116328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77" name="Google Shape;377;p17"/>
          <p:cNvSpPr/>
          <p:nvPr/>
        </p:nvSpPr>
        <p:spPr>
          <a:xfrm rot="10800000">
            <a:off x="7274475" y="833269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7"/>
          <p:cNvSpPr/>
          <p:nvPr/>
        </p:nvSpPr>
        <p:spPr>
          <a:xfrm rot="10800000">
            <a:off x="9089582" y="1593498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7"/>
          <p:cNvSpPr/>
          <p:nvPr/>
        </p:nvSpPr>
        <p:spPr>
          <a:xfrm rot="10800000">
            <a:off x="7007252" y="526544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7"/>
          <p:cNvSpPr/>
          <p:nvPr/>
        </p:nvSpPr>
        <p:spPr>
          <a:xfrm rot="10800000">
            <a:off x="8508918" y="3438790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7"/>
          <p:cNvSpPr/>
          <p:nvPr/>
        </p:nvSpPr>
        <p:spPr>
          <a:xfrm rot="10800000">
            <a:off x="1163712" y="-18482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7"/>
          <p:cNvSpPr/>
          <p:nvPr/>
        </p:nvSpPr>
        <p:spPr>
          <a:xfrm rot="10800000">
            <a:off x="-546063" y="-359675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7"/>
          <p:cNvSpPr/>
          <p:nvPr/>
        </p:nvSpPr>
        <p:spPr>
          <a:xfrm rot="10800000">
            <a:off x="-283671" y="3438790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7"/>
          <p:cNvSpPr/>
          <p:nvPr/>
        </p:nvSpPr>
        <p:spPr>
          <a:xfrm rot="10800000">
            <a:off x="4449436" y="59333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7"/>
          <p:cNvSpPr/>
          <p:nvPr/>
        </p:nvSpPr>
        <p:spPr>
          <a:xfrm rot="10800000">
            <a:off x="-157415" y="1645436"/>
            <a:ext cx="749037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7"/>
          <p:cNvSpPr/>
          <p:nvPr/>
        </p:nvSpPr>
        <p:spPr>
          <a:xfrm flipH="1">
            <a:off x="4469625" y="59326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7"/>
          <p:cNvSpPr/>
          <p:nvPr/>
        </p:nvSpPr>
        <p:spPr>
          <a:xfrm flipH="1">
            <a:off x="-460775" y="4274651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7"/>
          <p:cNvSpPr/>
          <p:nvPr/>
        </p:nvSpPr>
        <p:spPr>
          <a:xfrm rot="10800000">
            <a:off x="7729852" y="-2353278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0_1_1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1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21"/>
          <p:cNvSpPr txBox="1">
            <a:spLocks noGrp="1"/>
          </p:cNvSpPr>
          <p:nvPr>
            <p:ph type="title" idx="2"/>
          </p:nvPr>
        </p:nvSpPr>
        <p:spPr>
          <a:xfrm>
            <a:off x="1132975" y="1491381"/>
            <a:ext cx="20220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2" name="Google Shape;482;p21"/>
          <p:cNvSpPr txBox="1">
            <a:spLocks noGrp="1"/>
          </p:cNvSpPr>
          <p:nvPr>
            <p:ph type="subTitle" idx="1"/>
          </p:nvPr>
        </p:nvSpPr>
        <p:spPr>
          <a:xfrm>
            <a:off x="1132975" y="2194800"/>
            <a:ext cx="202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21"/>
          <p:cNvSpPr txBox="1">
            <a:spLocks noGrp="1"/>
          </p:cNvSpPr>
          <p:nvPr>
            <p:ph type="title" idx="3"/>
          </p:nvPr>
        </p:nvSpPr>
        <p:spPr>
          <a:xfrm>
            <a:off x="5989017" y="1491375"/>
            <a:ext cx="20220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4" name="Google Shape;484;p21"/>
          <p:cNvSpPr txBox="1">
            <a:spLocks noGrp="1"/>
          </p:cNvSpPr>
          <p:nvPr>
            <p:ph type="subTitle" idx="4"/>
          </p:nvPr>
        </p:nvSpPr>
        <p:spPr>
          <a:xfrm>
            <a:off x="5989025" y="2193375"/>
            <a:ext cx="202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21"/>
          <p:cNvSpPr txBox="1">
            <a:spLocks noGrp="1"/>
          </p:cNvSpPr>
          <p:nvPr>
            <p:ph type="title" idx="5"/>
          </p:nvPr>
        </p:nvSpPr>
        <p:spPr>
          <a:xfrm>
            <a:off x="1132975" y="2894451"/>
            <a:ext cx="20220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6" name="Google Shape;486;p21"/>
          <p:cNvSpPr txBox="1">
            <a:spLocks noGrp="1"/>
          </p:cNvSpPr>
          <p:nvPr>
            <p:ph type="subTitle" idx="6"/>
          </p:nvPr>
        </p:nvSpPr>
        <p:spPr>
          <a:xfrm>
            <a:off x="1132975" y="3597575"/>
            <a:ext cx="202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21"/>
          <p:cNvSpPr txBox="1">
            <a:spLocks noGrp="1"/>
          </p:cNvSpPr>
          <p:nvPr>
            <p:ph type="title" idx="7"/>
          </p:nvPr>
        </p:nvSpPr>
        <p:spPr>
          <a:xfrm>
            <a:off x="5989017" y="2891981"/>
            <a:ext cx="20220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8" name="Google Shape;488;p21"/>
          <p:cNvSpPr txBox="1">
            <a:spLocks noGrp="1"/>
          </p:cNvSpPr>
          <p:nvPr>
            <p:ph type="subTitle" idx="8"/>
          </p:nvPr>
        </p:nvSpPr>
        <p:spPr>
          <a:xfrm>
            <a:off x="5989025" y="3597575"/>
            <a:ext cx="202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21"/>
          <p:cNvSpPr/>
          <p:nvPr/>
        </p:nvSpPr>
        <p:spPr>
          <a:xfrm rot="10800000">
            <a:off x="-2049267" y="-2838872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1"/>
          <p:cNvSpPr/>
          <p:nvPr/>
        </p:nvSpPr>
        <p:spPr>
          <a:xfrm rot="10800000">
            <a:off x="8207905" y="-1501750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1"/>
          <p:cNvSpPr/>
          <p:nvPr/>
        </p:nvSpPr>
        <p:spPr>
          <a:xfrm rot="10800000">
            <a:off x="8502433" y="-1450744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1"/>
          <p:cNvSpPr/>
          <p:nvPr/>
        </p:nvSpPr>
        <p:spPr>
          <a:xfrm rot="10800000">
            <a:off x="-59359" y="4593649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1"/>
          <p:cNvSpPr/>
          <p:nvPr/>
        </p:nvSpPr>
        <p:spPr>
          <a:xfrm rot="10800000">
            <a:off x="724366" y="4593661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1"/>
          <p:cNvSpPr/>
          <p:nvPr/>
        </p:nvSpPr>
        <p:spPr>
          <a:xfrm rot="10800000">
            <a:off x="8571350" y="4583174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1"/>
          <p:cNvSpPr/>
          <p:nvPr/>
        </p:nvSpPr>
        <p:spPr>
          <a:xfrm rot="10800000">
            <a:off x="79918" y="554420"/>
            <a:ext cx="295792" cy="268960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1"/>
          <p:cNvSpPr/>
          <p:nvPr/>
        </p:nvSpPr>
        <p:spPr>
          <a:xfrm rot="10800000">
            <a:off x="505549" y="309494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1"/>
          <p:cNvSpPr/>
          <p:nvPr/>
        </p:nvSpPr>
        <p:spPr>
          <a:xfrm rot="10800000">
            <a:off x="8472634" y="4291060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1"/>
          <p:cNvSpPr/>
          <p:nvPr/>
        </p:nvSpPr>
        <p:spPr>
          <a:xfrm rot="10800000">
            <a:off x="9084507" y="4122186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1"/>
          <p:cNvSpPr/>
          <p:nvPr/>
        </p:nvSpPr>
        <p:spPr>
          <a:xfrm rot="10800000">
            <a:off x="-160077" y="4360325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1"/>
          <p:cNvSpPr/>
          <p:nvPr/>
        </p:nvSpPr>
        <p:spPr>
          <a:xfrm rot="10800000">
            <a:off x="575026" y="4208907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1"/>
          <p:cNvSpPr/>
          <p:nvPr/>
        </p:nvSpPr>
        <p:spPr>
          <a:xfrm rot="10800000">
            <a:off x="8230533" y="115263"/>
            <a:ext cx="179839" cy="151570"/>
          </a:xfrm>
          <a:custGeom>
            <a:avLst/>
            <a:gdLst/>
            <a:ahLst/>
            <a:cxnLst/>
            <a:rect l="l" t="t" r="r" b="b"/>
            <a:pathLst>
              <a:path w="1126" h="949" extrusionOk="0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1"/>
          <p:cNvSpPr/>
          <p:nvPr/>
        </p:nvSpPr>
        <p:spPr>
          <a:xfrm rot="10800000">
            <a:off x="8942593" y="671478"/>
            <a:ext cx="179999" cy="151889"/>
          </a:xfrm>
          <a:custGeom>
            <a:avLst/>
            <a:gdLst/>
            <a:ahLst/>
            <a:cxnLst/>
            <a:rect l="l" t="t" r="r" b="b"/>
            <a:pathLst>
              <a:path w="1127" h="951" extrusionOk="0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1"/>
          <p:cNvSpPr/>
          <p:nvPr/>
        </p:nvSpPr>
        <p:spPr>
          <a:xfrm rot="10800000">
            <a:off x="8735291" y="25042"/>
            <a:ext cx="207310" cy="191658"/>
          </a:xfrm>
          <a:custGeom>
            <a:avLst/>
            <a:gdLst/>
            <a:ahLst/>
            <a:cxnLst/>
            <a:rect l="l" t="t" r="r" b="b"/>
            <a:pathLst>
              <a:path w="1298" h="1200" extrusionOk="0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1"/>
          <p:cNvSpPr/>
          <p:nvPr/>
        </p:nvSpPr>
        <p:spPr>
          <a:xfrm rot="10800000">
            <a:off x="969771" y="-334642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1"/>
          <p:cNvSpPr/>
          <p:nvPr/>
        </p:nvSpPr>
        <p:spPr>
          <a:xfrm rot="10800000">
            <a:off x="-113203" y="3672265"/>
            <a:ext cx="495117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1"/>
          <p:cNvSpPr/>
          <p:nvPr/>
        </p:nvSpPr>
        <p:spPr>
          <a:xfrm rot="-1799986">
            <a:off x="7359024" y="-1142987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1"/>
          <p:cNvSpPr/>
          <p:nvPr/>
        </p:nvSpPr>
        <p:spPr>
          <a:xfrm rot="-1799986">
            <a:off x="-1613526" y="-359887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1"/>
          <p:cNvSpPr/>
          <p:nvPr/>
        </p:nvSpPr>
        <p:spPr>
          <a:xfrm rot="-1799986">
            <a:off x="6058699" y="3819388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1"/>
          <p:cNvSpPr/>
          <p:nvPr/>
        </p:nvSpPr>
        <p:spPr>
          <a:xfrm rot="1799986" flipH="1">
            <a:off x="-2177501" y="4409688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24"/>
          <p:cNvSpPr/>
          <p:nvPr/>
        </p:nvSpPr>
        <p:spPr>
          <a:xfrm flipH="1">
            <a:off x="1006469" y="5612131"/>
            <a:ext cx="25048" cy="22175"/>
          </a:xfrm>
          <a:custGeom>
            <a:avLst/>
            <a:gdLst/>
            <a:ahLst/>
            <a:cxnLst/>
            <a:rect l="l" t="t" r="r" b="b"/>
            <a:pathLst>
              <a:path w="497" h="440" extrusionOk="0">
                <a:moveTo>
                  <a:pt x="497" y="0"/>
                </a:moveTo>
                <a:lnTo>
                  <a:pt x="0" y="439"/>
                </a:lnTo>
                <a:lnTo>
                  <a:pt x="497" y="439"/>
                </a:lnTo>
                <a:lnTo>
                  <a:pt x="4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4"/>
          <p:cNvSpPr/>
          <p:nvPr/>
        </p:nvSpPr>
        <p:spPr>
          <a:xfrm flipH="1">
            <a:off x="6123479" y="5618487"/>
            <a:ext cx="7720" cy="13521"/>
          </a:xfrm>
          <a:custGeom>
            <a:avLst/>
            <a:gdLst/>
            <a:ahLst/>
            <a:cxnLst/>
            <a:rect l="l" t="t" r="r" b="b"/>
            <a:pathLst>
              <a:path w="153" h="268" extrusionOk="0">
                <a:moveTo>
                  <a:pt x="153" y="0"/>
                </a:moveTo>
                <a:lnTo>
                  <a:pt x="0" y="153"/>
                </a:lnTo>
                <a:lnTo>
                  <a:pt x="115" y="268"/>
                </a:lnTo>
                <a:lnTo>
                  <a:pt x="153" y="268"/>
                </a:lnTo>
                <a:lnTo>
                  <a:pt x="153" y="0"/>
                </a:lnTo>
                <a:close/>
              </a:path>
            </a:pathLst>
          </a:custGeom>
          <a:solidFill>
            <a:srgbClr val="2620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4"/>
          <p:cNvSpPr/>
          <p:nvPr/>
        </p:nvSpPr>
        <p:spPr>
          <a:xfrm rot="10800000">
            <a:off x="4703176" y="4858952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4"/>
          <p:cNvSpPr/>
          <p:nvPr/>
        </p:nvSpPr>
        <p:spPr>
          <a:xfrm rot="10800000">
            <a:off x="1588262" y="4818190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4"/>
          <p:cNvSpPr/>
          <p:nvPr/>
        </p:nvSpPr>
        <p:spPr>
          <a:xfrm rot="10800000">
            <a:off x="2649889" y="4697388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4"/>
          <p:cNvSpPr/>
          <p:nvPr/>
        </p:nvSpPr>
        <p:spPr>
          <a:xfrm rot="10800000">
            <a:off x="6685964" y="4778201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4"/>
          <p:cNvSpPr/>
          <p:nvPr/>
        </p:nvSpPr>
        <p:spPr>
          <a:xfrm rot="10800000">
            <a:off x="-2282448" y="3800334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4"/>
          <p:cNvSpPr/>
          <p:nvPr/>
        </p:nvSpPr>
        <p:spPr>
          <a:xfrm rot="10800000">
            <a:off x="-1748220" y="4335066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4"/>
          <p:cNvSpPr/>
          <p:nvPr/>
        </p:nvSpPr>
        <p:spPr>
          <a:xfrm rot="10800000">
            <a:off x="8000462" y="4148461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4"/>
          <p:cNvSpPr/>
          <p:nvPr/>
        </p:nvSpPr>
        <p:spPr>
          <a:xfrm rot="10800000">
            <a:off x="8546529" y="4646465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585" name="Google Shape;585;p24"/>
          <p:cNvSpPr/>
          <p:nvPr/>
        </p:nvSpPr>
        <p:spPr>
          <a:xfrm rot="10800000">
            <a:off x="7807425" y="155056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4"/>
          <p:cNvSpPr/>
          <p:nvPr/>
        </p:nvSpPr>
        <p:spPr>
          <a:xfrm rot="10800000">
            <a:off x="9292932" y="1123636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4"/>
          <p:cNvSpPr/>
          <p:nvPr/>
        </p:nvSpPr>
        <p:spPr>
          <a:xfrm rot="10800000">
            <a:off x="7505802" y="-27869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4"/>
          <p:cNvSpPr/>
          <p:nvPr/>
        </p:nvSpPr>
        <p:spPr>
          <a:xfrm rot="10800000">
            <a:off x="8712268" y="2968928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4"/>
          <p:cNvSpPr/>
          <p:nvPr/>
        </p:nvSpPr>
        <p:spPr>
          <a:xfrm rot="10800000">
            <a:off x="1367062" y="-488345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4"/>
          <p:cNvSpPr/>
          <p:nvPr/>
        </p:nvSpPr>
        <p:spPr>
          <a:xfrm rot="10800000">
            <a:off x="-342713" y="-829538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4"/>
          <p:cNvSpPr/>
          <p:nvPr/>
        </p:nvSpPr>
        <p:spPr>
          <a:xfrm rot="10800000">
            <a:off x="-471146" y="3292440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4"/>
          <p:cNvSpPr/>
          <p:nvPr/>
        </p:nvSpPr>
        <p:spPr>
          <a:xfrm rot="10800000">
            <a:off x="4652786" y="-410529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4"/>
          <p:cNvSpPr/>
          <p:nvPr/>
        </p:nvSpPr>
        <p:spPr>
          <a:xfrm rot="10800000">
            <a:off x="-324115" y="959124"/>
            <a:ext cx="749037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4"/>
          <p:cNvSpPr/>
          <p:nvPr/>
        </p:nvSpPr>
        <p:spPr>
          <a:xfrm>
            <a:off x="-4232500" y="226276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4"/>
          <p:cNvSpPr/>
          <p:nvPr/>
        </p:nvSpPr>
        <p:spPr>
          <a:xfrm>
            <a:off x="5860250" y="4361764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4"/>
          <p:cNvSpPr/>
          <p:nvPr/>
        </p:nvSpPr>
        <p:spPr>
          <a:xfrm rot="10800000">
            <a:off x="7933202" y="-2823141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25"/>
          <p:cNvSpPr/>
          <p:nvPr/>
        </p:nvSpPr>
        <p:spPr>
          <a:xfrm rot="5400000" flipH="1">
            <a:off x="-302725" y="3079820"/>
            <a:ext cx="7720" cy="13521"/>
          </a:xfrm>
          <a:custGeom>
            <a:avLst/>
            <a:gdLst/>
            <a:ahLst/>
            <a:cxnLst/>
            <a:rect l="l" t="t" r="r" b="b"/>
            <a:pathLst>
              <a:path w="153" h="268" extrusionOk="0">
                <a:moveTo>
                  <a:pt x="153" y="0"/>
                </a:moveTo>
                <a:lnTo>
                  <a:pt x="0" y="153"/>
                </a:lnTo>
                <a:lnTo>
                  <a:pt x="115" y="268"/>
                </a:lnTo>
                <a:lnTo>
                  <a:pt x="153" y="268"/>
                </a:lnTo>
                <a:lnTo>
                  <a:pt x="153" y="0"/>
                </a:lnTo>
                <a:close/>
              </a:path>
            </a:pathLst>
          </a:custGeom>
          <a:solidFill>
            <a:srgbClr val="2620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5"/>
          <p:cNvSpPr/>
          <p:nvPr/>
        </p:nvSpPr>
        <p:spPr>
          <a:xfrm rot="-5400000">
            <a:off x="-450793" y="3388518"/>
            <a:ext cx="50" cy="15452"/>
          </a:xfrm>
          <a:custGeom>
            <a:avLst/>
            <a:gdLst/>
            <a:ahLst/>
            <a:cxnLst/>
            <a:rect l="l" t="t" r="r" b="b"/>
            <a:pathLst>
              <a:path w="1" h="306" extrusionOk="0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8094588" y="3851301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5"/>
          <p:cNvSpPr/>
          <p:nvPr/>
        </p:nvSpPr>
        <p:spPr>
          <a:xfrm>
            <a:off x="-315333" y="4604794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5"/>
          <p:cNvSpPr/>
          <p:nvPr/>
        </p:nvSpPr>
        <p:spPr>
          <a:xfrm>
            <a:off x="-73845" y="4846282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7731144" y="-1227797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8249256" y="-776604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569088" y="-434580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8784222" y="3983642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132833" y="2517628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-832409" y="710383"/>
            <a:ext cx="1297365" cy="1182051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185619" y="115050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8869419" y="-448389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5"/>
          <p:cNvSpPr/>
          <p:nvPr/>
        </p:nvSpPr>
        <p:spPr>
          <a:xfrm>
            <a:off x="8853697" y="201779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5"/>
          <p:cNvSpPr/>
          <p:nvPr/>
        </p:nvSpPr>
        <p:spPr>
          <a:xfrm>
            <a:off x="63854" y="4252589"/>
            <a:ext cx="256183" cy="224719"/>
          </a:xfrm>
          <a:custGeom>
            <a:avLst/>
            <a:gdLst/>
            <a:ahLst/>
            <a:cxnLst/>
            <a:rect l="l" t="t" r="r" b="b"/>
            <a:pathLst>
              <a:path w="1604" h="1407" extrusionOk="0">
                <a:moveTo>
                  <a:pt x="800" y="0"/>
                </a:moveTo>
                <a:cubicBezTo>
                  <a:pt x="676" y="0"/>
                  <a:pt x="549" y="34"/>
                  <a:pt x="435" y="104"/>
                </a:cubicBezTo>
                <a:cubicBezTo>
                  <a:pt x="104" y="307"/>
                  <a:pt x="0" y="740"/>
                  <a:pt x="203" y="1071"/>
                </a:cubicBezTo>
                <a:cubicBezTo>
                  <a:pt x="336" y="1288"/>
                  <a:pt x="566" y="1407"/>
                  <a:pt x="802" y="1407"/>
                </a:cubicBezTo>
                <a:cubicBezTo>
                  <a:pt x="927" y="1407"/>
                  <a:pt x="1054" y="1373"/>
                  <a:pt x="1169" y="1303"/>
                </a:cubicBezTo>
                <a:cubicBezTo>
                  <a:pt x="1500" y="1100"/>
                  <a:pt x="1604" y="667"/>
                  <a:pt x="1401" y="337"/>
                </a:cubicBezTo>
                <a:cubicBezTo>
                  <a:pt x="1268" y="120"/>
                  <a:pt x="1037" y="0"/>
                  <a:pt x="800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7687648" y="4631110"/>
            <a:ext cx="197727" cy="182714"/>
          </a:xfrm>
          <a:custGeom>
            <a:avLst/>
            <a:gdLst/>
            <a:ahLst/>
            <a:cxnLst/>
            <a:rect l="l" t="t" r="r" b="b"/>
            <a:pathLst>
              <a:path w="1238" h="1144" extrusionOk="0">
                <a:moveTo>
                  <a:pt x="608" y="0"/>
                </a:moveTo>
                <a:cubicBezTo>
                  <a:pt x="428" y="0"/>
                  <a:pt x="255" y="86"/>
                  <a:pt x="146" y="236"/>
                </a:cubicBezTo>
                <a:cubicBezTo>
                  <a:pt x="11" y="424"/>
                  <a:pt x="0" y="673"/>
                  <a:pt x="122" y="871"/>
                </a:cubicBezTo>
                <a:cubicBezTo>
                  <a:pt x="226" y="1042"/>
                  <a:pt x="412" y="1143"/>
                  <a:pt x="609" y="1143"/>
                </a:cubicBezTo>
                <a:cubicBezTo>
                  <a:pt x="638" y="1143"/>
                  <a:pt x="669" y="1141"/>
                  <a:pt x="699" y="1136"/>
                </a:cubicBezTo>
                <a:cubicBezTo>
                  <a:pt x="926" y="1100"/>
                  <a:pt x="1111" y="929"/>
                  <a:pt x="1164" y="706"/>
                </a:cubicBezTo>
                <a:cubicBezTo>
                  <a:pt x="1238" y="398"/>
                  <a:pt x="1049" y="90"/>
                  <a:pt x="743" y="16"/>
                </a:cubicBezTo>
                <a:cubicBezTo>
                  <a:pt x="698" y="6"/>
                  <a:pt x="653" y="0"/>
                  <a:pt x="608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8144034" y="4595833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5"/>
          <p:cNvSpPr/>
          <p:nvPr/>
        </p:nvSpPr>
        <p:spPr>
          <a:xfrm>
            <a:off x="8234635" y="299176"/>
            <a:ext cx="495116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5"/>
          <p:cNvSpPr/>
          <p:nvPr/>
        </p:nvSpPr>
        <p:spPr>
          <a:xfrm flipH="1">
            <a:off x="6240372" y="414654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5"/>
          <p:cNvSpPr/>
          <p:nvPr/>
        </p:nvSpPr>
        <p:spPr>
          <a:xfrm flipH="1">
            <a:off x="6892822" y="4085229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8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7"/>
          <p:cNvSpPr txBox="1">
            <a:spLocks noGrp="1"/>
          </p:cNvSpPr>
          <p:nvPr>
            <p:ph type="title"/>
          </p:nvPr>
        </p:nvSpPr>
        <p:spPr>
          <a:xfrm>
            <a:off x="5182550" y="1727625"/>
            <a:ext cx="29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27"/>
          <p:cNvSpPr txBox="1">
            <a:spLocks noGrp="1"/>
          </p:cNvSpPr>
          <p:nvPr>
            <p:ph type="subTitle" idx="1"/>
          </p:nvPr>
        </p:nvSpPr>
        <p:spPr>
          <a:xfrm>
            <a:off x="5182575" y="2300325"/>
            <a:ext cx="29859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27"/>
          <p:cNvSpPr/>
          <p:nvPr/>
        </p:nvSpPr>
        <p:spPr>
          <a:xfrm rot="-5400000" flipH="1">
            <a:off x="-450793" y="1977275"/>
            <a:ext cx="50" cy="15452"/>
          </a:xfrm>
          <a:custGeom>
            <a:avLst/>
            <a:gdLst/>
            <a:ahLst/>
            <a:cxnLst/>
            <a:rect l="l" t="t" r="r" b="b"/>
            <a:pathLst>
              <a:path w="1" h="306" extrusionOk="0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 rot="10800000" flipH="1">
            <a:off x="8094588" y="-2019722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 rot="10800000" flipH="1">
            <a:off x="-315333" y="-872925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 rot="10800000" flipH="1">
            <a:off x="-73845" y="-631594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 rot="10800000" flipH="1">
            <a:off x="5457781" y="4643836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 rot="10800000" flipH="1">
            <a:off x="7553569" y="5005649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 rot="10800000" flipH="1">
            <a:off x="569088" y="5402324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 rot="10800000" flipH="1">
            <a:off x="8784222" y="1128644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 rot="10800000" flipH="1">
            <a:off x="251108" y="3924672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 rot="10800000" flipH="1">
            <a:off x="1271841" y="4647562"/>
            <a:ext cx="1297365" cy="1182051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 rot="10800000" flipH="1">
            <a:off x="185619" y="4941336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 rot="10800000" flipH="1">
            <a:off x="8431069" y="4055125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 rot="10800000" flipH="1">
            <a:off x="8431072" y="4860582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 rot="10800000" flipH="1">
            <a:off x="1271854" y="335512"/>
            <a:ext cx="256183" cy="224719"/>
          </a:xfrm>
          <a:custGeom>
            <a:avLst/>
            <a:gdLst/>
            <a:ahLst/>
            <a:cxnLst/>
            <a:rect l="l" t="t" r="r" b="b"/>
            <a:pathLst>
              <a:path w="1604" h="1407" extrusionOk="0">
                <a:moveTo>
                  <a:pt x="800" y="0"/>
                </a:moveTo>
                <a:cubicBezTo>
                  <a:pt x="676" y="0"/>
                  <a:pt x="549" y="34"/>
                  <a:pt x="435" y="104"/>
                </a:cubicBezTo>
                <a:cubicBezTo>
                  <a:pt x="104" y="307"/>
                  <a:pt x="0" y="740"/>
                  <a:pt x="203" y="1071"/>
                </a:cubicBezTo>
                <a:cubicBezTo>
                  <a:pt x="336" y="1288"/>
                  <a:pt x="566" y="1407"/>
                  <a:pt x="802" y="1407"/>
                </a:cubicBezTo>
                <a:cubicBezTo>
                  <a:pt x="927" y="1407"/>
                  <a:pt x="1054" y="1373"/>
                  <a:pt x="1169" y="1303"/>
                </a:cubicBezTo>
                <a:cubicBezTo>
                  <a:pt x="1500" y="1100"/>
                  <a:pt x="1604" y="667"/>
                  <a:pt x="1401" y="337"/>
                </a:cubicBezTo>
                <a:cubicBezTo>
                  <a:pt x="1268" y="120"/>
                  <a:pt x="1037" y="0"/>
                  <a:pt x="800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 rot="10800000" flipH="1">
            <a:off x="7687648" y="567421"/>
            <a:ext cx="197727" cy="182714"/>
          </a:xfrm>
          <a:custGeom>
            <a:avLst/>
            <a:gdLst/>
            <a:ahLst/>
            <a:cxnLst/>
            <a:rect l="l" t="t" r="r" b="b"/>
            <a:pathLst>
              <a:path w="1238" h="1144" extrusionOk="0">
                <a:moveTo>
                  <a:pt x="608" y="0"/>
                </a:moveTo>
                <a:cubicBezTo>
                  <a:pt x="428" y="0"/>
                  <a:pt x="255" y="86"/>
                  <a:pt x="146" y="236"/>
                </a:cubicBezTo>
                <a:cubicBezTo>
                  <a:pt x="11" y="424"/>
                  <a:pt x="0" y="673"/>
                  <a:pt x="122" y="871"/>
                </a:cubicBezTo>
                <a:cubicBezTo>
                  <a:pt x="226" y="1042"/>
                  <a:pt x="412" y="1143"/>
                  <a:pt x="609" y="1143"/>
                </a:cubicBezTo>
                <a:cubicBezTo>
                  <a:pt x="638" y="1143"/>
                  <a:pt x="669" y="1141"/>
                  <a:pt x="699" y="1136"/>
                </a:cubicBezTo>
                <a:cubicBezTo>
                  <a:pt x="926" y="1100"/>
                  <a:pt x="1111" y="929"/>
                  <a:pt x="1164" y="706"/>
                </a:cubicBezTo>
                <a:cubicBezTo>
                  <a:pt x="1238" y="398"/>
                  <a:pt x="1049" y="90"/>
                  <a:pt x="743" y="16"/>
                </a:cubicBezTo>
                <a:cubicBezTo>
                  <a:pt x="698" y="6"/>
                  <a:pt x="653" y="0"/>
                  <a:pt x="608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 rot="10800000" flipH="1">
            <a:off x="8144034" y="335496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 rot="10800000" flipH="1">
            <a:off x="326723" y="4410652"/>
            <a:ext cx="495117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 flipH="1">
            <a:off x="6653097" y="3615347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 flipH="1">
            <a:off x="6207022" y="335510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0"/>
          <p:cNvSpPr/>
          <p:nvPr/>
        </p:nvSpPr>
        <p:spPr>
          <a:xfrm flipH="1">
            <a:off x="-2721555" y="-2102391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0"/>
          <p:cNvSpPr/>
          <p:nvPr/>
        </p:nvSpPr>
        <p:spPr>
          <a:xfrm flipH="1">
            <a:off x="-2187327" y="-1567910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0"/>
          <p:cNvSpPr/>
          <p:nvPr/>
        </p:nvSpPr>
        <p:spPr>
          <a:xfrm flipH="1">
            <a:off x="-279823" y="3843106"/>
            <a:ext cx="485425" cy="425027"/>
          </a:xfrm>
          <a:custGeom>
            <a:avLst/>
            <a:gdLst/>
            <a:ahLst/>
            <a:cxnLst/>
            <a:rect l="l" t="t" r="r" b="b"/>
            <a:pathLst>
              <a:path w="2009" h="1759" extrusionOk="0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0"/>
          <p:cNvSpPr/>
          <p:nvPr/>
        </p:nvSpPr>
        <p:spPr>
          <a:xfrm flipH="1">
            <a:off x="7488655" y="-645765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0"/>
          <p:cNvSpPr/>
          <p:nvPr/>
        </p:nvSpPr>
        <p:spPr>
          <a:xfrm flipH="1">
            <a:off x="8034723" y="-150670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0"/>
          <p:cNvSpPr/>
          <p:nvPr/>
        </p:nvSpPr>
        <p:spPr>
          <a:xfrm flipH="1">
            <a:off x="8599420" y="3907134"/>
            <a:ext cx="687665" cy="625580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0"/>
          <p:cNvSpPr/>
          <p:nvPr/>
        </p:nvSpPr>
        <p:spPr>
          <a:xfrm flipH="1">
            <a:off x="7316868" y="4913895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0"/>
          <p:cNvSpPr/>
          <p:nvPr/>
        </p:nvSpPr>
        <p:spPr>
          <a:xfrm flipH="1">
            <a:off x="8839575" y="3039924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0"/>
          <p:cNvSpPr/>
          <p:nvPr/>
        </p:nvSpPr>
        <p:spPr>
          <a:xfrm flipH="1">
            <a:off x="8034713" y="3446834"/>
            <a:ext cx="461745" cy="406905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0"/>
          <p:cNvSpPr/>
          <p:nvPr/>
        </p:nvSpPr>
        <p:spPr>
          <a:xfrm flipH="1">
            <a:off x="7848606" y="4253881"/>
            <a:ext cx="293333" cy="267243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0"/>
          <p:cNvSpPr/>
          <p:nvPr/>
        </p:nvSpPr>
        <p:spPr>
          <a:xfrm flipH="1">
            <a:off x="6734620" y="4665194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0"/>
          <p:cNvSpPr/>
          <p:nvPr/>
        </p:nvSpPr>
        <p:spPr>
          <a:xfrm flipH="1">
            <a:off x="3324439" y="284637"/>
            <a:ext cx="213838" cy="182914"/>
          </a:xfrm>
          <a:custGeom>
            <a:avLst/>
            <a:gdLst/>
            <a:ahLst/>
            <a:cxnLst/>
            <a:rect l="l" t="t" r="r" b="b"/>
            <a:pathLst>
              <a:path w="885" h="757" extrusionOk="0">
                <a:moveTo>
                  <a:pt x="506" y="1"/>
                </a:moveTo>
                <a:cubicBezTo>
                  <a:pt x="170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4" y="378"/>
                </a:cubicBezTo>
                <a:cubicBezTo>
                  <a:pt x="884" y="169"/>
                  <a:pt x="715" y="1"/>
                  <a:pt x="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0"/>
          <p:cNvSpPr/>
          <p:nvPr/>
        </p:nvSpPr>
        <p:spPr>
          <a:xfrm flipH="1">
            <a:off x="8200461" y="383958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0"/>
          <p:cNvSpPr/>
          <p:nvPr/>
        </p:nvSpPr>
        <p:spPr>
          <a:xfrm flipH="1">
            <a:off x="262355" y="4422434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0"/>
          <p:cNvSpPr/>
          <p:nvPr/>
        </p:nvSpPr>
        <p:spPr>
          <a:xfrm flipH="1">
            <a:off x="-854520" y="4665200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0"/>
          <p:cNvSpPr/>
          <p:nvPr/>
        </p:nvSpPr>
        <p:spPr>
          <a:xfrm flipH="1">
            <a:off x="-592128" y="1129628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0"/>
          <p:cNvSpPr/>
          <p:nvPr/>
        </p:nvSpPr>
        <p:spPr>
          <a:xfrm flipH="1">
            <a:off x="4191370" y="-160912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0"/>
          <p:cNvSpPr/>
          <p:nvPr/>
        </p:nvSpPr>
        <p:spPr>
          <a:xfrm flipH="1">
            <a:off x="1227331" y="-126843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0"/>
          <p:cNvSpPr/>
          <p:nvPr/>
        </p:nvSpPr>
        <p:spPr>
          <a:xfrm flipH="1">
            <a:off x="2170882" y="203462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0"/>
          <p:cNvSpPr/>
          <p:nvPr/>
        </p:nvSpPr>
        <p:spPr>
          <a:xfrm flipH="1">
            <a:off x="352529" y="252305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0"/>
          <p:cNvSpPr/>
          <p:nvPr/>
        </p:nvSpPr>
        <p:spPr>
          <a:xfrm flipH="1">
            <a:off x="6042957" y="-166846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0"/>
          <p:cNvSpPr/>
          <p:nvPr/>
        </p:nvSpPr>
        <p:spPr>
          <a:xfrm flipH="1">
            <a:off x="4125126" y="103252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0"/>
          <p:cNvSpPr/>
          <p:nvPr/>
        </p:nvSpPr>
        <p:spPr>
          <a:xfrm flipH="1">
            <a:off x="-805274" y="4318577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3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1"/>
          <p:cNvSpPr/>
          <p:nvPr/>
        </p:nvSpPr>
        <p:spPr>
          <a:xfrm flipH="1">
            <a:off x="-2248105" y="4152893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1"/>
          <p:cNvSpPr/>
          <p:nvPr/>
        </p:nvSpPr>
        <p:spPr>
          <a:xfrm flipH="1">
            <a:off x="8009067" y="4716060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1"/>
          <p:cNvSpPr/>
          <p:nvPr/>
        </p:nvSpPr>
        <p:spPr>
          <a:xfrm flipH="1">
            <a:off x="8303595" y="5147873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1"/>
          <p:cNvSpPr/>
          <p:nvPr/>
        </p:nvSpPr>
        <p:spPr>
          <a:xfrm flipH="1">
            <a:off x="-258197" y="-1098080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1"/>
          <p:cNvSpPr/>
          <p:nvPr/>
        </p:nvSpPr>
        <p:spPr>
          <a:xfrm flipH="1">
            <a:off x="525529" y="-195863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1"/>
          <p:cNvSpPr/>
          <p:nvPr/>
        </p:nvSpPr>
        <p:spPr>
          <a:xfrm flipH="1">
            <a:off x="8372512" y="-132989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1"/>
          <p:cNvSpPr/>
          <p:nvPr/>
        </p:nvSpPr>
        <p:spPr>
          <a:xfrm flipH="1">
            <a:off x="-118919" y="4040307"/>
            <a:ext cx="295792" cy="268960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1"/>
          <p:cNvSpPr/>
          <p:nvPr/>
        </p:nvSpPr>
        <p:spPr>
          <a:xfrm flipH="1">
            <a:off x="306711" y="4285233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1"/>
          <p:cNvSpPr/>
          <p:nvPr/>
        </p:nvSpPr>
        <p:spPr>
          <a:xfrm flipH="1">
            <a:off x="8273796" y="395982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1"/>
          <p:cNvSpPr/>
          <p:nvPr/>
        </p:nvSpPr>
        <p:spPr>
          <a:xfrm flipH="1">
            <a:off x="8885669" y="416641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1"/>
          <p:cNvSpPr/>
          <p:nvPr/>
        </p:nvSpPr>
        <p:spPr>
          <a:xfrm flipH="1">
            <a:off x="-358914" y="-85348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1"/>
          <p:cNvSpPr/>
          <p:nvPr/>
        </p:nvSpPr>
        <p:spPr>
          <a:xfrm flipH="1">
            <a:off x="376189" y="503371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1"/>
          <p:cNvSpPr/>
          <p:nvPr/>
        </p:nvSpPr>
        <p:spPr>
          <a:xfrm flipH="1">
            <a:off x="8031695" y="4596855"/>
            <a:ext cx="179839" cy="151570"/>
          </a:xfrm>
          <a:custGeom>
            <a:avLst/>
            <a:gdLst/>
            <a:ahLst/>
            <a:cxnLst/>
            <a:rect l="l" t="t" r="r" b="b"/>
            <a:pathLst>
              <a:path w="1126" h="949" extrusionOk="0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1"/>
          <p:cNvSpPr/>
          <p:nvPr/>
        </p:nvSpPr>
        <p:spPr>
          <a:xfrm flipH="1">
            <a:off x="8743755" y="4040320"/>
            <a:ext cx="179999" cy="151889"/>
          </a:xfrm>
          <a:custGeom>
            <a:avLst/>
            <a:gdLst/>
            <a:ahLst/>
            <a:cxnLst/>
            <a:rect l="l" t="t" r="r" b="b"/>
            <a:pathLst>
              <a:path w="1127" h="951" extrusionOk="0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1"/>
          <p:cNvSpPr/>
          <p:nvPr/>
        </p:nvSpPr>
        <p:spPr>
          <a:xfrm flipH="1">
            <a:off x="8536453" y="4646987"/>
            <a:ext cx="207310" cy="191658"/>
          </a:xfrm>
          <a:custGeom>
            <a:avLst/>
            <a:gdLst/>
            <a:ahLst/>
            <a:cxnLst/>
            <a:rect l="l" t="t" r="r" b="b"/>
            <a:pathLst>
              <a:path w="1298" h="1200" extrusionOk="0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1"/>
          <p:cNvSpPr/>
          <p:nvPr/>
        </p:nvSpPr>
        <p:spPr>
          <a:xfrm flipH="1">
            <a:off x="770933" y="4748412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1"/>
          <p:cNvSpPr/>
          <p:nvPr/>
        </p:nvSpPr>
        <p:spPr>
          <a:xfrm flipH="1">
            <a:off x="-312041" y="741505"/>
            <a:ext cx="495117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1"/>
          <p:cNvSpPr/>
          <p:nvPr/>
        </p:nvSpPr>
        <p:spPr>
          <a:xfrm rot="-1799986">
            <a:off x="7160187" y="-237909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1"/>
          <p:cNvSpPr/>
          <p:nvPr/>
        </p:nvSpPr>
        <p:spPr>
          <a:xfrm rot="-1799986">
            <a:off x="-1831413" y="23311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1"/>
          <p:cNvSpPr/>
          <p:nvPr/>
        </p:nvSpPr>
        <p:spPr>
          <a:xfrm rot="-1799986">
            <a:off x="6069412" y="342851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1"/>
          <p:cNvSpPr/>
          <p:nvPr/>
        </p:nvSpPr>
        <p:spPr>
          <a:xfrm rot="1799986" flipH="1">
            <a:off x="-2204888" y="399336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 txBox="1">
            <a:spLocks noGrp="1"/>
          </p:cNvSpPr>
          <p:nvPr>
            <p:ph type="title"/>
          </p:nvPr>
        </p:nvSpPr>
        <p:spPr>
          <a:xfrm>
            <a:off x="720000" y="1849000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2" hasCustomPrompt="1"/>
          </p:nvPr>
        </p:nvSpPr>
        <p:spPr>
          <a:xfrm>
            <a:off x="1250550" y="138828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"/>
          </p:nvPr>
        </p:nvSpPr>
        <p:spPr>
          <a:xfrm>
            <a:off x="720000" y="218656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3"/>
          </p:nvPr>
        </p:nvSpPr>
        <p:spPr>
          <a:xfrm>
            <a:off x="3403800" y="1849000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4" hasCustomPrompt="1"/>
          </p:nvPr>
        </p:nvSpPr>
        <p:spPr>
          <a:xfrm>
            <a:off x="3934350" y="138828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5"/>
          </p:nvPr>
        </p:nvSpPr>
        <p:spPr>
          <a:xfrm>
            <a:off x="3403800" y="218656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6"/>
          </p:nvPr>
        </p:nvSpPr>
        <p:spPr>
          <a:xfrm>
            <a:off x="5965900" y="1849000"/>
            <a:ext cx="24582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7" hasCustomPrompt="1"/>
          </p:nvPr>
        </p:nvSpPr>
        <p:spPr>
          <a:xfrm>
            <a:off x="6524200" y="1388288"/>
            <a:ext cx="13416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8"/>
          </p:nvPr>
        </p:nvSpPr>
        <p:spPr>
          <a:xfrm>
            <a:off x="5965900" y="2186565"/>
            <a:ext cx="2458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9"/>
          </p:nvPr>
        </p:nvSpPr>
        <p:spPr>
          <a:xfrm>
            <a:off x="720000" y="3400479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3" hasCustomPrompt="1"/>
          </p:nvPr>
        </p:nvSpPr>
        <p:spPr>
          <a:xfrm>
            <a:off x="1250550" y="2939767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14"/>
          </p:nvPr>
        </p:nvSpPr>
        <p:spPr>
          <a:xfrm>
            <a:off x="720000" y="37589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5"/>
          </p:nvPr>
        </p:nvSpPr>
        <p:spPr>
          <a:xfrm>
            <a:off x="3403800" y="3400479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16" hasCustomPrompt="1"/>
          </p:nvPr>
        </p:nvSpPr>
        <p:spPr>
          <a:xfrm>
            <a:off x="3934350" y="2939767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17"/>
          </p:nvPr>
        </p:nvSpPr>
        <p:spPr>
          <a:xfrm>
            <a:off x="3403800" y="37589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18"/>
          </p:nvPr>
        </p:nvSpPr>
        <p:spPr>
          <a:xfrm>
            <a:off x="5965900" y="3400479"/>
            <a:ext cx="24582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19" hasCustomPrompt="1"/>
          </p:nvPr>
        </p:nvSpPr>
        <p:spPr>
          <a:xfrm>
            <a:off x="6524200" y="2939767"/>
            <a:ext cx="13416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20"/>
          </p:nvPr>
        </p:nvSpPr>
        <p:spPr>
          <a:xfrm>
            <a:off x="5965900" y="3758925"/>
            <a:ext cx="2458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0104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3"/>
          <p:cNvSpPr/>
          <p:nvPr/>
        </p:nvSpPr>
        <p:spPr>
          <a:xfrm rot="5400000">
            <a:off x="9658283" y="1539125"/>
            <a:ext cx="50" cy="15452"/>
          </a:xfrm>
          <a:custGeom>
            <a:avLst/>
            <a:gdLst/>
            <a:ahLst/>
            <a:cxnLst/>
            <a:rect l="l" t="t" r="r" b="b"/>
            <a:pathLst>
              <a:path w="1" h="306" extrusionOk="0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 rot="10800000">
            <a:off x="-2436713" y="-2457872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 rot="10800000">
            <a:off x="7873497" y="-1311075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 rot="10800000">
            <a:off x="8114987" y="-1069744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/>
          <p:nvPr/>
        </p:nvSpPr>
        <p:spPr>
          <a:xfrm rot="10800000">
            <a:off x="41358" y="4802774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3"/>
          <p:cNvSpPr/>
          <p:nvPr/>
        </p:nvSpPr>
        <p:spPr>
          <a:xfrm rot="10800000">
            <a:off x="492395" y="5253811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3"/>
          <p:cNvSpPr/>
          <p:nvPr/>
        </p:nvSpPr>
        <p:spPr>
          <a:xfrm rot="10800000">
            <a:off x="8183904" y="4964174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3"/>
          <p:cNvSpPr/>
          <p:nvPr/>
        </p:nvSpPr>
        <p:spPr>
          <a:xfrm rot="10800000">
            <a:off x="118103" y="857869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3"/>
          <p:cNvSpPr/>
          <p:nvPr/>
        </p:nvSpPr>
        <p:spPr>
          <a:xfrm rot="10800000">
            <a:off x="8880813" y="2248822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3"/>
          <p:cNvSpPr/>
          <p:nvPr/>
        </p:nvSpPr>
        <p:spPr>
          <a:xfrm rot="10800000">
            <a:off x="8742584" y="3050662"/>
            <a:ext cx="1297365" cy="1182051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3"/>
          <p:cNvSpPr/>
          <p:nvPr/>
        </p:nvSpPr>
        <p:spPr>
          <a:xfrm rot="10800000">
            <a:off x="8697061" y="4503186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"/>
          <p:cNvSpPr/>
          <p:nvPr/>
        </p:nvSpPr>
        <p:spPr>
          <a:xfrm rot="10800000">
            <a:off x="-250748" y="4802775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3"/>
          <p:cNvSpPr/>
          <p:nvPr/>
        </p:nvSpPr>
        <p:spPr>
          <a:xfrm rot="10800000">
            <a:off x="187580" y="4589907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3"/>
          <p:cNvSpPr/>
          <p:nvPr/>
        </p:nvSpPr>
        <p:spPr>
          <a:xfrm rot="10800000">
            <a:off x="7679503" y="-102638"/>
            <a:ext cx="256183" cy="224719"/>
          </a:xfrm>
          <a:custGeom>
            <a:avLst/>
            <a:gdLst/>
            <a:ahLst/>
            <a:cxnLst/>
            <a:rect l="l" t="t" r="r" b="b"/>
            <a:pathLst>
              <a:path w="1604" h="1407" extrusionOk="0">
                <a:moveTo>
                  <a:pt x="800" y="0"/>
                </a:moveTo>
                <a:cubicBezTo>
                  <a:pt x="676" y="0"/>
                  <a:pt x="549" y="34"/>
                  <a:pt x="435" y="104"/>
                </a:cubicBezTo>
                <a:cubicBezTo>
                  <a:pt x="104" y="307"/>
                  <a:pt x="0" y="740"/>
                  <a:pt x="203" y="1071"/>
                </a:cubicBezTo>
                <a:cubicBezTo>
                  <a:pt x="336" y="1288"/>
                  <a:pt x="566" y="1407"/>
                  <a:pt x="802" y="1407"/>
                </a:cubicBezTo>
                <a:cubicBezTo>
                  <a:pt x="927" y="1407"/>
                  <a:pt x="1054" y="1373"/>
                  <a:pt x="1169" y="1303"/>
                </a:cubicBezTo>
                <a:cubicBezTo>
                  <a:pt x="1500" y="1100"/>
                  <a:pt x="1604" y="667"/>
                  <a:pt x="1401" y="337"/>
                </a:cubicBezTo>
                <a:cubicBezTo>
                  <a:pt x="1268" y="120"/>
                  <a:pt x="1037" y="0"/>
                  <a:pt x="800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3"/>
          <p:cNvSpPr/>
          <p:nvPr/>
        </p:nvSpPr>
        <p:spPr>
          <a:xfrm rot="10800000">
            <a:off x="1322165" y="129271"/>
            <a:ext cx="197727" cy="182714"/>
          </a:xfrm>
          <a:custGeom>
            <a:avLst/>
            <a:gdLst/>
            <a:ahLst/>
            <a:cxnLst/>
            <a:rect l="l" t="t" r="r" b="b"/>
            <a:pathLst>
              <a:path w="1238" h="1144" extrusionOk="0">
                <a:moveTo>
                  <a:pt x="608" y="0"/>
                </a:moveTo>
                <a:cubicBezTo>
                  <a:pt x="428" y="0"/>
                  <a:pt x="255" y="86"/>
                  <a:pt x="146" y="236"/>
                </a:cubicBezTo>
                <a:cubicBezTo>
                  <a:pt x="11" y="424"/>
                  <a:pt x="0" y="673"/>
                  <a:pt x="122" y="871"/>
                </a:cubicBezTo>
                <a:cubicBezTo>
                  <a:pt x="226" y="1042"/>
                  <a:pt x="412" y="1143"/>
                  <a:pt x="609" y="1143"/>
                </a:cubicBezTo>
                <a:cubicBezTo>
                  <a:pt x="638" y="1143"/>
                  <a:pt x="669" y="1141"/>
                  <a:pt x="699" y="1136"/>
                </a:cubicBezTo>
                <a:cubicBezTo>
                  <a:pt x="926" y="1100"/>
                  <a:pt x="1111" y="929"/>
                  <a:pt x="1164" y="706"/>
                </a:cubicBezTo>
                <a:cubicBezTo>
                  <a:pt x="1238" y="398"/>
                  <a:pt x="1049" y="90"/>
                  <a:pt x="743" y="16"/>
                </a:cubicBezTo>
                <a:cubicBezTo>
                  <a:pt x="698" y="6"/>
                  <a:pt x="653" y="0"/>
                  <a:pt x="608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3"/>
          <p:cNvSpPr/>
          <p:nvPr/>
        </p:nvSpPr>
        <p:spPr>
          <a:xfrm rot="10800000">
            <a:off x="568550" y="-102654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3"/>
          <p:cNvSpPr/>
          <p:nvPr/>
        </p:nvSpPr>
        <p:spPr>
          <a:xfrm rot="10800000">
            <a:off x="9143701" y="2317977"/>
            <a:ext cx="495116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3"/>
          <p:cNvSpPr/>
          <p:nvPr/>
        </p:nvSpPr>
        <p:spPr>
          <a:xfrm>
            <a:off x="7394509" y="-21490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3"/>
          <p:cNvSpPr/>
          <p:nvPr/>
        </p:nvSpPr>
        <p:spPr>
          <a:xfrm>
            <a:off x="-3741816" y="-21490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30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1024175" y="2379938"/>
            <a:ext cx="36516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1024175" y="1473944"/>
            <a:ext cx="12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61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1024175" y="3216353"/>
            <a:ext cx="23364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/>
          <p:nvPr/>
        </p:nvSpPr>
        <p:spPr>
          <a:xfrm rot="10800000">
            <a:off x="1121955" y="-434636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rot="10800000">
            <a:off x="8411852" y="-228884"/>
            <a:ext cx="485425" cy="425027"/>
          </a:xfrm>
          <a:custGeom>
            <a:avLst/>
            <a:gdLst/>
            <a:ahLst/>
            <a:cxnLst/>
            <a:rect l="l" t="t" r="r" b="b"/>
            <a:pathLst>
              <a:path w="2009" h="1759" extrusionOk="0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rot="10800000">
            <a:off x="4407679" y="-356820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 rot="10800000">
            <a:off x="5270768" y="110491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-587820" y="-775828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881405" y="-1058254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4813367" y="488398"/>
            <a:ext cx="290433" cy="264102"/>
          </a:xfrm>
          <a:custGeom>
            <a:avLst/>
            <a:gdLst/>
            <a:ahLst/>
            <a:cxnLst/>
            <a:rect l="l" t="t" r="r" b="b"/>
            <a:pathLst>
              <a:path w="1202" h="1093" extrusionOk="0">
                <a:moveTo>
                  <a:pt x="602" y="1"/>
                </a:moveTo>
                <a:cubicBezTo>
                  <a:pt x="354" y="1"/>
                  <a:pt x="129" y="170"/>
                  <a:pt x="70" y="421"/>
                </a:cubicBezTo>
                <a:cubicBezTo>
                  <a:pt x="1" y="715"/>
                  <a:pt x="183" y="1010"/>
                  <a:pt x="477" y="1078"/>
                </a:cubicBezTo>
                <a:cubicBezTo>
                  <a:pt x="519" y="1088"/>
                  <a:pt x="561" y="1093"/>
                  <a:pt x="603" y="1093"/>
                </a:cubicBezTo>
                <a:cubicBezTo>
                  <a:pt x="850" y="1093"/>
                  <a:pt x="1074" y="923"/>
                  <a:pt x="1133" y="672"/>
                </a:cubicBezTo>
                <a:cubicBezTo>
                  <a:pt x="1202" y="378"/>
                  <a:pt x="1021" y="85"/>
                  <a:pt x="727" y="15"/>
                </a:cubicBezTo>
                <a:cubicBezTo>
                  <a:pt x="685" y="5"/>
                  <a:pt x="643" y="1"/>
                  <a:pt x="6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-1799986">
            <a:off x="6323378" y="-464874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66120" y="662185"/>
            <a:ext cx="687665" cy="625580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 rot="10800000">
            <a:off x="-263021" y="845133"/>
            <a:ext cx="749037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 rot="-1799986">
            <a:off x="-2000972" y="21113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10800000">
            <a:off x="9106275" y="1748070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 rot="10800000" flipH="1">
            <a:off x="8215577" y="3322812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10800000">
            <a:off x="5866745" y="4172287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rot="10800000">
            <a:off x="7372532" y="4270147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rot="-1799986">
            <a:off x="3790503" y="3148788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10800000">
            <a:off x="5451038" y="4817960"/>
            <a:ext cx="461745" cy="406905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10800000">
            <a:off x="855531" y="4721062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>
            <a:off x="6309657" y="4681072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>
            <a:off x="-916426" y="4330237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>
            <a:off x="6570373" y="6190025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-1799986">
            <a:off x="-4001547" y="522232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10800000" flipH="1">
            <a:off x="8252299" y="4420001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10800000" flipH="1">
            <a:off x="7717820" y="3885268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788900" y="434600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body" idx="1"/>
          </p:nvPr>
        </p:nvSpPr>
        <p:spPr>
          <a:xfrm>
            <a:off x="2089500" y="1638670"/>
            <a:ext cx="4965000" cy="20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 rot="10800000">
            <a:off x="7881405" y="-1058254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 rot="10800000" flipH="1">
            <a:off x="7832120" y="4088093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 rot="10800000" flipH="1">
            <a:off x="8366599" y="4622826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 rot="10800000">
            <a:off x="8411852" y="-228884"/>
            <a:ext cx="485425" cy="425027"/>
          </a:xfrm>
          <a:custGeom>
            <a:avLst/>
            <a:gdLst/>
            <a:ahLst/>
            <a:cxnLst/>
            <a:rect l="l" t="t" r="r" b="b"/>
            <a:pathLst>
              <a:path w="2009" h="1759" extrusionOk="0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 rot="10800000">
            <a:off x="6684673" y="6392850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 rot="10800000">
            <a:off x="8866120" y="662185"/>
            <a:ext cx="687665" cy="625580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 rot="10800000">
            <a:off x="9106275" y="1748070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 rot="10800000">
            <a:off x="8549738" y="2970110"/>
            <a:ext cx="461745" cy="406905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 rot="10800000">
            <a:off x="-916426" y="4330237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 rot="10800000">
            <a:off x="1121955" y="-434636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 rot="10800000">
            <a:off x="-587820" y="-775828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 rot="10800000" flipH="1">
            <a:off x="8329877" y="3525637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 rot="10800000">
            <a:off x="5981045" y="4375112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 rot="10800000">
            <a:off x="855531" y="4721062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 rot="10800000">
            <a:off x="7486832" y="4472972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 rot="10800000">
            <a:off x="2178829" y="4883930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 rot="10800000">
            <a:off x="6423957" y="4883897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 rot="10800000">
            <a:off x="-263021" y="845133"/>
            <a:ext cx="749037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 rot="-1799986">
            <a:off x="7727653" y="-1195224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 rot="-1799986">
            <a:off x="-2000972" y="21113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 rot="-1799986">
            <a:off x="4524653" y="3825913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 rot="-1799986">
            <a:off x="-4409222" y="428887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6"/>
          <p:cNvSpPr/>
          <p:nvPr/>
        </p:nvSpPr>
        <p:spPr>
          <a:xfrm rot="5400000">
            <a:off x="9658283" y="1539125"/>
            <a:ext cx="50" cy="15452"/>
          </a:xfrm>
          <a:custGeom>
            <a:avLst/>
            <a:gdLst/>
            <a:ahLst/>
            <a:cxnLst/>
            <a:rect l="l" t="t" r="r" b="b"/>
            <a:pathLst>
              <a:path w="1" h="306" extrusionOk="0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/>
          <p:nvPr/>
        </p:nvSpPr>
        <p:spPr>
          <a:xfrm rot="10800000">
            <a:off x="-2436713" y="-2457872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"/>
          <p:cNvSpPr/>
          <p:nvPr/>
        </p:nvSpPr>
        <p:spPr>
          <a:xfrm rot="10800000">
            <a:off x="7873497" y="-1311075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/>
          <p:nvPr/>
        </p:nvSpPr>
        <p:spPr>
          <a:xfrm rot="10800000">
            <a:off x="8114987" y="-1069744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"/>
          <p:cNvSpPr/>
          <p:nvPr/>
        </p:nvSpPr>
        <p:spPr>
          <a:xfrm rot="10800000">
            <a:off x="41358" y="4802774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"/>
          <p:cNvSpPr/>
          <p:nvPr/>
        </p:nvSpPr>
        <p:spPr>
          <a:xfrm rot="10800000">
            <a:off x="492395" y="5253811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"/>
          <p:cNvSpPr/>
          <p:nvPr/>
        </p:nvSpPr>
        <p:spPr>
          <a:xfrm rot="10800000">
            <a:off x="8183904" y="4964174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"/>
          <p:cNvSpPr/>
          <p:nvPr/>
        </p:nvSpPr>
        <p:spPr>
          <a:xfrm rot="10800000">
            <a:off x="118103" y="690494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"/>
          <p:cNvSpPr/>
          <p:nvPr/>
        </p:nvSpPr>
        <p:spPr>
          <a:xfrm rot="10800000">
            <a:off x="8880813" y="2248822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"/>
          <p:cNvSpPr/>
          <p:nvPr/>
        </p:nvSpPr>
        <p:spPr>
          <a:xfrm rot="10800000">
            <a:off x="8742584" y="3050662"/>
            <a:ext cx="1297365" cy="1182051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"/>
          <p:cNvSpPr/>
          <p:nvPr/>
        </p:nvSpPr>
        <p:spPr>
          <a:xfrm rot="10800000">
            <a:off x="8697061" y="4503186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"/>
          <p:cNvSpPr/>
          <p:nvPr/>
        </p:nvSpPr>
        <p:spPr>
          <a:xfrm rot="10800000">
            <a:off x="-250748" y="4802775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"/>
          <p:cNvSpPr/>
          <p:nvPr/>
        </p:nvSpPr>
        <p:spPr>
          <a:xfrm rot="10800000">
            <a:off x="187580" y="4589907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"/>
          <p:cNvSpPr/>
          <p:nvPr/>
        </p:nvSpPr>
        <p:spPr>
          <a:xfrm rot="10800000">
            <a:off x="7679503" y="-102638"/>
            <a:ext cx="256183" cy="224719"/>
          </a:xfrm>
          <a:custGeom>
            <a:avLst/>
            <a:gdLst/>
            <a:ahLst/>
            <a:cxnLst/>
            <a:rect l="l" t="t" r="r" b="b"/>
            <a:pathLst>
              <a:path w="1604" h="1407" extrusionOk="0">
                <a:moveTo>
                  <a:pt x="800" y="0"/>
                </a:moveTo>
                <a:cubicBezTo>
                  <a:pt x="676" y="0"/>
                  <a:pt x="549" y="34"/>
                  <a:pt x="435" y="104"/>
                </a:cubicBezTo>
                <a:cubicBezTo>
                  <a:pt x="104" y="307"/>
                  <a:pt x="0" y="740"/>
                  <a:pt x="203" y="1071"/>
                </a:cubicBezTo>
                <a:cubicBezTo>
                  <a:pt x="336" y="1288"/>
                  <a:pt x="566" y="1407"/>
                  <a:pt x="802" y="1407"/>
                </a:cubicBezTo>
                <a:cubicBezTo>
                  <a:pt x="927" y="1407"/>
                  <a:pt x="1054" y="1373"/>
                  <a:pt x="1169" y="1303"/>
                </a:cubicBezTo>
                <a:cubicBezTo>
                  <a:pt x="1500" y="1100"/>
                  <a:pt x="1604" y="667"/>
                  <a:pt x="1401" y="337"/>
                </a:cubicBezTo>
                <a:cubicBezTo>
                  <a:pt x="1268" y="120"/>
                  <a:pt x="1037" y="0"/>
                  <a:pt x="800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"/>
          <p:cNvSpPr/>
          <p:nvPr/>
        </p:nvSpPr>
        <p:spPr>
          <a:xfrm rot="10800000">
            <a:off x="1322165" y="129271"/>
            <a:ext cx="197727" cy="182714"/>
          </a:xfrm>
          <a:custGeom>
            <a:avLst/>
            <a:gdLst/>
            <a:ahLst/>
            <a:cxnLst/>
            <a:rect l="l" t="t" r="r" b="b"/>
            <a:pathLst>
              <a:path w="1238" h="1144" extrusionOk="0">
                <a:moveTo>
                  <a:pt x="608" y="0"/>
                </a:moveTo>
                <a:cubicBezTo>
                  <a:pt x="428" y="0"/>
                  <a:pt x="255" y="86"/>
                  <a:pt x="146" y="236"/>
                </a:cubicBezTo>
                <a:cubicBezTo>
                  <a:pt x="11" y="424"/>
                  <a:pt x="0" y="673"/>
                  <a:pt x="122" y="871"/>
                </a:cubicBezTo>
                <a:cubicBezTo>
                  <a:pt x="226" y="1042"/>
                  <a:pt x="412" y="1143"/>
                  <a:pt x="609" y="1143"/>
                </a:cubicBezTo>
                <a:cubicBezTo>
                  <a:pt x="638" y="1143"/>
                  <a:pt x="669" y="1141"/>
                  <a:pt x="699" y="1136"/>
                </a:cubicBezTo>
                <a:cubicBezTo>
                  <a:pt x="926" y="1100"/>
                  <a:pt x="1111" y="929"/>
                  <a:pt x="1164" y="706"/>
                </a:cubicBezTo>
                <a:cubicBezTo>
                  <a:pt x="1238" y="398"/>
                  <a:pt x="1049" y="90"/>
                  <a:pt x="743" y="16"/>
                </a:cubicBezTo>
                <a:cubicBezTo>
                  <a:pt x="698" y="6"/>
                  <a:pt x="653" y="0"/>
                  <a:pt x="608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 rot="10800000">
            <a:off x="568550" y="-102654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 rot="10800000">
            <a:off x="9143701" y="2317977"/>
            <a:ext cx="495116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7553259" y="-55515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-3709641" y="4348185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932525" y="445025"/>
            <a:ext cx="747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ubTitle" idx="1"/>
          </p:nvPr>
        </p:nvSpPr>
        <p:spPr>
          <a:xfrm>
            <a:off x="932525" y="1388200"/>
            <a:ext cx="4623300" cy="24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7"/>
          <p:cNvSpPr/>
          <p:nvPr/>
        </p:nvSpPr>
        <p:spPr>
          <a:xfrm flipH="1">
            <a:off x="-2981630" y="-2616741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"/>
          <p:cNvSpPr/>
          <p:nvPr/>
        </p:nvSpPr>
        <p:spPr>
          <a:xfrm flipH="1">
            <a:off x="-2447402" y="-2082260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"/>
          <p:cNvSpPr/>
          <p:nvPr/>
        </p:nvSpPr>
        <p:spPr>
          <a:xfrm flipH="1">
            <a:off x="-298873" y="3690706"/>
            <a:ext cx="485425" cy="425027"/>
          </a:xfrm>
          <a:custGeom>
            <a:avLst/>
            <a:gdLst/>
            <a:ahLst/>
            <a:cxnLst/>
            <a:rect l="l" t="t" r="r" b="b"/>
            <a:pathLst>
              <a:path w="2009" h="1759" extrusionOk="0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"/>
          <p:cNvSpPr/>
          <p:nvPr/>
        </p:nvSpPr>
        <p:spPr>
          <a:xfrm flipH="1">
            <a:off x="7469605" y="-798165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"/>
          <p:cNvSpPr/>
          <p:nvPr/>
        </p:nvSpPr>
        <p:spPr>
          <a:xfrm flipH="1">
            <a:off x="8015673" y="-303070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"/>
          <p:cNvSpPr/>
          <p:nvPr/>
        </p:nvSpPr>
        <p:spPr>
          <a:xfrm flipH="1">
            <a:off x="8580370" y="3754734"/>
            <a:ext cx="687665" cy="625580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"/>
          <p:cNvSpPr/>
          <p:nvPr/>
        </p:nvSpPr>
        <p:spPr>
          <a:xfrm flipH="1">
            <a:off x="7297818" y="4761495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"/>
          <p:cNvSpPr/>
          <p:nvPr/>
        </p:nvSpPr>
        <p:spPr>
          <a:xfrm flipH="1">
            <a:off x="8820525" y="2887524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"/>
          <p:cNvSpPr/>
          <p:nvPr/>
        </p:nvSpPr>
        <p:spPr>
          <a:xfrm flipH="1">
            <a:off x="8015663" y="3294434"/>
            <a:ext cx="461745" cy="406905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 flipH="1">
            <a:off x="7829556" y="4101481"/>
            <a:ext cx="293333" cy="267243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/>
          <p:nvPr/>
        </p:nvSpPr>
        <p:spPr>
          <a:xfrm flipH="1">
            <a:off x="6715570" y="4512794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"/>
          <p:cNvSpPr/>
          <p:nvPr/>
        </p:nvSpPr>
        <p:spPr>
          <a:xfrm flipH="1">
            <a:off x="3305389" y="132237"/>
            <a:ext cx="213838" cy="182914"/>
          </a:xfrm>
          <a:custGeom>
            <a:avLst/>
            <a:gdLst/>
            <a:ahLst/>
            <a:cxnLst/>
            <a:rect l="l" t="t" r="r" b="b"/>
            <a:pathLst>
              <a:path w="885" h="757" extrusionOk="0">
                <a:moveTo>
                  <a:pt x="506" y="1"/>
                </a:moveTo>
                <a:cubicBezTo>
                  <a:pt x="170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4" y="378"/>
                </a:cubicBezTo>
                <a:cubicBezTo>
                  <a:pt x="884" y="169"/>
                  <a:pt x="715" y="1"/>
                  <a:pt x="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"/>
          <p:cNvSpPr/>
          <p:nvPr/>
        </p:nvSpPr>
        <p:spPr>
          <a:xfrm flipH="1">
            <a:off x="8181411" y="231558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"/>
          <p:cNvSpPr/>
          <p:nvPr/>
        </p:nvSpPr>
        <p:spPr>
          <a:xfrm flipH="1">
            <a:off x="243305" y="4270034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 flipH="1">
            <a:off x="-873570" y="4512800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"/>
          <p:cNvSpPr/>
          <p:nvPr/>
        </p:nvSpPr>
        <p:spPr>
          <a:xfrm flipH="1">
            <a:off x="-852203" y="615278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"/>
          <p:cNvSpPr/>
          <p:nvPr/>
        </p:nvSpPr>
        <p:spPr>
          <a:xfrm flipH="1">
            <a:off x="4172320" y="-313312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"/>
          <p:cNvSpPr/>
          <p:nvPr/>
        </p:nvSpPr>
        <p:spPr>
          <a:xfrm flipH="1">
            <a:off x="1208281" y="-392080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"/>
          <p:cNvSpPr/>
          <p:nvPr/>
        </p:nvSpPr>
        <p:spPr>
          <a:xfrm flipH="1">
            <a:off x="2151832" y="51062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"/>
          <p:cNvSpPr/>
          <p:nvPr/>
        </p:nvSpPr>
        <p:spPr>
          <a:xfrm flipH="1">
            <a:off x="92454" y="-262045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"/>
          <p:cNvSpPr/>
          <p:nvPr/>
        </p:nvSpPr>
        <p:spPr>
          <a:xfrm flipH="1">
            <a:off x="6023907" y="-319246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"/>
          <p:cNvSpPr/>
          <p:nvPr/>
        </p:nvSpPr>
        <p:spPr>
          <a:xfrm flipH="1">
            <a:off x="6165026" y="796114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"/>
          <p:cNvSpPr/>
          <p:nvPr/>
        </p:nvSpPr>
        <p:spPr>
          <a:xfrm flipH="1">
            <a:off x="-824324" y="4166177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>
            <a:spLocks noGrp="1"/>
          </p:cNvSpPr>
          <p:nvPr>
            <p:ph type="title"/>
          </p:nvPr>
        </p:nvSpPr>
        <p:spPr>
          <a:xfrm>
            <a:off x="1509150" y="1579650"/>
            <a:ext cx="6125700" cy="19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0" name="Google Shape;160;p8"/>
          <p:cNvSpPr/>
          <p:nvPr/>
        </p:nvSpPr>
        <p:spPr>
          <a:xfrm>
            <a:off x="4417083" y="-284737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"/>
          <p:cNvSpPr/>
          <p:nvPr/>
        </p:nvSpPr>
        <p:spPr>
          <a:xfrm>
            <a:off x="7223582" y="-250668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"/>
          <p:cNvSpPr/>
          <p:nvPr/>
        </p:nvSpPr>
        <p:spPr>
          <a:xfrm>
            <a:off x="6535187" y="79637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"/>
          <p:cNvSpPr/>
          <p:nvPr/>
        </p:nvSpPr>
        <p:spPr>
          <a:xfrm>
            <a:off x="2259598" y="-290671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"/>
          <p:cNvSpPr/>
          <p:nvPr/>
        </p:nvSpPr>
        <p:spPr>
          <a:xfrm>
            <a:off x="8123402" y="-2226216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"/>
          <p:cNvSpPr/>
          <p:nvPr/>
        </p:nvSpPr>
        <p:spPr>
          <a:xfrm>
            <a:off x="8657881" y="-1691735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"/>
          <p:cNvSpPr/>
          <p:nvPr/>
        </p:nvSpPr>
        <p:spPr>
          <a:xfrm>
            <a:off x="-235719" y="-769590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"/>
          <p:cNvSpPr/>
          <p:nvPr/>
        </p:nvSpPr>
        <p:spPr>
          <a:xfrm>
            <a:off x="306734" y="-274495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1647991" y="4247295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"/>
          <p:cNvSpPr/>
          <p:nvPr/>
        </p:nvSpPr>
        <p:spPr>
          <a:xfrm>
            <a:off x="-177263" y="3486824"/>
            <a:ext cx="447489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2139201" y="4777769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8"/>
          <p:cNvSpPr/>
          <p:nvPr/>
        </p:nvSpPr>
        <p:spPr>
          <a:xfrm>
            <a:off x="-1111830" y="260133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"/>
          <p:cNvSpPr/>
          <p:nvPr/>
        </p:nvSpPr>
        <p:spPr>
          <a:xfrm>
            <a:off x="7704630" y="5014234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"/>
          <p:cNvSpPr/>
          <p:nvPr/>
        </p:nvSpPr>
        <p:spPr>
          <a:xfrm>
            <a:off x="8600371" y="4541375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8"/>
          <p:cNvSpPr/>
          <p:nvPr/>
        </p:nvSpPr>
        <p:spPr>
          <a:xfrm>
            <a:off x="8600384" y="1005803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4137655" y="4746980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"/>
          <p:cNvSpPr/>
          <p:nvPr/>
        </p:nvSpPr>
        <p:spPr>
          <a:xfrm>
            <a:off x="8768185" y="3161119"/>
            <a:ext cx="749038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"/>
          <p:cNvSpPr/>
          <p:nvPr/>
        </p:nvSpPr>
        <p:spPr>
          <a:xfrm>
            <a:off x="-805274" y="103252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4125126" y="4318577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"/>
          <p:cNvSpPr/>
          <p:nvPr/>
        </p:nvSpPr>
        <p:spPr>
          <a:xfrm>
            <a:off x="-2019548" y="4190684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/>
          <p:nvPr/>
        </p:nvSpPr>
        <p:spPr>
          <a:xfrm flipH="1">
            <a:off x="-854520" y="4665200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/>
          <p:nvPr/>
        </p:nvSpPr>
        <p:spPr>
          <a:xfrm flipH="1">
            <a:off x="8200461" y="383958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1617725" y="1474488"/>
            <a:ext cx="5590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type="subTitle" idx="1"/>
          </p:nvPr>
        </p:nvSpPr>
        <p:spPr>
          <a:xfrm>
            <a:off x="1617725" y="2179488"/>
            <a:ext cx="5590200" cy="13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9"/>
          <p:cNvSpPr/>
          <p:nvPr/>
        </p:nvSpPr>
        <p:spPr>
          <a:xfrm flipH="1">
            <a:off x="-2721555" y="-2102391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"/>
          <p:cNvSpPr/>
          <p:nvPr/>
        </p:nvSpPr>
        <p:spPr>
          <a:xfrm flipH="1">
            <a:off x="-2187327" y="-1567910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"/>
          <p:cNvSpPr/>
          <p:nvPr/>
        </p:nvSpPr>
        <p:spPr>
          <a:xfrm flipH="1">
            <a:off x="7488655" y="-645765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"/>
          <p:cNvSpPr/>
          <p:nvPr/>
        </p:nvSpPr>
        <p:spPr>
          <a:xfrm flipH="1">
            <a:off x="6042957" y="-166846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/>
          <p:nvPr/>
        </p:nvSpPr>
        <p:spPr>
          <a:xfrm flipH="1">
            <a:off x="4191370" y="-160912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"/>
          <p:cNvSpPr/>
          <p:nvPr/>
        </p:nvSpPr>
        <p:spPr>
          <a:xfrm flipH="1">
            <a:off x="8034723" y="-150670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9"/>
          <p:cNvSpPr/>
          <p:nvPr/>
        </p:nvSpPr>
        <p:spPr>
          <a:xfrm flipH="1">
            <a:off x="1227331" y="-126843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"/>
          <p:cNvSpPr/>
          <p:nvPr/>
        </p:nvSpPr>
        <p:spPr>
          <a:xfrm flipH="1">
            <a:off x="4125126" y="103252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"/>
          <p:cNvSpPr/>
          <p:nvPr/>
        </p:nvSpPr>
        <p:spPr>
          <a:xfrm flipH="1">
            <a:off x="2170882" y="203462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"/>
          <p:cNvSpPr/>
          <p:nvPr/>
        </p:nvSpPr>
        <p:spPr>
          <a:xfrm flipH="1">
            <a:off x="352529" y="252305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9"/>
          <p:cNvSpPr/>
          <p:nvPr/>
        </p:nvSpPr>
        <p:spPr>
          <a:xfrm flipH="1">
            <a:off x="3324439" y="284637"/>
            <a:ext cx="213838" cy="182914"/>
          </a:xfrm>
          <a:custGeom>
            <a:avLst/>
            <a:gdLst/>
            <a:ahLst/>
            <a:cxnLst/>
            <a:rect l="l" t="t" r="r" b="b"/>
            <a:pathLst>
              <a:path w="885" h="757" extrusionOk="0">
                <a:moveTo>
                  <a:pt x="506" y="1"/>
                </a:moveTo>
                <a:cubicBezTo>
                  <a:pt x="170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4" y="378"/>
                </a:cubicBezTo>
                <a:cubicBezTo>
                  <a:pt x="884" y="169"/>
                  <a:pt x="715" y="1"/>
                  <a:pt x="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"/>
          <p:cNvSpPr/>
          <p:nvPr/>
        </p:nvSpPr>
        <p:spPr>
          <a:xfrm flipH="1">
            <a:off x="-592128" y="1129628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"/>
          <p:cNvSpPr/>
          <p:nvPr/>
        </p:nvSpPr>
        <p:spPr>
          <a:xfrm flipH="1">
            <a:off x="8839575" y="3039924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9"/>
          <p:cNvSpPr/>
          <p:nvPr/>
        </p:nvSpPr>
        <p:spPr>
          <a:xfrm flipH="1">
            <a:off x="8034713" y="3446834"/>
            <a:ext cx="461745" cy="406905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9"/>
          <p:cNvSpPr/>
          <p:nvPr/>
        </p:nvSpPr>
        <p:spPr>
          <a:xfrm flipH="1">
            <a:off x="-279823" y="3843106"/>
            <a:ext cx="485425" cy="425027"/>
          </a:xfrm>
          <a:custGeom>
            <a:avLst/>
            <a:gdLst/>
            <a:ahLst/>
            <a:cxnLst/>
            <a:rect l="l" t="t" r="r" b="b"/>
            <a:pathLst>
              <a:path w="2009" h="1759" extrusionOk="0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"/>
          <p:cNvSpPr/>
          <p:nvPr/>
        </p:nvSpPr>
        <p:spPr>
          <a:xfrm flipH="1">
            <a:off x="8599420" y="3907134"/>
            <a:ext cx="687665" cy="625580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9"/>
          <p:cNvSpPr/>
          <p:nvPr/>
        </p:nvSpPr>
        <p:spPr>
          <a:xfrm flipH="1">
            <a:off x="7848606" y="4253881"/>
            <a:ext cx="293333" cy="267243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"/>
          <p:cNvSpPr/>
          <p:nvPr/>
        </p:nvSpPr>
        <p:spPr>
          <a:xfrm flipH="1">
            <a:off x="-805274" y="4318577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9"/>
          <p:cNvSpPr/>
          <p:nvPr/>
        </p:nvSpPr>
        <p:spPr>
          <a:xfrm flipH="1">
            <a:off x="262355" y="4422434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9"/>
          <p:cNvSpPr/>
          <p:nvPr/>
        </p:nvSpPr>
        <p:spPr>
          <a:xfrm flipH="1">
            <a:off x="6734620" y="4665194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9"/>
          <p:cNvSpPr/>
          <p:nvPr/>
        </p:nvSpPr>
        <p:spPr>
          <a:xfrm flipH="1">
            <a:off x="7316868" y="4913895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>
            <a:spLocks noGrp="1"/>
          </p:cNvSpPr>
          <p:nvPr>
            <p:ph type="title" hasCustomPrompt="1"/>
          </p:nvPr>
        </p:nvSpPr>
        <p:spPr>
          <a:xfrm>
            <a:off x="1156500" y="1422188"/>
            <a:ext cx="6831000" cy="16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11"/>
          <p:cNvSpPr txBox="1">
            <a:spLocks noGrp="1"/>
          </p:cNvSpPr>
          <p:nvPr>
            <p:ph type="body" idx="1"/>
          </p:nvPr>
        </p:nvSpPr>
        <p:spPr>
          <a:xfrm>
            <a:off x="1156500" y="3115700"/>
            <a:ext cx="68310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11"/>
          <p:cNvSpPr/>
          <p:nvPr/>
        </p:nvSpPr>
        <p:spPr>
          <a:xfrm flipH="1">
            <a:off x="4893376" y="-284737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"/>
          <p:cNvSpPr/>
          <p:nvPr/>
        </p:nvSpPr>
        <p:spPr>
          <a:xfrm flipH="1">
            <a:off x="1929337" y="-250668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1"/>
          <p:cNvSpPr/>
          <p:nvPr/>
        </p:nvSpPr>
        <p:spPr>
          <a:xfrm flipH="1">
            <a:off x="2872889" y="79637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1"/>
          <p:cNvSpPr/>
          <p:nvPr/>
        </p:nvSpPr>
        <p:spPr>
          <a:xfrm flipH="1">
            <a:off x="6744964" y="-290671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1"/>
          <p:cNvSpPr/>
          <p:nvPr/>
        </p:nvSpPr>
        <p:spPr>
          <a:xfrm flipH="1">
            <a:off x="-2019548" y="-2226216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1"/>
          <p:cNvSpPr/>
          <p:nvPr/>
        </p:nvSpPr>
        <p:spPr>
          <a:xfrm flipH="1">
            <a:off x="-1485320" y="-1691735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8190662" y="-769590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/>
          <p:nvPr/>
        </p:nvSpPr>
        <p:spPr>
          <a:xfrm flipH="1">
            <a:off x="8736729" y="-274495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32" name="Google Shape;232;p11"/>
          <p:cNvSpPr/>
          <p:nvPr/>
        </p:nvSpPr>
        <p:spPr>
          <a:xfrm flipH="1">
            <a:off x="7668025" y="4247295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1"/>
          <p:cNvSpPr/>
          <p:nvPr/>
        </p:nvSpPr>
        <p:spPr>
          <a:xfrm flipH="1">
            <a:off x="9483132" y="3486824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1"/>
          <p:cNvSpPr/>
          <p:nvPr/>
        </p:nvSpPr>
        <p:spPr>
          <a:xfrm flipH="1">
            <a:off x="7400802" y="4777769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1"/>
          <p:cNvSpPr/>
          <p:nvPr/>
        </p:nvSpPr>
        <p:spPr>
          <a:xfrm flipH="1">
            <a:off x="8902468" y="260133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"/>
          <p:cNvSpPr/>
          <p:nvPr/>
        </p:nvSpPr>
        <p:spPr>
          <a:xfrm flipH="1">
            <a:off x="1557262" y="5014234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1"/>
          <p:cNvSpPr/>
          <p:nvPr/>
        </p:nvSpPr>
        <p:spPr>
          <a:xfrm flipH="1">
            <a:off x="-152513" y="4541375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"/>
          <p:cNvSpPr/>
          <p:nvPr/>
        </p:nvSpPr>
        <p:spPr>
          <a:xfrm flipH="1">
            <a:off x="306653" y="888877"/>
            <a:ext cx="709898" cy="709580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1"/>
          <p:cNvSpPr/>
          <p:nvPr/>
        </p:nvSpPr>
        <p:spPr>
          <a:xfrm flipH="1">
            <a:off x="4842986" y="4746980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1"/>
          <p:cNvSpPr/>
          <p:nvPr/>
        </p:nvSpPr>
        <p:spPr>
          <a:xfrm flipH="1">
            <a:off x="236135" y="3161119"/>
            <a:ext cx="749037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1"/>
          <p:cNvSpPr/>
          <p:nvPr/>
        </p:nvSpPr>
        <p:spPr>
          <a:xfrm flipH="1">
            <a:off x="5040275" y="103252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1"/>
          <p:cNvSpPr/>
          <p:nvPr/>
        </p:nvSpPr>
        <p:spPr>
          <a:xfrm flipH="1">
            <a:off x="109875" y="4318577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1"/>
          <p:cNvSpPr/>
          <p:nvPr/>
        </p:nvSpPr>
        <p:spPr>
          <a:xfrm flipH="1">
            <a:off x="8123402" y="4190684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2300" y="1152475"/>
            <a:ext cx="7679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62" r:id="rId10"/>
    <p:sldLayoutId id="2147483663" r:id="rId11"/>
    <p:sldLayoutId id="2147483667" r:id="rId12"/>
    <p:sldLayoutId id="2147483670" r:id="rId13"/>
    <p:sldLayoutId id="2147483671" r:id="rId14"/>
    <p:sldLayoutId id="2147483673" r:id="rId15"/>
    <p:sldLayoutId id="2147483676" r:id="rId16"/>
    <p:sldLayoutId id="2147483677" r:id="rId17"/>
    <p:sldLayoutId id="2147483681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4SFObBsTusAuEhNn9uq1tT8cYcmkotj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5"/>
          <p:cNvSpPr txBox="1">
            <a:spLocks noGrp="1"/>
          </p:cNvSpPr>
          <p:nvPr>
            <p:ph type="ctrTitle"/>
          </p:nvPr>
        </p:nvSpPr>
        <p:spPr>
          <a:xfrm>
            <a:off x="450750" y="1319644"/>
            <a:ext cx="8242500" cy="2225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Heart Attack Analyis &amp; Prediction </a:t>
            </a:r>
            <a:br>
              <a:rPr lang="en" sz="3200" dirty="0"/>
            </a:br>
            <a:r>
              <a:rPr lang="en" sz="1400" dirty="0"/>
              <a:t>Using</a:t>
            </a:r>
            <a:br>
              <a:rPr lang="en" sz="3200" dirty="0"/>
            </a:br>
            <a:r>
              <a:rPr lang="en" sz="7200" dirty="0">
                <a:solidFill>
                  <a:schemeClr val="accent1"/>
                </a:solidFill>
              </a:rPr>
              <a:t>Machine Learning</a:t>
            </a:r>
            <a:r>
              <a:rPr lang="en" sz="7200" dirty="0"/>
              <a:t> </a:t>
            </a:r>
            <a:endParaRPr sz="7200" dirty="0"/>
          </a:p>
        </p:txBody>
      </p:sp>
      <p:sp>
        <p:nvSpPr>
          <p:cNvPr id="772" name="Google Shape;772;p35"/>
          <p:cNvSpPr txBox="1">
            <a:spLocks noGrp="1"/>
          </p:cNvSpPr>
          <p:nvPr>
            <p:ph type="subTitle" idx="1"/>
          </p:nvPr>
        </p:nvSpPr>
        <p:spPr>
          <a:xfrm>
            <a:off x="1771050" y="3616660"/>
            <a:ext cx="56019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" dirty="0"/>
              <a:t>y Mohammed, Dalia</a:t>
            </a:r>
            <a:r>
              <a:rPr lang="en" sz="1800" dirty="0"/>
              <a:t> &amp;</a:t>
            </a:r>
            <a:r>
              <a:rPr lang="en" dirty="0"/>
              <a:t> Rahaf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51"/>
          <p:cNvSpPr txBox="1">
            <a:spLocks noGrp="1"/>
          </p:cNvSpPr>
          <p:nvPr>
            <p:ph type="title"/>
          </p:nvPr>
        </p:nvSpPr>
        <p:spPr>
          <a:xfrm>
            <a:off x="1259571" y="1901338"/>
            <a:ext cx="4465564" cy="1459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0440"/>
                </a:solidFill>
              </a:rPr>
              <a:t>Model</a:t>
            </a:r>
            <a:r>
              <a:rPr lang="en-US" dirty="0"/>
              <a:t> Building &amp; </a:t>
            </a:r>
            <a:br>
              <a:rPr lang="en-US" dirty="0"/>
            </a:br>
            <a:r>
              <a:rPr lang="en-US" dirty="0"/>
              <a:t>Evaluation</a:t>
            </a:r>
          </a:p>
        </p:txBody>
      </p:sp>
      <p:sp>
        <p:nvSpPr>
          <p:cNvPr id="1102" name="Google Shape;1102;p51"/>
          <p:cNvSpPr txBox="1">
            <a:spLocks noGrp="1"/>
          </p:cNvSpPr>
          <p:nvPr>
            <p:ph type="title" idx="2"/>
          </p:nvPr>
        </p:nvSpPr>
        <p:spPr>
          <a:xfrm>
            <a:off x="1259571" y="943363"/>
            <a:ext cx="1157677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74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5" name="Google Shape;1055;p50"/>
          <p:cNvCxnSpPr>
            <a:stCxn id="1056" idx="6"/>
            <a:endCxn id="1057" idx="2"/>
          </p:cNvCxnSpPr>
          <p:nvPr/>
        </p:nvCxnSpPr>
        <p:spPr>
          <a:xfrm>
            <a:off x="2117525" y="2200675"/>
            <a:ext cx="106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8" name="Google Shape;1058;p50"/>
          <p:cNvCxnSpPr>
            <a:stCxn id="1057" idx="6"/>
            <a:endCxn id="1059" idx="2"/>
          </p:cNvCxnSpPr>
          <p:nvPr/>
        </p:nvCxnSpPr>
        <p:spPr>
          <a:xfrm>
            <a:off x="4037375" y="2200675"/>
            <a:ext cx="1083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0" name="Google Shape;1060;p50"/>
          <p:cNvCxnSpPr>
            <a:stCxn id="1059" idx="6"/>
            <a:endCxn id="1061" idx="2"/>
          </p:cNvCxnSpPr>
          <p:nvPr/>
        </p:nvCxnSpPr>
        <p:spPr>
          <a:xfrm>
            <a:off x="5943400" y="2200650"/>
            <a:ext cx="1081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2" name="Google Shape;1062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</a:t>
            </a:r>
            <a:endParaRPr dirty="0"/>
          </a:p>
        </p:txBody>
      </p:sp>
      <p:sp>
        <p:nvSpPr>
          <p:cNvPr id="1063" name="Google Shape;1063;p50"/>
          <p:cNvSpPr txBox="1">
            <a:spLocks noGrp="1"/>
          </p:cNvSpPr>
          <p:nvPr>
            <p:ph type="title" idx="4294967295"/>
          </p:nvPr>
        </p:nvSpPr>
        <p:spPr>
          <a:xfrm>
            <a:off x="2652233" y="3081975"/>
            <a:ext cx="1919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Training &amp; Testing</a:t>
            </a:r>
          </a:p>
        </p:txBody>
      </p:sp>
      <p:sp>
        <p:nvSpPr>
          <p:cNvPr id="1065" name="Google Shape;1065;p50"/>
          <p:cNvSpPr txBox="1">
            <a:spLocks noGrp="1"/>
          </p:cNvSpPr>
          <p:nvPr>
            <p:ph type="title" idx="4294967295"/>
          </p:nvPr>
        </p:nvSpPr>
        <p:spPr>
          <a:xfrm>
            <a:off x="732375" y="3081975"/>
            <a:ext cx="1919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Loading The Dataset</a:t>
            </a:r>
          </a:p>
        </p:txBody>
      </p:sp>
      <p:sp>
        <p:nvSpPr>
          <p:cNvPr id="1067" name="Google Shape;1067;p50"/>
          <p:cNvSpPr txBox="1">
            <a:spLocks noGrp="1"/>
          </p:cNvSpPr>
          <p:nvPr>
            <p:ph type="title" idx="4294967295"/>
          </p:nvPr>
        </p:nvSpPr>
        <p:spPr>
          <a:xfrm>
            <a:off x="6491927" y="3081975"/>
            <a:ext cx="1919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Prediction &amp; </a:t>
            </a:r>
            <a:r>
              <a:rPr lang="en-US" sz="1600" dirty="0"/>
              <a:t>Evaluation</a:t>
            </a:r>
            <a:endParaRPr sz="1600" dirty="0"/>
          </a:p>
        </p:txBody>
      </p:sp>
      <p:sp>
        <p:nvSpPr>
          <p:cNvPr id="1069" name="Google Shape;1069;p50"/>
          <p:cNvSpPr txBox="1">
            <a:spLocks noGrp="1"/>
          </p:cNvSpPr>
          <p:nvPr>
            <p:ph type="title" idx="4294967295"/>
          </p:nvPr>
        </p:nvSpPr>
        <p:spPr>
          <a:xfrm>
            <a:off x="4572070" y="3081975"/>
            <a:ext cx="1919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Model fitting &amp; creation</a:t>
            </a:r>
          </a:p>
        </p:txBody>
      </p:sp>
      <p:cxnSp>
        <p:nvCxnSpPr>
          <p:cNvPr id="1071" name="Google Shape;1071;p50"/>
          <p:cNvCxnSpPr>
            <a:stCxn id="1056" idx="4"/>
            <a:endCxn id="1065" idx="0"/>
          </p:cNvCxnSpPr>
          <p:nvPr/>
        </p:nvCxnSpPr>
        <p:spPr>
          <a:xfrm>
            <a:off x="1692275" y="2625925"/>
            <a:ext cx="0" cy="45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2" name="Google Shape;1072;p50"/>
          <p:cNvCxnSpPr>
            <a:cxnSpLocks/>
            <a:stCxn id="1057" idx="4"/>
            <a:endCxn id="1063" idx="0"/>
          </p:cNvCxnSpPr>
          <p:nvPr/>
        </p:nvCxnSpPr>
        <p:spPr>
          <a:xfrm>
            <a:off x="3612125" y="2625925"/>
            <a:ext cx="0" cy="45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3" name="Google Shape;1073;p50"/>
          <p:cNvCxnSpPr>
            <a:stCxn id="1059" idx="4"/>
            <a:endCxn id="1069" idx="0"/>
          </p:cNvCxnSpPr>
          <p:nvPr/>
        </p:nvCxnSpPr>
        <p:spPr>
          <a:xfrm>
            <a:off x="5531950" y="2612100"/>
            <a:ext cx="0" cy="469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4" name="Google Shape;1074;p50"/>
          <p:cNvCxnSpPr>
            <a:stCxn id="1061" idx="4"/>
            <a:endCxn id="1067" idx="0"/>
          </p:cNvCxnSpPr>
          <p:nvPr/>
        </p:nvCxnSpPr>
        <p:spPr>
          <a:xfrm>
            <a:off x="7451750" y="2627050"/>
            <a:ext cx="0" cy="454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56" name="Google Shape;1056;p50"/>
          <p:cNvSpPr/>
          <p:nvPr/>
        </p:nvSpPr>
        <p:spPr>
          <a:xfrm>
            <a:off x="1267025" y="1775425"/>
            <a:ext cx="850500" cy="850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50"/>
          <p:cNvSpPr/>
          <p:nvPr/>
        </p:nvSpPr>
        <p:spPr>
          <a:xfrm>
            <a:off x="3186875" y="1775425"/>
            <a:ext cx="850500" cy="850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50"/>
          <p:cNvSpPr/>
          <p:nvPr/>
        </p:nvSpPr>
        <p:spPr>
          <a:xfrm>
            <a:off x="5120500" y="1789200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50"/>
          <p:cNvSpPr/>
          <p:nvPr/>
        </p:nvSpPr>
        <p:spPr>
          <a:xfrm>
            <a:off x="7025300" y="1774150"/>
            <a:ext cx="852900" cy="8529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57;p37">
            <a:extLst>
              <a:ext uri="{FF2B5EF4-FFF2-40B4-BE49-F238E27FC236}">
                <a16:creationId xmlns:a16="http://schemas.microsoft.com/office/drawing/2014/main" id="{F20F5306-D5E0-79EB-A9CF-3385F8BDA301}"/>
              </a:ext>
            </a:extLst>
          </p:cNvPr>
          <p:cNvSpPr/>
          <p:nvPr/>
        </p:nvSpPr>
        <p:spPr>
          <a:xfrm rot="7201932">
            <a:off x="5345373" y="201563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Google Shape;2035;p49">
            <a:extLst>
              <a:ext uri="{FF2B5EF4-FFF2-40B4-BE49-F238E27FC236}">
                <a16:creationId xmlns:a16="http://schemas.microsoft.com/office/drawing/2014/main" id="{15B98938-8503-BC4B-3D8E-6E75857FEFAB}"/>
              </a:ext>
            </a:extLst>
          </p:cNvPr>
          <p:cNvSpPr/>
          <p:nvPr/>
        </p:nvSpPr>
        <p:spPr>
          <a:xfrm>
            <a:off x="3451379" y="1979103"/>
            <a:ext cx="318970" cy="389411"/>
          </a:xfrm>
          <a:custGeom>
            <a:avLst/>
            <a:gdLst/>
            <a:ahLst/>
            <a:cxnLst/>
            <a:rect l="l" t="t" r="r" b="b"/>
            <a:pathLst>
              <a:path w="9704" h="11847" extrusionOk="0">
                <a:moveTo>
                  <a:pt x="7593" y="693"/>
                </a:moveTo>
                <a:lnTo>
                  <a:pt x="7593" y="1418"/>
                </a:lnTo>
                <a:lnTo>
                  <a:pt x="6900" y="1418"/>
                </a:lnTo>
                <a:lnTo>
                  <a:pt x="6900" y="693"/>
                </a:lnTo>
                <a:close/>
                <a:moveTo>
                  <a:pt x="7939" y="2080"/>
                </a:moveTo>
                <a:cubicBezTo>
                  <a:pt x="8160" y="2080"/>
                  <a:pt x="8317" y="2237"/>
                  <a:pt x="8317" y="2426"/>
                </a:cubicBezTo>
                <a:lnTo>
                  <a:pt x="8317" y="5577"/>
                </a:lnTo>
                <a:lnTo>
                  <a:pt x="6868" y="5577"/>
                </a:lnTo>
                <a:cubicBezTo>
                  <a:pt x="6900" y="5482"/>
                  <a:pt x="6931" y="5356"/>
                  <a:pt x="6931" y="5230"/>
                </a:cubicBezTo>
                <a:cubicBezTo>
                  <a:pt x="6931" y="4789"/>
                  <a:pt x="6648" y="4411"/>
                  <a:pt x="6207" y="4254"/>
                </a:cubicBezTo>
                <a:lnTo>
                  <a:pt x="6207" y="2426"/>
                </a:lnTo>
                <a:cubicBezTo>
                  <a:pt x="6207" y="2237"/>
                  <a:pt x="6364" y="2080"/>
                  <a:pt x="6585" y="2080"/>
                </a:cubicBezTo>
                <a:close/>
                <a:moveTo>
                  <a:pt x="5860" y="4915"/>
                </a:moveTo>
                <a:cubicBezTo>
                  <a:pt x="6049" y="4915"/>
                  <a:pt x="6207" y="5073"/>
                  <a:pt x="6207" y="5262"/>
                </a:cubicBezTo>
                <a:cubicBezTo>
                  <a:pt x="6207" y="5482"/>
                  <a:pt x="6049" y="5640"/>
                  <a:pt x="5860" y="5640"/>
                </a:cubicBezTo>
                <a:cubicBezTo>
                  <a:pt x="5671" y="5640"/>
                  <a:pt x="5513" y="5482"/>
                  <a:pt x="5513" y="5262"/>
                </a:cubicBezTo>
                <a:cubicBezTo>
                  <a:pt x="5545" y="5073"/>
                  <a:pt x="5671" y="4915"/>
                  <a:pt x="5860" y="4915"/>
                </a:cubicBezTo>
                <a:close/>
                <a:moveTo>
                  <a:pt x="8317" y="6270"/>
                </a:moveTo>
                <a:lnTo>
                  <a:pt x="8317" y="6616"/>
                </a:lnTo>
                <a:cubicBezTo>
                  <a:pt x="8317" y="6837"/>
                  <a:pt x="8160" y="6963"/>
                  <a:pt x="7939" y="6963"/>
                </a:cubicBezTo>
                <a:lnTo>
                  <a:pt x="6585" y="6963"/>
                </a:lnTo>
                <a:cubicBezTo>
                  <a:pt x="6364" y="6963"/>
                  <a:pt x="6207" y="6805"/>
                  <a:pt x="6207" y="6616"/>
                </a:cubicBezTo>
                <a:lnTo>
                  <a:pt x="6207" y="6270"/>
                </a:lnTo>
                <a:close/>
                <a:moveTo>
                  <a:pt x="7593" y="7688"/>
                </a:moveTo>
                <a:lnTo>
                  <a:pt x="7593" y="8381"/>
                </a:lnTo>
                <a:lnTo>
                  <a:pt x="6900" y="8381"/>
                </a:lnTo>
                <a:lnTo>
                  <a:pt x="6900" y="7688"/>
                </a:lnTo>
                <a:close/>
                <a:moveTo>
                  <a:pt x="5513" y="3529"/>
                </a:moveTo>
                <a:lnTo>
                  <a:pt x="5513" y="4285"/>
                </a:lnTo>
                <a:cubicBezTo>
                  <a:pt x="5198" y="4411"/>
                  <a:pt x="4946" y="4632"/>
                  <a:pt x="4883" y="4947"/>
                </a:cubicBezTo>
                <a:cubicBezTo>
                  <a:pt x="4064" y="5104"/>
                  <a:pt x="3434" y="5829"/>
                  <a:pt x="3434" y="6648"/>
                </a:cubicBezTo>
                <a:lnTo>
                  <a:pt x="3434" y="10113"/>
                </a:lnTo>
                <a:cubicBezTo>
                  <a:pt x="3434" y="10302"/>
                  <a:pt x="3592" y="10460"/>
                  <a:pt x="3781" y="10460"/>
                </a:cubicBezTo>
                <a:lnTo>
                  <a:pt x="5639" y="10460"/>
                </a:lnTo>
                <a:lnTo>
                  <a:pt x="5986" y="11185"/>
                </a:lnTo>
                <a:lnTo>
                  <a:pt x="2048" y="11185"/>
                </a:lnTo>
                <a:lnTo>
                  <a:pt x="2048" y="11153"/>
                </a:lnTo>
                <a:lnTo>
                  <a:pt x="2048" y="7309"/>
                </a:lnTo>
                <a:cubicBezTo>
                  <a:pt x="2048" y="5356"/>
                  <a:pt x="3592" y="3686"/>
                  <a:pt x="5513" y="3529"/>
                </a:cubicBezTo>
                <a:close/>
                <a:moveTo>
                  <a:pt x="5923" y="0"/>
                </a:moveTo>
                <a:cubicBezTo>
                  <a:pt x="5702" y="0"/>
                  <a:pt x="5545" y="158"/>
                  <a:pt x="5545" y="347"/>
                </a:cubicBezTo>
                <a:cubicBezTo>
                  <a:pt x="5545" y="536"/>
                  <a:pt x="5702" y="693"/>
                  <a:pt x="5923" y="693"/>
                </a:cubicBezTo>
                <a:lnTo>
                  <a:pt x="6270" y="693"/>
                </a:lnTo>
                <a:lnTo>
                  <a:pt x="6270" y="1450"/>
                </a:lnTo>
                <a:cubicBezTo>
                  <a:pt x="5860" y="1607"/>
                  <a:pt x="5545" y="1954"/>
                  <a:pt x="5545" y="2426"/>
                </a:cubicBezTo>
                <a:lnTo>
                  <a:pt x="5545" y="2836"/>
                </a:lnTo>
                <a:cubicBezTo>
                  <a:pt x="3245" y="3025"/>
                  <a:pt x="1386" y="4947"/>
                  <a:pt x="1386" y="7309"/>
                </a:cubicBezTo>
                <a:lnTo>
                  <a:pt x="1386" y="11153"/>
                </a:lnTo>
                <a:lnTo>
                  <a:pt x="347" y="11153"/>
                </a:lnTo>
                <a:cubicBezTo>
                  <a:pt x="158" y="11153"/>
                  <a:pt x="0" y="11311"/>
                  <a:pt x="0" y="11500"/>
                </a:cubicBezTo>
                <a:cubicBezTo>
                  <a:pt x="0" y="11689"/>
                  <a:pt x="158" y="11846"/>
                  <a:pt x="347" y="11846"/>
                </a:cubicBezTo>
                <a:lnTo>
                  <a:pt x="7971" y="11846"/>
                </a:lnTo>
                <a:cubicBezTo>
                  <a:pt x="8160" y="11846"/>
                  <a:pt x="8317" y="11689"/>
                  <a:pt x="8317" y="11500"/>
                </a:cubicBezTo>
                <a:cubicBezTo>
                  <a:pt x="8317" y="11311"/>
                  <a:pt x="8160" y="11153"/>
                  <a:pt x="7971" y="11153"/>
                </a:cubicBezTo>
                <a:lnTo>
                  <a:pt x="6774" y="11153"/>
                </a:lnTo>
                <a:lnTo>
                  <a:pt x="6427" y="10428"/>
                </a:lnTo>
                <a:lnTo>
                  <a:pt x="9326" y="10428"/>
                </a:lnTo>
                <a:cubicBezTo>
                  <a:pt x="9546" y="10428"/>
                  <a:pt x="9704" y="10271"/>
                  <a:pt x="9704" y="10082"/>
                </a:cubicBezTo>
                <a:cubicBezTo>
                  <a:pt x="9672" y="9924"/>
                  <a:pt x="9515" y="9767"/>
                  <a:pt x="9326" y="9767"/>
                </a:cubicBezTo>
                <a:lnTo>
                  <a:pt x="4127" y="9767"/>
                </a:lnTo>
                <a:lnTo>
                  <a:pt x="4127" y="6648"/>
                </a:lnTo>
                <a:cubicBezTo>
                  <a:pt x="4127" y="6175"/>
                  <a:pt x="4442" y="5797"/>
                  <a:pt x="4883" y="5671"/>
                </a:cubicBezTo>
                <a:cubicBezTo>
                  <a:pt x="5009" y="5955"/>
                  <a:pt x="5230" y="6175"/>
                  <a:pt x="5513" y="6270"/>
                </a:cubicBezTo>
                <a:lnTo>
                  <a:pt x="5513" y="6648"/>
                </a:lnTo>
                <a:cubicBezTo>
                  <a:pt x="5513" y="7089"/>
                  <a:pt x="5797" y="7467"/>
                  <a:pt x="6238" y="7625"/>
                </a:cubicBezTo>
                <a:lnTo>
                  <a:pt x="6238" y="8727"/>
                </a:lnTo>
                <a:cubicBezTo>
                  <a:pt x="6238" y="8948"/>
                  <a:pt x="6396" y="9105"/>
                  <a:pt x="6585" y="9105"/>
                </a:cubicBezTo>
                <a:lnTo>
                  <a:pt x="7971" y="9105"/>
                </a:lnTo>
                <a:cubicBezTo>
                  <a:pt x="8160" y="9105"/>
                  <a:pt x="8317" y="8948"/>
                  <a:pt x="8317" y="8727"/>
                </a:cubicBezTo>
                <a:lnTo>
                  <a:pt x="8317" y="7625"/>
                </a:lnTo>
                <a:cubicBezTo>
                  <a:pt x="8695" y="7467"/>
                  <a:pt x="9010" y="7120"/>
                  <a:pt x="9010" y="6648"/>
                </a:cubicBezTo>
                <a:lnTo>
                  <a:pt x="9010" y="2426"/>
                </a:lnTo>
                <a:cubicBezTo>
                  <a:pt x="9010" y="2017"/>
                  <a:pt x="8758" y="1607"/>
                  <a:pt x="8317" y="1450"/>
                </a:cubicBezTo>
                <a:lnTo>
                  <a:pt x="8317" y="693"/>
                </a:lnTo>
                <a:lnTo>
                  <a:pt x="8664" y="693"/>
                </a:lnTo>
                <a:cubicBezTo>
                  <a:pt x="8853" y="693"/>
                  <a:pt x="9010" y="536"/>
                  <a:pt x="9010" y="347"/>
                </a:cubicBezTo>
                <a:cubicBezTo>
                  <a:pt x="9010" y="158"/>
                  <a:pt x="8853" y="0"/>
                  <a:pt x="8664" y="0"/>
                </a:cubicBezTo>
                <a:close/>
              </a:path>
            </a:pathLst>
          </a:custGeom>
          <a:solidFill>
            <a:srgbClr val="D93B48"/>
          </a:solidFill>
          <a:ln w="3175"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72;p36">
            <a:extLst>
              <a:ext uri="{FF2B5EF4-FFF2-40B4-BE49-F238E27FC236}">
                <a16:creationId xmlns:a16="http://schemas.microsoft.com/office/drawing/2014/main" id="{751CFF6F-1476-A788-AB31-DFC006DD43B5}"/>
              </a:ext>
            </a:extLst>
          </p:cNvPr>
          <p:cNvSpPr/>
          <p:nvPr/>
        </p:nvSpPr>
        <p:spPr>
          <a:xfrm rot="10800000" flipV="1">
            <a:off x="1551927" y="2002611"/>
            <a:ext cx="288057" cy="3406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19050">
            <a:solidFill>
              <a:srgbClr val="D93B4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778;p37">
            <a:extLst>
              <a:ext uri="{FF2B5EF4-FFF2-40B4-BE49-F238E27FC236}">
                <a16:creationId xmlns:a16="http://schemas.microsoft.com/office/drawing/2014/main" id="{9AE967BA-B0D7-80E2-329A-79CB6452B4B7}"/>
              </a:ext>
            </a:extLst>
          </p:cNvPr>
          <p:cNvSpPr/>
          <p:nvPr/>
        </p:nvSpPr>
        <p:spPr>
          <a:xfrm>
            <a:off x="7240383" y="2006866"/>
            <a:ext cx="422734" cy="323428"/>
          </a:xfrm>
          <a:custGeom>
            <a:avLst/>
            <a:gdLst/>
            <a:ahLst/>
            <a:cxnLst/>
            <a:rect l="l" t="t" r="r" b="b"/>
            <a:pathLst>
              <a:path w="19325" h="14718" extrusionOk="0">
                <a:moveTo>
                  <a:pt x="14192" y="1133"/>
                </a:moveTo>
                <a:cubicBezTo>
                  <a:pt x="14974" y="1133"/>
                  <a:pt x="15520" y="1906"/>
                  <a:pt x="15261" y="2643"/>
                </a:cubicBezTo>
                <a:cubicBezTo>
                  <a:pt x="15131" y="3008"/>
                  <a:pt x="15403" y="3395"/>
                  <a:pt x="15792" y="3398"/>
                </a:cubicBezTo>
                <a:lnTo>
                  <a:pt x="17628" y="3398"/>
                </a:lnTo>
                <a:cubicBezTo>
                  <a:pt x="17939" y="3398"/>
                  <a:pt x="18193" y="3648"/>
                  <a:pt x="18193" y="3962"/>
                </a:cubicBezTo>
                <a:lnTo>
                  <a:pt x="18193" y="10756"/>
                </a:lnTo>
                <a:cubicBezTo>
                  <a:pt x="18193" y="11070"/>
                  <a:pt x="17939" y="11324"/>
                  <a:pt x="17628" y="11324"/>
                </a:cubicBezTo>
                <a:lnTo>
                  <a:pt x="10230" y="11324"/>
                </a:lnTo>
                <a:lnTo>
                  <a:pt x="10230" y="9624"/>
                </a:lnTo>
                <a:cubicBezTo>
                  <a:pt x="11480" y="9624"/>
                  <a:pt x="12492" y="8609"/>
                  <a:pt x="12492" y="7359"/>
                </a:cubicBezTo>
                <a:cubicBezTo>
                  <a:pt x="12492" y="6109"/>
                  <a:pt x="11480" y="5095"/>
                  <a:pt x="10230" y="5095"/>
                </a:cubicBezTo>
                <a:lnTo>
                  <a:pt x="10230" y="3398"/>
                </a:lnTo>
                <a:lnTo>
                  <a:pt x="12592" y="3398"/>
                </a:lnTo>
                <a:cubicBezTo>
                  <a:pt x="12981" y="3395"/>
                  <a:pt x="13253" y="3008"/>
                  <a:pt x="13123" y="2643"/>
                </a:cubicBezTo>
                <a:cubicBezTo>
                  <a:pt x="12863" y="1906"/>
                  <a:pt x="13410" y="1133"/>
                  <a:pt x="14192" y="1133"/>
                </a:cubicBezTo>
                <a:close/>
                <a:moveTo>
                  <a:pt x="9098" y="3398"/>
                </a:moveTo>
                <a:lnTo>
                  <a:pt x="9098" y="5759"/>
                </a:lnTo>
                <a:cubicBezTo>
                  <a:pt x="9098" y="6082"/>
                  <a:pt x="9363" y="6323"/>
                  <a:pt x="9663" y="6323"/>
                </a:cubicBezTo>
                <a:cubicBezTo>
                  <a:pt x="9726" y="6323"/>
                  <a:pt x="9790" y="6313"/>
                  <a:pt x="9853" y="6290"/>
                </a:cubicBezTo>
                <a:cubicBezTo>
                  <a:pt x="9979" y="6247"/>
                  <a:pt x="10105" y="6226"/>
                  <a:pt x="10229" y="6226"/>
                </a:cubicBezTo>
                <a:cubicBezTo>
                  <a:pt x="10828" y="6226"/>
                  <a:pt x="11357" y="6708"/>
                  <a:pt x="11360" y="7353"/>
                </a:cubicBezTo>
                <a:cubicBezTo>
                  <a:pt x="11362" y="8003"/>
                  <a:pt x="10832" y="8493"/>
                  <a:pt x="10229" y="8493"/>
                </a:cubicBezTo>
                <a:cubicBezTo>
                  <a:pt x="10108" y="8493"/>
                  <a:pt x="9985" y="8473"/>
                  <a:pt x="9862" y="8431"/>
                </a:cubicBezTo>
                <a:cubicBezTo>
                  <a:pt x="9829" y="8419"/>
                  <a:pt x="9796" y="8410"/>
                  <a:pt x="9759" y="8404"/>
                </a:cubicBezTo>
                <a:cubicBezTo>
                  <a:pt x="9726" y="8398"/>
                  <a:pt x="9692" y="8395"/>
                  <a:pt x="9659" y="8395"/>
                </a:cubicBezTo>
                <a:cubicBezTo>
                  <a:pt x="9350" y="8395"/>
                  <a:pt x="9090" y="8653"/>
                  <a:pt x="9098" y="8975"/>
                </a:cubicBezTo>
                <a:lnTo>
                  <a:pt x="9098" y="11324"/>
                </a:lnTo>
                <a:lnTo>
                  <a:pt x="6737" y="11324"/>
                </a:lnTo>
                <a:cubicBezTo>
                  <a:pt x="6344" y="11324"/>
                  <a:pt x="6073" y="11710"/>
                  <a:pt x="6202" y="12079"/>
                </a:cubicBezTo>
                <a:cubicBezTo>
                  <a:pt x="6462" y="12813"/>
                  <a:pt x="5916" y="13585"/>
                  <a:pt x="5134" y="13585"/>
                </a:cubicBezTo>
                <a:cubicBezTo>
                  <a:pt x="4352" y="13585"/>
                  <a:pt x="3805" y="12813"/>
                  <a:pt x="4065" y="12079"/>
                </a:cubicBezTo>
                <a:cubicBezTo>
                  <a:pt x="4195" y="11710"/>
                  <a:pt x="3923" y="11324"/>
                  <a:pt x="3533" y="11324"/>
                </a:cubicBezTo>
                <a:lnTo>
                  <a:pt x="1700" y="11324"/>
                </a:lnTo>
                <a:cubicBezTo>
                  <a:pt x="1386" y="11324"/>
                  <a:pt x="1133" y="11070"/>
                  <a:pt x="1133" y="10756"/>
                </a:cubicBezTo>
                <a:lnTo>
                  <a:pt x="1133" y="3962"/>
                </a:lnTo>
                <a:cubicBezTo>
                  <a:pt x="1133" y="3648"/>
                  <a:pt x="1386" y="3398"/>
                  <a:pt x="1700" y="3398"/>
                </a:cubicBezTo>
                <a:lnTo>
                  <a:pt x="2941" y="3398"/>
                </a:lnTo>
                <a:cubicBezTo>
                  <a:pt x="2570" y="4829"/>
                  <a:pt x="3654" y="6227"/>
                  <a:pt x="5134" y="6227"/>
                </a:cubicBezTo>
                <a:cubicBezTo>
                  <a:pt x="6613" y="6227"/>
                  <a:pt x="7697" y="4829"/>
                  <a:pt x="7326" y="3398"/>
                </a:cubicBezTo>
                <a:close/>
                <a:moveTo>
                  <a:pt x="14192" y="1"/>
                </a:moveTo>
                <a:cubicBezTo>
                  <a:pt x="12942" y="1"/>
                  <a:pt x="11927" y="1012"/>
                  <a:pt x="11927" y="2266"/>
                </a:cubicBezTo>
                <a:lnTo>
                  <a:pt x="6399" y="2266"/>
                </a:lnTo>
                <a:cubicBezTo>
                  <a:pt x="5910" y="2266"/>
                  <a:pt x="5650" y="2842"/>
                  <a:pt x="5979" y="3208"/>
                </a:cubicBezTo>
                <a:cubicBezTo>
                  <a:pt x="6631" y="3938"/>
                  <a:pt x="6112" y="5095"/>
                  <a:pt x="5134" y="5095"/>
                </a:cubicBezTo>
                <a:cubicBezTo>
                  <a:pt x="4155" y="5095"/>
                  <a:pt x="3636" y="3938"/>
                  <a:pt x="4291" y="3208"/>
                </a:cubicBezTo>
                <a:cubicBezTo>
                  <a:pt x="4617" y="2842"/>
                  <a:pt x="4358" y="2266"/>
                  <a:pt x="3868" y="2266"/>
                </a:cubicBezTo>
                <a:lnTo>
                  <a:pt x="1700" y="2266"/>
                </a:lnTo>
                <a:cubicBezTo>
                  <a:pt x="761" y="2266"/>
                  <a:pt x="1" y="3023"/>
                  <a:pt x="1" y="3962"/>
                </a:cubicBezTo>
                <a:lnTo>
                  <a:pt x="1" y="10756"/>
                </a:lnTo>
                <a:cubicBezTo>
                  <a:pt x="1" y="11695"/>
                  <a:pt x="761" y="12453"/>
                  <a:pt x="1700" y="12456"/>
                </a:cubicBezTo>
                <a:lnTo>
                  <a:pt x="2869" y="12456"/>
                </a:lnTo>
                <a:cubicBezTo>
                  <a:pt x="2869" y="13706"/>
                  <a:pt x="3884" y="14718"/>
                  <a:pt x="5134" y="14718"/>
                </a:cubicBezTo>
                <a:cubicBezTo>
                  <a:pt x="6384" y="14718"/>
                  <a:pt x="7398" y="13706"/>
                  <a:pt x="7398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3962"/>
                </a:lnTo>
                <a:cubicBezTo>
                  <a:pt x="19325" y="3023"/>
                  <a:pt x="18564" y="2266"/>
                  <a:pt x="17628" y="2266"/>
                </a:cubicBezTo>
                <a:lnTo>
                  <a:pt x="16457" y="2266"/>
                </a:lnTo>
                <a:cubicBezTo>
                  <a:pt x="16457" y="1012"/>
                  <a:pt x="15442" y="1"/>
                  <a:pt x="14192" y="1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F0F0F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" name="Google Shape;1064;p50">
            <a:extLst>
              <a:ext uri="{FF2B5EF4-FFF2-40B4-BE49-F238E27FC236}">
                <a16:creationId xmlns:a16="http://schemas.microsoft.com/office/drawing/2014/main" id="{DC935CAD-84E0-A3E0-F864-664B6215A2EF}"/>
              </a:ext>
            </a:extLst>
          </p:cNvPr>
          <p:cNvSpPr txBox="1">
            <a:spLocks/>
          </p:cNvSpPr>
          <p:nvPr/>
        </p:nvSpPr>
        <p:spPr>
          <a:xfrm>
            <a:off x="2651014" y="3639055"/>
            <a:ext cx="1919700" cy="49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spcAft>
                <a:spcPts val="1200"/>
              </a:spcAft>
              <a:buFont typeface="Karla"/>
              <a:buNone/>
            </a:pPr>
            <a:r>
              <a:rPr lang="en-US" sz="1200" dirty="0"/>
              <a:t>0.8 training &amp;                0.2 testing </a:t>
            </a:r>
          </a:p>
        </p:txBody>
      </p:sp>
      <p:sp>
        <p:nvSpPr>
          <p:cNvPr id="4" name="Google Shape;1066;p50">
            <a:extLst>
              <a:ext uri="{FF2B5EF4-FFF2-40B4-BE49-F238E27FC236}">
                <a16:creationId xmlns:a16="http://schemas.microsoft.com/office/drawing/2014/main" id="{490D7758-2A32-77EF-D03E-3582F5FF5198}"/>
              </a:ext>
            </a:extLst>
          </p:cNvPr>
          <p:cNvSpPr txBox="1">
            <a:spLocks/>
          </p:cNvSpPr>
          <p:nvPr/>
        </p:nvSpPr>
        <p:spPr>
          <a:xfrm>
            <a:off x="710795" y="3639055"/>
            <a:ext cx="1919700" cy="47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spcAft>
                <a:spcPts val="1200"/>
              </a:spcAft>
              <a:buFont typeface="Karla"/>
              <a:buNone/>
            </a:pPr>
            <a:r>
              <a:rPr lang="en-US" sz="1200" dirty="0"/>
              <a:t>Import dataset (Numeric)</a:t>
            </a:r>
          </a:p>
        </p:txBody>
      </p:sp>
      <p:sp>
        <p:nvSpPr>
          <p:cNvPr id="8" name="Google Shape;1068;p50">
            <a:extLst>
              <a:ext uri="{FF2B5EF4-FFF2-40B4-BE49-F238E27FC236}">
                <a16:creationId xmlns:a16="http://schemas.microsoft.com/office/drawing/2014/main" id="{1FD93B97-0128-683A-8D2B-4636F6CD098B}"/>
              </a:ext>
            </a:extLst>
          </p:cNvPr>
          <p:cNvSpPr txBox="1">
            <a:spLocks/>
          </p:cNvSpPr>
          <p:nvPr/>
        </p:nvSpPr>
        <p:spPr>
          <a:xfrm>
            <a:off x="6524818" y="3639055"/>
            <a:ext cx="1919700" cy="47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spcAft>
                <a:spcPts val="1200"/>
              </a:spcAft>
              <a:buFont typeface="Karla"/>
              <a:buNone/>
            </a:pPr>
            <a:r>
              <a:rPr lang="en-US" sz="1200" dirty="0"/>
              <a:t>Accuracy, precision       &amp; recall</a:t>
            </a:r>
          </a:p>
        </p:txBody>
      </p:sp>
      <p:sp>
        <p:nvSpPr>
          <p:cNvPr id="9" name="Google Shape;1070;p50">
            <a:extLst>
              <a:ext uri="{FF2B5EF4-FFF2-40B4-BE49-F238E27FC236}">
                <a16:creationId xmlns:a16="http://schemas.microsoft.com/office/drawing/2014/main" id="{57650B2D-275B-15D7-243C-EC8EEB2F86FC}"/>
              </a:ext>
            </a:extLst>
          </p:cNvPr>
          <p:cNvSpPr txBox="1">
            <a:spLocks/>
          </p:cNvSpPr>
          <p:nvPr/>
        </p:nvSpPr>
        <p:spPr>
          <a:xfrm>
            <a:off x="4606179" y="3604644"/>
            <a:ext cx="1918639" cy="56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spcAft>
                <a:spcPts val="1200"/>
              </a:spcAft>
              <a:buFont typeface="Karla"/>
              <a:buNone/>
            </a:pPr>
            <a:r>
              <a:rPr lang="en-US" sz="1200" dirty="0"/>
              <a:t>Model Training using the processed dataset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3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Building &amp; Evaluation</a:t>
            </a:r>
            <a:endParaRPr dirty="0"/>
          </a:p>
        </p:txBody>
      </p:sp>
      <p:sp>
        <p:nvSpPr>
          <p:cNvPr id="904" name="Google Shape;904;p43"/>
          <p:cNvSpPr txBox="1">
            <a:spLocks noGrp="1"/>
          </p:cNvSpPr>
          <p:nvPr>
            <p:ph type="title" idx="2"/>
          </p:nvPr>
        </p:nvSpPr>
        <p:spPr>
          <a:xfrm>
            <a:off x="1132967" y="1609627"/>
            <a:ext cx="1307444" cy="361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Random Forest</a:t>
            </a:r>
            <a:endParaRPr sz="1200" dirty="0"/>
          </a:p>
        </p:txBody>
      </p:sp>
      <p:sp>
        <p:nvSpPr>
          <p:cNvPr id="912" name="Google Shape;912;p43"/>
          <p:cNvSpPr/>
          <p:nvPr/>
        </p:nvSpPr>
        <p:spPr>
          <a:xfrm>
            <a:off x="852372" y="1653081"/>
            <a:ext cx="280595" cy="26625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3"/>
          <p:cNvSpPr txBox="1"/>
          <p:nvPr/>
        </p:nvSpPr>
        <p:spPr>
          <a:xfrm>
            <a:off x="852372" y="1713816"/>
            <a:ext cx="280595" cy="15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rPr>
              <a:t>1</a:t>
            </a:r>
            <a:endParaRPr sz="2000" b="1" dirty="0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4" name="Google Shape;961;p45">
            <a:extLst>
              <a:ext uri="{FF2B5EF4-FFF2-40B4-BE49-F238E27FC236}">
                <a16:creationId xmlns:a16="http://schemas.microsoft.com/office/drawing/2014/main" id="{D9B5B929-3F74-0A12-CE7D-C8D760233C6D}"/>
              </a:ext>
            </a:extLst>
          </p:cNvPr>
          <p:cNvSpPr txBox="1">
            <a:spLocks/>
          </p:cNvSpPr>
          <p:nvPr/>
        </p:nvSpPr>
        <p:spPr>
          <a:xfrm>
            <a:off x="715030" y="1165373"/>
            <a:ext cx="2131116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algn="l"/>
            <a:r>
              <a:rPr lang="en-US" sz="1800" dirty="0"/>
              <a:t>Imported Models</a:t>
            </a:r>
          </a:p>
        </p:txBody>
      </p:sp>
      <p:sp>
        <p:nvSpPr>
          <p:cNvPr id="44" name="Google Shape;904;p43">
            <a:extLst>
              <a:ext uri="{FF2B5EF4-FFF2-40B4-BE49-F238E27FC236}">
                <a16:creationId xmlns:a16="http://schemas.microsoft.com/office/drawing/2014/main" id="{02CAE5BA-FDFD-EA67-7EE0-106098F3439F}"/>
              </a:ext>
            </a:extLst>
          </p:cNvPr>
          <p:cNvSpPr txBox="1">
            <a:spLocks/>
          </p:cNvSpPr>
          <p:nvPr/>
        </p:nvSpPr>
        <p:spPr>
          <a:xfrm>
            <a:off x="1132967" y="1970967"/>
            <a:ext cx="1761624" cy="36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 ExtraBold"/>
              <a:buNone/>
              <a:defRPr sz="2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algn="l"/>
            <a:r>
              <a:rPr lang="en-US" sz="1200" dirty="0"/>
              <a:t>K-Nearest Neighbors	</a:t>
            </a:r>
          </a:p>
        </p:txBody>
      </p:sp>
      <p:sp>
        <p:nvSpPr>
          <p:cNvPr id="45" name="Google Shape;912;p43">
            <a:extLst>
              <a:ext uri="{FF2B5EF4-FFF2-40B4-BE49-F238E27FC236}">
                <a16:creationId xmlns:a16="http://schemas.microsoft.com/office/drawing/2014/main" id="{818DEB32-5082-938F-512F-1FECCB8FD3EC}"/>
              </a:ext>
            </a:extLst>
          </p:cNvPr>
          <p:cNvSpPr/>
          <p:nvPr/>
        </p:nvSpPr>
        <p:spPr>
          <a:xfrm>
            <a:off x="852372" y="2014421"/>
            <a:ext cx="280595" cy="26625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916;p43">
            <a:extLst>
              <a:ext uri="{FF2B5EF4-FFF2-40B4-BE49-F238E27FC236}">
                <a16:creationId xmlns:a16="http://schemas.microsoft.com/office/drawing/2014/main" id="{2E45D08A-B8D8-C6C9-3CE2-9F5E6CA9DAEB}"/>
              </a:ext>
            </a:extLst>
          </p:cNvPr>
          <p:cNvSpPr txBox="1"/>
          <p:nvPr/>
        </p:nvSpPr>
        <p:spPr>
          <a:xfrm>
            <a:off x="852372" y="2075156"/>
            <a:ext cx="280595" cy="15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rPr>
              <a:t>2</a:t>
            </a:r>
            <a:endParaRPr sz="2000" b="1" dirty="0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47" name="Google Shape;904;p43">
            <a:extLst>
              <a:ext uri="{FF2B5EF4-FFF2-40B4-BE49-F238E27FC236}">
                <a16:creationId xmlns:a16="http://schemas.microsoft.com/office/drawing/2014/main" id="{B0F2BB97-5B6C-9F79-F0EE-AA08D9AC4A48}"/>
              </a:ext>
            </a:extLst>
          </p:cNvPr>
          <p:cNvSpPr txBox="1">
            <a:spLocks/>
          </p:cNvSpPr>
          <p:nvPr/>
        </p:nvSpPr>
        <p:spPr>
          <a:xfrm>
            <a:off x="1132967" y="2332307"/>
            <a:ext cx="1307444" cy="36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 ExtraBold"/>
              <a:buNone/>
              <a:defRPr sz="2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algn="l"/>
            <a:r>
              <a:rPr lang="en-US" sz="1200" dirty="0"/>
              <a:t>Decision Tree	</a:t>
            </a:r>
          </a:p>
        </p:txBody>
      </p:sp>
      <p:sp>
        <p:nvSpPr>
          <p:cNvPr id="48" name="Google Shape;912;p43">
            <a:extLst>
              <a:ext uri="{FF2B5EF4-FFF2-40B4-BE49-F238E27FC236}">
                <a16:creationId xmlns:a16="http://schemas.microsoft.com/office/drawing/2014/main" id="{27ED0C76-EC5F-A82F-C374-65439EFBED75}"/>
              </a:ext>
            </a:extLst>
          </p:cNvPr>
          <p:cNvSpPr/>
          <p:nvPr/>
        </p:nvSpPr>
        <p:spPr>
          <a:xfrm>
            <a:off x="852372" y="2375761"/>
            <a:ext cx="280595" cy="26625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916;p43">
            <a:extLst>
              <a:ext uri="{FF2B5EF4-FFF2-40B4-BE49-F238E27FC236}">
                <a16:creationId xmlns:a16="http://schemas.microsoft.com/office/drawing/2014/main" id="{CAFAD898-B7A9-B45F-7728-0DE1670EB789}"/>
              </a:ext>
            </a:extLst>
          </p:cNvPr>
          <p:cNvSpPr txBox="1"/>
          <p:nvPr/>
        </p:nvSpPr>
        <p:spPr>
          <a:xfrm>
            <a:off x="852372" y="2436496"/>
            <a:ext cx="280595" cy="15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rPr>
              <a:t>3</a:t>
            </a:r>
            <a:endParaRPr sz="2000" b="1" dirty="0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50" name="Google Shape;904;p43">
            <a:extLst>
              <a:ext uri="{FF2B5EF4-FFF2-40B4-BE49-F238E27FC236}">
                <a16:creationId xmlns:a16="http://schemas.microsoft.com/office/drawing/2014/main" id="{A491CB52-D36A-35C7-1523-84766732C0BF}"/>
              </a:ext>
            </a:extLst>
          </p:cNvPr>
          <p:cNvSpPr txBox="1">
            <a:spLocks/>
          </p:cNvSpPr>
          <p:nvPr/>
        </p:nvSpPr>
        <p:spPr>
          <a:xfrm>
            <a:off x="1132966" y="2685465"/>
            <a:ext cx="1664735" cy="36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 ExtraBold"/>
              <a:buNone/>
              <a:defRPr sz="2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algn="l"/>
            <a:r>
              <a:rPr lang="en-US" sz="1200" dirty="0"/>
              <a:t>Logistic Regression	</a:t>
            </a:r>
          </a:p>
        </p:txBody>
      </p:sp>
      <p:sp>
        <p:nvSpPr>
          <p:cNvPr id="51" name="Google Shape;912;p43">
            <a:extLst>
              <a:ext uri="{FF2B5EF4-FFF2-40B4-BE49-F238E27FC236}">
                <a16:creationId xmlns:a16="http://schemas.microsoft.com/office/drawing/2014/main" id="{AFA75C36-B578-C775-3A54-33785938BCFB}"/>
              </a:ext>
            </a:extLst>
          </p:cNvPr>
          <p:cNvSpPr/>
          <p:nvPr/>
        </p:nvSpPr>
        <p:spPr>
          <a:xfrm>
            <a:off x="852372" y="2728919"/>
            <a:ext cx="280595" cy="26625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916;p43">
            <a:extLst>
              <a:ext uri="{FF2B5EF4-FFF2-40B4-BE49-F238E27FC236}">
                <a16:creationId xmlns:a16="http://schemas.microsoft.com/office/drawing/2014/main" id="{A7E29695-E636-5890-A039-F160678174B7}"/>
              </a:ext>
            </a:extLst>
          </p:cNvPr>
          <p:cNvSpPr txBox="1"/>
          <p:nvPr/>
        </p:nvSpPr>
        <p:spPr>
          <a:xfrm>
            <a:off x="852372" y="2789654"/>
            <a:ext cx="280595" cy="15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rPr>
              <a:t>4</a:t>
            </a:r>
            <a:endParaRPr sz="2000" b="1" dirty="0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53" name="Google Shape;904;p43">
            <a:extLst>
              <a:ext uri="{FF2B5EF4-FFF2-40B4-BE49-F238E27FC236}">
                <a16:creationId xmlns:a16="http://schemas.microsoft.com/office/drawing/2014/main" id="{E5A6259B-5631-C03E-1AD8-40089C4EE6BA}"/>
              </a:ext>
            </a:extLst>
          </p:cNvPr>
          <p:cNvSpPr txBox="1">
            <a:spLocks/>
          </p:cNvSpPr>
          <p:nvPr/>
        </p:nvSpPr>
        <p:spPr>
          <a:xfrm>
            <a:off x="1132966" y="3046805"/>
            <a:ext cx="1610233" cy="36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 ExtraBold"/>
              <a:buNone/>
              <a:defRPr sz="2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algn="l"/>
            <a:r>
              <a:rPr lang="en-US" sz="1200" dirty="0"/>
              <a:t>Gradient Boosting	</a:t>
            </a:r>
          </a:p>
        </p:txBody>
      </p:sp>
      <p:sp>
        <p:nvSpPr>
          <p:cNvPr id="54" name="Google Shape;912;p43">
            <a:extLst>
              <a:ext uri="{FF2B5EF4-FFF2-40B4-BE49-F238E27FC236}">
                <a16:creationId xmlns:a16="http://schemas.microsoft.com/office/drawing/2014/main" id="{A0E84A7D-4FEA-F8E7-32FF-A52B0248B0E7}"/>
              </a:ext>
            </a:extLst>
          </p:cNvPr>
          <p:cNvSpPr/>
          <p:nvPr/>
        </p:nvSpPr>
        <p:spPr>
          <a:xfrm>
            <a:off x="852372" y="3090259"/>
            <a:ext cx="280595" cy="26625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916;p43">
            <a:extLst>
              <a:ext uri="{FF2B5EF4-FFF2-40B4-BE49-F238E27FC236}">
                <a16:creationId xmlns:a16="http://schemas.microsoft.com/office/drawing/2014/main" id="{EEB3F012-1DC9-3078-B27C-CFDC59D2FB0F}"/>
              </a:ext>
            </a:extLst>
          </p:cNvPr>
          <p:cNvSpPr txBox="1"/>
          <p:nvPr/>
        </p:nvSpPr>
        <p:spPr>
          <a:xfrm>
            <a:off x="852372" y="3150994"/>
            <a:ext cx="280595" cy="15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rPr>
              <a:t>5</a:t>
            </a:r>
            <a:endParaRPr sz="2000" b="1" dirty="0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56" name="Google Shape;904;p43">
            <a:extLst>
              <a:ext uri="{FF2B5EF4-FFF2-40B4-BE49-F238E27FC236}">
                <a16:creationId xmlns:a16="http://schemas.microsoft.com/office/drawing/2014/main" id="{9822CA27-BF21-0268-EBC0-2128595F7B45}"/>
              </a:ext>
            </a:extLst>
          </p:cNvPr>
          <p:cNvSpPr txBox="1">
            <a:spLocks/>
          </p:cNvSpPr>
          <p:nvPr/>
        </p:nvSpPr>
        <p:spPr>
          <a:xfrm>
            <a:off x="1132967" y="3399963"/>
            <a:ext cx="1307444" cy="36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 ExtraBold"/>
              <a:buNone/>
              <a:defRPr sz="2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algn="l"/>
            <a:r>
              <a:rPr lang="en-US" sz="1200" dirty="0"/>
              <a:t>Naive Bayes	</a:t>
            </a:r>
          </a:p>
        </p:txBody>
      </p:sp>
      <p:sp>
        <p:nvSpPr>
          <p:cNvPr id="57" name="Google Shape;912;p43">
            <a:extLst>
              <a:ext uri="{FF2B5EF4-FFF2-40B4-BE49-F238E27FC236}">
                <a16:creationId xmlns:a16="http://schemas.microsoft.com/office/drawing/2014/main" id="{B2645507-8EE5-6B4C-1AB8-935F7A1351E2}"/>
              </a:ext>
            </a:extLst>
          </p:cNvPr>
          <p:cNvSpPr/>
          <p:nvPr/>
        </p:nvSpPr>
        <p:spPr>
          <a:xfrm>
            <a:off x="852372" y="3443417"/>
            <a:ext cx="280595" cy="26625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916;p43">
            <a:extLst>
              <a:ext uri="{FF2B5EF4-FFF2-40B4-BE49-F238E27FC236}">
                <a16:creationId xmlns:a16="http://schemas.microsoft.com/office/drawing/2014/main" id="{ECBFAC8A-DB46-0680-1045-94F86403C601}"/>
              </a:ext>
            </a:extLst>
          </p:cNvPr>
          <p:cNvSpPr txBox="1"/>
          <p:nvPr/>
        </p:nvSpPr>
        <p:spPr>
          <a:xfrm>
            <a:off x="852372" y="3504152"/>
            <a:ext cx="280595" cy="15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rPr>
              <a:t>6</a:t>
            </a:r>
            <a:endParaRPr sz="2000" b="1" dirty="0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59" name="Google Shape;904;p43">
            <a:extLst>
              <a:ext uri="{FF2B5EF4-FFF2-40B4-BE49-F238E27FC236}">
                <a16:creationId xmlns:a16="http://schemas.microsoft.com/office/drawing/2014/main" id="{50915EF1-83CB-17B7-3325-726929CED75B}"/>
              </a:ext>
            </a:extLst>
          </p:cNvPr>
          <p:cNvSpPr txBox="1">
            <a:spLocks/>
          </p:cNvSpPr>
          <p:nvPr/>
        </p:nvSpPr>
        <p:spPr>
          <a:xfrm>
            <a:off x="1132966" y="3755364"/>
            <a:ext cx="1999977" cy="36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 ExtraBold"/>
              <a:buNone/>
              <a:defRPr sz="2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algn="l"/>
            <a:r>
              <a:rPr lang="en-US" sz="1200" dirty="0"/>
              <a:t>Support Vector Machine</a:t>
            </a:r>
          </a:p>
        </p:txBody>
      </p:sp>
      <p:sp>
        <p:nvSpPr>
          <p:cNvPr id="60" name="Google Shape;912;p43">
            <a:extLst>
              <a:ext uri="{FF2B5EF4-FFF2-40B4-BE49-F238E27FC236}">
                <a16:creationId xmlns:a16="http://schemas.microsoft.com/office/drawing/2014/main" id="{FF0C52A9-7478-06AC-4999-B4B31CA3B0FE}"/>
              </a:ext>
            </a:extLst>
          </p:cNvPr>
          <p:cNvSpPr/>
          <p:nvPr/>
        </p:nvSpPr>
        <p:spPr>
          <a:xfrm>
            <a:off x="852372" y="3798818"/>
            <a:ext cx="280595" cy="26625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916;p43">
            <a:extLst>
              <a:ext uri="{FF2B5EF4-FFF2-40B4-BE49-F238E27FC236}">
                <a16:creationId xmlns:a16="http://schemas.microsoft.com/office/drawing/2014/main" id="{7CFE0E53-388A-CF2D-9162-B1014E3F87D5}"/>
              </a:ext>
            </a:extLst>
          </p:cNvPr>
          <p:cNvSpPr txBox="1"/>
          <p:nvPr/>
        </p:nvSpPr>
        <p:spPr>
          <a:xfrm>
            <a:off x="852372" y="3859553"/>
            <a:ext cx="280595" cy="15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rPr>
              <a:t>7</a:t>
            </a:r>
            <a:endParaRPr sz="2000" b="1" dirty="0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96" name="Google Shape;961;p45">
            <a:extLst>
              <a:ext uri="{FF2B5EF4-FFF2-40B4-BE49-F238E27FC236}">
                <a16:creationId xmlns:a16="http://schemas.microsoft.com/office/drawing/2014/main" id="{362A91C6-8620-0824-2550-296C6AD308A9}"/>
              </a:ext>
            </a:extLst>
          </p:cNvPr>
          <p:cNvSpPr txBox="1">
            <a:spLocks/>
          </p:cNvSpPr>
          <p:nvPr/>
        </p:nvSpPr>
        <p:spPr>
          <a:xfrm>
            <a:off x="3606360" y="1165373"/>
            <a:ext cx="2131116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-US" sz="1800" dirty="0"/>
              <a:t>Best Model</a:t>
            </a:r>
          </a:p>
        </p:txBody>
      </p:sp>
      <p:cxnSp>
        <p:nvCxnSpPr>
          <p:cNvPr id="897" name="Google Shape;868;p46">
            <a:extLst>
              <a:ext uri="{FF2B5EF4-FFF2-40B4-BE49-F238E27FC236}">
                <a16:creationId xmlns:a16="http://schemas.microsoft.com/office/drawing/2014/main" id="{04DCCABC-62E2-8DD7-AB8E-E7480571A86C}"/>
              </a:ext>
            </a:extLst>
          </p:cNvPr>
          <p:cNvCxnSpPr>
            <a:cxnSpLocks/>
          </p:cNvCxnSpPr>
          <p:nvPr/>
        </p:nvCxnSpPr>
        <p:spPr>
          <a:xfrm rot="10800000" flipH="1">
            <a:off x="2603637" y="2579138"/>
            <a:ext cx="2059800" cy="698100"/>
          </a:xfrm>
          <a:prstGeom prst="curvedConnector2">
            <a:avLst/>
          </a:prstGeom>
          <a:noFill/>
          <a:ln w="19050" cap="flat" cmpd="sng">
            <a:solidFill>
              <a:srgbClr val="D93B4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9" name="Google Shape;904;p43">
            <a:extLst>
              <a:ext uri="{FF2B5EF4-FFF2-40B4-BE49-F238E27FC236}">
                <a16:creationId xmlns:a16="http://schemas.microsoft.com/office/drawing/2014/main" id="{6E562A93-9632-5AF6-1B34-126D8144685F}"/>
              </a:ext>
            </a:extLst>
          </p:cNvPr>
          <p:cNvSpPr txBox="1">
            <a:spLocks/>
          </p:cNvSpPr>
          <p:nvPr/>
        </p:nvSpPr>
        <p:spPr>
          <a:xfrm>
            <a:off x="3706813" y="2217446"/>
            <a:ext cx="2239699" cy="36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 ExtraBold"/>
              <a:buNone/>
              <a:defRPr sz="2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algn="l"/>
            <a:r>
              <a:rPr lang="en-US" sz="1600" dirty="0"/>
              <a:t>Gradient Boosting	</a:t>
            </a:r>
          </a:p>
        </p:txBody>
      </p:sp>
      <p:sp>
        <p:nvSpPr>
          <p:cNvPr id="900" name="Google Shape;912;p43">
            <a:extLst>
              <a:ext uri="{FF2B5EF4-FFF2-40B4-BE49-F238E27FC236}">
                <a16:creationId xmlns:a16="http://schemas.microsoft.com/office/drawing/2014/main" id="{A9E4DA65-1F54-561B-77ED-5DC59C16DC7A}"/>
              </a:ext>
            </a:extLst>
          </p:cNvPr>
          <p:cNvSpPr/>
          <p:nvPr/>
        </p:nvSpPr>
        <p:spPr>
          <a:xfrm>
            <a:off x="4523556" y="1920231"/>
            <a:ext cx="296726" cy="296863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541;p77">
            <a:extLst>
              <a:ext uri="{FF2B5EF4-FFF2-40B4-BE49-F238E27FC236}">
                <a16:creationId xmlns:a16="http://schemas.microsoft.com/office/drawing/2014/main" id="{B94A4E1E-78E6-DA17-28F0-4CBE842E67B3}"/>
              </a:ext>
            </a:extLst>
          </p:cNvPr>
          <p:cNvSpPr/>
          <p:nvPr/>
        </p:nvSpPr>
        <p:spPr>
          <a:xfrm>
            <a:off x="4585400" y="1994667"/>
            <a:ext cx="173037" cy="148402"/>
          </a:xfrm>
          <a:custGeom>
            <a:avLst/>
            <a:gdLst/>
            <a:ahLst/>
            <a:cxnLst/>
            <a:rect l="l" t="t" r="r" b="b"/>
            <a:pathLst>
              <a:path w="19655" h="18246" extrusionOk="0">
                <a:moveTo>
                  <a:pt x="9829" y="1835"/>
                </a:moveTo>
                <a:lnTo>
                  <a:pt x="12133" y="6452"/>
                </a:lnTo>
                <a:cubicBezTo>
                  <a:pt x="12218" y="6618"/>
                  <a:pt x="12375" y="6733"/>
                  <a:pt x="12559" y="6760"/>
                </a:cubicBezTo>
                <a:lnTo>
                  <a:pt x="17698" y="7500"/>
                </a:lnTo>
                <a:lnTo>
                  <a:pt x="13984" y="11078"/>
                </a:lnTo>
                <a:cubicBezTo>
                  <a:pt x="13848" y="11211"/>
                  <a:pt x="13788" y="11398"/>
                  <a:pt x="13821" y="11582"/>
                </a:cubicBezTo>
                <a:lnTo>
                  <a:pt x="14700" y="16646"/>
                </a:lnTo>
                <a:lnTo>
                  <a:pt x="10092" y="14251"/>
                </a:lnTo>
                <a:cubicBezTo>
                  <a:pt x="10009" y="14209"/>
                  <a:pt x="9919" y="14188"/>
                  <a:pt x="9830" y="14188"/>
                </a:cubicBezTo>
                <a:cubicBezTo>
                  <a:pt x="9740" y="14188"/>
                  <a:pt x="9651" y="14209"/>
                  <a:pt x="9570" y="14251"/>
                </a:cubicBezTo>
                <a:lnTo>
                  <a:pt x="4962" y="16646"/>
                </a:lnTo>
                <a:lnTo>
                  <a:pt x="5838" y="11582"/>
                </a:lnTo>
                <a:cubicBezTo>
                  <a:pt x="5871" y="11398"/>
                  <a:pt x="5810" y="11208"/>
                  <a:pt x="5674" y="11078"/>
                </a:cubicBezTo>
                <a:lnTo>
                  <a:pt x="1961" y="7500"/>
                </a:lnTo>
                <a:lnTo>
                  <a:pt x="7100" y="6760"/>
                </a:lnTo>
                <a:cubicBezTo>
                  <a:pt x="7284" y="6733"/>
                  <a:pt x="7441" y="6618"/>
                  <a:pt x="7525" y="6452"/>
                </a:cubicBezTo>
                <a:lnTo>
                  <a:pt x="9829" y="1835"/>
                </a:lnTo>
                <a:close/>
                <a:moveTo>
                  <a:pt x="9828" y="1"/>
                </a:moveTo>
                <a:cubicBezTo>
                  <a:pt x="9627" y="1"/>
                  <a:pt x="9426" y="105"/>
                  <a:pt x="9322" y="313"/>
                </a:cubicBezTo>
                <a:lnTo>
                  <a:pt x="6641" y="5682"/>
                </a:lnTo>
                <a:lnTo>
                  <a:pt x="653" y="6543"/>
                </a:lnTo>
                <a:cubicBezTo>
                  <a:pt x="188" y="6609"/>
                  <a:pt x="1" y="7183"/>
                  <a:pt x="339" y="7509"/>
                </a:cubicBezTo>
                <a:lnTo>
                  <a:pt x="4672" y="11685"/>
                </a:lnTo>
                <a:lnTo>
                  <a:pt x="3648" y="17579"/>
                </a:lnTo>
                <a:cubicBezTo>
                  <a:pt x="3584" y="17947"/>
                  <a:pt x="3875" y="18245"/>
                  <a:pt x="4207" y="18245"/>
                </a:cubicBezTo>
                <a:cubicBezTo>
                  <a:pt x="4293" y="18245"/>
                  <a:pt x="4383" y="18225"/>
                  <a:pt x="4470" y="18180"/>
                </a:cubicBezTo>
                <a:lnTo>
                  <a:pt x="9829" y="15393"/>
                </a:lnTo>
                <a:lnTo>
                  <a:pt x="15189" y="18180"/>
                </a:lnTo>
                <a:cubicBezTo>
                  <a:pt x="15275" y="18225"/>
                  <a:pt x="15365" y="18245"/>
                  <a:pt x="15452" y="18245"/>
                </a:cubicBezTo>
                <a:cubicBezTo>
                  <a:pt x="15782" y="18245"/>
                  <a:pt x="16072" y="17948"/>
                  <a:pt x="16007" y="17582"/>
                </a:cubicBezTo>
                <a:lnTo>
                  <a:pt x="14986" y="11685"/>
                </a:lnTo>
                <a:lnTo>
                  <a:pt x="19316" y="7512"/>
                </a:lnTo>
                <a:cubicBezTo>
                  <a:pt x="19655" y="7183"/>
                  <a:pt x="19470" y="6609"/>
                  <a:pt x="19005" y="6543"/>
                </a:cubicBezTo>
                <a:lnTo>
                  <a:pt x="13015" y="5682"/>
                </a:lnTo>
                <a:lnTo>
                  <a:pt x="10333" y="313"/>
                </a:lnTo>
                <a:cubicBezTo>
                  <a:pt x="10229" y="105"/>
                  <a:pt x="10029" y="1"/>
                  <a:pt x="9828" y="1"/>
                </a:cubicBezTo>
                <a:close/>
              </a:path>
            </a:pathLst>
          </a:custGeom>
          <a:solidFill>
            <a:srgbClr val="5F7D95"/>
          </a:solidFill>
          <a:ln w="3175">
            <a:solidFill>
              <a:srgbClr val="D93B48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920" name="Google Shape;961;p45">
            <a:extLst>
              <a:ext uri="{FF2B5EF4-FFF2-40B4-BE49-F238E27FC236}">
                <a16:creationId xmlns:a16="http://schemas.microsoft.com/office/drawing/2014/main" id="{B43E0F3B-48A4-E356-6579-37FE0731F885}"/>
              </a:ext>
            </a:extLst>
          </p:cNvPr>
          <p:cNvSpPr txBox="1">
            <a:spLocks/>
          </p:cNvSpPr>
          <p:nvPr/>
        </p:nvSpPr>
        <p:spPr>
          <a:xfrm>
            <a:off x="6443422" y="1165373"/>
            <a:ext cx="2131116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-US" sz="1800" dirty="0"/>
              <a:t>Details</a:t>
            </a:r>
          </a:p>
        </p:txBody>
      </p:sp>
      <p:graphicFrame>
        <p:nvGraphicFramePr>
          <p:cNvPr id="921" name="Google Shape;1190;p57">
            <a:extLst>
              <a:ext uri="{FF2B5EF4-FFF2-40B4-BE49-F238E27FC236}">
                <a16:creationId xmlns:a16="http://schemas.microsoft.com/office/drawing/2014/main" id="{14D3E501-DCC8-C2F7-670B-9B2107F73B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7667330"/>
              </p:ext>
            </p:extLst>
          </p:nvPr>
        </p:nvGraphicFramePr>
        <p:xfrm>
          <a:off x="5946512" y="1671323"/>
          <a:ext cx="3197488" cy="2372398"/>
        </p:xfrm>
        <a:graphic>
          <a:graphicData uri="http://schemas.openxmlformats.org/drawingml/2006/table">
            <a:tbl>
              <a:tblPr>
                <a:noFill/>
                <a:tableStyleId>{DAA91EAA-B484-4FD3-B8BB-24EC6005D34D}</a:tableStyleId>
              </a:tblPr>
              <a:tblGrid>
                <a:gridCol w="79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3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Outfit ExtraBold"/>
                          <a:ea typeface="Outfit ExtraBold"/>
                          <a:cs typeface="Outfit ExtraBold"/>
                          <a:sym typeface="Outfit ExtraBold"/>
                        </a:rPr>
                        <a:t>Accuracy</a:t>
                      </a:r>
                      <a:endParaRPr sz="1000" dirty="0">
                        <a:solidFill>
                          <a:schemeClr val="dk1"/>
                        </a:solidFill>
                        <a:latin typeface="Outfit ExtraBold"/>
                        <a:ea typeface="Outfit ExtraBold"/>
                        <a:cs typeface="Outfit ExtraBold"/>
                        <a:sym typeface="Outfit Extra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Outfit ExtraBold"/>
                          <a:ea typeface="Outfit ExtraBold"/>
                          <a:cs typeface="Outfit ExtraBold"/>
                          <a:sym typeface="Outfit ExtraBold"/>
                        </a:rPr>
                        <a:t>F1-Score.</a:t>
                      </a:r>
                      <a:endParaRPr sz="1000" dirty="0">
                        <a:solidFill>
                          <a:schemeClr val="dk1"/>
                        </a:solidFill>
                        <a:latin typeface="Outfit ExtraBold"/>
                        <a:ea typeface="Outfit ExtraBold"/>
                        <a:cs typeface="Outfit ExtraBold"/>
                        <a:sym typeface="Outfit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Outfit ExtraBold"/>
                          <a:ea typeface="Outfit ExtraBold"/>
                          <a:cs typeface="Outfit ExtraBold"/>
                          <a:sym typeface="Outfit ExtraBold"/>
                        </a:rPr>
                        <a:t>Precision </a:t>
                      </a:r>
                      <a:endParaRPr sz="1000" dirty="0">
                        <a:solidFill>
                          <a:schemeClr val="dk1"/>
                        </a:solidFill>
                        <a:latin typeface="Outfit ExtraBold"/>
                        <a:ea typeface="Outfit ExtraBold"/>
                        <a:cs typeface="Outfit ExtraBold"/>
                        <a:sym typeface="Outfit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Outfit ExtraBold"/>
                          <a:ea typeface="Outfit ExtraBold"/>
                          <a:cs typeface="Outfit ExtraBold"/>
                          <a:sym typeface="Outfit ExtraBold"/>
                        </a:rPr>
                        <a:t>Recall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9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86.43</a:t>
                      </a:r>
                      <a:endParaRPr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87.52</a:t>
                      </a:r>
                      <a:endParaRPr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82.05</a:t>
                      </a:r>
                      <a:endParaRPr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93.20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9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85.85</a:t>
                      </a:r>
                      <a:endParaRPr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85.99</a:t>
                      </a:r>
                      <a:endParaRPr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85.58</a:t>
                      </a:r>
                      <a:endParaRPr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86.41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9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84.39</a:t>
                      </a:r>
                      <a:endParaRPr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85.96</a:t>
                      </a:r>
                      <a:endParaRPr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78.40</a:t>
                      </a:r>
                      <a:endParaRPr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95.15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9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80.49</a:t>
                      </a:r>
                      <a:endParaRPr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81.98</a:t>
                      </a:r>
                      <a:endParaRPr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76.47</a:t>
                      </a:r>
                      <a:endParaRPr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88.35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98.54</a:t>
                      </a:r>
                      <a:endParaRPr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98.52</a:t>
                      </a:r>
                      <a:endParaRPr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100.00</a:t>
                      </a:r>
                      <a:endParaRPr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97.09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953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51"/>
          <p:cNvSpPr txBox="1">
            <a:spLocks noGrp="1"/>
          </p:cNvSpPr>
          <p:nvPr>
            <p:ph type="title"/>
          </p:nvPr>
        </p:nvSpPr>
        <p:spPr>
          <a:xfrm>
            <a:off x="3648979" y="1728250"/>
            <a:ext cx="3369495" cy="1459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Deployment</a:t>
            </a:r>
          </a:p>
        </p:txBody>
      </p:sp>
      <p:sp>
        <p:nvSpPr>
          <p:cNvPr id="1102" name="Google Shape;1102;p51"/>
          <p:cNvSpPr txBox="1">
            <a:spLocks noGrp="1"/>
          </p:cNvSpPr>
          <p:nvPr>
            <p:ph type="title" idx="2"/>
          </p:nvPr>
        </p:nvSpPr>
        <p:spPr>
          <a:xfrm>
            <a:off x="5837626" y="822250"/>
            <a:ext cx="1180848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3934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0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Deployment</a:t>
            </a:r>
            <a:endParaRPr dirty="0"/>
          </a:p>
        </p:txBody>
      </p:sp>
      <p:sp>
        <p:nvSpPr>
          <p:cNvPr id="823" name="Google Shape;823;p40"/>
          <p:cNvSpPr txBox="1">
            <a:spLocks noGrp="1"/>
          </p:cNvSpPr>
          <p:nvPr>
            <p:ph type="title" idx="2"/>
          </p:nvPr>
        </p:nvSpPr>
        <p:spPr>
          <a:xfrm>
            <a:off x="5070754" y="2412300"/>
            <a:ext cx="24318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Streamlit App</a:t>
            </a:r>
            <a:br>
              <a:rPr lang="en-US" dirty="0"/>
            </a:br>
            <a:endParaRPr lang="en-US" dirty="0"/>
          </a:p>
        </p:txBody>
      </p:sp>
      <p:sp>
        <p:nvSpPr>
          <p:cNvPr id="824" name="Google Shape;824;p40"/>
          <p:cNvSpPr txBox="1">
            <a:spLocks noGrp="1"/>
          </p:cNvSpPr>
          <p:nvPr>
            <p:ph type="subTitle" idx="1"/>
          </p:nvPr>
        </p:nvSpPr>
        <p:spPr>
          <a:xfrm>
            <a:off x="5070738" y="2886350"/>
            <a:ext cx="2431800" cy="1092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A user-friendly Web application displays the presence of a heart attack based on the provided data.</a:t>
            </a:r>
            <a:endParaRPr sz="1400" dirty="0"/>
          </a:p>
        </p:txBody>
      </p:sp>
      <p:sp>
        <p:nvSpPr>
          <p:cNvPr id="825" name="Google Shape;825;p40"/>
          <p:cNvSpPr txBox="1">
            <a:spLocks noGrp="1"/>
          </p:cNvSpPr>
          <p:nvPr>
            <p:ph type="title" idx="3"/>
          </p:nvPr>
        </p:nvSpPr>
        <p:spPr>
          <a:xfrm>
            <a:off x="1641475" y="2412300"/>
            <a:ext cx="24318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Extraction</a:t>
            </a:r>
            <a:endParaRPr lang="en-US" sz="2000" dirty="0"/>
          </a:p>
        </p:txBody>
      </p:sp>
      <p:sp>
        <p:nvSpPr>
          <p:cNvPr id="826" name="Google Shape;826;p40"/>
          <p:cNvSpPr txBox="1">
            <a:spLocks noGrp="1"/>
          </p:cNvSpPr>
          <p:nvPr>
            <p:ph type="subTitle" idx="4"/>
          </p:nvPr>
        </p:nvSpPr>
        <p:spPr>
          <a:xfrm>
            <a:off x="1641463" y="2886350"/>
            <a:ext cx="24318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trained model was extract using pickle</a:t>
            </a:r>
            <a:endParaRPr dirty="0"/>
          </a:p>
        </p:txBody>
      </p:sp>
      <p:grpSp>
        <p:nvGrpSpPr>
          <p:cNvPr id="3" name="Google Shape;13208;p74">
            <a:extLst>
              <a:ext uri="{FF2B5EF4-FFF2-40B4-BE49-F238E27FC236}">
                <a16:creationId xmlns:a16="http://schemas.microsoft.com/office/drawing/2014/main" id="{9A090D8B-E98B-30D3-F4C8-5BAF534DC43F}"/>
              </a:ext>
            </a:extLst>
          </p:cNvPr>
          <p:cNvGrpSpPr/>
          <p:nvPr/>
        </p:nvGrpSpPr>
        <p:grpSpPr>
          <a:xfrm>
            <a:off x="2673881" y="1958412"/>
            <a:ext cx="366963" cy="352768"/>
            <a:chOff x="-31889075" y="2658950"/>
            <a:chExt cx="302475" cy="290775"/>
          </a:xfrm>
          <a:solidFill>
            <a:srgbClr val="D93B48"/>
          </a:solidFill>
        </p:grpSpPr>
        <p:sp>
          <p:nvSpPr>
            <p:cNvPr id="4" name="Google Shape;13209;p74">
              <a:extLst>
                <a:ext uri="{FF2B5EF4-FFF2-40B4-BE49-F238E27FC236}">
                  <a16:creationId xmlns:a16="http://schemas.microsoft.com/office/drawing/2014/main" id="{6BFB340B-5756-6E8B-4601-9521804EBF43}"/>
                </a:ext>
              </a:extLst>
            </p:cNvPr>
            <p:cNvSpPr/>
            <p:nvPr/>
          </p:nvSpPr>
          <p:spPr>
            <a:xfrm>
              <a:off x="-31889075" y="2658950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210;p74">
              <a:extLst>
                <a:ext uri="{FF2B5EF4-FFF2-40B4-BE49-F238E27FC236}">
                  <a16:creationId xmlns:a16="http://schemas.microsoft.com/office/drawing/2014/main" id="{6136C0FA-8630-DD92-BBDA-F1468972FEA8}"/>
                </a:ext>
              </a:extLst>
            </p:cNvPr>
            <p:cNvSpPr/>
            <p:nvPr/>
          </p:nvSpPr>
          <p:spPr>
            <a:xfrm>
              <a:off x="-31838650" y="2838200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2367;p71">
            <a:extLst>
              <a:ext uri="{FF2B5EF4-FFF2-40B4-BE49-F238E27FC236}">
                <a16:creationId xmlns:a16="http://schemas.microsoft.com/office/drawing/2014/main" id="{19975FB9-8595-7065-3FA3-E5CC067D4F16}"/>
              </a:ext>
            </a:extLst>
          </p:cNvPr>
          <p:cNvSpPr/>
          <p:nvPr/>
        </p:nvSpPr>
        <p:spPr>
          <a:xfrm>
            <a:off x="6116545" y="1958412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60"/>
          <p:cNvSpPr txBox="1">
            <a:spLocks noGrp="1"/>
          </p:cNvSpPr>
          <p:nvPr>
            <p:ph type="title"/>
          </p:nvPr>
        </p:nvSpPr>
        <p:spPr>
          <a:xfrm>
            <a:off x="5182550" y="1727625"/>
            <a:ext cx="29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Website</a:t>
            </a:r>
            <a:endParaRPr dirty="0"/>
          </a:p>
        </p:txBody>
      </p:sp>
      <p:sp>
        <p:nvSpPr>
          <p:cNvPr id="1273" name="Google Shape;1273;p60"/>
          <p:cNvSpPr txBox="1">
            <a:spLocks noGrp="1"/>
          </p:cNvSpPr>
          <p:nvPr>
            <p:ph type="subTitle" idx="1"/>
          </p:nvPr>
        </p:nvSpPr>
        <p:spPr>
          <a:xfrm>
            <a:off x="5182549" y="2465163"/>
            <a:ext cx="3691627" cy="756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</a:t>
            </a:r>
            <a:r>
              <a:rPr lang="en-US"/>
              <a:t>://heartml</a:t>
            </a:r>
            <a:r>
              <a:rPr lang="en-US" dirty="0"/>
              <a:t>.streamlit.app</a:t>
            </a:r>
            <a:endParaRPr dirty="0"/>
          </a:p>
        </p:txBody>
      </p:sp>
      <p:grpSp>
        <p:nvGrpSpPr>
          <p:cNvPr id="1274" name="Google Shape;1274;p60"/>
          <p:cNvGrpSpPr/>
          <p:nvPr/>
        </p:nvGrpSpPr>
        <p:grpSpPr>
          <a:xfrm>
            <a:off x="975534" y="1351151"/>
            <a:ext cx="3785148" cy="2903685"/>
            <a:chOff x="4874925" y="1828707"/>
            <a:chExt cx="3325849" cy="2551344"/>
          </a:xfrm>
          <a:solidFill>
            <a:srgbClr val="D93B48"/>
          </a:solidFill>
        </p:grpSpPr>
        <p:sp>
          <p:nvSpPr>
            <p:cNvPr id="1275" name="Google Shape;1275;p60"/>
            <p:cNvSpPr/>
            <p:nvPr/>
          </p:nvSpPr>
          <p:spPr>
            <a:xfrm>
              <a:off x="4874925" y="1828707"/>
              <a:ext cx="3325849" cy="2183799"/>
            </a:xfrm>
            <a:custGeom>
              <a:avLst/>
              <a:gdLst/>
              <a:ahLst/>
              <a:cxnLst/>
              <a:rect l="l" t="t" r="r" b="b"/>
              <a:pathLst>
                <a:path w="159494" h="104726" extrusionOk="0">
                  <a:moveTo>
                    <a:pt x="8571" y="0"/>
                  </a:moveTo>
                  <a:lnTo>
                    <a:pt x="7682" y="52"/>
                  </a:lnTo>
                  <a:lnTo>
                    <a:pt x="6846" y="157"/>
                  </a:lnTo>
                  <a:lnTo>
                    <a:pt x="6010" y="366"/>
                  </a:lnTo>
                  <a:lnTo>
                    <a:pt x="5226" y="679"/>
                  </a:lnTo>
                  <a:lnTo>
                    <a:pt x="4442" y="1045"/>
                  </a:lnTo>
                  <a:lnTo>
                    <a:pt x="3763" y="1463"/>
                  </a:lnTo>
                  <a:lnTo>
                    <a:pt x="3084" y="1934"/>
                  </a:lnTo>
                  <a:lnTo>
                    <a:pt x="2509" y="2508"/>
                  </a:lnTo>
                  <a:lnTo>
                    <a:pt x="1934" y="3136"/>
                  </a:lnTo>
                  <a:lnTo>
                    <a:pt x="1464" y="3763"/>
                  </a:lnTo>
                  <a:lnTo>
                    <a:pt x="1045" y="4494"/>
                  </a:lnTo>
                  <a:lnTo>
                    <a:pt x="680" y="5226"/>
                  </a:lnTo>
                  <a:lnTo>
                    <a:pt x="366" y="6010"/>
                  </a:lnTo>
                  <a:lnTo>
                    <a:pt x="157" y="6846"/>
                  </a:lnTo>
                  <a:lnTo>
                    <a:pt x="53" y="7682"/>
                  </a:lnTo>
                  <a:lnTo>
                    <a:pt x="0" y="8570"/>
                  </a:lnTo>
                  <a:lnTo>
                    <a:pt x="0" y="96156"/>
                  </a:lnTo>
                  <a:lnTo>
                    <a:pt x="53" y="97044"/>
                  </a:lnTo>
                  <a:lnTo>
                    <a:pt x="157" y="97880"/>
                  </a:lnTo>
                  <a:lnTo>
                    <a:pt x="366" y="98716"/>
                  </a:lnTo>
                  <a:lnTo>
                    <a:pt x="680" y="99500"/>
                  </a:lnTo>
                  <a:lnTo>
                    <a:pt x="1045" y="100232"/>
                  </a:lnTo>
                  <a:lnTo>
                    <a:pt x="1464" y="100963"/>
                  </a:lnTo>
                  <a:lnTo>
                    <a:pt x="1934" y="101590"/>
                  </a:lnTo>
                  <a:lnTo>
                    <a:pt x="2509" y="102218"/>
                  </a:lnTo>
                  <a:lnTo>
                    <a:pt x="3084" y="102792"/>
                  </a:lnTo>
                  <a:lnTo>
                    <a:pt x="3763" y="103263"/>
                  </a:lnTo>
                  <a:lnTo>
                    <a:pt x="4442" y="103681"/>
                  </a:lnTo>
                  <a:lnTo>
                    <a:pt x="5226" y="104047"/>
                  </a:lnTo>
                  <a:lnTo>
                    <a:pt x="6010" y="104360"/>
                  </a:lnTo>
                  <a:lnTo>
                    <a:pt x="6846" y="104569"/>
                  </a:lnTo>
                  <a:lnTo>
                    <a:pt x="7682" y="104674"/>
                  </a:lnTo>
                  <a:lnTo>
                    <a:pt x="8571" y="104726"/>
                  </a:lnTo>
                  <a:lnTo>
                    <a:pt x="150923" y="104726"/>
                  </a:lnTo>
                  <a:lnTo>
                    <a:pt x="151811" y="104674"/>
                  </a:lnTo>
                  <a:lnTo>
                    <a:pt x="152648" y="104569"/>
                  </a:lnTo>
                  <a:lnTo>
                    <a:pt x="153484" y="104360"/>
                  </a:lnTo>
                  <a:lnTo>
                    <a:pt x="154268" y="104047"/>
                  </a:lnTo>
                  <a:lnTo>
                    <a:pt x="154999" y="103681"/>
                  </a:lnTo>
                  <a:lnTo>
                    <a:pt x="155679" y="103263"/>
                  </a:lnTo>
                  <a:lnTo>
                    <a:pt x="156358" y="102792"/>
                  </a:lnTo>
                  <a:lnTo>
                    <a:pt x="156985" y="102218"/>
                  </a:lnTo>
                  <a:lnTo>
                    <a:pt x="157508" y="101590"/>
                  </a:lnTo>
                  <a:lnTo>
                    <a:pt x="158030" y="100963"/>
                  </a:lnTo>
                  <a:lnTo>
                    <a:pt x="158448" y="100232"/>
                  </a:lnTo>
                  <a:lnTo>
                    <a:pt x="158814" y="99500"/>
                  </a:lnTo>
                  <a:lnTo>
                    <a:pt x="159075" y="98716"/>
                  </a:lnTo>
                  <a:lnTo>
                    <a:pt x="159284" y="97880"/>
                  </a:lnTo>
                  <a:lnTo>
                    <a:pt x="159441" y="97044"/>
                  </a:lnTo>
                  <a:lnTo>
                    <a:pt x="159493" y="96156"/>
                  </a:lnTo>
                  <a:lnTo>
                    <a:pt x="159493" y="8570"/>
                  </a:lnTo>
                  <a:lnTo>
                    <a:pt x="159441" y="7682"/>
                  </a:lnTo>
                  <a:lnTo>
                    <a:pt x="159284" y="6846"/>
                  </a:lnTo>
                  <a:lnTo>
                    <a:pt x="159075" y="6010"/>
                  </a:lnTo>
                  <a:lnTo>
                    <a:pt x="158814" y="5226"/>
                  </a:lnTo>
                  <a:lnTo>
                    <a:pt x="158448" y="4494"/>
                  </a:lnTo>
                  <a:lnTo>
                    <a:pt x="158030" y="3763"/>
                  </a:lnTo>
                  <a:lnTo>
                    <a:pt x="157508" y="3136"/>
                  </a:lnTo>
                  <a:lnTo>
                    <a:pt x="156985" y="2508"/>
                  </a:lnTo>
                  <a:lnTo>
                    <a:pt x="156358" y="1934"/>
                  </a:lnTo>
                  <a:lnTo>
                    <a:pt x="155679" y="1463"/>
                  </a:lnTo>
                  <a:lnTo>
                    <a:pt x="154999" y="1045"/>
                  </a:lnTo>
                  <a:lnTo>
                    <a:pt x="154268" y="679"/>
                  </a:lnTo>
                  <a:lnTo>
                    <a:pt x="153484" y="366"/>
                  </a:lnTo>
                  <a:lnTo>
                    <a:pt x="152648" y="157"/>
                  </a:lnTo>
                  <a:lnTo>
                    <a:pt x="151811" y="52"/>
                  </a:lnTo>
                  <a:lnTo>
                    <a:pt x="150923" y="0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0"/>
            <p:cNvSpPr/>
            <p:nvPr/>
          </p:nvSpPr>
          <p:spPr>
            <a:xfrm>
              <a:off x="4874925" y="1828707"/>
              <a:ext cx="3325849" cy="1961511"/>
            </a:xfrm>
            <a:custGeom>
              <a:avLst/>
              <a:gdLst/>
              <a:ahLst/>
              <a:cxnLst/>
              <a:rect l="l" t="t" r="r" b="b"/>
              <a:pathLst>
                <a:path w="159494" h="94066" extrusionOk="0">
                  <a:moveTo>
                    <a:pt x="8571" y="0"/>
                  </a:moveTo>
                  <a:lnTo>
                    <a:pt x="7682" y="52"/>
                  </a:lnTo>
                  <a:lnTo>
                    <a:pt x="6846" y="157"/>
                  </a:lnTo>
                  <a:lnTo>
                    <a:pt x="6010" y="366"/>
                  </a:lnTo>
                  <a:lnTo>
                    <a:pt x="5226" y="679"/>
                  </a:lnTo>
                  <a:lnTo>
                    <a:pt x="4442" y="1045"/>
                  </a:lnTo>
                  <a:lnTo>
                    <a:pt x="3763" y="1463"/>
                  </a:lnTo>
                  <a:lnTo>
                    <a:pt x="3084" y="1934"/>
                  </a:lnTo>
                  <a:lnTo>
                    <a:pt x="2509" y="2508"/>
                  </a:lnTo>
                  <a:lnTo>
                    <a:pt x="1934" y="3136"/>
                  </a:lnTo>
                  <a:lnTo>
                    <a:pt x="1464" y="3763"/>
                  </a:lnTo>
                  <a:lnTo>
                    <a:pt x="1045" y="4494"/>
                  </a:lnTo>
                  <a:lnTo>
                    <a:pt x="680" y="5226"/>
                  </a:lnTo>
                  <a:lnTo>
                    <a:pt x="366" y="6010"/>
                  </a:lnTo>
                  <a:lnTo>
                    <a:pt x="157" y="6846"/>
                  </a:lnTo>
                  <a:lnTo>
                    <a:pt x="53" y="7682"/>
                  </a:lnTo>
                  <a:lnTo>
                    <a:pt x="0" y="8570"/>
                  </a:lnTo>
                  <a:lnTo>
                    <a:pt x="0" y="94065"/>
                  </a:lnTo>
                  <a:lnTo>
                    <a:pt x="159493" y="94065"/>
                  </a:lnTo>
                  <a:lnTo>
                    <a:pt x="159493" y="8570"/>
                  </a:lnTo>
                  <a:lnTo>
                    <a:pt x="159441" y="7682"/>
                  </a:lnTo>
                  <a:lnTo>
                    <a:pt x="159284" y="6846"/>
                  </a:lnTo>
                  <a:lnTo>
                    <a:pt x="159075" y="6010"/>
                  </a:lnTo>
                  <a:lnTo>
                    <a:pt x="158814" y="5226"/>
                  </a:lnTo>
                  <a:lnTo>
                    <a:pt x="158448" y="4494"/>
                  </a:lnTo>
                  <a:lnTo>
                    <a:pt x="158030" y="3763"/>
                  </a:lnTo>
                  <a:lnTo>
                    <a:pt x="157508" y="3136"/>
                  </a:lnTo>
                  <a:lnTo>
                    <a:pt x="156985" y="2508"/>
                  </a:lnTo>
                  <a:lnTo>
                    <a:pt x="156358" y="1934"/>
                  </a:lnTo>
                  <a:lnTo>
                    <a:pt x="155679" y="1463"/>
                  </a:lnTo>
                  <a:lnTo>
                    <a:pt x="154999" y="1045"/>
                  </a:lnTo>
                  <a:lnTo>
                    <a:pt x="154268" y="679"/>
                  </a:lnTo>
                  <a:lnTo>
                    <a:pt x="153484" y="366"/>
                  </a:lnTo>
                  <a:lnTo>
                    <a:pt x="152648" y="157"/>
                  </a:lnTo>
                  <a:lnTo>
                    <a:pt x="151811" y="52"/>
                  </a:lnTo>
                  <a:lnTo>
                    <a:pt x="150923" y="0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0"/>
            <p:cNvSpPr/>
            <p:nvPr/>
          </p:nvSpPr>
          <p:spPr>
            <a:xfrm>
              <a:off x="6481396" y="3838405"/>
              <a:ext cx="113354" cy="113354"/>
            </a:xfrm>
            <a:custGeom>
              <a:avLst/>
              <a:gdLst/>
              <a:ahLst/>
              <a:cxnLst/>
              <a:rect l="l" t="t" r="r" b="b"/>
              <a:pathLst>
                <a:path w="5436" h="5436" extrusionOk="0">
                  <a:moveTo>
                    <a:pt x="2718" y="1"/>
                  </a:moveTo>
                  <a:lnTo>
                    <a:pt x="2143" y="53"/>
                  </a:lnTo>
                  <a:lnTo>
                    <a:pt x="1620" y="210"/>
                  </a:lnTo>
                  <a:lnTo>
                    <a:pt x="1202" y="471"/>
                  </a:lnTo>
                  <a:lnTo>
                    <a:pt x="784" y="784"/>
                  </a:lnTo>
                  <a:lnTo>
                    <a:pt x="471" y="1203"/>
                  </a:lnTo>
                  <a:lnTo>
                    <a:pt x="209" y="1673"/>
                  </a:lnTo>
                  <a:lnTo>
                    <a:pt x="53" y="2195"/>
                  </a:lnTo>
                  <a:lnTo>
                    <a:pt x="0" y="2718"/>
                  </a:lnTo>
                  <a:lnTo>
                    <a:pt x="53" y="3241"/>
                  </a:lnTo>
                  <a:lnTo>
                    <a:pt x="209" y="3763"/>
                  </a:lnTo>
                  <a:lnTo>
                    <a:pt x="471" y="4234"/>
                  </a:lnTo>
                  <a:lnTo>
                    <a:pt x="784" y="4652"/>
                  </a:lnTo>
                  <a:lnTo>
                    <a:pt x="1202" y="4965"/>
                  </a:lnTo>
                  <a:lnTo>
                    <a:pt x="1620" y="5226"/>
                  </a:lnTo>
                  <a:lnTo>
                    <a:pt x="2143" y="5383"/>
                  </a:lnTo>
                  <a:lnTo>
                    <a:pt x="2718" y="5435"/>
                  </a:lnTo>
                  <a:lnTo>
                    <a:pt x="3240" y="5383"/>
                  </a:lnTo>
                  <a:lnTo>
                    <a:pt x="3763" y="5226"/>
                  </a:lnTo>
                  <a:lnTo>
                    <a:pt x="4233" y="4965"/>
                  </a:lnTo>
                  <a:lnTo>
                    <a:pt x="4651" y="4652"/>
                  </a:lnTo>
                  <a:lnTo>
                    <a:pt x="4965" y="4234"/>
                  </a:lnTo>
                  <a:lnTo>
                    <a:pt x="5226" y="3763"/>
                  </a:lnTo>
                  <a:lnTo>
                    <a:pt x="5383" y="3241"/>
                  </a:lnTo>
                  <a:lnTo>
                    <a:pt x="5435" y="2718"/>
                  </a:lnTo>
                  <a:lnTo>
                    <a:pt x="5383" y="2195"/>
                  </a:lnTo>
                  <a:lnTo>
                    <a:pt x="5226" y="1673"/>
                  </a:lnTo>
                  <a:lnTo>
                    <a:pt x="4965" y="1203"/>
                  </a:lnTo>
                  <a:lnTo>
                    <a:pt x="4651" y="784"/>
                  </a:lnTo>
                  <a:lnTo>
                    <a:pt x="4233" y="471"/>
                  </a:lnTo>
                  <a:lnTo>
                    <a:pt x="3763" y="210"/>
                  </a:lnTo>
                  <a:lnTo>
                    <a:pt x="3240" y="53"/>
                  </a:lnTo>
                  <a:lnTo>
                    <a:pt x="2718" y="1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0"/>
            <p:cNvSpPr/>
            <p:nvPr/>
          </p:nvSpPr>
          <p:spPr>
            <a:xfrm>
              <a:off x="6041076" y="4012776"/>
              <a:ext cx="993851" cy="367275"/>
            </a:xfrm>
            <a:custGeom>
              <a:avLst/>
              <a:gdLst/>
              <a:ahLst/>
              <a:cxnLst/>
              <a:rect l="l" t="t" r="r" b="b"/>
              <a:pathLst>
                <a:path w="47661" h="17613" extrusionOk="0">
                  <a:moveTo>
                    <a:pt x="7056" y="1"/>
                  </a:moveTo>
                  <a:lnTo>
                    <a:pt x="7056" y="8624"/>
                  </a:lnTo>
                  <a:lnTo>
                    <a:pt x="1" y="15940"/>
                  </a:lnTo>
                  <a:lnTo>
                    <a:pt x="1" y="17612"/>
                  </a:lnTo>
                  <a:lnTo>
                    <a:pt x="47661" y="17612"/>
                  </a:lnTo>
                  <a:lnTo>
                    <a:pt x="47661" y="15940"/>
                  </a:lnTo>
                  <a:lnTo>
                    <a:pt x="40345" y="8624"/>
                  </a:lnTo>
                  <a:lnTo>
                    <a:pt x="40345" y="1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9" name="Google Shape;1279;p60"/>
          <p:cNvSpPr/>
          <p:nvPr/>
        </p:nvSpPr>
        <p:spPr>
          <a:xfrm>
            <a:off x="1139323" y="1529550"/>
            <a:ext cx="3462900" cy="19524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0" name="Google Shape;1280;p60"/>
          <p:cNvPicPr preferRelativeResize="0"/>
          <p:nvPr/>
        </p:nvPicPr>
        <p:blipFill>
          <a:blip r:embed="rId3"/>
          <a:srcRect/>
          <a:stretch/>
        </p:blipFill>
        <p:spPr>
          <a:xfrm>
            <a:off x="1145586" y="1535260"/>
            <a:ext cx="3454949" cy="1952400"/>
          </a:xfrm>
          <a:prstGeom prst="rect">
            <a:avLst/>
          </a:prstGeom>
          <a:noFill/>
          <a:ln>
            <a:solidFill>
              <a:srgbClr val="D93B48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9"/>
          <p:cNvSpPr txBox="1">
            <a:spLocks noGrp="1"/>
          </p:cNvSpPr>
          <p:nvPr>
            <p:ph type="title"/>
          </p:nvPr>
        </p:nvSpPr>
        <p:spPr>
          <a:xfrm>
            <a:off x="2663789" y="2797204"/>
            <a:ext cx="3429584" cy="14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 &amp; Future Work</a:t>
            </a:r>
            <a:endParaRPr dirty="0"/>
          </a:p>
        </p:txBody>
      </p:sp>
      <p:sp>
        <p:nvSpPr>
          <p:cNvPr id="816" name="Google Shape;816;p39"/>
          <p:cNvSpPr txBox="1">
            <a:spLocks noGrp="1"/>
          </p:cNvSpPr>
          <p:nvPr>
            <p:ph type="title" idx="2"/>
          </p:nvPr>
        </p:nvSpPr>
        <p:spPr>
          <a:xfrm>
            <a:off x="2663789" y="1893296"/>
            <a:ext cx="12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197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61"/>
          <p:cNvSpPr txBox="1">
            <a:spLocks noGrp="1"/>
          </p:cNvSpPr>
          <p:nvPr>
            <p:ph type="title"/>
          </p:nvPr>
        </p:nvSpPr>
        <p:spPr>
          <a:xfrm>
            <a:off x="932525" y="445025"/>
            <a:ext cx="747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 &amp; </a:t>
            </a:r>
            <a:r>
              <a:rPr lang="en-US" dirty="0"/>
              <a:t>Future Work</a:t>
            </a:r>
            <a:endParaRPr dirty="0"/>
          </a:p>
        </p:txBody>
      </p:sp>
      <p:sp>
        <p:nvSpPr>
          <p:cNvPr id="1286" name="Google Shape;1286;p61"/>
          <p:cNvSpPr txBox="1">
            <a:spLocks noGrp="1"/>
          </p:cNvSpPr>
          <p:nvPr>
            <p:ph type="subTitle" idx="1"/>
          </p:nvPr>
        </p:nvSpPr>
        <p:spPr>
          <a:xfrm>
            <a:off x="932525" y="1388199"/>
            <a:ext cx="4623300" cy="2186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Our heart attack prediction system demonstrates promising results in accurately identifying individuals at high risk.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By integrating machine learning Approach with patient data, we provide a valuable tool for healthcare institutions to make informed decisions and implement preventive measures.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61"/>
          <p:cNvSpPr txBox="1">
            <a:spLocks noGrp="1"/>
          </p:cNvSpPr>
          <p:nvPr>
            <p:ph type="title"/>
          </p:nvPr>
        </p:nvSpPr>
        <p:spPr>
          <a:xfrm>
            <a:off x="932525" y="445025"/>
            <a:ext cx="747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 &amp; </a:t>
            </a:r>
            <a:r>
              <a:rPr lang="en-US" dirty="0"/>
              <a:t>Future Work</a:t>
            </a:r>
            <a:endParaRPr dirty="0"/>
          </a:p>
        </p:txBody>
      </p:sp>
      <p:sp>
        <p:nvSpPr>
          <p:cNvPr id="1286" name="Google Shape;1286;p61"/>
          <p:cNvSpPr txBox="1">
            <a:spLocks noGrp="1"/>
          </p:cNvSpPr>
          <p:nvPr>
            <p:ph type="subTitle" idx="1"/>
          </p:nvPr>
        </p:nvSpPr>
        <p:spPr>
          <a:xfrm>
            <a:off x="932525" y="1388199"/>
            <a:ext cx="4988590" cy="2704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Our future plans for the heart attack prediction project revolve around two key areas:</a:t>
            </a:r>
          </a:p>
          <a:p>
            <a:pPr marL="241300" marR="0" lvl="0" indent="-21590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93B48"/>
              </a:buClr>
              <a:buSzPts val="1400"/>
              <a:buFont typeface="Karla"/>
              <a:buChar char="●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10440"/>
                </a:solidFill>
                <a:effectLst/>
                <a:uLnTx/>
                <a:uFillTx/>
                <a:latin typeface="Karla"/>
                <a:sym typeface="Karla"/>
              </a:rPr>
              <a:t>Enhancing model performance.</a:t>
            </a:r>
          </a:p>
          <a:p>
            <a:pPr marL="241300" marR="0" lvl="0" indent="-215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3B48"/>
              </a:buClr>
              <a:buSzPts val="1400"/>
              <a:buFont typeface="Karla"/>
              <a:buChar char="●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10440"/>
                </a:solidFill>
                <a:effectLst/>
                <a:uLnTx/>
                <a:uFillTx/>
                <a:latin typeface="Karla"/>
                <a:sym typeface="Karla"/>
              </a:rPr>
              <a:t>Integrating with health records server.</a:t>
            </a:r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By pursuing these future plans, we can contribute to more effective early detection of heart attacks and better patient care, ultimately reducing mortality rates and improving cardiovascular health on a global scale.</a:t>
            </a:r>
          </a:p>
        </p:txBody>
      </p:sp>
    </p:spTree>
    <p:extLst>
      <p:ext uri="{BB962C8B-B14F-4D97-AF65-F5344CB8AC3E}">
        <p14:creationId xmlns:p14="http://schemas.microsoft.com/office/powerpoint/2010/main" val="548360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9"/>
          <p:cNvSpPr txBox="1">
            <a:spLocks noGrp="1"/>
          </p:cNvSpPr>
          <p:nvPr>
            <p:ph type="title"/>
          </p:nvPr>
        </p:nvSpPr>
        <p:spPr>
          <a:xfrm>
            <a:off x="2857208" y="2091936"/>
            <a:ext cx="3429584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lang="en-US" dirty="0"/>
          </a:p>
        </p:txBody>
      </p:sp>
      <p:sp>
        <p:nvSpPr>
          <p:cNvPr id="816" name="Google Shape;816;p39"/>
          <p:cNvSpPr txBox="1">
            <a:spLocks noGrp="1"/>
          </p:cNvSpPr>
          <p:nvPr>
            <p:ph type="title" idx="2"/>
          </p:nvPr>
        </p:nvSpPr>
        <p:spPr>
          <a:xfrm>
            <a:off x="2857208" y="1185936"/>
            <a:ext cx="12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03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7"/>
          <p:cNvSpPr txBox="1">
            <a:spLocks noGrp="1"/>
          </p:cNvSpPr>
          <p:nvPr>
            <p:ph type="title"/>
          </p:nvPr>
        </p:nvSpPr>
        <p:spPr>
          <a:xfrm>
            <a:off x="720000" y="1849000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787" name="Google Shape;787;p37"/>
          <p:cNvSpPr txBox="1">
            <a:spLocks noGrp="1"/>
          </p:cNvSpPr>
          <p:nvPr>
            <p:ph type="title" idx="2"/>
          </p:nvPr>
        </p:nvSpPr>
        <p:spPr>
          <a:xfrm>
            <a:off x="1250550" y="138828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88" name="Google Shape;788;p37"/>
          <p:cNvSpPr txBox="1">
            <a:spLocks noGrp="1"/>
          </p:cNvSpPr>
          <p:nvPr>
            <p:ph type="subTitle" idx="1"/>
          </p:nvPr>
        </p:nvSpPr>
        <p:spPr>
          <a:xfrm>
            <a:off x="720000" y="218656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Purpose of the project</a:t>
            </a:r>
            <a:endParaRPr dirty="0"/>
          </a:p>
        </p:txBody>
      </p:sp>
      <p:sp>
        <p:nvSpPr>
          <p:cNvPr id="789" name="Google Shape;789;p37"/>
          <p:cNvSpPr txBox="1">
            <a:spLocks noGrp="1"/>
          </p:cNvSpPr>
          <p:nvPr>
            <p:ph type="title" idx="3"/>
          </p:nvPr>
        </p:nvSpPr>
        <p:spPr>
          <a:xfrm>
            <a:off x="3403800" y="1849000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Preprocessing </a:t>
            </a:r>
            <a:endParaRPr dirty="0"/>
          </a:p>
        </p:txBody>
      </p:sp>
      <p:sp>
        <p:nvSpPr>
          <p:cNvPr id="790" name="Google Shape;790;p37"/>
          <p:cNvSpPr txBox="1">
            <a:spLocks noGrp="1"/>
          </p:cNvSpPr>
          <p:nvPr>
            <p:ph type="title" idx="4"/>
          </p:nvPr>
        </p:nvSpPr>
        <p:spPr>
          <a:xfrm>
            <a:off x="3934350" y="138828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91" name="Google Shape;791;p37"/>
          <p:cNvSpPr txBox="1">
            <a:spLocks noGrp="1"/>
          </p:cNvSpPr>
          <p:nvPr>
            <p:ph type="subTitle" idx="5"/>
          </p:nvPr>
        </p:nvSpPr>
        <p:spPr>
          <a:xfrm>
            <a:off x="3185317" y="2233488"/>
            <a:ext cx="2773366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Data Collection, Cleaning, Analysis &amp; Feature Selection</a:t>
            </a:r>
            <a:endParaRPr dirty="0"/>
          </a:p>
        </p:txBody>
      </p:sp>
      <p:sp>
        <p:nvSpPr>
          <p:cNvPr id="792" name="Google Shape;792;p37"/>
          <p:cNvSpPr txBox="1">
            <a:spLocks noGrp="1"/>
          </p:cNvSpPr>
          <p:nvPr>
            <p:ph type="title" idx="6"/>
          </p:nvPr>
        </p:nvSpPr>
        <p:spPr>
          <a:xfrm>
            <a:off x="5808317" y="1854721"/>
            <a:ext cx="2773366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Building &amp; Evaluation</a:t>
            </a:r>
            <a:endParaRPr dirty="0"/>
          </a:p>
        </p:txBody>
      </p:sp>
      <p:sp>
        <p:nvSpPr>
          <p:cNvPr id="793" name="Google Shape;793;p37"/>
          <p:cNvSpPr txBox="1">
            <a:spLocks noGrp="1"/>
          </p:cNvSpPr>
          <p:nvPr>
            <p:ph type="title" idx="7"/>
          </p:nvPr>
        </p:nvSpPr>
        <p:spPr>
          <a:xfrm>
            <a:off x="6524200" y="1388288"/>
            <a:ext cx="13416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94" name="Google Shape;794;p37"/>
          <p:cNvSpPr txBox="1">
            <a:spLocks noGrp="1"/>
          </p:cNvSpPr>
          <p:nvPr>
            <p:ph type="subTitle" idx="8"/>
          </p:nvPr>
        </p:nvSpPr>
        <p:spPr>
          <a:xfrm>
            <a:off x="5965900" y="2186565"/>
            <a:ext cx="2458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Model Selection, Training &amp; Evaluation</a:t>
            </a:r>
            <a:endParaRPr dirty="0"/>
          </a:p>
        </p:txBody>
      </p:sp>
      <p:sp>
        <p:nvSpPr>
          <p:cNvPr id="795" name="Google Shape;795;p37"/>
          <p:cNvSpPr txBox="1">
            <a:spLocks noGrp="1"/>
          </p:cNvSpPr>
          <p:nvPr>
            <p:ph type="title" idx="9"/>
          </p:nvPr>
        </p:nvSpPr>
        <p:spPr>
          <a:xfrm>
            <a:off x="720000" y="3400479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Deployment</a:t>
            </a:r>
            <a:endParaRPr dirty="0"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 idx="13"/>
          </p:nvPr>
        </p:nvSpPr>
        <p:spPr>
          <a:xfrm>
            <a:off x="1250550" y="2939767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97" name="Google Shape;797;p37"/>
          <p:cNvSpPr txBox="1">
            <a:spLocks noGrp="1"/>
          </p:cNvSpPr>
          <p:nvPr>
            <p:ph type="subTitle" idx="14"/>
          </p:nvPr>
        </p:nvSpPr>
        <p:spPr>
          <a:xfrm>
            <a:off x="720000" y="37589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Model Extraction &amp; web application</a:t>
            </a:r>
            <a:endParaRPr dirty="0"/>
          </a:p>
        </p:txBody>
      </p:sp>
      <p:sp>
        <p:nvSpPr>
          <p:cNvPr id="798" name="Google Shape;798;p37"/>
          <p:cNvSpPr txBox="1">
            <a:spLocks noGrp="1"/>
          </p:cNvSpPr>
          <p:nvPr>
            <p:ph type="title" idx="15"/>
          </p:nvPr>
        </p:nvSpPr>
        <p:spPr>
          <a:xfrm>
            <a:off x="3403800" y="3400479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 </a:t>
            </a:r>
            <a:endParaRPr dirty="0"/>
          </a:p>
        </p:txBody>
      </p:sp>
      <p:sp>
        <p:nvSpPr>
          <p:cNvPr id="799" name="Google Shape;799;p37"/>
          <p:cNvSpPr txBox="1">
            <a:spLocks noGrp="1"/>
          </p:cNvSpPr>
          <p:nvPr>
            <p:ph type="title" idx="16"/>
          </p:nvPr>
        </p:nvSpPr>
        <p:spPr>
          <a:xfrm>
            <a:off x="3934350" y="2939767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800" name="Google Shape;800;p37"/>
          <p:cNvSpPr txBox="1">
            <a:spLocks noGrp="1"/>
          </p:cNvSpPr>
          <p:nvPr>
            <p:ph type="subTitle" idx="17"/>
          </p:nvPr>
        </p:nvSpPr>
        <p:spPr>
          <a:xfrm>
            <a:off x="3178101" y="3773379"/>
            <a:ext cx="2787799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Project Summary, Limitations &amp; Future Enhancements</a:t>
            </a:r>
            <a:endParaRPr dirty="0"/>
          </a:p>
        </p:txBody>
      </p:sp>
      <p:sp>
        <p:nvSpPr>
          <p:cNvPr id="801" name="Google Shape;801;p37"/>
          <p:cNvSpPr txBox="1">
            <a:spLocks noGrp="1"/>
          </p:cNvSpPr>
          <p:nvPr>
            <p:ph type="title" idx="18"/>
          </p:nvPr>
        </p:nvSpPr>
        <p:spPr>
          <a:xfrm>
            <a:off x="5965900" y="3400479"/>
            <a:ext cx="24582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802" name="Google Shape;802;p37"/>
          <p:cNvSpPr txBox="1">
            <a:spLocks noGrp="1"/>
          </p:cNvSpPr>
          <p:nvPr>
            <p:ph type="title" idx="19"/>
          </p:nvPr>
        </p:nvSpPr>
        <p:spPr>
          <a:xfrm>
            <a:off x="6524200" y="2939767"/>
            <a:ext cx="13416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03" name="Google Shape;803;p37"/>
          <p:cNvSpPr txBox="1">
            <a:spLocks noGrp="1"/>
          </p:cNvSpPr>
          <p:nvPr>
            <p:ph type="subTitle" idx="20"/>
          </p:nvPr>
        </p:nvSpPr>
        <p:spPr>
          <a:xfrm>
            <a:off x="5965900" y="3758925"/>
            <a:ext cx="2458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References used for the project</a:t>
            </a:r>
            <a:endParaRPr dirty="0"/>
          </a:p>
        </p:txBody>
      </p:sp>
      <p:sp>
        <p:nvSpPr>
          <p:cNvPr id="804" name="Google Shape;804;p37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 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59"/>
          <p:cNvSpPr txBox="1">
            <a:spLocks noGrp="1"/>
          </p:cNvSpPr>
          <p:nvPr>
            <p:ph type="title"/>
          </p:nvPr>
        </p:nvSpPr>
        <p:spPr>
          <a:xfrm>
            <a:off x="788900" y="434600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2" name="Google Shape;810;p38">
            <a:extLst>
              <a:ext uri="{FF2B5EF4-FFF2-40B4-BE49-F238E27FC236}">
                <a16:creationId xmlns:a16="http://schemas.microsoft.com/office/drawing/2014/main" id="{3ED8D7EC-5A22-B8EB-79CE-7C7A26010971}"/>
              </a:ext>
            </a:extLst>
          </p:cNvPr>
          <p:cNvSpPr txBox="1">
            <a:spLocks/>
          </p:cNvSpPr>
          <p:nvPr/>
        </p:nvSpPr>
        <p:spPr>
          <a:xfrm>
            <a:off x="2975741" y="2298950"/>
            <a:ext cx="3192517" cy="1200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spcAft>
                <a:spcPts val="1200"/>
              </a:spcAft>
              <a:buNone/>
            </a:pPr>
            <a:r>
              <a:rPr lang="en-US" sz="1800" dirty="0"/>
              <a:t>Available upon request 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1800" dirty="0"/>
              <a:t>-See documentation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56"/>
          <p:cNvSpPr txBox="1">
            <a:spLocks noGrp="1"/>
          </p:cNvSpPr>
          <p:nvPr>
            <p:ph type="title"/>
          </p:nvPr>
        </p:nvSpPr>
        <p:spPr>
          <a:xfrm>
            <a:off x="1509150" y="1579650"/>
            <a:ext cx="6125700" cy="19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Awesome </a:t>
            </a:r>
            <a:r>
              <a:rPr lang="en" dirty="0">
                <a:solidFill>
                  <a:schemeClr val="accent1"/>
                </a:solidFill>
              </a:rPr>
              <a:t>words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9"/>
          <p:cNvSpPr txBox="1">
            <a:spLocks noGrp="1"/>
          </p:cNvSpPr>
          <p:nvPr>
            <p:ph type="title"/>
          </p:nvPr>
        </p:nvSpPr>
        <p:spPr>
          <a:xfrm>
            <a:off x="1024175" y="2379938"/>
            <a:ext cx="36516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816" name="Google Shape;816;p39"/>
          <p:cNvSpPr txBox="1">
            <a:spLocks noGrp="1"/>
          </p:cNvSpPr>
          <p:nvPr>
            <p:ph type="title" idx="2"/>
          </p:nvPr>
        </p:nvSpPr>
        <p:spPr>
          <a:xfrm>
            <a:off x="1024175" y="1473944"/>
            <a:ext cx="12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8"/>
          <p:cNvSpPr txBox="1">
            <a:spLocks noGrp="1"/>
          </p:cNvSpPr>
          <p:nvPr>
            <p:ph type="title"/>
          </p:nvPr>
        </p:nvSpPr>
        <p:spPr>
          <a:xfrm>
            <a:off x="1776900" y="1021662"/>
            <a:ext cx="5590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10" name="Google Shape;810;p38"/>
          <p:cNvSpPr txBox="1">
            <a:spLocks noGrp="1"/>
          </p:cNvSpPr>
          <p:nvPr>
            <p:ph type="subTitle" idx="1"/>
          </p:nvPr>
        </p:nvSpPr>
        <p:spPr>
          <a:xfrm>
            <a:off x="1776900" y="2117646"/>
            <a:ext cx="5590200" cy="1370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Heart attacks are a significant health concern, and timely prediction can help healthcare professionals take proactive measures and provide appropriate treatment.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6"/>
          <p:cNvSpPr txBox="1">
            <a:spLocks noGrp="1"/>
          </p:cNvSpPr>
          <p:nvPr>
            <p:ph type="title"/>
          </p:nvPr>
        </p:nvSpPr>
        <p:spPr>
          <a:xfrm>
            <a:off x="761879" y="1422200"/>
            <a:ext cx="7620241" cy="16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17,900,000</a:t>
            </a:r>
            <a:endParaRPr dirty="0"/>
          </a:p>
        </p:txBody>
      </p:sp>
      <p:sp>
        <p:nvSpPr>
          <p:cNvPr id="968" name="Google Shape;968;p46"/>
          <p:cNvSpPr txBox="1">
            <a:spLocks noGrp="1"/>
          </p:cNvSpPr>
          <p:nvPr>
            <p:ph type="body" idx="1"/>
          </p:nvPr>
        </p:nvSpPr>
        <p:spPr>
          <a:xfrm>
            <a:off x="1156499" y="3115700"/>
            <a:ext cx="6831000" cy="916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People died from CVDs in 2019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85% of these deaths were due to heart attack</a:t>
            </a:r>
            <a:endParaRPr dirty="0"/>
          </a:p>
        </p:txBody>
      </p:sp>
      <p:sp>
        <p:nvSpPr>
          <p:cNvPr id="3" name="Google Shape;968;p46">
            <a:extLst>
              <a:ext uri="{FF2B5EF4-FFF2-40B4-BE49-F238E27FC236}">
                <a16:creationId xmlns:a16="http://schemas.microsoft.com/office/drawing/2014/main" id="{448961A9-D094-6F4A-90D4-918A64B6704C}"/>
              </a:ext>
            </a:extLst>
          </p:cNvPr>
          <p:cNvSpPr txBox="1">
            <a:spLocks/>
          </p:cNvSpPr>
          <p:nvPr/>
        </p:nvSpPr>
        <p:spPr>
          <a:xfrm>
            <a:off x="1156499" y="922453"/>
            <a:ext cx="6831000" cy="583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spcAft>
                <a:spcPts val="1200"/>
              </a:spcAft>
              <a:buFont typeface="Karla"/>
              <a:buNone/>
            </a:pPr>
            <a:r>
              <a:rPr lang="en-US" sz="1400" dirty="0"/>
              <a:t>According to The World Health Organization (WHO)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8"/>
          <p:cNvSpPr txBox="1">
            <a:spLocks noGrp="1"/>
          </p:cNvSpPr>
          <p:nvPr>
            <p:ph type="title"/>
          </p:nvPr>
        </p:nvSpPr>
        <p:spPr>
          <a:xfrm>
            <a:off x="1776900" y="1021662"/>
            <a:ext cx="5590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10" name="Google Shape;810;p38"/>
          <p:cNvSpPr txBox="1">
            <a:spLocks noGrp="1"/>
          </p:cNvSpPr>
          <p:nvPr>
            <p:ph type="subTitle" idx="1"/>
          </p:nvPr>
        </p:nvSpPr>
        <p:spPr>
          <a:xfrm>
            <a:off x="1776900" y="2117645"/>
            <a:ext cx="5590200" cy="1582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For that concern, this project aim to develop a machine learning model for predicting the early detection of heart attacks </a:t>
            </a:r>
          </a:p>
          <a:p>
            <a:pPr marL="0" lvl="0" indent="0">
              <a:spcAft>
                <a:spcPts val="1200"/>
              </a:spcAft>
            </a:pPr>
            <a:r>
              <a:rPr lang="en-US" dirty="0"/>
              <a:t>Which will lead to better patient outcomes.</a:t>
            </a:r>
          </a:p>
        </p:txBody>
      </p:sp>
    </p:spTree>
    <p:extLst>
      <p:ext uri="{BB962C8B-B14F-4D97-AF65-F5344CB8AC3E}">
        <p14:creationId xmlns:p14="http://schemas.microsoft.com/office/powerpoint/2010/main" val="152666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51"/>
          <p:cNvSpPr txBox="1">
            <a:spLocks noGrp="1"/>
          </p:cNvSpPr>
          <p:nvPr>
            <p:ph type="title"/>
          </p:nvPr>
        </p:nvSpPr>
        <p:spPr>
          <a:xfrm>
            <a:off x="3386150" y="2545762"/>
            <a:ext cx="3651600" cy="1499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-US" dirty="0"/>
              <a:t>Preprocessing</a:t>
            </a:r>
            <a:r>
              <a:rPr lang="en" dirty="0"/>
              <a:t> </a:t>
            </a:r>
            <a:endParaRPr dirty="0"/>
          </a:p>
        </p:txBody>
      </p:sp>
      <p:sp>
        <p:nvSpPr>
          <p:cNvPr id="1102" name="Google Shape;1102;p51"/>
          <p:cNvSpPr txBox="1">
            <a:spLocks noGrp="1"/>
          </p:cNvSpPr>
          <p:nvPr>
            <p:ph type="title" idx="2"/>
          </p:nvPr>
        </p:nvSpPr>
        <p:spPr>
          <a:xfrm>
            <a:off x="5762450" y="1631644"/>
            <a:ext cx="12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8" name="Google Shape;1108;p52"/>
          <p:cNvCxnSpPr>
            <a:stCxn id="1109" idx="6"/>
            <a:endCxn id="1110" idx="0"/>
          </p:cNvCxnSpPr>
          <p:nvPr/>
        </p:nvCxnSpPr>
        <p:spPr>
          <a:xfrm>
            <a:off x="4385900" y="1787875"/>
            <a:ext cx="794400" cy="1668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1" name="Google Shape;1111;p52"/>
          <p:cNvCxnSpPr>
            <a:stCxn id="1110" idx="2"/>
            <a:endCxn id="1112" idx="0"/>
          </p:cNvCxnSpPr>
          <p:nvPr/>
        </p:nvCxnSpPr>
        <p:spPr>
          <a:xfrm flipH="1">
            <a:off x="3957450" y="2371150"/>
            <a:ext cx="806400" cy="1281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3" name="Google Shape;1113;p52"/>
          <p:cNvCxnSpPr>
            <a:stCxn id="1112" idx="6"/>
            <a:endCxn id="1114" idx="0"/>
          </p:cNvCxnSpPr>
          <p:nvPr/>
        </p:nvCxnSpPr>
        <p:spPr>
          <a:xfrm>
            <a:off x="4385900" y="2927649"/>
            <a:ext cx="794400" cy="1944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5" name="Google Shape;1115;p52"/>
          <p:cNvCxnSpPr>
            <a:stCxn id="1109" idx="2"/>
          </p:cNvCxnSpPr>
          <p:nvPr/>
        </p:nvCxnSpPr>
        <p:spPr>
          <a:xfrm rot="10800000">
            <a:off x="2849000" y="1787875"/>
            <a:ext cx="68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16" name="Google Shape;1116;p52"/>
          <p:cNvCxnSpPr>
            <a:stCxn id="1112" idx="2"/>
          </p:cNvCxnSpPr>
          <p:nvPr/>
        </p:nvCxnSpPr>
        <p:spPr>
          <a:xfrm rot="10800000">
            <a:off x="2849000" y="2927649"/>
            <a:ext cx="68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17" name="Google Shape;1117;p52"/>
          <p:cNvCxnSpPr>
            <a:stCxn id="1110" idx="6"/>
          </p:cNvCxnSpPr>
          <p:nvPr/>
        </p:nvCxnSpPr>
        <p:spPr>
          <a:xfrm>
            <a:off x="5596950" y="2371150"/>
            <a:ext cx="674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18" name="Google Shape;1118;p52"/>
          <p:cNvCxnSpPr>
            <a:stCxn id="1114" idx="6"/>
          </p:cNvCxnSpPr>
          <p:nvPr/>
        </p:nvCxnSpPr>
        <p:spPr>
          <a:xfrm>
            <a:off x="5573625" y="3515475"/>
            <a:ext cx="674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19" name="Google Shape;1119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</a:t>
            </a:r>
            <a:endParaRPr dirty="0"/>
          </a:p>
        </p:txBody>
      </p:sp>
      <p:sp>
        <p:nvSpPr>
          <p:cNvPr id="1120" name="Google Shape;1120;p52"/>
          <p:cNvSpPr txBox="1">
            <a:spLocks noGrp="1"/>
          </p:cNvSpPr>
          <p:nvPr>
            <p:ph type="title" idx="4294967295"/>
          </p:nvPr>
        </p:nvSpPr>
        <p:spPr>
          <a:xfrm>
            <a:off x="720000" y="1486750"/>
            <a:ext cx="2128813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Data Collection</a:t>
            </a:r>
            <a:endParaRPr sz="2000" dirty="0"/>
          </a:p>
        </p:txBody>
      </p:sp>
      <p:sp>
        <p:nvSpPr>
          <p:cNvPr id="1121" name="Google Shape;1121;p52"/>
          <p:cNvSpPr txBox="1">
            <a:spLocks noGrp="1"/>
          </p:cNvSpPr>
          <p:nvPr>
            <p:ph type="subTitle" idx="4294967295"/>
          </p:nvPr>
        </p:nvSpPr>
        <p:spPr>
          <a:xfrm>
            <a:off x="844187" y="1847237"/>
            <a:ext cx="2602131" cy="63522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/>
              <a:t>The Dataset collected from Kaggle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/>
              <a:t>1025 records with 14 features</a:t>
            </a:r>
            <a:endParaRPr sz="1200" dirty="0"/>
          </a:p>
        </p:txBody>
      </p:sp>
      <p:sp>
        <p:nvSpPr>
          <p:cNvPr id="1122" name="Google Shape;1122;p52"/>
          <p:cNvSpPr txBox="1">
            <a:spLocks noGrp="1"/>
          </p:cNvSpPr>
          <p:nvPr>
            <p:ph type="title" idx="4294967295"/>
          </p:nvPr>
        </p:nvSpPr>
        <p:spPr>
          <a:xfrm>
            <a:off x="423894" y="2681975"/>
            <a:ext cx="2425094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Exploratory Data Analysis (EDA)</a:t>
            </a:r>
            <a:endParaRPr sz="2000" dirty="0"/>
          </a:p>
        </p:txBody>
      </p:sp>
      <p:sp>
        <p:nvSpPr>
          <p:cNvPr id="1123" name="Google Shape;1123;p52"/>
          <p:cNvSpPr txBox="1">
            <a:spLocks noGrp="1"/>
          </p:cNvSpPr>
          <p:nvPr>
            <p:ph type="subTitle" idx="4294967295"/>
          </p:nvPr>
        </p:nvSpPr>
        <p:spPr>
          <a:xfrm>
            <a:off x="844187" y="3409186"/>
            <a:ext cx="2602131" cy="78659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/>
              <a:t>EDA allowed us to gain valuable insights and understand the underlying patterns in the dataset.</a:t>
            </a:r>
            <a:endParaRPr sz="1200" dirty="0"/>
          </a:p>
        </p:txBody>
      </p:sp>
      <p:sp>
        <p:nvSpPr>
          <p:cNvPr id="1124" name="Google Shape;1124;p52"/>
          <p:cNvSpPr txBox="1">
            <a:spLocks noGrp="1"/>
          </p:cNvSpPr>
          <p:nvPr>
            <p:ph type="title" idx="4294967295"/>
          </p:nvPr>
        </p:nvSpPr>
        <p:spPr>
          <a:xfrm>
            <a:off x="6271650" y="2101625"/>
            <a:ext cx="1958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Data Cleaning</a:t>
            </a:r>
            <a:endParaRPr sz="2000" dirty="0"/>
          </a:p>
        </p:txBody>
      </p:sp>
      <p:sp>
        <p:nvSpPr>
          <p:cNvPr id="1125" name="Google Shape;1125;p52"/>
          <p:cNvSpPr txBox="1">
            <a:spLocks noGrp="1"/>
          </p:cNvSpPr>
          <p:nvPr>
            <p:ph type="subTitle" idx="4294967295"/>
          </p:nvPr>
        </p:nvSpPr>
        <p:spPr>
          <a:xfrm>
            <a:off x="6271650" y="2462438"/>
            <a:ext cx="1958700" cy="67957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/>
              <a:t>The removing of Missing values, duplicate rows &amp; Outliers </a:t>
            </a:r>
          </a:p>
        </p:txBody>
      </p:sp>
      <p:sp>
        <p:nvSpPr>
          <p:cNvPr id="1126" name="Google Shape;1126;p52"/>
          <p:cNvSpPr txBox="1">
            <a:spLocks noGrp="1"/>
          </p:cNvSpPr>
          <p:nvPr>
            <p:ph type="title" idx="4294967295"/>
          </p:nvPr>
        </p:nvSpPr>
        <p:spPr>
          <a:xfrm>
            <a:off x="6242775" y="3263975"/>
            <a:ext cx="242517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Feature Selection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127" name="Google Shape;1127;p52"/>
          <p:cNvSpPr txBox="1">
            <a:spLocks noGrp="1"/>
          </p:cNvSpPr>
          <p:nvPr>
            <p:ph type="subTitle" idx="4294967295"/>
          </p:nvPr>
        </p:nvSpPr>
        <p:spPr>
          <a:xfrm>
            <a:off x="6271650" y="3631153"/>
            <a:ext cx="2152350" cy="70111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/>
              <a:t>Least effective Features were removed using various method (later)</a:t>
            </a:r>
            <a:endParaRPr sz="1200" dirty="0"/>
          </a:p>
        </p:txBody>
      </p:sp>
      <p:sp>
        <p:nvSpPr>
          <p:cNvPr id="1109" name="Google Shape;1109;p52"/>
          <p:cNvSpPr/>
          <p:nvPr/>
        </p:nvSpPr>
        <p:spPr>
          <a:xfrm>
            <a:off x="3529100" y="1359475"/>
            <a:ext cx="856800" cy="8568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52"/>
          <p:cNvSpPr/>
          <p:nvPr/>
        </p:nvSpPr>
        <p:spPr>
          <a:xfrm>
            <a:off x="4763850" y="1954600"/>
            <a:ext cx="833100" cy="8331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52"/>
          <p:cNvSpPr/>
          <p:nvPr/>
        </p:nvSpPr>
        <p:spPr>
          <a:xfrm>
            <a:off x="3529100" y="2499249"/>
            <a:ext cx="856800" cy="8568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52"/>
          <p:cNvSpPr/>
          <p:nvPr/>
        </p:nvSpPr>
        <p:spPr>
          <a:xfrm>
            <a:off x="4787025" y="3122175"/>
            <a:ext cx="786600" cy="786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2560;p69">
            <a:extLst>
              <a:ext uri="{FF2B5EF4-FFF2-40B4-BE49-F238E27FC236}">
                <a16:creationId xmlns:a16="http://schemas.microsoft.com/office/drawing/2014/main" id="{EACA0360-F672-847B-2558-E14566152762}"/>
              </a:ext>
            </a:extLst>
          </p:cNvPr>
          <p:cNvGrpSpPr/>
          <p:nvPr/>
        </p:nvGrpSpPr>
        <p:grpSpPr>
          <a:xfrm>
            <a:off x="3742519" y="2703493"/>
            <a:ext cx="439184" cy="438516"/>
            <a:chOff x="4342641" y="2969041"/>
            <a:chExt cx="438133" cy="437466"/>
          </a:xfrm>
        </p:grpSpPr>
        <p:sp>
          <p:nvSpPr>
            <p:cNvPr id="12" name="Google Shape;2561;p69">
              <a:extLst>
                <a:ext uri="{FF2B5EF4-FFF2-40B4-BE49-F238E27FC236}">
                  <a16:creationId xmlns:a16="http://schemas.microsoft.com/office/drawing/2014/main" id="{EE403755-A7B8-4399-144D-FFA1C385A88E}"/>
                </a:ext>
              </a:extLst>
            </p:cNvPr>
            <p:cNvSpPr/>
            <p:nvPr/>
          </p:nvSpPr>
          <p:spPr>
            <a:xfrm>
              <a:off x="4453813" y="3078721"/>
              <a:ext cx="216207" cy="216207"/>
            </a:xfrm>
            <a:custGeom>
              <a:avLst/>
              <a:gdLst/>
              <a:ahLst/>
              <a:cxnLst/>
              <a:rect l="l" t="t" r="r" b="b"/>
              <a:pathLst>
                <a:path w="10698" h="10698" extrusionOk="0">
                  <a:moveTo>
                    <a:pt x="5318" y="1"/>
                  </a:moveTo>
                  <a:cubicBezTo>
                    <a:pt x="2396" y="21"/>
                    <a:pt x="0" y="2416"/>
                    <a:pt x="0" y="5359"/>
                  </a:cubicBezTo>
                  <a:cubicBezTo>
                    <a:pt x="0" y="8302"/>
                    <a:pt x="2416" y="10698"/>
                    <a:pt x="5359" y="10698"/>
                  </a:cubicBezTo>
                  <a:cubicBezTo>
                    <a:pt x="8302" y="10698"/>
                    <a:pt x="10697" y="8302"/>
                    <a:pt x="10697" y="5359"/>
                  </a:cubicBezTo>
                  <a:cubicBezTo>
                    <a:pt x="10697" y="2416"/>
                    <a:pt x="8302" y="1"/>
                    <a:pt x="5359" y="1"/>
                  </a:cubicBezTo>
                  <a:close/>
                </a:path>
              </a:pathLst>
            </a:custGeom>
            <a:ln w="12700">
              <a:solidFill>
                <a:srgbClr val="D93B4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2562;p69">
              <a:extLst>
                <a:ext uri="{FF2B5EF4-FFF2-40B4-BE49-F238E27FC236}">
                  <a16:creationId xmlns:a16="http://schemas.microsoft.com/office/drawing/2014/main" id="{60048610-40AE-BDD7-E41E-162EC2CDB8EF}"/>
                </a:ext>
              </a:extLst>
            </p:cNvPr>
            <p:cNvSpPr/>
            <p:nvPr/>
          </p:nvSpPr>
          <p:spPr>
            <a:xfrm>
              <a:off x="4342641" y="2969041"/>
              <a:ext cx="206769" cy="357656"/>
            </a:xfrm>
            <a:custGeom>
              <a:avLst/>
              <a:gdLst/>
              <a:ahLst/>
              <a:cxnLst/>
              <a:rect l="l" t="t" r="r" b="b"/>
              <a:pathLst>
                <a:path w="10231" h="17697" extrusionOk="0">
                  <a:moveTo>
                    <a:pt x="9599" y="0"/>
                  </a:moveTo>
                  <a:cubicBezTo>
                    <a:pt x="9566" y="0"/>
                    <a:pt x="9533" y="3"/>
                    <a:pt x="9500" y="8"/>
                  </a:cubicBezTo>
                  <a:cubicBezTo>
                    <a:pt x="4081" y="678"/>
                    <a:pt x="1" y="5306"/>
                    <a:pt x="1" y="10786"/>
                  </a:cubicBezTo>
                  <a:cubicBezTo>
                    <a:pt x="1" y="13222"/>
                    <a:pt x="792" y="15536"/>
                    <a:pt x="2274" y="17444"/>
                  </a:cubicBezTo>
                  <a:cubicBezTo>
                    <a:pt x="2406" y="17609"/>
                    <a:pt x="2598" y="17697"/>
                    <a:pt x="2789" y="17697"/>
                  </a:cubicBezTo>
                  <a:cubicBezTo>
                    <a:pt x="2949" y="17697"/>
                    <a:pt x="3108" y="17635"/>
                    <a:pt x="3228" y="17505"/>
                  </a:cubicBezTo>
                  <a:lnTo>
                    <a:pt x="5359" y="15394"/>
                  </a:lnTo>
                  <a:cubicBezTo>
                    <a:pt x="5583" y="15171"/>
                    <a:pt x="5603" y="14825"/>
                    <a:pt x="5420" y="14562"/>
                  </a:cubicBezTo>
                  <a:cubicBezTo>
                    <a:pt x="4649" y="13466"/>
                    <a:pt x="4243" y="12146"/>
                    <a:pt x="4243" y="10786"/>
                  </a:cubicBezTo>
                  <a:cubicBezTo>
                    <a:pt x="4243" y="7559"/>
                    <a:pt x="6537" y="4819"/>
                    <a:pt x="9703" y="4271"/>
                  </a:cubicBezTo>
                  <a:cubicBezTo>
                    <a:pt x="10008" y="4210"/>
                    <a:pt x="10231" y="3946"/>
                    <a:pt x="10231" y="3642"/>
                  </a:cubicBezTo>
                  <a:lnTo>
                    <a:pt x="10231" y="637"/>
                  </a:lnTo>
                  <a:cubicBezTo>
                    <a:pt x="10231" y="285"/>
                    <a:pt x="9943" y="0"/>
                    <a:pt x="9599" y="0"/>
                  </a:cubicBezTo>
                  <a:close/>
                </a:path>
              </a:pathLst>
            </a:custGeom>
            <a:ln w="12700">
              <a:solidFill>
                <a:srgbClr val="D93B4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63;p69">
              <a:extLst>
                <a:ext uri="{FF2B5EF4-FFF2-40B4-BE49-F238E27FC236}">
                  <a16:creationId xmlns:a16="http://schemas.microsoft.com/office/drawing/2014/main" id="{40DD5871-458A-3B48-C1E1-A4D2425EA891}"/>
                </a:ext>
              </a:extLst>
            </p:cNvPr>
            <p:cNvSpPr/>
            <p:nvPr/>
          </p:nvSpPr>
          <p:spPr>
            <a:xfrm>
              <a:off x="4574833" y="2969041"/>
              <a:ext cx="205940" cy="204869"/>
            </a:xfrm>
            <a:custGeom>
              <a:avLst/>
              <a:gdLst/>
              <a:ahLst/>
              <a:cxnLst/>
              <a:rect l="l" t="t" r="r" b="b"/>
              <a:pathLst>
                <a:path w="10190" h="10137" extrusionOk="0">
                  <a:moveTo>
                    <a:pt x="632" y="0"/>
                  </a:moveTo>
                  <a:cubicBezTo>
                    <a:pt x="288" y="0"/>
                    <a:pt x="0" y="285"/>
                    <a:pt x="0" y="637"/>
                  </a:cubicBezTo>
                  <a:lnTo>
                    <a:pt x="0" y="3642"/>
                  </a:lnTo>
                  <a:cubicBezTo>
                    <a:pt x="0" y="3946"/>
                    <a:pt x="224" y="4210"/>
                    <a:pt x="528" y="4271"/>
                  </a:cubicBezTo>
                  <a:cubicBezTo>
                    <a:pt x="3248" y="4738"/>
                    <a:pt x="5399" y="6889"/>
                    <a:pt x="5887" y="9629"/>
                  </a:cubicBezTo>
                  <a:cubicBezTo>
                    <a:pt x="5947" y="9934"/>
                    <a:pt x="6211" y="10137"/>
                    <a:pt x="6516" y="10137"/>
                  </a:cubicBezTo>
                  <a:lnTo>
                    <a:pt x="9520" y="10137"/>
                  </a:lnTo>
                  <a:cubicBezTo>
                    <a:pt x="9906" y="10137"/>
                    <a:pt x="10190" y="9812"/>
                    <a:pt x="10149" y="9426"/>
                  </a:cubicBezTo>
                  <a:cubicBezTo>
                    <a:pt x="9865" y="7052"/>
                    <a:pt x="8749" y="4798"/>
                    <a:pt x="7044" y="3093"/>
                  </a:cubicBezTo>
                  <a:cubicBezTo>
                    <a:pt x="5359" y="1388"/>
                    <a:pt x="3106" y="292"/>
                    <a:pt x="731" y="8"/>
                  </a:cubicBezTo>
                  <a:cubicBezTo>
                    <a:pt x="698" y="3"/>
                    <a:pt x="665" y="0"/>
                    <a:pt x="632" y="0"/>
                  </a:cubicBezTo>
                  <a:close/>
                </a:path>
              </a:pathLst>
            </a:custGeom>
            <a:ln w="12700">
              <a:solidFill>
                <a:srgbClr val="D93B4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64;p69">
              <a:extLst>
                <a:ext uri="{FF2B5EF4-FFF2-40B4-BE49-F238E27FC236}">
                  <a16:creationId xmlns:a16="http://schemas.microsoft.com/office/drawing/2014/main" id="{1FF58B5E-5B82-8551-05DE-61FE57F67FD2}"/>
                </a:ext>
              </a:extLst>
            </p:cNvPr>
            <p:cNvSpPr/>
            <p:nvPr/>
          </p:nvSpPr>
          <p:spPr>
            <a:xfrm>
              <a:off x="4420591" y="3199738"/>
              <a:ext cx="360183" cy="206769"/>
            </a:xfrm>
            <a:custGeom>
              <a:avLst/>
              <a:gdLst/>
              <a:ahLst/>
              <a:cxnLst/>
              <a:rect l="l" t="t" r="r" b="b"/>
              <a:pathLst>
                <a:path w="17822" h="10231" extrusionOk="0">
                  <a:moveTo>
                    <a:pt x="14148" y="1"/>
                  </a:moveTo>
                  <a:cubicBezTo>
                    <a:pt x="13843" y="1"/>
                    <a:pt x="13579" y="224"/>
                    <a:pt x="13519" y="528"/>
                  </a:cubicBezTo>
                  <a:cubicBezTo>
                    <a:pt x="12971" y="3695"/>
                    <a:pt x="10210" y="5988"/>
                    <a:pt x="7003" y="5988"/>
                  </a:cubicBezTo>
                  <a:cubicBezTo>
                    <a:pt x="5643" y="5988"/>
                    <a:pt x="4324" y="5582"/>
                    <a:pt x="3207" y="4791"/>
                  </a:cubicBezTo>
                  <a:cubicBezTo>
                    <a:pt x="3102" y="4720"/>
                    <a:pt x="2977" y="4684"/>
                    <a:pt x="2851" y="4684"/>
                  </a:cubicBezTo>
                  <a:cubicBezTo>
                    <a:pt x="2687" y="4684"/>
                    <a:pt x="2522" y="4746"/>
                    <a:pt x="2395" y="4872"/>
                  </a:cubicBezTo>
                  <a:lnTo>
                    <a:pt x="285" y="7003"/>
                  </a:lnTo>
                  <a:cubicBezTo>
                    <a:pt x="0" y="7267"/>
                    <a:pt x="21" y="7714"/>
                    <a:pt x="325" y="7937"/>
                  </a:cubicBezTo>
                  <a:cubicBezTo>
                    <a:pt x="2253" y="9439"/>
                    <a:pt x="4567" y="10230"/>
                    <a:pt x="7003" y="10230"/>
                  </a:cubicBezTo>
                  <a:cubicBezTo>
                    <a:pt x="12483" y="10230"/>
                    <a:pt x="17111" y="6151"/>
                    <a:pt x="17781" y="711"/>
                  </a:cubicBezTo>
                  <a:cubicBezTo>
                    <a:pt x="17822" y="346"/>
                    <a:pt x="17538" y="1"/>
                    <a:pt x="17152" y="1"/>
                  </a:cubicBezTo>
                  <a:close/>
                </a:path>
              </a:pathLst>
            </a:custGeom>
            <a:ln w="12700">
              <a:solidFill>
                <a:srgbClr val="D93B4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906;p44">
            <a:extLst>
              <a:ext uri="{FF2B5EF4-FFF2-40B4-BE49-F238E27FC236}">
                <a16:creationId xmlns:a16="http://schemas.microsoft.com/office/drawing/2014/main" id="{ACEA72D3-3D40-2C6C-86B9-8A65221578AA}"/>
              </a:ext>
            </a:extLst>
          </p:cNvPr>
          <p:cNvGrpSpPr/>
          <p:nvPr/>
        </p:nvGrpSpPr>
        <p:grpSpPr>
          <a:xfrm>
            <a:off x="4960292" y="3316548"/>
            <a:ext cx="440015" cy="408027"/>
            <a:chOff x="718806" y="4182207"/>
            <a:chExt cx="438961" cy="407050"/>
          </a:xfrm>
        </p:grpSpPr>
        <p:sp>
          <p:nvSpPr>
            <p:cNvPr id="17" name="Google Shape;907;p44">
              <a:extLst>
                <a:ext uri="{FF2B5EF4-FFF2-40B4-BE49-F238E27FC236}">
                  <a16:creationId xmlns:a16="http://schemas.microsoft.com/office/drawing/2014/main" id="{056BF66C-3AA4-F981-3C26-61BC00BAEF8C}"/>
                </a:ext>
              </a:extLst>
            </p:cNvPr>
            <p:cNvSpPr/>
            <p:nvPr/>
          </p:nvSpPr>
          <p:spPr>
            <a:xfrm>
              <a:off x="968521" y="4402860"/>
              <a:ext cx="189246" cy="186397"/>
            </a:xfrm>
            <a:custGeom>
              <a:avLst/>
              <a:gdLst/>
              <a:ahLst/>
              <a:cxnLst/>
              <a:rect l="l" t="t" r="r" b="b"/>
              <a:pathLst>
                <a:path w="9364" h="9223" extrusionOk="0">
                  <a:moveTo>
                    <a:pt x="657" y="1"/>
                  </a:moveTo>
                  <a:cubicBezTo>
                    <a:pt x="284" y="1"/>
                    <a:pt x="0" y="359"/>
                    <a:pt x="107" y="733"/>
                  </a:cubicBezTo>
                  <a:lnTo>
                    <a:pt x="2239" y="8690"/>
                  </a:lnTo>
                  <a:cubicBezTo>
                    <a:pt x="2318" y="8973"/>
                    <a:pt x="2555" y="9123"/>
                    <a:pt x="2795" y="9123"/>
                  </a:cubicBezTo>
                  <a:cubicBezTo>
                    <a:pt x="2986" y="9123"/>
                    <a:pt x="3177" y="9029"/>
                    <a:pt x="3294" y="8832"/>
                  </a:cubicBezTo>
                  <a:lnTo>
                    <a:pt x="4207" y="7289"/>
                  </a:lnTo>
                  <a:lnTo>
                    <a:pt x="5973" y="9055"/>
                  </a:lnTo>
                  <a:cubicBezTo>
                    <a:pt x="6085" y="9167"/>
                    <a:pt x="6232" y="9222"/>
                    <a:pt x="6379" y="9222"/>
                  </a:cubicBezTo>
                  <a:cubicBezTo>
                    <a:pt x="6526" y="9222"/>
                    <a:pt x="6674" y="9167"/>
                    <a:pt x="6785" y="9055"/>
                  </a:cubicBezTo>
                  <a:lnTo>
                    <a:pt x="9119" y="6721"/>
                  </a:lnTo>
                  <a:cubicBezTo>
                    <a:pt x="9343" y="6498"/>
                    <a:pt x="9343" y="6132"/>
                    <a:pt x="9119" y="5889"/>
                  </a:cubicBezTo>
                  <a:lnTo>
                    <a:pt x="7374" y="4143"/>
                  </a:lnTo>
                  <a:lnTo>
                    <a:pt x="8916" y="3230"/>
                  </a:lnTo>
                  <a:cubicBezTo>
                    <a:pt x="9363" y="2966"/>
                    <a:pt x="9262" y="2296"/>
                    <a:pt x="8774" y="2154"/>
                  </a:cubicBezTo>
                  <a:lnTo>
                    <a:pt x="818" y="23"/>
                  </a:lnTo>
                  <a:cubicBezTo>
                    <a:pt x="763" y="8"/>
                    <a:pt x="709" y="1"/>
                    <a:pt x="657" y="1"/>
                  </a:cubicBezTo>
                  <a:close/>
                </a:path>
              </a:pathLst>
            </a:custGeom>
            <a:ln w="12700">
              <a:solidFill>
                <a:srgbClr val="D93B4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08;p44">
              <a:extLst>
                <a:ext uri="{FF2B5EF4-FFF2-40B4-BE49-F238E27FC236}">
                  <a16:creationId xmlns:a16="http://schemas.microsoft.com/office/drawing/2014/main" id="{54180084-CC77-F3E6-2D55-DD645BA73506}"/>
                </a:ext>
              </a:extLst>
            </p:cNvPr>
            <p:cNvSpPr/>
            <p:nvPr/>
          </p:nvSpPr>
          <p:spPr>
            <a:xfrm>
              <a:off x="796756" y="4357367"/>
              <a:ext cx="64005" cy="25444"/>
            </a:xfrm>
            <a:custGeom>
              <a:avLst/>
              <a:gdLst/>
              <a:ahLst/>
              <a:cxnLst/>
              <a:rect l="l" t="t" r="r" b="b"/>
              <a:pathLst>
                <a:path w="3167" h="1259" extrusionOk="0">
                  <a:moveTo>
                    <a:pt x="629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537" y="1259"/>
                  </a:lnTo>
                  <a:cubicBezTo>
                    <a:pt x="2882" y="1259"/>
                    <a:pt x="3167" y="975"/>
                    <a:pt x="3167" y="630"/>
                  </a:cubicBezTo>
                  <a:cubicBezTo>
                    <a:pt x="3167" y="284"/>
                    <a:pt x="2882" y="0"/>
                    <a:pt x="2537" y="0"/>
                  </a:cubicBezTo>
                  <a:close/>
                </a:path>
              </a:pathLst>
            </a:custGeom>
            <a:ln w="12700">
              <a:solidFill>
                <a:srgbClr val="D93B4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09;p44">
              <a:extLst>
                <a:ext uri="{FF2B5EF4-FFF2-40B4-BE49-F238E27FC236}">
                  <a16:creationId xmlns:a16="http://schemas.microsoft.com/office/drawing/2014/main" id="{FDFDF1CF-BEB6-8DF4-3B47-5F37AFAF774A}"/>
                </a:ext>
              </a:extLst>
            </p:cNvPr>
            <p:cNvSpPr/>
            <p:nvPr/>
          </p:nvSpPr>
          <p:spPr>
            <a:xfrm>
              <a:off x="832851" y="4420948"/>
              <a:ext cx="55396" cy="52829"/>
            </a:xfrm>
            <a:custGeom>
              <a:avLst/>
              <a:gdLst/>
              <a:ahLst/>
              <a:cxnLst/>
              <a:rect l="l" t="t" r="r" b="b"/>
              <a:pathLst>
                <a:path w="2741" h="2614" extrusionOk="0">
                  <a:moveTo>
                    <a:pt x="2030" y="0"/>
                  </a:moveTo>
                  <a:cubicBezTo>
                    <a:pt x="1868" y="0"/>
                    <a:pt x="1705" y="61"/>
                    <a:pt x="1584" y="183"/>
                  </a:cubicBezTo>
                  <a:lnTo>
                    <a:pt x="244" y="1523"/>
                  </a:lnTo>
                  <a:cubicBezTo>
                    <a:pt x="0" y="1766"/>
                    <a:pt x="0" y="2172"/>
                    <a:pt x="244" y="2416"/>
                  </a:cubicBezTo>
                  <a:cubicBezTo>
                    <a:pt x="366" y="2548"/>
                    <a:pt x="528" y="2614"/>
                    <a:pt x="690" y="2614"/>
                  </a:cubicBezTo>
                  <a:cubicBezTo>
                    <a:pt x="853" y="2614"/>
                    <a:pt x="1015" y="2548"/>
                    <a:pt x="1137" y="2416"/>
                  </a:cubicBezTo>
                  <a:lnTo>
                    <a:pt x="2477" y="1076"/>
                  </a:lnTo>
                  <a:cubicBezTo>
                    <a:pt x="2740" y="833"/>
                    <a:pt x="2740" y="427"/>
                    <a:pt x="2477" y="183"/>
                  </a:cubicBezTo>
                  <a:cubicBezTo>
                    <a:pt x="2355" y="61"/>
                    <a:pt x="2192" y="0"/>
                    <a:pt x="2030" y="0"/>
                  </a:cubicBezTo>
                  <a:close/>
                </a:path>
              </a:pathLst>
            </a:custGeom>
            <a:ln w="12700">
              <a:solidFill>
                <a:srgbClr val="D93B4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10;p44">
              <a:extLst>
                <a:ext uri="{FF2B5EF4-FFF2-40B4-BE49-F238E27FC236}">
                  <a16:creationId xmlns:a16="http://schemas.microsoft.com/office/drawing/2014/main" id="{6E46A0C6-DD80-684B-AB67-799AA0023798}"/>
                </a:ext>
              </a:extLst>
            </p:cNvPr>
            <p:cNvSpPr/>
            <p:nvPr/>
          </p:nvSpPr>
          <p:spPr>
            <a:xfrm>
              <a:off x="718806" y="4182207"/>
              <a:ext cx="437304" cy="239165"/>
            </a:xfrm>
            <a:custGeom>
              <a:avLst/>
              <a:gdLst/>
              <a:ahLst/>
              <a:cxnLst/>
              <a:rect l="l" t="t" r="r" b="b"/>
              <a:pathLst>
                <a:path w="21638" h="11834" extrusionOk="0">
                  <a:moveTo>
                    <a:pt x="2538" y="0"/>
                  </a:moveTo>
                  <a:cubicBezTo>
                    <a:pt x="1137" y="0"/>
                    <a:pt x="1" y="1137"/>
                    <a:pt x="1" y="2517"/>
                  </a:cubicBezTo>
                  <a:cubicBezTo>
                    <a:pt x="1" y="3918"/>
                    <a:pt x="1137" y="5054"/>
                    <a:pt x="2538" y="5054"/>
                  </a:cubicBezTo>
                  <a:cubicBezTo>
                    <a:pt x="3086" y="5054"/>
                    <a:pt x="3614" y="4872"/>
                    <a:pt x="4040" y="4567"/>
                  </a:cubicBezTo>
                  <a:lnTo>
                    <a:pt x="8526" y="8241"/>
                  </a:lnTo>
                  <a:cubicBezTo>
                    <a:pt x="8383" y="8566"/>
                    <a:pt x="8282" y="8911"/>
                    <a:pt x="8282" y="9297"/>
                  </a:cubicBezTo>
                  <a:cubicBezTo>
                    <a:pt x="8282" y="10697"/>
                    <a:pt x="9419" y="11834"/>
                    <a:pt x="10819" y="11834"/>
                  </a:cubicBezTo>
                  <a:cubicBezTo>
                    <a:pt x="12220" y="11834"/>
                    <a:pt x="13356" y="10697"/>
                    <a:pt x="13356" y="9297"/>
                  </a:cubicBezTo>
                  <a:cubicBezTo>
                    <a:pt x="13356" y="8911"/>
                    <a:pt x="13275" y="8566"/>
                    <a:pt x="13133" y="8241"/>
                  </a:cubicBezTo>
                  <a:lnTo>
                    <a:pt x="17619" y="4567"/>
                  </a:lnTo>
                  <a:cubicBezTo>
                    <a:pt x="18025" y="4872"/>
                    <a:pt x="18553" y="5054"/>
                    <a:pt x="19121" y="5054"/>
                  </a:cubicBezTo>
                  <a:cubicBezTo>
                    <a:pt x="20501" y="5054"/>
                    <a:pt x="21638" y="3918"/>
                    <a:pt x="21638" y="2517"/>
                  </a:cubicBezTo>
                  <a:cubicBezTo>
                    <a:pt x="21638" y="1137"/>
                    <a:pt x="20501" y="0"/>
                    <a:pt x="19121" y="0"/>
                  </a:cubicBezTo>
                  <a:cubicBezTo>
                    <a:pt x="17720" y="0"/>
                    <a:pt x="16584" y="1137"/>
                    <a:pt x="16584" y="2517"/>
                  </a:cubicBezTo>
                  <a:cubicBezTo>
                    <a:pt x="16584" y="2903"/>
                    <a:pt x="16665" y="3268"/>
                    <a:pt x="16807" y="3593"/>
                  </a:cubicBezTo>
                  <a:lnTo>
                    <a:pt x="12321" y="7246"/>
                  </a:lnTo>
                  <a:cubicBezTo>
                    <a:pt x="11885" y="6922"/>
                    <a:pt x="11362" y="6759"/>
                    <a:pt x="10834" y="6759"/>
                  </a:cubicBezTo>
                  <a:cubicBezTo>
                    <a:pt x="10307" y="6759"/>
                    <a:pt x="9774" y="6922"/>
                    <a:pt x="9317" y="7246"/>
                  </a:cubicBezTo>
                  <a:lnTo>
                    <a:pt x="4831" y="3593"/>
                  </a:lnTo>
                  <a:cubicBezTo>
                    <a:pt x="4973" y="3268"/>
                    <a:pt x="5075" y="2903"/>
                    <a:pt x="5075" y="2517"/>
                  </a:cubicBezTo>
                  <a:cubicBezTo>
                    <a:pt x="5075" y="1137"/>
                    <a:pt x="3938" y="0"/>
                    <a:pt x="2538" y="0"/>
                  </a:cubicBezTo>
                  <a:close/>
                </a:path>
              </a:pathLst>
            </a:custGeom>
            <a:ln w="12700">
              <a:solidFill>
                <a:srgbClr val="D93B4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11;p44">
              <a:extLst>
                <a:ext uri="{FF2B5EF4-FFF2-40B4-BE49-F238E27FC236}">
                  <a16:creationId xmlns:a16="http://schemas.microsoft.com/office/drawing/2014/main" id="{5B1C80CC-5C4B-138E-500B-3B0B8659C1D6}"/>
                </a:ext>
              </a:extLst>
            </p:cNvPr>
            <p:cNvSpPr/>
            <p:nvPr/>
          </p:nvSpPr>
          <p:spPr>
            <a:xfrm>
              <a:off x="924726" y="4446796"/>
              <a:ext cx="25465" cy="64005"/>
            </a:xfrm>
            <a:custGeom>
              <a:avLst/>
              <a:gdLst/>
              <a:ahLst/>
              <a:cxnLst/>
              <a:rect l="l" t="t" r="r" b="b"/>
              <a:pathLst>
                <a:path w="1260" h="3167" extrusionOk="0">
                  <a:moveTo>
                    <a:pt x="630" y="0"/>
                  </a:moveTo>
                  <a:cubicBezTo>
                    <a:pt x="285" y="0"/>
                    <a:pt x="1" y="284"/>
                    <a:pt x="1" y="629"/>
                  </a:cubicBezTo>
                  <a:lnTo>
                    <a:pt x="1" y="2537"/>
                  </a:lnTo>
                  <a:cubicBezTo>
                    <a:pt x="1" y="2882"/>
                    <a:pt x="285" y="3167"/>
                    <a:pt x="630" y="3167"/>
                  </a:cubicBezTo>
                  <a:cubicBezTo>
                    <a:pt x="975" y="3167"/>
                    <a:pt x="1259" y="2882"/>
                    <a:pt x="1259" y="2537"/>
                  </a:cubicBezTo>
                  <a:lnTo>
                    <a:pt x="1259" y="629"/>
                  </a:lnTo>
                  <a:cubicBezTo>
                    <a:pt x="1259" y="284"/>
                    <a:pt x="975" y="0"/>
                    <a:pt x="630" y="0"/>
                  </a:cubicBezTo>
                  <a:close/>
                </a:path>
              </a:pathLst>
            </a:custGeom>
            <a:ln w="12700">
              <a:solidFill>
                <a:srgbClr val="D93B4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94;p69">
            <a:extLst>
              <a:ext uri="{FF2B5EF4-FFF2-40B4-BE49-F238E27FC236}">
                <a16:creationId xmlns:a16="http://schemas.microsoft.com/office/drawing/2014/main" id="{DC837444-F24F-83AB-EA56-395DE2C50F6E}"/>
              </a:ext>
            </a:extLst>
          </p:cNvPr>
          <p:cNvGrpSpPr/>
          <p:nvPr/>
        </p:nvGrpSpPr>
        <p:grpSpPr>
          <a:xfrm>
            <a:off x="3749860" y="1578402"/>
            <a:ext cx="438779" cy="344395"/>
            <a:chOff x="4946475" y="3016009"/>
            <a:chExt cx="437728" cy="343570"/>
          </a:xfrm>
        </p:grpSpPr>
        <p:sp>
          <p:nvSpPr>
            <p:cNvPr id="26" name="Google Shape;2595;p69">
              <a:extLst>
                <a:ext uri="{FF2B5EF4-FFF2-40B4-BE49-F238E27FC236}">
                  <a16:creationId xmlns:a16="http://schemas.microsoft.com/office/drawing/2014/main" id="{212D93FC-C682-D35E-313F-BB428B045045}"/>
                </a:ext>
              </a:extLst>
            </p:cNvPr>
            <p:cNvSpPr/>
            <p:nvPr/>
          </p:nvSpPr>
          <p:spPr>
            <a:xfrm>
              <a:off x="4946475" y="3274798"/>
              <a:ext cx="221946" cy="84781"/>
            </a:xfrm>
            <a:custGeom>
              <a:avLst/>
              <a:gdLst/>
              <a:ahLst/>
              <a:cxnLst/>
              <a:rect l="l" t="t" r="r" b="b"/>
              <a:pathLst>
                <a:path w="10982" h="4195" extrusionOk="0">
                  <a:moveTo>
                    <a:pt x="1" y="1"/>
                  </a:moveTo>
                  <a:lnTo>
                    <a:pt x="1" y="2031"/>
                  </a:lnTo>
                  <a:cubicBezTo>
                    <a:pt x="1" y="2538"/>
                    <a:pt x="326" y="3228"/>
                    <a:pt x="1868" y="3715"/>
                  </a:cubicBezTo>
                  <a:cubicBezTo>
                    <a:pt x="2871" y="4033"/>
                    <a:pt x="4183" y="4195"/>
                    <a:pt x="5500" y="4195"/>
                  </a:cubicBezTo>
                  <a:cubicBezTo>
                    <a:pt x="6796" y="4195"/>
                    <a:pt x="8098" y="4038"/>
                    <a:pt x="9115" y="3715"/>
                  </a:cubicBezTo>
                  <a:cubicBezTo>
                    <a:pt x="10657" y="3228"/>
                    <a:pt x="10982" y="2538"/>
                    <a:pt x="10982" y="2031"/>
                  </a:cubicBezTo>
                  <a:lnTo>
                    <a:pt x="10982" y="1"/>
                  </a:lnTo>
                  <a:cubicBezTo>
                    <a:pt x="10576" y="285"/>
                    <a:pt x="10089" y="508"/>
                    <a:pt x="9500" y="691"/>
                  </a:cubicBezTo>
                  <a:cubicBezTo>
                    <a:pt x="8364" y="1046"/>
                    <a:pt x="6927" y="1224"/>
                    <a:pt x="5491" y="1224"/>
                  </a:cubicBezTo>
                  <a:cubicBezTo>
                    <a:pt x="4055" y="1224"/>
                    <a:pt x="2619" y="1046"/>
                    <a:pt x="1483" y="691"/>
                  </a:cubicBezTo>
                  <a:cubicBezTo>
                    <a:pt x="894" y="508"/>
                    <a:pt x="407" y="285"/>
                    <a:pt x="1" y="1"/>
                  </a:cubicBezTo>
                  <a:close/>
                </a:path>
              </a:pathLst>
            </a:custGeom>
            <a:ln w="12700">
              <a:solidFill>
                <a:srgbClr val="D93B4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96;p69">
              <a:extLst>
                <a:ext uri="{FF2B5EF4-FFF2-40B4-BE49-F238E27FC236}">
                  <a16:creationId xmlns:a16="http://schemas.microsoft.com/office/drawing/2014/main" id="{8F9DBA0C-2EA6-83E5-5931-7A0EA0D41465}"/>
                </a:ext>
              </a:extLst>
            </p:cNvPr>
            <p:cNvSpPr/>
            <p:nvPr/>
          </p:nvSpPr>
          <p:spPr>
            <a:xfrm>
              <a:off x="4946475" y="3189492"/>
              <a:ext cx="221946" cy="84458"/>
            </a:xfrm>
            <a:custGeom>
              <a:avLst/>
              <a:gdLst/>
              <a:ahLst/>
              <a:cxnLst/>
              <a:rect l="l" t="t" r="r" b="b"/>
              <a:pathLst>
                <a:path w="10982" h="4179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37"/>
                    <a:pt x="326" y="3227"/>
                    <a:pt x="1868" y="3715"/>
                  </a:cubicBezTo>
                  <a:cubicBezTo>
                    <a:pt x="2871" y="4021"/>
                    <a:pt x="4183" y="4179"/>
                    <a:pt x="5501" y="4179"/>
                  </a:cubicBezTo>
                  <a:cubicBezTo>
                    <a:pt x="6797" y="4179"/>
                    <a:pt x="8098" y="4027"/>
                    <a:pt x="9115" y="3715"/>
                  </a:cubicBezTo>
                  <a:cubicBezTo>
                    <a:pt x="10657" y="3227"/>
                    <a:pt x="10982" y="2537"/>
                    <a:pt x="10982" y="2030"/>
                  </a:cubicBezTo>
                  <a:lnTo>
                    <a:pt x="10982" y="0"/>
                  </a:lnTo>
                  <a:cubicBezTo>
                    <a:pt x="10576" y="284"/>
                    <a:pt x="10089" y="508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508"/>
                    <a:pt x="407" y="284"/>
                    <a:pt x="1" y="0"/>
                  </a:cubicBezTo>
                  <a:close/>
                </a:path>
              </a:pathLst>
            </a:custGeom>
            <a:ln w="12700">
              <a:solidFill>
                <a:srgbClr val="D93B4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97;p69">
              <a:extLst>
                <a:ext uri="{FF2B5EF4-FFF2-40B4-BE49-F238E27FC236}">
                  <a16:creationId xmlns:a16="http://schemas.microsoft.com/office/drawing/2014/main" id="{2EE7BB91-F272-29D5-92B2-639F3EB251BF}"/>
                </a:ext>
              </a:extLst>
            </p:cNvPr>
            <p:cNvSpPr/>
            <p:nvPr/>
          </p:nvSpPr>
          <p:spPr>
            <a:xfrm>
              <a:off x="4946475" y="3104165"/>
              <a:ext cx="221946" cy="84357"/>
            </a:xfrm>
            <a:custGeom>
              <a:avLst/>
              <a:gdLst/>
              <a:ahLst/>
              <a:cxnLst/>
              <a:rect l="l" t="t" r="r" b="b"/>
              <a:pathLst>
                <a:path w="10982" h="4174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17"/>
                    <a:pt x="326" y="3227"/>
                    <a:pt x="1868" y="3694"/>
                  </a:cubicBezTo>
                  <a:cubicBezTo>
                    <a:pt x="2871" y="4011"/>
                    <a:pt x="4183" y="4174"/>
                    <a:pt x="5500" y="4174"/>
                  </a:cubicBezTo>
                  <a:cubicBezTo>
                    <a:pt x="6796" y="4174"/>
                    <a:pt x="8098" y="4017"/>
                    <a:pt x="9115" y="3694"/>
                  </a:cubicBezTo>
                  <a:cubicBezTo>
                    <a:pt x="10657" y="3227"/>
                    <a:pt x="10982" y="2517"/>
                    <a:pt x="10982" y="2030"/>
                  </a:cubicBezTo>
                  <a:lnTo>
                    <a:pt x="10982" y="0"/>
                  </a:lnTo>
                  <a:cubicBezTo>
                    <a:pt x="10576" y="264"/>
                    <a:pt x="10089" y="487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487"/>
                    <a:pt x="407" y="264"/>
                    <a:pt x="1" y="0"/>
                  </a:cubicBezTo>
                  <a:close/>
                </a:path>
              </a:pathLst>
            </a:custGeom>
            <a:ln w="12700">
              <a:solidFill>
                <a:srgbClr val="D93B4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98;p69">
              <a:extLst>
                <a:ext uri="{FF2B5EF4-FFF2-40B4-BE49-F238E27FC236}">
                  <a16:creationId xmlns:a16="http://schemas.microsoft.com/office/drawing/2014/main" id="{687352E7-87A3-8A70-A70A-56D7C6DA5E43}"/>
                </a:ext>
              </a:extLst>
            </p:cNvPr>
            <p:cNvSpPr/>
            <p:nvPr/>
          </p:nvSpPr>
          <p:spPr>
            <a:xfrm>
              <a:off x="4946475" y="3016009"/>
              <a:ext cx="221946" cy="87186"/>
            </a:xfrm>
            <a:custGeom>
              <a:avLst/>
              <a:gdLst/>
              <a:ahLst/>
              <a:cxnLst/>
              <a:rect l="l" t="t" r="r" b="b"/>
              <a:pathLst>
                <a:path w="10982" h="4314" extrusionOk="0">
                  <a:moveTo>
                    <a:pt x="5482" y="1"/>
                  </a:moveTo>
                  <a:cubicBezTo>
                    <a:pt x="4186" y="1"/>
                    <a:pt x="2885" y="153"/>
                    <a:pt x="1868" y="465"/>
                  </a:cubicBezTo>
                  <a:cubicBezTo>
                    <a:pt x="326" y="952"/>
                    <a:pt x="1" y="1663"/>
                    <a:pt x="1" y="2150"/>
                  </a:cubicBezTo>
                  <a:cubicBezTo>
                    <a:pt x="1" y="2657"/>
                    <a:pt x="326" y="3347"/>
                    <a:pt x="1868" y="3834"/>
                  </a:cubicBezTo>
                  <a:cubicBezTo>
                    <a:pt x="2871" y="4152"/>
                    <a:pt x="4183" y="4314"/>
                    <a:pt x="5500" y="4314"/>
                  </a:cubicBezTo>
                  <a:cubicBezTo>
                    <a:pt x="6796" y="4314"/>
                    <a:pt x="8098" y="4157"/>
                    <a:pt x="9115" y="3834"/>
                  </a:cubicBezTo>
                  <a:cubicBezTo>
                    <a:pt x="10657" y="3347"/>
                    <a:pt x="10982" y="2657"/>
                    <a:pt x="10982" y="2150"/>
                  </a:cubicBezTo>
                  <a:cubicBezTo>
                    <a:pt x="10982" y="1663"/>
                    <a:pt x="10657" y="952"/>
                    <a:pt x="9115" y="465"/>
                  </a:cubicBezTo>
                  <a:cubicBezTo>
                    <a:pt x="8112" y="158"/>
                    <a:pt x="6800" y="1"/>
                    <a:pt x="5482" y="1"/>
                  </a:cubicBezTo>
                  <a:close/>
                </a:path>
              </a:pathLst>
            </a:custGeom>
            <a:ln w="12700">
              <a:solidFill>
                <a:srgbClr val="D93B4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99;p69">
              <a:extLst>
                <a:ext uri="{FF2B5EF4-FFF2-40B4-BE49-F238E27FC236}">
                  <a16:creationId xmlns:a16="http://schemas.microsoft.com/office/drawing/2014/main" id="{E7EFE5AA-8BDE-34F4-1F2F-4BA64EAE9B0A}"/>
                </a:ext>
              </a:extLst>
            </p:cNvPr>
            <p:cNvSpPr/>
            <p:nvPr/>
          </p:nvSpPr>
          <p:spPr>
            <a:xfrm>
              <a:off x="5193846" y="3045496"/>
              <a:ext cx="190358" cy="258870"/>
            </a:xfrm>
            <a:custGeom>
              <a:avLst/>
              <a:gdLst/>
              <a:ahLst/>
              <a:cxnLst/>
              <a:rect l="l" t="t" r="r" b="b"/>
              <a:pathLst>
                <a:path w="9419" h="12809" extrusionOk="0">
                  <a:moveTo>
                    <a:pt x="4709" y="1279"/>
                  </a:moveTo>
                  <a:cubicBezTo>
                    <a:pt x="6049" y="1279"/>
                    <a:pt x="7145" y="2375"/>
                    <a:pt x="7145" y="3715"/>
                  </a:cubicBezTo>
                  <a:lnTo>
                    <a:pt x="7145" y="5400"/>
                  </a:lnTo>
                  <a:lnTo>
                    <a:pt x="2274" y="5400"/>
                  </a:lnTo>
                  <a:lnTo>
                    <a:pt x="2274" y="3715"/>
                  </a:lnTo>
                  <a:cubicBezTo>
                    <a:pt x="2274" y="2375"/>
                    <a:pt x="3370" y="1279"/>
                    <a:pt x="4709" y="1279"/>
                  </a:cubicBezTo>
                  <a:close/>
                  <a:moveTo>
                    <a:pt x="3410" y="8566"/>
                  </a:moveTo>
                  <a:cubicBezTo>
                    <a:pt x="3715" y="8566"/>
                    <a:pt x="3958" y="8810"/>
                    <a:pt x="3958" y="9094"/>
                  </a:cubicBezTo>
                  <a:cubicBezTo>
                    <a:pt x="3958" y="9398"/>
                    <a:pt x="3715" y="9642"/>
                    <a:pt x="3410" y="9642"/>
                  </a:cubicBezTo>
                  <a:cubicBezTo>
                    <a:pt x="3126" y="9642"/>
                    <a:pt x="2883" y="9398"/>
                    <a:pt x="2883" y="9094"/>
                  </a:cubicBezTo>
                  <a:cubicBezTo>
                    <a:pt x="2883" y="8810"/>
                    <a:pt x="3126" y="8566"/>
                    <a:pt x="3410" y="8566"/>
                  </a:cubicBezTo>
                  <a:close/>
                  <a:moveTo>
                    <a:pt x="6009" y="8566"/>
                  </a:moveTo>
                  <a:cubicBezTo>
                    <a:pt x="6293" y="8566"/>
                    <a:pt x="6536" y="8810"/>
                    <a:pt x="6536" y="9094"/>
                  </a:cubicBezTo>
                  <a:cubicBezTo>
                    <a:pt x="6536" y="9398"/>
                    <a:pt x="6293" y="9642"/>
                    <a:pt x="6009" y="9642"/>
                  </a:cubicBezTo>
                  <a:cubicBezTo>
                    <a:pt x="5704" y="9642"/>
                    <a:pt x="5460" y="9398"/>
                    <a:pt x="5460" y="9094"/>
                  </a:cubicBezTo>
                  <a:cubicBezTo>
                    <a:pt x="5460" y="8810"/>
                    <a:pt x="5704" y="8566"/>
                    <a:pt x="6009" y="8566"/>
                  </a:cubicBezTo>
                  <a:close/>
                  <a:moveTo>
                    <a:pt x="4709" y="1"/>
                  </a:moveTo>
                  <a:cubicBezTo>
                    <a:pt x="2659" y="1"/>
                    <a:pt x="995" y="1665"/>
                    <a:pt x="995" y="3715"/>
                  </a:cubicBezTo>
                  <a:lnTo>
                    <a:pt x="995" y="5400"/>
                  </a:lnTo>
                  <a:lnTo>
                    <a:pt x="650" y="5400"/>
                  </a:lnTo>
                  <a:cubicBezTo>
                    <a:pt x="285" y="5400"/>
                    <a:pt x="0" y="5684"/>
                    <a:pt x="0" y="6029"/>
                  </a:cubicBezTo>
                  <a:lnTo>
                    <a:pt x="0" y="12179"/>
                  </a:lnTo>
                  <a:cubicBezTo>
                    <a:pt x="0" y="12524"/>
                    <a:pt x="285" y="12808"/>
                    <a:pt x="650" y="12808"/>
                  </a:cubicBezTo>
                  <a:lnTo>
                    <a:pt x="8769" y="12808"/>
                  </a:lnTo>
                  <a:cubicBezTo>
                    <a:pt x="9134" y="12808"/>
                    <a:pt x="9419" y="12524"/>
                    <a:pt x="9419" y="12179"/>
                  </a:cubicBezTo>
                  <a:lnTo>
                    <a:pt x="9419" y="6029"/>
                  </a:lnTo>
                  <a:cubicBezTo>
                    <a:pt x="9419" y="5684"/>
                    <a:pt x="9134" y="5400"/>
                    <a:pt x="8769" y="5400"/>
                  </a:cubicBezTo>
                  <a:lnTo>
                    <a:pt x="8424" y="5400"/>
                  </a:lnTo>
                  <a:lnTo>
                    <a:pt x="8424" y="3715"/>
                  </a:lnTo>
                  <a:cubicBezTo>
                    <a:pt x="8424" y="1665"/>
                    <a:pt x="6760" y="1"/>
                    <a:pt x="4709" y="1"/>
                  </a:cubicBezTo>
                  <a:close/>
                </a:path>
              </a:pathLst>
            </a:custGeom>
            <a:ln w="12700">
              <a:solidFill>
                <a:srgbClr val="D93B4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5139;p74">
            <a:extLst>
              <a:ext uri="{FF2B5EF4-FFF2-40B4-BE49-F238E27FC236}">
                <a16:creationId xmlns:a16="http://schemas.microsoft.com/office/drawing/2014/main" id="{9AF1B57A-0D8B-4EFF-6F42-D279BB5B7B05}"/>
              </a:ext>
            </a:extLst>
          </p:cNvPr>
          <p:cNvGrpSpPr/>
          <p:nvPr/>
        </p:nvGrpSpPr>
        <p:grpSpPr>
          <a:xfrm>
            <a:off x="5027707" y="2160647"/>
            <a:ext cx="305386" cy="338602"/>
            <a:chOff x="3300325" y="249875"/>
            <a:chExt cx="433725" cy="480900"/>
          </a:xfrm>
          <a:noFill/>
        </p:grpSpPr>
        <p:sp>
          <p:nvSpPr>
            <p:cNvPr id="32" name="Google Shape;5140;p74">
              <a:extLst>
                <a:ext uri="{FF2B5EF4-FFF2-40B4-BE49-F238E27FC236}">
                  <a16:creationId xmlns:a16="http://schemas.microsoft.com/office/drawing/2014/main" id="{1CA3E6A8-DC8A-F1EC-CECF-BECF2955603F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 w="12700">
              <a:solidFill>
                <a:srgbClr val="D93B4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5141;p74">
              <a:extLst>
                <a:ext uri="{FF2B5EF4-FFF2-40B4-BE49-F238E27FC236}">
                  <a16:creationId xmlns:a16="http://schemas.microsoft.com/office/drawing/2014/main" id="{570489E8-D334-FB7D-D190-DD5486161B21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grpFill/>
            <a:ln w="12700">
              <a:solidFill>
                <a:srgbClr val="D93B4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5142;p74">
              <a:extLst>
                <a:ext uri="{FF2B5EF4-FFF2-40B4-BE49-F238E27FC236}">
                  <a16:creationId xmlns:a16="http://schemas.microsoft.com/office/drawing/2014/main" id="{677CB5D9-971D-AC79-8BAA-EF5844241C50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grpFill/>
            <a:ln w="12700">
              <a:solidFill>
                <a:srgbClr val="D93B4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5143;p74">
              <a:extLst>
                <a:ext uri="{FF2B5EF4-FFF2-40B4-BE49-F238E27FC236}">
                  <a16:creationId xmlns:a16="http://schemas.microsoft.com/office/drawing/2014/main" id="{1B349075-B440-1F7D-1F73-A3595C38BDE1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 w="12700">
              <a:solidFill>
                <a:srgbClr val="D93B4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" name="Google Shape;5144;p74">
              <a:extLst>
                <a:ext uri="{FF2B5EF4-FFF2-40B4-BE49-F238E27FC236}">
                  <a16:creationId xmlns:a16="http://schemas.microsoft.com/office/drawing/2014/main" id="{354E26E0-CD4D-09A7-0D7E-9CF4E643951A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grpFill/>
            <a:ln w="12700">
              <a:solidFill>
                <a:srgbClr val="D93B4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" name="Google Shape;5145;p74">
              <a:extLst>
                <a:ext uri="{FF2B5EF4-FFF2-40B4-BE49-F238E27FC236}">
                  <a16:creationId xmlns:a16="http://schemas.microsoft.com/office/drawing/2014/main" id="{A6F479EF-97AE-E382-3A98-C7301E58F1DD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grpFill/>
            <a:ln w="12700">
              <a:solidFill>
                <a:srgbClr val="D93B4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5"/>
          <p:cNvSpPr/>
          <p:nvPr/>
        </p:nvSpPr>
        <p:spPr>
          <a:xfrm>
            <a:off x="5662617" y="1417223"/>
            <a:ext cx="1415142" cy="130452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45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10440"/>
                </a:solidFill>
              </a:rPr>
              <a:t>Exploratory Data Analysis (EDA)</a:t>
            </a:r>
          </a:p>
        </p:txBody>
      </p:sp>
      <p:sp>
        <p:nvSpPr>
          <p:cNvPr id="944" name="Google Shape;944;p45"/>
          <p:cNvSpPr txBox="1">
            <a:spLocks noGrp="1"/>
          </p:cNvSpPr>
          <p:nvPr>
            <p:ph type="title" idx="4294967295"/>
          </p:nvPr>
        </p:nvSpPr>
        <p:spPr>
          <a:xfrm>
            <a:off x="3964927" y="3603402"/>
            <a:ext cx="21666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With high risk of Heart Attack</a:t>
            </a:r>
            <a:endParaRPr sz="1700" dirty="0"/>
          </a:p>
        </p:txBody>
      </p:sp>
      <p:sp>
        <p:nvSpPr>
          <p:cNvPr id="947" name="Google Shape;947;p45"/>
          <p:cNvSpPr txBox="1">
            <a:spLocks noGrp="1"/>
          </p:cNvSpPr>
          <p:nvPr>
            <p:ph type="title" idx="4294967295"/>
          </p:nvPr>
        </p:nvSpPr>
        <p:spPr>
          <a:xfrm>
            <a:off x="3964925" y="3075702"/>
            <a:ext cx="21666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51%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948" name="Google Shape;948;p45"/>
          <p:cNvSpPr/>
          <p:nvPr/>
        </p:nvSpPr>
        <p:spPr>
          <a:xfrm>
            <a:off x="5512767" y="1267374"/>
            <a:ext cx="1793548" cy="1653350"/>
          </a:xfrm>
          <a:prstGeom prst="pie">
            <a:avLst>
              <a:gd name="adj1" fmla="val 5451722"/>
              <a:gd name="adj2" fmla="val 165335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45"/>
          <p:cNvSpPr txBox="1">
            <a:spLocks noGrp="1"/>
          </p:cNvSpPr>
          <p:nvPr>
            <p:ph type="title" idx="4294967295"/>
          </p:nvPr>
        </p:nvSpPr>
        <p:spPr>
          <a:xfrm>
            <a:off x="6131525" y="3597980"/>
            <a:ext cx="21666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With low risk of Heart Attack</a:t>
            </a:r>
          </a:p>
        </p:txBody>
      </p:sp>
      <p:sp>
        <p:nvSpPr>
          <p:cNvPr id="952" name="Google Shape;952;p45"/>
          <p:cNvSpPr txBox="1">
            <a:spLocks noGrp="1"/>
          </p:cNvSpPr>
          <p:nvPr>
            <p:ph type="title" idx="4294967295"/>
          </p:nvPr>
        </p:nvSpPr>
        <p:spPr>
          <a:xfrm>
            <a:off x="6131525" y="3075702"/>
            <a:ext cx="21666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E9E9E"/>
                </a:solidFill>
              </a:rPr>
              <a:t>49%</a:t>
            </a:r>
            <a:endParaRPr dirty="0">
              <a:solidFill>
                <a:srgbClr val="9E9E9E"/>
              </a:solidFill>
            </a:endParaRPr>
          </a:p>
        </p:txBody>
      </p:sp>
      <p:sp>
        <p:nvSpPr>
          <p:cNvPr id="957" name="Google Shape;957;p45"/>
          <p:cNvSpPr txBox="1">
            <a:spLocks noGrp="1"/>
          </p:cNvSpPr>
          <p:nvPr>
            <p:ph type="subTitle" idx="4294967295"/>
          </p:nvPr>
        </p:nvSpPr>
        <p:spPr>
          <a:xfrm>
            <a:off x="7388024" y="1377109"/>
            <a:ext cx="1538100" cy="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/>
              <a:t>Low risk 0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959" name="Google Shape;959;p45"/>
          <p:cNvSpPr/>
          <p:nvPr/>
        </p:nvSpPr>
        <p:spPr>
          <a:xfrm>
            <a:off x="7328624" y="1373959"/>
            <a:ext cx="118800" cy="118800"/>
          </a:xfrm>
          <a:prstGeom prst="ellipse">
            <a:avLst/>
          </a:prstGeom>
          <a:solidFill>
            <a:srgbClr val="9E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5"/>
          <p:cNvSpPr/>
          <p:nvPr/>
        </p:nvSpPr>
        <p:spPr>
          <a:xfrm>
            <a:off x="7328624" y="1635526"/>
            <a:ext cx="118800" cy="118800"/>
          </a:xfrm>
          <a:prstGeom prst="ellipse">
            <a:avLst/>
          </a:pr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5"/>
          <p:cNvSpPr txBox="1">
            <a:spLocks noGrp="1"/>
          </p:cNvSpPr>
          <p:nvPr>
            <p:ph type="title" idx="4294967295"/>
          </p:nvPr>
        </p:nvSpPr>
        <p:spPr>
          <a:xfrm>
            <a:off x="647952" y="1624255"/>
            <a:ext cx="3532800" cy="1171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EDA file link</a:t>
            </a:r>
            <a:br>
              <a:rPr lang="en" sz="1700" dirty="0"/>
            </a:br>
            <a:br>
              <a:rPr lang="en" sz="1800" dirty="0">
                <a:latin typeface="Karla" pitchFamily="2" charset="0"/>
              </a:rPr>
            </a:br>
            <a:r>
              <a:rPr lang="en-US" sz="1400" dirty="0" err="1">
                <a:latin typeface="Karla" pitchFamily="2" charset="0"/>
                <a:hlinkClick r:id="rId3"/>
              </a:rPr>
              <a:t>Final_Graduation_Project_Code.ipynb</a:t>
            </a:r>
            <a:r>
              <a:rPr lang="en-US" sz="1400" dirty="0">
                <a:latin typeface="Karla" pitchFamily="2" charset="0"/>
                <a:hlinkClick r:id="rId3"/>
              </a:rPr>
              <a:t> - </a:t>
            </a:r>
            <a:r>
              <a:rPr lang="en-US" sz="1400" dirty="0" err="1">
                <a:latin typeface="Karla" pitchFamily="2" charset="0"/>
                <a:hlinkClick r:id="rId3"/>
              </a:rPr>
              <a:t>Colaboratory</a:t>
            </a:r>
            <a:r>
              <a:rPr lang="en-US" sz="1400" dirty="0">
                <a:latin typeface="Karla" pitchFamily="2" charset="0"/>
                <a:hlinkClick r:id="rId3"/>
              </a:rPr>
              <a:t> (google.com)</a:t>
            </a:r>
            <a:endParaRPr sz="1700" dirty="0">
              <a:latin typeface="Karla" pitchFamily="2" charset="0"/>
            </a:endParaRPr>
          </a:p>
        </p:txBody>
      </p:sp>
      <p:sp>
        <p:nvSpPr>
          <p:cNvPr id="2" name="Google Shape;957;p45">
            <a:extLst>
              <a:ext uri="{FF2B5EF4-FFF2-40B4-BE49-F238E27FC236}">
                <a16:creationId xmlns:a16="http://schemas.microsoft.com/office/drawing/2014/main" id="{B31FF677-70D5-4629-DFC1-6361BDDE50F1}"/>
              </a:ext>
            </a:extLst>
          </p:cNvPr>
          <p:cNvSpPr txBox="1">
            <a:spLocks/>
          </p:cNvSpPr>
          <p:nvPr/>
        </p:nvSpPr>
        <p:spPr>
          <a:xfrm>
            <a:off x="7396765" y="1639446"/>
            <a:ext cx="1099283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spcAft>
                <a:spcPts val="1200"/>
              </a:spcAft>
              <a:buFont typeface="Karla"/>
              <a:buNone/>
            </a:pPr>
            <a:r>
              <a:rPr lang="en-US" sz="1200" dirty="0"/>
              <a:t>High risk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rdiovascular Diseases: Arrhythmia by Slidesgo">
  <a:themeElements>
    <a:clrScheme name="Simple Light">
      <a:dk1>
        <a:srgbClr val="010440"/>
      </a:dk1>
      <a:lt1>
        <a:srgbClr val="F2F2F2"/>
      </a:lt1>
      <a:dk2>
        <a:srgbClr val="9E9E9E"/>
      </a:dk2>
      <a:lt2>
        <a:srgbClr val="D93B48"/>
      </a:lt2>
      <a:accent1>
        <a:srgbClr val="A2293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04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538</Words>
  <Application>Microsoft Office PowerPoint</Application>
  <PresentationFormat>On-screen Show (16:9)</PresentationFormat>
  <Paragraphs>133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Outfit ExtraBold</vt:lpstr>
      <vt:lpstr>Arial</vt:lpstr>
      <vt:lpstr>Karla</vt:lpstr>
      <vt:lpstr>Roboto Condensed Light</vt:lpstr>
      <vt:lpstr>Outfit</vt:lpstr>
      <vt:lpstr>Cardiovascular Diseases: Arrhythmia by Slidesgo</vt:lpstr>
      <vt:lpstr>Heart Attack Analyis &amp; Prediction  Using Machine Learning </vt:lpstr>
      <vt:lpstr>OverView</vt:lpstr>
      <vt:lpstr>OverView</vt:lpstr>
      <vt:lpstr>Introduction</vt:lpstr>
      <vt:lpstr>17,900,000</vt:lpstr>
      <vt:lpstr>Introduction</vt:lpstr>
      <vt:lpstr>Data Preprocessing </vt:lpstr>
      <vt:lpstr>Steps</vt:lpstr>
      <vt:lpstr>Exploratory Data Analysis (EDA)</vt:lpstr>
      <vt:lpstr>Model Building &amp;  Evaluation</vt:lpstr>
      <vt:lpstr>Steps</vt:lpstr>
      <vt:lpstr>Building &amp; Evaluation</vt:lpstr>
      <vt:lpstr>Model Deployment</vt:lpstr>
      <vt:lpstr>Deployment</vt:lpstr>
      <vt:lpstr>Website</vt:lpstr>
      <vt:lpstr>Conclusion &amp; Future Work</vt:lpstr>
      <vt:lpstr>Conclusions &amp; Future Work</vt:lpstr>
      <vt:lpstr>Conclusions &amp; Future Work</vt:lpstr>
      <vt:lpstr>References</vt:lpstr>
      <vt:lpstr>References</vt:lpstr>
      <vt:lpstr>Awesome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Cardiovascular Diseases: Arrhythmia </dc:title>
  <cp:lastModifiedBy>محمد قاسم محمد ابو عاقوله</cp:lastModifiedBy>
  <cp:revision>21</cp:revision>
  <dcterms:modified xsi:type="dcterms:W3CDTF">2023-05-30T07:35:35Z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84e309d-6359-4367-9d03-e248bac620e6_Enabled">
    <vt:lpwstr>true</vt:lpwstr>
  </property>
  <property fmtid="{D5CDD505-2E9C-101B-9397-08002B2CF9AE}" pid="3" name="MSIP_Label_284e309d-6359-4367-9d03-e248bac620e6_SetDate">
    <vt:lpwstr>2023-05-22T09:41:34Z</vt:lpwstr>
  </property>
  <property fmtid="{D5CDD505-2E9C-101B-9397-08002B2CF9AE}" pid="4" name="MSIP_Label_284e309d-6359-4367-9d03-e248bac620e6_Method">
    <vt:lpwstr>Standard</vt:lpwstr>
  </property>
  <property fmtid="{D5CDD505-2E9C-101B-9397-08002B2CF9AE}" pid="5" name="MSIP_Label_284e309d-6359-4367-9d03-e248bac620e6_Name">
    <vt:lpwstr>defa4170-0d19-0005-0004-bc88714345d2</vt:lpwstr>
  </property>
  <property fmtid="{D5CDD505-2E9C-101B-9397-08002B2CF9AE}" pid="6" name="MSIP_Label_284e309d-6359-4367-9d03-e248bac620e6_SiteId">
    <vt:lpwstr>4bf7cbc0-71a9-4cae-9625-6dc374768c3e</vt:lpwstr>
  </property>
  <property fmtid="{D5CDD505-2E9C-101B-9397-08002B2CF9AE}" pid="7" name="MSIP_Label_284e309d-6359-4367-9d03-e248bac620e6_ActionId">
    <vt:lpwstr>c848e963-eaa1-4e7c-9ab3-195d228f33d2</vt:lpwstr>
  </property>
  <property fmtid="{D5CDD505-2E9C-101B-9397-08002B2CF9AE}" pid="8" name="MSIP_Label_284e309d-6359-4367-9d03-e248bac620e6_ContentBits">
    <vt:lpwstr>0</vt:lpwstr>
  </property>
</Properties>
</file>