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3429000"/>
          </a:xfrm>
          <a:custGeom>
            <a:avLst/>
            <a:gdLst/>
            <a:ahLst/>
            <a:rect l="0" t="0" r="r" b="b"/>
            <a:pathLst>
              <a:path w="33867" h="9525">
                <a:moveTo>
                  <a:pt x="0" y="0"/>
                </a:moveTo>
                <a:lnTo>
                  <a:pt x="33867" y="0"/>
                </a:lnTo>
                <a:lnTo>
                  <a:pt x="33867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solidFill>
            <a:srgbClr val="2c9c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0" y="3428640"/>
            <a:ext cx="12192120" cy="429120"/>
          </a:xfrm>
          <a:custGeom>
            <a:avLst/>
            <a:gdLst/>
            <a:ahLst/>
            <a:rect l="0" t="0" r="r" b="b"/>
            <a:pathLst>
              <a:path w="33867" h="1192">
                <a:moveTo>
                  <a:pt x="0" y="0"/>
                </a:moveTo>
                <a:lnTo>
                  <a:pt x="33867" y="0"/>
                </a:lnTo>
                <a:lnTo>
                  <a:pt x="3386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2c9c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0" y="3857400"/>
            <a:ext cx="12192120" cy="214560"/>
          </a:xfrm>
          <a:custGeom>
            <a:avLst/>
            <a:gdLst/>
            <a:ahLst/>
            <a:rect l="0" t="0" r="r" b="b"/>
            <a:pathLst>
              <a:path w="33867" h="596">
                <a:moveTo>
                  <a:pt x="0" y="0"/>
                </a:moveTo>
                <a:lnTo>
                  <a:pt x="33867" y="0"/>
                </a:lnTo>
                <a:lnTo>
                  <a:pt x="33867" y="596"/>
                </a:lnTo>
                <a:lnTo>
                  <a:pt x="0" y="596"/>
                </a:lnTo>
                <a:lnTo>
                  <a:pt x="0" y="0"/>
                </a:lnTo>
                <a:close/>
              </a:path>
            </a:pathLst>
          </a:custGeom>
          <a:solidFill>
            <a:srgbClr val="2c9c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0" y="407160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96c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0" y="409860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0" y="4125240"/>
            <a:ext cx="12192120" cy="54000"/>
          </a:xfrm>
          <a:custGeom>
            <a:avLst/>
            <a:gdLst/>
            <a:ahLst/>
            <a:rect l="0" t="0" r="r" b="b"/>
            <a:pathLst>
              <a:path w="33867" h="150">
                <a:moveTo>
                  <a:pt x="0" y="0"/>
                </a:moveTo>
                <a:lnTo>
                  <a:pt x="33867" y="0"/>
                </a:lnTo>
                <a:lnTo>
                  <a:pt x="33867" y="150"/>
                </a:lnTo>
                <a:lnTo>
                  <a:pt x="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0" y="4178880"/>
            <a:ext cx="12192120" cy="107640"/>
          </a:xfrm>
          <a:custGeom>
            <a:avLst/>
            <a:gdLst/>
            <a:ahLst/>
            <a:rect l="0" t="0" r="r" b="b"/>
            <a:pathLst>
              <a:path w="33867" h="299">
                <a:moveTo>
                  <a:pt x="0" y="0"/>
                </a:moveTo>
                <a:lnTo>
                  <a:pt x="33867" y="0"/>
                </a:lnTo>
                <a:lnTo>
                  <a:pt x="33867" y="299"/>
                </a:lnTo>
                <a:lnTo>
                  <a:pt x="0" y="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4286160"/>
            <a:ext cx="12192120" cy="857520"/>
          </a:xfrm>
          <a:custGeom>
            <a:avLst/>
            <a:gdLst/>
            <a:ahLst/>
            <a:rect l="0" t="0" r="r" b="b"/>
            <a:pathLst>
              <a:path w="33867" h="2382">
                <a:moveTo>
                  <a:pt x="0" y="0"/>
                </a:moveTo>
                <a:lnTo>
                  <a:pt x="33867" y="0"/>
                </a:lnTo>
                <a:lnTo>
                  <a:pt x="33867" y="2382"/>
                </a:lnTo>
                <a:lnTo>
                  <a:pt x="0" y="23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5143320"/>
            <a:ext cx="12192120" cy="1714680"/>
          </a:xfrm>
          <a:custGeom>
            <a:avLst/>
            <a:gdLst/>
            <a:ahLst/>
            <a:rect l="0" t="0" r="r" b="b"/>
            <a:pathLst>
              <a:path w="33867" h="4763">
                <a:moveTo>
                  <a:pt x="0" y="0"/>
                </a:moveTo>
                <a:lnTo>
                  <a:pt x="33867" y="0"/>
                </a:lnTo>
                <a:lnTo>
                  <a:pt x="33867" y="4763"/>
                </a:lnTo>
                <a:lnTo>
                  <a:pt x="0" y="47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17280" y="1923840"/>
            <a:ext cx="12174840" cy="771840"/>
          </a:xfrm>
          <a:custGeom>
            <a:avLst/>
            <a:gdLst/>
            <a:ahLst/>
            <a:rect l="0" t="0" r="r" b="b"/>
            <a:pathLst>
              <a:path w="33819" h="2144">
                <a:moveTo>
                  <a:pt x="0" y="0"/>
                </a:moveTo>
                <a:lnTo>
                  <a:pt x="33819" y="0"/>
                </a:lnTo>
                <a:lnTo>
                  <a:pt x="33819" y="2144"/>
                </a:lnTo>
                <a:lnTo>
                  <a:pt x="0" y="2144"/>
                </a:lnTo>
                <a:lnTo>
                  <a:pt x="0" y="0"/>
                </a:lnTo>
                <a:close/>
              </a:path>
            </a:pathLst>
          </a:custGeom>
          <a:solidFill>
            <a:srgbClr val="2c9c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579040" y="1833840"/>
            <a:ext cx="7794360" cy="871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4880" strike="noStrike" u="none">
                <a:solidFill>
                  <a:srgbClr val="ffffff"/>
                </a:solidFill>
                <a:effectLst/>
                <a:uFillTx/>
                <a:latin typeface="OptimaLT"/>
                <a:ea typeface="OptimaLT"/>
              </a:rPr>
              <a:t>2024</a:t>
            </a:r>
            <a:r>
              <a:rPr b="0" lang="zh-CN" sz="4880" strike="noStrike" u="none">
                <a:solidFill>
                  <a:srgbClr val="ffffff"/>
                </a:solidFill>
                <a:effectLst/>
                <a:uFillTx/>
                <a:latin typeface="FZSXSLKJW--GB1-0"/>
                <a:ea typeface="FZSXSLKJW--GB1-0"/>
              </a:rPr>
              <a:t>年秋季学期第</a:t>
            </a:r>
            <a:r>
              <a:rPr b="0" lang="en-US" sz="4880" strike="noStrike" u="none">
                <a:solidFill>
                  <a:srgbClr val="ffffff"/>
                </a:solidFill>
                <a:effectLst/>
                <a:uFillTx/>
                <a:latin typeface="OptimaLT"/>
                <a:ea typeface="OptimaLT"/>
              </a:rPr>
              <a:t>6</a:t>
            </a:r>
            <a:r>
              <a:rPr b="0" lang="zh-CN" sz="4880" strike="noStrike" u="none">
                <a:solidFill>
                  <a:srgbClr val="ffffff"/>
                </a:solidFill>
                <a:effectLst/>
                <a:uFillTx/>
                <a:latin typeface="FZSXSLKJW--GB1-0"/>
                <a:ea typeface="FZSXSLKJW--GB1-0"/>
              </a:rPr>
              <a:t>次组会</a:t>
            </a:r>
            <a:endParaRPr b="0" lang="en-US" sz="48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674600" y="2764080"/>
            <a:ext cx="3146400" cy="734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4120" strike="noStrike" u="none">
                <a:solidFill>
                  <a:srgbClr val="ffffff"/>
                </a:solidFill>
                <a:effectLst/>
                <a:uFillTx/>
                <a:latin typeface="FZSXSLKJW--GB1-0"/>
                <a:ea typeface="FZSXSLKJW--GB1-0"/>
              </a:rPr>
              <a:t>个人工作汇报</a:t>
            </a:r>
            <a:endParaRPr b="0" lang="en-US" sz="41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4730400" y="4884480"/>
            <a:ext cx="176616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041d22"/>
                </a:solidFill>
                <a:effectLst/>
                <a:uFillTx/>
                <a:latin typeface="LatinModernMath"/>
                <a:ea typeface="LatinModernMath"/>
              </a:rPr>
              <a:t>BY2405316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494040" y="4796640"/>
            <a:ext cx="100188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严五金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4626360" y="5406480"/>
            <a:ext cx="2920320" cy="300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360" strike="noStrike" u="none">
                <a:solidFill>
                  <a:srgbClr val="041d22"/>
                </a:solidFill>
                <a:effectLst/>
                <a:uFillTx/>
                <a:latin typeface="LatinModernMath"/>
                <a:ea typeface="LatinModernMath"/>
              </a:rPr>
              <a:t>moxiyan@buaa.edu.cn</a:t>
            </a:r>
            <a:endParaRPr b="0" lang="en-US" sz="23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3835080" y="5796720"/>
            <a:ext cx="166968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汇报时间：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501880" y="5884560"/>
            <a:ext cx="77904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041d22"/>
                </a:solidFill>
                <a:effectLst/>
                <a:uFillTx/>
                <a:latin typeface="LatinModernMath"/>
                <a:ea typeface="LatinModernMath"/>
              </a:rPr>
              <a:t>2024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6279480" y="5796720"/>
            <a:ext cx="33444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年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6612840" y="5884560"/>
            <a:ext cx="55620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041d22"/>
                </a:solidFill>
                <a:effectLst/>
                <a:uFillTx/>
                <a:latin typeface="LatinModernMath"/>
                <a:ea typeface="LatinModernMath"/>
              </a:rPr>
              <a:t> 11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167600" y="5796720"/>
            <a:ext cx="33444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月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500960" y="5884560"/>
            <a:ext cx="55620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041d22"/>
                </a:solidFill>
                <a:effectLst/>
                <a:uFillTx/>
                <a:latin typeface="LatinModernMath"/>
                <a:ea typeface="LatinModernMath"/>
              </a:rPr>
              <a:t> 22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8055720" y="5796720"/>
            <a:ext cx="33444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日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47720" y="1253160"/>
            <a:ext cx="3816720" cy="667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750" strike="noStrike" u="none">
                <a:solidFill>
                  <a:srgbClr val="1482a8"/>
                </a:solidFill>
                <a:effectLst/>
                <a:uFillTx/>
                <a:latin typeface="FZSXSLKJW--GB1-0"/>
                <a:ea typeface="FZSXSLKJW--GB1-0"/>
              </a:rPr>
              <a:t>本周主要工作内容</a:t>
            </a:r>
            <a:endParaRPr b="0" lang="en-US" sz="37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11000" y="2283840"/>
            <a:ext cx="37116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1482a8"/>
                </a:solidFill>
                <a:effectLst/>
                <a:uFillTx/>
                <a:latin typeface="LatinModernMath"/>
                <a:ea typeface="LatinModernMath"/>
              </a:rPr>
              <a:t>1.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081080" y="2196360"/>
            <a:ext cx="200340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整理计算模型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11000" y="2827080"/>
            <a:ext cx="37116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1482a8"/>
                </a:solidFill>
                <a:effectLst/>
                <a:uFillTx/>
                <a:latin typeface="LatinModernMath"/>
                <a:ea typeface="LatinModernMath"/>
              </a:rPr>
              <a:t>2.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081080" y="2739240"/>
            <a:ext cx="333828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学会变半径式透镜设计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11000" y="3379320"/>
            <a:ext cx="37116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1482a8"/>
                </a:solidFill>
                <a:effectLst/>
                <a:uFillTx/>
                <a:latin typeface="LatinModernMath"/>
                <a:ea typeface="LatinModernMath"/>
              </a:rPr>
              <a:t>3.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081080" y="3291840"/>
            <a:ext cx="901224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学会由近场变换直接得到焦平面电场的方法（减少计算时间）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11000" y="3931920"/>
            <a:ext cx="37116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1482a8"/>
                </a:solidFill>
                <a:effectLst/>
                <a:uFillTx/>
                <a:latin typeface="LatinModernMath"/>
                <a:ea typeface="LatinModernMath"/>
              </a:rPr>
              <a:t>4.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81080" y="3844080"/>
            <a:ext cx="667584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学会使用插值法和相位平移方法让透镜更对称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711000" y="4484160"/>
            <a:ext cx="37116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1482a8"/>
                </a:solidFill>
                <a:effectLst/>
                <a:uFillTx/>
                <a:latin typeface="LatinModernMath"/>
                <a:ea typeface="LatinModernMath"/>
              </a:rPr>
              <a:t>5.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081080" y="4396680"/>
            <a:ext cx="200340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聚焦动画绘制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47720" y="5025240"/>
            <a:ext cx="267084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以上工作大概写了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3414600" y="5113080"/>
            <a:ext cx="66816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041d22"/>
                </a:solidFill>
                <a:effectLst/>
                <a:uFillTx/>
                <a:latin typeface="LatinModernMath"/>
                <a:ea typeface="LatinModernMath"/>
              </a:rPr>
              <a:t>1000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081320" y="5025240"/>
            <a:ext cx="100188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行代码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243720" y="6515640"/>
            <a:ext cx="80100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严五金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3168720" y="6503400"/>
            <a:ext cx="5256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8c8c8c"/>
                </a:solidFill>
                <a:effectLst/>
                <a:uFillTx/>
                <a:latin typeface="Charm"/>
                <a:ea typeface="Charm"/>
              </a:rPr>
              <a:t>2024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3731760" y="6515640"/>
            <a:ext cx="16009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年秋季学期第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5388840" y="6503400"/>
            <a:ext cx="2664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8c8c8c"/>
                </a:solidFill>
                <a:effectLst/>
                <a:uFillTx/>
                <a:latin typeface="Charm"/>
                <a:ea typeface="Charm"/>
              </a:rPr>
              <a:t>6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523840" y="6515640"/>
            <a:ext cx="80100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次组会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8448840" y="6503400"/>
            <a:ext cx="5256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8c8c8c"/>
                </a:solidFill>
                <a:effectLst/>
                <a:uFillTx/>
                <a:latin typeface="Charm"/>
                <a:ea typeface="Charm"/>
              </a:rPr>
              <a:t>2024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9011880" y="6515640"/>
            <a:ext cx="2674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年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9288000" y="6503400"/>
            <a:ext cx="2664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8c8c8c"/>
                </a:solidFill>
                <a:effectLst/>
                <a:uFillTx/>
                <a:latin typeface="Charm"/>
                <a:ea typeface="Charm"/>
              </a:rPr>
              <a:t>11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9519840" y="6515640"/>
            <a:ext cx="2674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月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9795960" y="6503400"/>
            <a:ext cx="2664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8c8c8c"/>
                </a:solidFill>
                <a:effectLst/>
                <a:uFillTx/>
                <a:latin typeface="Charm"/>
                <a:ea typeface="Charm"/>
              </a:rPr>
              <a:t>22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1386800" y="6491160"/>
            <a:ext cx="610200" cy="295560"/>
          </a:xfrm>
          <a:custGeom>
            <a:avLst/>
            <a:gdLst/>
            <a:ahLst/>
            <a:rect l="0" t="0" r="r" b="b"/>
            <a:pathLst>
              <a:path fill="none" w="1695" h="821">
                <a:moveTo>
                  <a:pt x="0" y="702"/>
                </a:moveTo>
                <a:lnTo>
                  <a:pt x="0" y="119"/>
                </a:ln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lnTo>
                  <a:pt x="1576" y="0"/>
                </a:lnTo>
                <a:cubicBezTo>
                  <a:pt x="1591" y="0"/>
                  <a:pt x="1607" y="3"/>
                  <a:pt x="1621" y="9"/>
                </a:cubicBezTo>
                <a:cubicBezTo>
                  <a:pt x="1636" y="15"/>
                  <a:pt x="1649" y="24"/>
                  <a:pt x="1660" y="35"/>
                </a:cubicBezTo>
                <a:cubicBezTo>
                  <a:pt x="1671" y="46"/>
                  <a:pt x="1680" y="59"/>
                  <a:pt x="1686" y="73"/>
                </a:cubicBezTo>
                <a:cubicBezTo>
                  <a:pt x="1692" y="88"/>
                  <a:pt x="1695" y="103"/>
                  <a:pt x="1695" y="119"/>
                </a:cubicBezTo>
                <a:lnTo>
                  <a:pt x="1695" y="702"/>
                </a:lnTo>
                <a:cubicBezTo>
                  <a:pt x="1695" y="718"/>
                  <a:pt x="1692" y="733"/>
                  <a:pt x="1686" y="748"/>
                </a:cubicBezTo>
                <a:cubicBezTo>
                  <a:pt x="1680" y="762"/>
                  <a:pt x="1671" y="775"/>
                  <a:pt x="1660" y="786"/>
                </a:cubicBezTo>
                <a:cubicBezTo>
                  <a:pt x="1649" y="797"/>
                  <a:pt x="1636" y="806"/>
                  <a:pt x="1621" y="812"/>
                </a:cubicBezTo>
                <a:cubicBezTo>
                  <a:pt x="1607" y="818"/>
                  <a:pt x="1591" y="821"/>
                  <a:pt x="1576" y="821"/>
                </a:cubicBezTo>
                <a:lnTo>
                  <a:pt x="119" y="821"/>
                </a:lnTo>
                <a:cubicBezTo>
                  <a:pt x="104" y="821"/>
                  <a:pt x="89" y="818"/>
                  <a:pt x="74" y="812"/>
                </a:cubicBezTo>
                <a:cubicBezTo>
                  <a:pt x="59" y="806"/>
                  <a:pt x="46" y="797"/>
                  <a:pt x="35" y="786"/>
                </a:cubicBezTo>
                <a:cubicBezTo>
                  <a:pt x="24" y="775"/>
                  <a:pt x="16" y="762"/>
                  <a:pt x="9" y="748"/>
                </a:cubicBezTo>
                <a:cubicBezTo>
                  <a:pt x="3" y="733"/>
                  <a:pt x="0" y="718"/>
                  <a:pt x="0" y="702"/>
                </a:cubicBezTo>
              </a:path>
            </a:pathLst>
          </a:custGeom>
          <a:ln w="9360">
            <a:solidFill>
              <a:srgbClr val="8c8c8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0063080" y="6515640"/>
            <a:ext cx="2674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日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489400" y="6533640"/>
            <a:ext cx="31932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30" strike="noStrike" u="none">
                <a:solidFill>
                  <a:srgbClr val="8c8c8c"/>
                </a:solidFill>
                <a:effectLst/>
                <a:uFillTx/>
                <a:latin typeface="FontAwesome6Brands"/>
                <a:ea typeface="FontAwesome6Brands"/>
              </a:rPr>
              <a:t>2</a:t>
            </a:r>
            <a:r>
              <a:rPr b="0" lang="en-US" sz="1130" strike="noStrike" u="none">
                <a:solidFill>
                  <a:srgbClr val="8c8c8c"/>
                </a:solidFill>
                <a:effectLst/>
                <a:uFillTx/>
                <a:latin typeface="FontAwesome6Free-Solid"/>
                <a:ea typeface="FontAwesome6Free-Solid"/>
              </a:rPr>
              <a:t> »</a:t>
            </a:r>
            <a:r>
              <a:rPr b="0" lang="en-US" sz="1130" strike="noStrike" u="none">
                <a:solidFill>
                  <a:srgbClr val="8c8c8c"/>
                </a:solidFill>
                <a:effectLst/>
                <a:uFillTx/>
                <a:latin typeface="FontAwesome6Brands"/>
                <a:ea typeface="FontAwesome6Brands"/>
              </a:rPr>
              <a:t> 5</a:t>
            </a:r>
            <a:endParaRPr b="0" lang="en-US" sz="1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72bdc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4762440" y="2820960"/>
            <a:ext cx="2664720" cy="933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5250" strike="noStrike" u="none">
                <a:solidFill>
                  <a:srgbClr val="ffffff"/>
                </a:solidFill>
                <a:effectLst/>
                <a:uFillTx/>
                <a:latin typeface="FZSXSLKJW--GB1-0"/>
                <a:ea typeface="FZSXSLKJW--GB1-0"/>
              </a:rPr>
              <a:t>成果展示</a:t>
            </a:r>
            <a:endParaRPr b="0" lang="en-US" sz="52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11000" y="1845720"/>
            <a:ext cx="37116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1482a8"/>
                </a:solidFill>
                <a:effectLst/>
                <a:uFillTx/>
                <a:latin typeface="LatinModernMath"/>
                <a:ea typeface="LatinModernMath"/>
              </a:rPr>
              <a:t>1.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081080" y="1758240"/>
            <a:ext cx="433944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多门课程期末考试（大作业）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711000" y="2398320"/>
            <a:ext cx="37116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1482a8"/>
                </a:solidFill>
                <a:effectLst/>
                <a:uFillTx/>
                <a:latin typeface="LatinModernMath"/>
                <a:ea typeface="LatinModernMath"/>
              </a:rPr>
              <a:t>2.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081080" y="2310480"/>
            <a:ext cx="200340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尝试多层结构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711000" y="2950920"/>
            <a:ext cx="37116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1482a8"/>
                </a:solidFill>
                <a:effectLst/>
                <a:uFillTx/>
                <a:latin typeface="LatinModernMath"/>
                <a:ea typeface="LatinModernMath"/>
              </a:rPr>
              <a:t>3. 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081080" y="2863080"/>
            <a:ext cx="500724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对比旋转角度和改变直径两种透镜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081840" y="2950920"/>
            <a:ext cx="33300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041d22"/>
                </a:solidFill>
                <a:effectLst/>
                <a:uFillTx/>
                <a:latin typeface="LatinModernMath"/>
                <a:ea typeface="LatinModernMath"/>
              </a:rPr>
              <a:t>,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52400" y="752400"/>
            <a:ext cx="1857600" cy="705240"/>
          </a:xfrm>
          <a:custGeom>
            <a:avLst/>
            <a:gdLst/>
            <a:ahLst/>
            <a:rect l="0" t="0" r="r" b="b"/>
            <a:pathLst>
              <a:path w="5160" h="1959">
                <a:moveTo>
                  <a:pt x="0" y="1747"/>
                </a:moveTo>
                <a:lnTo>
                  <a:pt x="0" y="211"/>
                </a:lnTo>
                <a:cubicBezTo>
                  <a:pt x="0" y="197"/>
                  <a:pt x="1" y="184"/>
                  <a:pt x="4" y="170"/>
                </a:cubicBezTo>
                <a:cubicBezTo>
                  <a:pt x="6" y="156"/>
                  <a:pt x="11" y="143"/>
                  <a:pt x="16" y="130"/>
                </a:cubicBezTo>
                <a:cubicBezTo>
                  <a:pt x="21" y="118"/>
                  <a:pt x="28" y="105"/>
                  <a:pt x="35" y="94"/>
                </a:cubicBezTo>
                <a:cubicBezTo>
                  <a:pt x="43" y="82"/>
                  <a:pt x="52" y="72"/>
                  <a:pt x="62" y="62"/>
                </a:cubicBezTo>
                <a:cubicBezTo>
                  <a:pt x="72" y="52"/>
                  <a:pt x="82" y="43"/>
                  <a:pt x="94" y="35"/>
                </a:cubicBezTo>
                <a:cubicBezTo>
                  <a:pt x="105" y="28"/>
                  <a:pt x="118" y="21"/>
                  <a:pt x="130" y="16"/>
                </a:cubicBezTo>
                <a:cubicBezTo>
                  <a:pt x="143" y="11"/>
                  <a:pt x="156" y="6"/>
                  <a:pt x="170" y="4"/>
                </a:cubicBezTo>
                <a:cubicBezTo>
                  <a:pt x="184" y="1"/>
                  <a:pt x="197" y="0"/>
                  <a:pt x="211" y="0"/>
                </a:cubicBezTo>
                <a:lnTo>
                  <a:pt x="4948" y="0"/>
                </a:lnTo>
                <a:cubicBezTo>
                  <a:pt x="4962" y="0"/>
                  <a:pt x="4976" y="1"/>
                  <a:pt x="4990" y="4"/>
                </a:cubicBezTo>
                <a:cubicBezTo>
                  <a:pt x="5003" y="6"/>
                  <a:pt x="5017" y="11"/>
                  <a:pt x="5029" y="16"/>
                </a:cubicBezTo>
                <a:cubicBezTo>
                  <a:pt x="5042" y="21"/>
                  <a:pt x="5054" y="28"/>
                  <a:pt x="5066" y="35"/>
                </a:cubicBezTo>
                <a:cubicBezTo>
                  <a:pt x="5078" y="43"/>
                  <a:pt x="5088" y="52"/>
                  <a:pt x="5098" y="62"/>
                </a:cubicBezTo>
                <a:cubicBezTo>
                  <a:pt x="5108" y="72"/>
                  <a:pt x="5117" y="82"/>
                  <a:pt x="5124" y="94"/>
                </a:cubicBezTo>
                <a:cubicBezTo>
                  <a:pt x="5132" y="105"/>
                  <a:pt x="5139" y="118"/>
                  <a:pt x="5144" y="130"/>
                </a:cubicBezTo>
                <a:cubicBezTo>
                  <a:pt x="5149" y="143"/>
                  <a:pt x="5153" y="156"/>
                  <a:pt x="5156" y="170"/>
                </a:cubicBezTo>
                <a:cubicBezTo>
                  <a:pt x="5159" y="184"/>
                  <a:pt x="5160" y="197"/>
                  <a:pt x="5160" y="211"/>
                </a:cubicBezTo>
                <a:lnTo>
                  <a:pt x="5160" y="1747"/>
                </a:lnTo>
                <a:cubicBezTo>
                  <a:pt x="5160" y="1761"/>
                  <a:pt x="5159" y="1775"/>
                  <a:pt x="5156" y="1788"/>
                </a:cubicBezTo>
                <a:cubicBezTo>
                  <a:pt x="5153" y="1802"/>
                  <a:pt x="5149" y="1815"/>
                  <a:pt x="5144" y="1828"/>
                </a:cubicBezTo>
                <a:cubicBezTo>
                  <a:pt x="5139" y="1841"/>
                  <a:pt x="5132" y="1853"/>
                  <a:pt x="5124" y="1865"/>
                </a:cubicBezTo>
                <a:cubicBezTo>
                  <a:pt x="5117" y="1876"/>
                  <a:pt x="5108" y="1887"/>
                  <a:pt x="5098" y="1897"/>
                </a:cubicBezTo>
                <a:cubicBezTo>
                  <a:pt x="5088" y="1906"/>
                  <a:pt x="5078" y="1915"/>
                  <a:pt x="5066" y="1923"/>
                </a:cubicBezTo>
                <a:cubicBezTo>
                  <a:pt x="5054" y="1931"/>
                  <a:pt x="5042" y="1937"/>
                  <a:pt x="5029" y="1943"/>
                </a:cubicBezTo>
                <a:cubicBezTo>
                  <a:pt x="5017" y="1948"/>
                  <a:pt x="5003" y="1952"/>
                  <a:pt x="4990" y="1955"/>
                </a:cubicBezTo>
                <a:cubicBezTo>
                  <a:pt x="4976" y="1957"/>
                  <a:pt x="4962" y="1959"/>
                  <a:pt x="4948" y="1959"/>
                </a:cubicBezTo>
                <a:lnTo>
                  <a:pt x="211" y="1959"/>
                </a:lnTo>
                <a:cubicBezTo>
                  <a:pt x="197" y="1959"/>
                  <a:pt x="184" y="1957"/>
                  <a:pt x="170" y="1955"/>
                </a:cubicBezTo>
                <a:cubicBezTo>
                  <a:pt x="156" y="1952"/>
                  <a:pt x="143" y="1948"/>
                  <a:pt x="130" y="1943"/>
                </a:cubicBezTo>
                <a:cubicBezTo>
                  <a:pt x="118" y="1937"/>
                  <a:pt x="105" y="1931"/>
                  <a:pt x="94" y="1923"/>
                </a:cubicBezTo>
                <a:cubicBezTo>
                  <a:pt x="82" y="1915"/>
                  <a:pt x="72" y="1906"/>
                  <a:pt x="62" y="1897"/>
                </a:cubicBezTo>
                <a:cubicBezTo>
                  <a:pt x="52" y="1887"/>
                  <a:pt x="43" y="1876"/>
                  <a:pt x="35" y="1865"/>
                </a:cubicBezTo>
                <a:cubicBezTo>
                  <a:pt x="28" y="1853"/>
                  <a:pt x="21" y="1841"/>
                  <a:pt x="16" y="1828"/>
                </a:cubicBezTo>
                <a:cubicBezTo>
                  <a:pt x="11" y="1815"/>
                  <a:pt x="6" y="1802"/>
                  <a:pt x="4" y="1788"/>
                </a:cubicBezTo>
                <a:cubicBezTo>
                  <a:pt x="1" y="1775"/>
                  <a:pt x="0" y="1761"/>
                  <a:pt x="0" y="1747"/>
                </a:cubicBezTo>
                <a:close/>
              </a:path>
            </a:pathLst>
          </a:custGeom>
          <a:solidFill>
            <a:srgbClr val="1482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6174360" y="2863080"/>
            <a:ext cx="1669680" cy="466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620" strike="noStrike" u="none">
                <a:solidFill>
                  <a:srgbClr val="041d22"/>
                </a:solidFill>
                <a:effectLst/>
                <a:uFillTx/>
                <a:latin typeface="FZSKBXKJW--GB1-0"/>
                <a:ea typeface="FZSKBXKJW--GB1-0"/>
              </a:rPr>
              <a:t>构思创新点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843120" y="783360"/>
            <a:ext cx="1665000" cy="582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3280" strike="noStrike" u="none">
                <a:solidFill>
                  <a:srgbClr val="ffffff"/>
                </a:solidFill>
                <a:effectLst/>
                <a:uFillTx/>
                <a:latin typeface="FZSXSLKJW--GB1-0"/>
                <a:ea typeface="FZSXSLKJW--GB1-0"/>
              </a:rPr>
              <a:t>下周计划</a:t>
            </a:r>
            <a:endParaRPr b="0" lang="en-US" sz="32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243720" y="6515640"/>
            <a:ext cx="80100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严五金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3168720" y="6503400"/>
            <a:ext cx="5256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8c8c8c"/>
                </a:solidFill>
                <a:effectLst/>
                <a:uFillTx/>
                <a:latin typeface="Charm"/>
                <a:ea typeface="Charm"/>
              </a:rPr>
              <a:t>2024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3731760" y="6515640"/>
            <a:ext cx="16009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年秋季学期第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5388840" y="6503400"/>
            <a:ext cx="2664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8c8c8c"/>
                </a:solidFill>
                <a:effectLst/>
                <a:uFillTx/>
                <a:latin typeface="Charm"/>
                <a:ea typeface="Charm"/>
              </a:rPr>
              <a:t>6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523840" y="6515640"/>
            <a:ext cx="80100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次组会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8448840" y="6503400"/>
            <a:ext cx="5256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8c8c8c"/>
                </a:solidFill>
                <a:effectLst/>
                <a:uFillTx/>
                <a:latin typeface="Charm"/>
                <a:ea typeface="Charm"/>
              </a:rPr>
              <a:t>2024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9011880" y="6515640"/>
            <a:ext cx="2674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年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9288000" y="6503400"/>
            <a:ext cx="2664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8c8c8c"/>
                </a:solidFill>
                <a:effectLst/>
                <a:uFillTx/>
                <a:latin typeface="Charm"/>
                <a:ea typeface="Charm"/>
              </a:rPr>
              <a:t>11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9519840" y="6515640"/>
            <a:ext cx="2674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月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9795960" y="6503400"/>
            <a:ext cx="2664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00" strike="noStrike" u="none">
                <a:solidFill>
                  <a:srgbClr val="8c8c8c"/>
                </a:solidFill>
                <a:effectLst/>
                <a:uFillTx/>
                <a:latin typeface="Charm"/>
                <a:ea typeface="Charm"/>
              </a:rPr>
              <a:t>22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1368080" y="6491160"/>
            <a:ext cx="628920" cy="295560"/>
          </a:xfrm>
          <a:custGeom>
            <a:avLst/>
            <a:gdLst/>
            <a:ahLst/>
            <a:rect l="0" t="0" r="r" b="b"/>
            <a:pathLst>
              <a:path fill="none" w="1747" h="821">
                <a:moveTo>
                  <a:pt x="0" y="702"/>
                </a:moveTo>
                <a:lnTo>
                  <a:pt x="0" y="119"/>
                </a:ln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3" y="46"/>
                  <a:pt x="34" y="35"/>
                </a:cubicBezTo>
                <a:cubicBezTo>
                  <a:pt x="46" y="24"/>
                  <a:pt x="58" y="15"/>
                  <a:pt x="73" y="9"/>
                </a:cubicBezTo>
                <a:cubicBezTo>
                  <a:pt x="88" y="3"/>
                  <a:pt x="103" y="0"/>
                  <a:pt x="119" y="0"/>
                </a:cubicBezTo>
                <a:lnTo>
                  <a:pt x="1628" y="0"/>
                </a:lnTo>
                <a:cubicBezTo>
                  <a:pt x="1643" y="0"/>
                  <a:pt x="1659" y="3"/>
                  <a:pt x="1673" y="9"/>
                </a:cubicBezTo>
                <a:cubicBezTo>
                  <a:pt x="1688" y="15"/>
                  <a:pt x="1701" y="24"/>
                  <a:pt x="1712" y="35"/>
                </a:cubicBezTo>
                <a:cubicBezTo>
                  <a:pt x="1723" y="46"/>
                  <a:pt x="1732" y="59"/>
                  <a:pt x="1738" y="73"/>
                </a:cubicBezTo>
                <a:cubicBezTo>
                  <a:pt x="1744" y="88"/>
                  <a:pt x="1747" y="103"/>
                  <a:pt x="1747" y="119"/>
                </a:cubicBezTo>
                <a:lnTo>
                  <a:pt x="1747" y="702"/>
                </a:lnTo>
                <a:cubicBezTo>
                  <a:pt x="1747" y="718"/>
                  <a:pt x="1744" y="733"/>
                  <a:pt x="1738" y="748"/>
                </a:cubicBezTo>
                <a:cubicBezTo>
                  <a:pt x="1732" y="762"/>
                  <a:pt x="1723" y="775"/>
                  <a:pt x="1712" y="786"/>
                </a:cubicBezTo>
                <a:cubicBezTo>
                  <a:pt x="1701" y="797"/>
                  <a:pt x="1688" y="806"/>
                  <a:pt x="1673" y="812"/>
                </a:cubicBezTo>
                <a:cubicBezTo>
                  <a:pt x="1659" y="818"/>
                  <a:pt x="1643" y="821"/>
                  <a:pt x="1628" y="821"/>
                </a:cubicBezTo>
                <a:lnTo>
                  <a:pt x="119" y="821"/>
                </a:lnTo>
                <a:cubicBezTo>
                  <a:pt x="103" y="821"/>
                  <a:pt x="88" y="818"/>
                  <a:pt x="73" y="812"/>
                </a:cubicBezTo>
                <a:cubicBezTo>
                  <a:pt x="58" y="806"/>
                  <a:pt x="46" y="797"/>
                  <a:pt x="34" y="786"/>
                </a:cubicBezTo>
                <a:cubicBezTo>
                  <a:pt x="23" y="775"/>
                  <a:pt x="15" y="762"/>
                  <a:pt x="9" y="748"/>
                </a:cubicBezTo>
                <a:cubicBezTo>
                  <a:pt x="3" y="733"/>
                  <a:pt x="0" y="718"/>
                  <a:pt x="0" y="702"/>
                </a:cubicBezTo>
              </a:path>
            </a:pathLst>
          </a:custGeom>
          <a:ln w="9360">
            <a:solidFill>
              <a:srgbClr val="8c8c8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0063080" y="6515640"/>
            <a:ext cx="2674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00" strike="noStrike" u="none">
                <a:solidFill>
                  <a:srgbClr val="8c8c8c"/>
                </a:solidFill>
                <a:effectLst/>
                <a:uFillTx/>
                <a:latin typeface="FZSXSLKJW--GB1-0"/>
                <a:ea typeface="FZSXSLKJW--GB1-0"/>
              </a:rPr>
              <a:t>日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471760" y="6533640"/>
            <a:ext cx="31932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30" strike="noStrike" u="none">
                <a:solidFill>
                  <a:srgbClr val="8c8c8c"/>
                </a:solidFill>
                <a:effectLst/>
                <a:uFillTx/>
                <a:latin typeface="FontAwesome6Brands"/>
                <a:ea typeface="FontAwesome6Brands"/>
              </a:rPr>
              <a:t>4</a:t>
            </a:r>
            <a:r>
              <a:rPr b="0" lang="en-US" sz="1130" strike="noStrike" u="none">
                <a:solidFill>
                  <a:srgbClr val="8c8c8c"/>
                </a:solidFill>
                <a:effectLst/>
                <a:uFillTx/>
                <a:latin typeface="FontAwesome6Free-Solid"/>
                <a:ea typeface="FontAwesome6Free-Solid"/>
              </a:rPr>
              <a:t> »</a:t>
            </a:r>
            <a:r>
              <a:rPr b="0" lang="en-US" sz="1130" strike="noStrike" u="none">
                <a:solidFill>
                  <a:srgbClr val="8c8c8c"/>
                </a:solidFill>
                <a:effectLst/>
                <a:uFillTx/>
                <a:latin typeface="FontAwesome6Brands"/>
                <a:ea typeface="FontAwesome6Brands"/>
              </a:rPr>
              <a:t> 5</a:t>
            </a:r>
            <a:endParaRPr b="0" lang="en-US" sz="1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12192120" cy="857520"/>
          </a:xfrm>
          <a:custGeom>
            <a:avLst/>
            <a:gdLst/>
            <a:ahLst/>
            <a:rect l="0" t="0" r="r" b="b"/>
            <a:pathLst>
              <a:path w="33867" h="2382">
                <a:moveTo>
                  <a:pt x="0" y="0"/>
                </a:moveTo>
                <a:lnTo>
                  <a:pt x="33867" y="0"/>
                </a:lnTo>
                <a:lnTo>
                  <a:pt x="33867" y="2382"/>
                </a:lnTo>
                <a:lnTo>
                  <a:pt x="0" y="23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0" y="857160"/>
            <a:ext cx="12192120" cy="428760"/>
          </a:xfrm>
          <a:custGeom>
            <a:avLst/>
            <a:gdLst/>
            <a:ahLst/>
            <a:rect l="0" t="0" r="r" b="b"/>
            <a:pathLst>
              <a:path w="33867" h="1191">
                <a:moveTo>
                  <a:pt x="0" y="0"/>
                </a:moveTo>
                <a:lnTo>
                  <a:pt x="33867" y="0"/>
                </a:lnTo>
                <a:lnTo>
                  <a:pt x="33867" y="1191"/>
                </a:lnTo>
                <a:lnTo>
                  <a:pt x="0" y="11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0" y="1285560"/>
            <a:ext cx="12192120" cy="54000"/>
          </a:xfrm>
          <a:custGeom>
            <a:avLst/>
            <a:gdLst/>
            <a:ahLst/>
            <a:rect l="0" t="0" r="r" b="b"/>
            <a:pathLst>
              <a:path w="33867" h="150">
                <a:moveTo>
                  <a:pt x="0" y="0"/>
                </a:moveTo>
                <a:lnTo>
                  <a:pt x="33867" y="0"/>
                </a:lnTo>
                <a:lnTo>
                  <a:pt x="33867" y="150"/>
                </a:lnTo>
                <a:lnTo>
                  <a:pt x="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0" y="133920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96c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0" y="136620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2c9c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1392840"/>
            <a:ext cx="12192120" cy="107640"/>
          </a:xfrm>
          <a:custGeom>
            <a:avLst/>
            <a:gdLst/>
            <a:ahLst/>
            <a:rect l="0" t="0" r="r" b="b"/>
            <a:pathLst>
              <a:path w="33867" h="299">
                <a:moveTo>
                  <a:pt x="0" y="0"/>
                </a:moveTo>
                <a:lnTo>
                  <a:pt x="33867" y="0"/>
                </a:lnTo>
                <a:lnTo>
                  <a:pt x="33867" y="299"/>
                </a:lnTo>
                <a:lnTo>
                  <a:pt x="0" y="299"/>
                </a:lnTo>
                <a:lnTo>
                  <a:pt x="0" y="0"/>
                </a:lnTo>
                <a:close/>
              </a:path>
            </a:pathLst>
          </a:custGeom>
          <a:solidFill>
            <a:srgbClr val="2c9c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1500120"/>
            <a:ext cx="12192120" cy="214560"/>
          </a:xfrm>
          <a:custGeom>
            <a:avLst/>
            <a:gdLst/>
            <a:ahLst/>
            <a:rect l="0" t="0" r="r" b="b"/>
            <a:pathLst>
              <a:path w="33867" h="596">
                <a:moveTo>
                  <a:pt x="0" y="0"/>
                </a:moveTo>
                <a:lnTo>
                  <a:pt x="33867" y="0"/>
                </a:lnTo>
                <a:lnTo>
                  <a:pt x="33867" y="596"/>
                </a:lnTo>
                <a:lnTo>
                  <a:pt x="0" y="596"/>
                </a:lnTo>
                <a:lnTo>
                  <a:pt x="0" y="0"/>
                </a:lnTo>
                <a:close/>
              </a:path>
            </a:pathLst>
          </a:custGeom>
          <a:solidFill>
            <a:srgbClr val="2c9c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0" y="1714320"/>
            <a:ext cx="12192120" cy="1714680"/>
          </a:xfrm>
          <a:custGeom>
            <a:avLst/>
            <a:gdLst/>
            <a:ahLst/>
            <a:rect l="0" t="0" r="r" b="b"/>
            <a:pathLst>
              <a:path w="33867" h="4763">
                <a:moveTo>
                  <a:pt x="0" y="0"/>
                </a:moveTo>
                <a:lnTo>
                  <a:pt x="33867" y="0"/>
                </a:lnTo>
                <a:lnTo>
                  <a:pt x="33867" y="4763"/>
                </a:lnTo>
                <a:lnTo>
                  <a:pt x="0" y="4763"/>
                </a:lnTo>
                <a:lnTo>
                  <a:pt x="0" y="0"/>
                </a:lnTo>
                <a:close/>
              </a:path>
            </a:pathLst>
          </a:custGeom>
          <a:solidFill>
            <a:srgbClr val="2c9c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3428640"/>
            <a:ext cx="12192120" cy="429120"/>
          </a:xfrm>
          <a:custGeom>
            <a:avLst/>
            <a:gdLst/>
            <a:ahLst/>
            <a:rect l="0" t="0" r="r" b="b"/>
            <a:pathLst>
              <a:path w="33867" h="1192">
                <a:moveTo>
                  <a:pt x="0" y="0"/>
                </a:moveTo>
                <a:lnTo>
                  <a:pt x="33867" y="0"/>
                </a:lnTo>
                <a:lnTo>
                  <a:pt x="33867" y="1192"/>
                </a:lnTo>
                <a:lnTo>
                  <a:pt x="0" y="1192"/>
                </a:lnTo>
                <a:lnTo>
                  <a:pt x="0" y="0"/>
                </a:lnTo>
                <a:close/>
              </a:path>
            </a:pathLst>
          </a:custGeom>
          <a:solidFill>
            <a:srgbClr val="2c9c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3857400"/>
            <a:ext cx="12192120" cy="214560"/>
          </a:xfrm>
          <a:custGeom>
            <a:avLst/>
            <a:gdLst/>
            <a:ahLst/>
            <a:rect l="0" t="0" r="r" b="b"/>
            <a:pathLst>
              <a:path w="33867" h="596">
                <a:moveTo>
                  <a:pt x="0" y="0"/>
                </a:moveTo>
                <a:lnTo>
                  <a:pt x="33867" y="0"/>
                </a:lnTo>
                <a:lnTo>
                  <a:pt x="33867" y="596"/>
                </a:lnTo>
                <a:lnTo>
                  <a:pt x="0" y="596"/>
                </a:lnTo>
                <a:lnTo>
                  <a:pt x="0" y="0"/>
                </a:lnTo>
                <a:close/>
              </a:path>
            </a:pathLst>
          </a:custGeom>
          <a:solidFill>
            <a:srgbClr val="2c9cb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4071600"/>
            <a:ext cx="12192120" cy="27360"/>
          </a:xfrm>
          <a:custGeom>
            <a:avLst/>
            <a:gdLst/>
            <a:ahLst/>
            <a:rect l="0" t="0" r="r" b="b"/>
            <a:pathLst>
              <a:path w="33867" h="76">
                <a:moveTo>
                  <a:pt x="0" y="0"/>
                </a:moveTo>
                <a:lnTo>
                  <a:pt x="33867" y="0"/>
                </a:lnTo>
                <a:lnTo>
                  <a:pt x="33867" y="76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96ce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4098600"/>
            <a:ext cx="12192120" cy="27000"/>
          </a:xfrm>
          <a:custGeom>
            <a:avLst/>
            <a:gdLst/>
            <a:ahLst/>
            <a:rect l="0" t="0" r="r" b="b"/>
            <a:pathLst>
              <a:path w="33867" h="75">
                <a:moveTo>
                  <a:pt x="0" y="0"/>
                </a:moveTo>
                <a:lnTo>
                  <a:pt x="33867" y="0"/>
                </a:lnTo>
                <a:lnTo>
                  <a:pt x="33867" y="75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4125240"/>
            <a:ext cx="12192120" cy="54000"/>
          </a:xfrm>
          <a:custGeom>
            <a:avLst/>
            <a:gdLst/>
            <a:ahLst/>
            <a:rect l="0" t="0" r="r" b="b"/>
            <a:pathLst>
              <a:path w="33867" h="150">
                <a:moveTo>
                  <a:pt x="0" y="0"/>
                </a:moveTo>
                <a:lnTo>
                  <a:pt x="33867" y="0"/>
                </a:lnTo>
                <a:lnTo>
                  <a:pt x="33867" y="150"/>
                </a:lnTo>
                <a:lnTo>
                  <a:pt x="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4178880"/>
            <a:ext cx="12192120" cy="107640"/>
          </a:xfrm>
          <a:custGeom>
            <a:avLst/>
            <a:gdLst/>
            <a:ahLst/>
            <a:rect l="0" t="0" r="r" b="b"/>
            <a:pathLst>
              <a:path w="33867" h="299">
                <a:moveTo>
                  <a:pt x="0" y="0"/>
                </a:moveTo>
                <a:lnTo>
                  <a:pt x="33867" y="0"/>
                </a:lnTo>
                <a:lnTo>
                  <a:pt x="33867" y="299"/>
                </a:lnTo>
                <a:lnTo>
                  <a:pt x="0" y="2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4286160"/>
            <a:ext cx="12192120" cy="857520"/>
          </a:xfrm>
          <a:custGeom>
            <a:avLst/>
            <a:gdLst/>
            <a:ahLst/>
            <a:rect l="0" t="0" r="r" b="b"/>
            <a:pathLst>
              <a:path w="33867" h="2382">
                <a:moveTo>
                  <a:pt x="0" y="0"/>
                </a:moveTo>
                <a:lnTo>
                  <a:pt x="33867" y="0"/>
                </a:lnTo>
                <a:lnTo>
                  <a:pt x="33867" y="2382"/>
                </a:lnTo>
                <a:lnTo>
                  <a:pt x="0" y="23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5143320"/>
            <a:ext cx="12192120" cy="1714680"/>
          </a:xfrm>
          <a:custGeom>
            <a:avLst/>
            <a:gdLst/>
            <a:ahLst/>
            <a:rect l="0" t="0" r="r" b="b"/>
            <a:pathLst>
              <a:path w="33867" h="4763">
                <a:moveTo>
                  <a:pt x="0" y="0"/>
                </a:moveTo>
                <a:lnTo>
                  <a:pt x="33867" y="0"/>
                </a:lnTo>
                <a:lnTo>
                  <a:pt x="33867" y="4763"/>
                </a:lnTo>
                <a:lnTo>
                  <a:pt x="0" y="47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52280" y="5981400"/>
            <a:ext cx="714600" cy="714960"/>
          </a:xfrm>
          <a:custGeom>
            <a:avLst/>
            <a:gdLst/>
            <a:ahLst/>
            <a:rect l="0" t="0" r="r" b="b"/>
            <a:pathLst>
              <a:path w="1985" h="1986">
                <a:moveTo>
                  <a:pt x="0" y="1000"/>
                </a:moveTo>
                <a:lnTo>
                  <a:pt x="0" y="987"/>
                </a:lnTo>
                <a:cubicBezTo>
                  <a:pt x="0" y="955"/>
                  <a:pt x="1" y="922"/>
                  <a:pt x="5" y="890"/>
                </a:cubicBezTo>
                <a:cubicBezTo>
                  <a:pt x="8" y="858"/>
                  <a:pt x="12" y="826"/>
                  <a:pt x="19" y="795"/>
                </a:cubicBezTo>
                <a:cubicBezTo>
                  <a:pt x="25" y="763"/>
                  <a:pt x="33" y="732"/>
                  <a:pt x="42" y="701"/>
                </a:cubicBezTo>
                <a:cubicBezTo>
                  <a:pt x="52" y="670"/>
                  <a:pt x="63" y="640"/>
                  <a:pt x="75" y="610"/>
                </a:cubicBezTo>
                <a:cubicBezTo>
                  <a:pt x="87" y="580"/>
                  <a:pt x="101" y="551"/>
                  <a:pt x="116" y="522"/>
                </a:cubicBezTo>
                <a:cubicBezTo>
                  <a:pt x="131" y="494"/>
                  <a:pt x="148" y="466"/>
                  <a:pt x="166" y="439"/>
                </a:cubicBezTo>
                <a:cubicBezTo>
                  <a:pt x="184" y="413"/>
                  <a:pt x="203" y="387"/>
                  <a:pt x="224" y="362"/>
                </a:cubicBezTo>
                <a:cubicBezTo>
                  <a:pt x="244" y="337"/>
                  <a:pt x="266" y="313"/>
                  <a:pt x="289" y="290"/>
                </a:cubicBezTo>
                <a:cubicBezTo>
                  <a:pt x="311" y="267"/>
                  <a:pt x="335" y="245"/>
                  <a:pt x="360" y="224"/>
                </a:cubicBezTo>
                <a:cubicBezTo>
                  <a:pt x="385" y="204"/>
                  <a:pt x="411" y="184"/>
                  <a:pt x="438" y="166"/>
                </a:cubicBezTo>
                <a:cubicBezTo>
                  <a:pt x="465" y="148"/>
                  <a:pt x="492" y="132"/>
                  <a:pt x="521" y="117"/>
                </a:cubicBezTo>
                <a:cubicBezTo>
                  <a:pt x="549" y="101"/>
                  <a:pt x="579" y="88"/>
                  <a:pt x="609" y="75"/>
                </a:cubicBezTo>
                <a:cubicBezTo>
                  <a:pt x="639" y="63"/>
                  <a:pt x="669" y="52"/>
                  <a:pt x="700" y="43"/>
                </a:cubicBezTo>
                <a:cubicBezTo>
                  <a:pt x="731" y="33"/>
                  <a:pt x="762" y="26"/>
                  <a:pt x="794" y="19"/>
                </a:cubicBezTo>
                <a:cubicBezTo>
                  <a:pt x="826" y="13"/>
                  <a:pt x="858" y="8"/>
                  <a:pt x="890" y="5"/>
                </a:cubicBezTo>
                <a:cubicBezTo>
                  <a:pt x="922" y="2"/>
                  <a:pt x="954" y="0"/>
                  <a:pt x="986" y="0"/>
                </a:cubicBezTo>
                <a:lnTo>
                  <a:pt x="1000" y="0"/>
                </a:lnTo>
                <a:cubicBezTo>
                  <a:pt x="1032" y="0"/>
                  <a:pt x="1064" y="2"/>
                  <a:pt x="1096" y="5"/>
                </a:cubicBezTo>
                <a:cubicBezTo>
                  <a:pt x="1128" y="8"/>
                  <a:pt x="1160" y="13"/>
                  <a:pt x="1192" y="19"/>
                </a:cubicBezTo>
                <a:cubicBezTo>
                  <a:pt x="1224" y="26"/>
                  <a:pt x="1255" y="33"/>
                  <a:pt x="1286" y="43"/>
                </a:cubicBezTo>
                <a:cubicBezTo>
                  <a:pt x="1317" y="52"/>
                  <a:pt x="1347" y="63"/>
                  <a:pt x="1377" y="75"/>
                </a:cubicBezTo>
                <a:cubicBezTo>
                  <a:pt x="1407" y="88"/>
                  <a:pt x="1436" y="101"/>
                  <a:pt x="1464" y="117"/>
                </a:cubicBezTo>
                <a:cubicBezTo>
                  <a:pt x="1493" y="132"/>
                  <a:pt x="1520" y="148"/>
                  <a:pt x="1547" y="166"/>
                </a:cubicBezTo>
                <a:cubicBezTo>
                  <a:pt x="1574" y="184"/>
                  <a:pt x="1600" y="204"/>
                  <a:pt x="1625" y="224"/>
                </a:cubicBezTo>
                <a:cubicBezTo>
                  <a:pt x="1650" y="245"/>
                  <a:pt x="1674" y="267"/>
                  <a:pt x="1697" y="290"/>
                </a:cubicBezTo>
                <a:cubicBezTo>
                  <a:pt x="1719" y="313"/>
                  <a:pt x="1741" y="337"/>
                  <a:pt x="1761" y="362"/>
                </a:cubicBezTo>
                <a:cubicBezTo>
                  <a:pt x="1782" y="387"/>
                  <a:pt x="1801" y="413"/>
                  <a:pt x="1819" y="439"/>
                </a:cubicBezTo>
                <a:cubicBezTo>
                  <a:pt x="1837" y="466"/>
                  <a:pt x="1854" y="494"/>
                  <a:pt x="1869" y="522"/>
                </a:cubicBezTo>
                <a:cubicBezTo>
                  <a:pt x="1884" y="551"/>
                  <a:pt x="1898" y="580"/>
                  <a:pt x="1910" y="610"/>
                </a:cubicBezTo>
                <a:cubicBezTo>
                  <a:pt x="1923" y="640"/>
                  <a:pt x="1933" y="670"/>
                  <a:pt x="1943" y="701"/>
                </a:cubicBezTo>
                <a:cubicBezTo>
                  <a:pt x="1952" y="732"/>
                  <a:pt x="1960" y="763"/>
                  <a:pt x="1966" y="795"/>
                </a:cubicBezTo>
                <a:cubicBezTo>
                  <a:pt x="1973" y="826"/>
                  <a:pt x="1977" y="858"/>
                  <a:pt x="1980" y="890"/>
                </a:cubicBezTo>
                <a:cubicBezTo>
                  <a:pt x="1984" y="922"/>
                  <a:pt x="1985" y="955"/>
                  <a:pt x="1985" y="987"/>
                </a:cubicBezTo>
                <a:lnTo>
                  <a:pt x="1985" y="1000"/>
                </a:lnTo>
                <a:cubicBezTo>
                  <a:pt x="1985" y="1032"/>
                  <a:pt x="1984" y="1065"/>
                  <a:pt x="1980" y="1097"/>
                </a:cubicBezTo>
                <a:cubicBezTo>
                  <a:pt x="1977" y="1129"/>
                  <a:pt x="1973" y="1161"/>
                  <a:pt x="1966" y="1192"/>
                </a:cubicBezTo>
                <a:cubicBezTo>
                  <a:pt x="1960" y="1224"/>
                  <a:pt x="1952" y="1255"/>
                  <a:pt x="1943" y="1286"/>
                </a:cubicBezTo>
                <a:cubicBezTo>
                  <a:pt x="1933" y="1317"/>
                  <a:pt x="1923" y="1347"/>
                  <a:pt x="1910" y="1377"/>
                </a:cubicBezTo>
                <a:cubicBezTo>
                  <a:pt x="1898" y="1407"/>
                  <a:pt x="1884" y="1436"/>
                  <a:pt x="1869" y="1465"/>
                </a:cubicBezTo>
                <a:cubicBezTo>
                  <a:pt x="1854" y="1493"/>
                  <a:pt x="1837" y="1521"/>
                  <a:pt x="1819" y="1548"/>
                </a:cubicBezTo>
                <a:cubicBezTo>
                  <a:pt x="1801" y="1575"/>
                  <a:pt x="1782" y="1600"/>
                  <a:pt x="1761" y="1625"/>
                </a:cubicBezTo>
                <a:cubicBezTo>
                  <a:pt x="1741" y="1650"/>
                  <a:pt x="1719" y="1674"/>
                  <a:pt x="1697" y="1697"/>
                </a:cubicBezTo>
                <a:cubicBezTo>
                  <a:pt x="1674" y="1720"/>
                  <a:pt x="1650" y="1742"/>
                  <a:pt x="1625" y="1762"/>
                </a:cubicBezTo>
                <a:cubicBezTo>
                  <a:pt x="1600" y="1782"/>
                  <a:pt x="1574" y="1802"/>
                  <a:pt x="1547" y="1820"/>
                </a:cubicBezTo>
                <a:cubicBezTo>
                  <a:pt x="1520" y="1838"/>
                  <a:pt x="1493" y="1854"/>
                  <a:pt x="1464" y="1869"/>
                </a:cubicBezTo>
                <a:cubicBezTo>
                  <a:pt x="1436" y="1885"/>
                  <a:pt x="1407" y="1898"/>
                  <a:pt x="1377" y="1911"/>
                </a:cubicBezTo>
                <a:cubicBezTo>
                  <a:pt x="1347" y="1923"/>
                  <a:pt x="1317" y="1934"/>
                  <a:pt x="1286" y="1943"/>
                </a:cubicBezTo>
                <a:cubicBezTo>
                  <a:pt x="1255" y="1953"/>
                  <a:pt x="1224" y="1960"/>
                  <a:pt x="1192" y="1967"/>
                </a:cubicBezTo>
                <a:cubicBezTo>
                  <a:pt x="1160" y="1973"/>
                  <a:pt x="1128" y="1978"/>
                  <a:pt x="1096" y="1981"/>
                </a:cubicBezTo>
                <a:cubicBezTo>
                  <a:pt x="1064" y="1984"/>
                  <a:pt x="1032" y="1986"/>
                  <a:pt x="1000" y="1986"/>
                </a:cubicBezTo>
                <a:lnTo>
                  <a:pt x="986" y="1986"/>
                </a:lnTo>
                <a:cubicBezTo>
                  <a:pt x="954" y="1986"/>
                  <a:pt x="922" y="1984"/>
                  <a:pt x="890" y="1981"/>
                </a:cubicBezTo>
                <a:cubicBezTo>
                  <a:pt x="858" y="1978"/>
                  <a:pt x="826" y="1973"/>
                  <a:pt x="794" y="1967"/>
                </a:cubicBezTo>
                <a:cubicBezTo>
                  <a:pt x="762" y="1960"/>
                  <a:pt x="731" y="1953"/>
                  <a:pt x="700" y="1943"/>
                </a:cubicBezTo>
                <a:cubicBezTo>
                  <a:pt x="669" y="1934"/>
                  <a:pt x="639" y="1923"/>
                  <a:pt x="609" y="1911"/>
                </a:cubicBezTo>
                <a:cubicBezTo>
                  <a:pt x="579" y="1898"/>
                  <a:pt x="549" y="1885"/>
                  <a:pt x="521" y="1869"/>
                </a:cubicBezTo>
                <a:cubicBezTo>
                  <a:pt x="492" y="1854"/>
                  <a:pt x="465" y="1838"/>
                  <a:pt x="438" y="1820"/>
                </a:cubicBezTo>
                <a:cubicBezTo>
                  <a:pt x="411" y="1802"/>
                  <a:pt x="385" y="1782"/>
                  <a:pt x="360" y="1762"/>
                </a:cubicBezTo>
                <a:cubicBezTo>
                  <a:pt x="335" y="1742"/>
                  <a:pt x="311" y="1720"/>
                  <a:pt x="289" y="1697"/>
                </a:cubicBezTo>
                <a:cubicBezTo>
                  <a:pt x="266" y="1674"/>
                  <a:pt x="244" y="1650"/>
                  <a:pt x="224" y="1625"/>
                </a:cubicBezTo>
                <a:cubicBezTo>
                  <a:pt x="203" y="1600"/>
                  <a:pt x="184" y="1575"/>
                  <a:pt x="166" y="1548"/>
                </a:cubicBezTo>
                <a:cubicBezTo>
                  <a:pt x="148" y="1521"/>
                  <a:pt x="131" y="1493"/>
                  <a:pt x="116" y="1465"/>
                </a:cubicBezTo>
                <a:cubicBezTo>
                  <a:pt x="101" y="1436"/>
                  <a:pt x="87" y="1407"/>
                  <a:pt x="75" y="1377"/>
                </a:cubicBezTo>
                <a:cubicBezTo>
                  <a:pt x="63" y="1347"/>
                  <a:pt x="52" y="1317"/>
                  <a:pt x="42" y="1286"/>
                </a:cubicBezTo>
                <a:cubicBezTo>
                  <a:pt x="33" y="1255"/>
                  <a:pt x="25" y="1224"/>
                  <a:pt x="19" y="1192"/>
                </a:cubicBezTo>
                <a:cubicBezTo>
                  <a:pt x="12" y="1161"/>
                  <a:pt x="8" y="1129"/>
                  <a:pt x="5" y="1097"/>
                </a:cubicBezTo>
                <a:cubicBezTo>
                  <a:pt x="1" y="1065"/>
                  <a:pt x="0" y="1032"/>
                  <a:pt x="0" y="100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52280" y="5981400"/>
            <a:ext cx="714600" cy="714960"/>
          </a:xfrm>
          <a:custGeom>
            <a:avLst/>
            <a:gdLst/>
            <a:ahLst/>
            <a:rect l="0" t="0" r="r" b="b"/>
            <a:pathLst>
              <a:path fill="none" w="1985" h="1986">
                <a:moveTo>
                  <a:pt x="0" y="1000"/>
                </a:moveTo>
                <a:lnTo>
                  <a:pt x="0" y="987"/>
                </a:lnTo>
                <a:cubicBezTo>
                  <a:pt x="0" y="955"/>
                  <a:pt x="1" y="922"/>
                  <a:pt x="5" y="890"/>
                </a:cubicBezTo>
                <a:cubicBezTo>
                  <a:pt x="8" y="858"/>
                  <a:pt x="12" y="826"/>
                  <a:pt x="19" y="795"/>
                </a:cubicBezTo>
                <a:cubicBezTo>
                  <a:pt x="25" y="763"/>
                  <a:pt x="33" y="732"/>
                  <a:pt x="42" y="701"/>
                </a:cubicBezTo>
                <a:cubicBezTo>
                  <a:pt x="52" y="670"/>
                  <a:pt x="63" y="640"/>
                  <a:pt x="75" y="610"/>
                </a:cubicBezTo>
                <a:cubicBezTo>
                  <a:pt x="87" y="580"/>
                  <a:pt x="101" y="551"/>
                  <a:pt x="116" y="522"/>
                </a:cubicBezTo>
                <a:cubicBezTo>
                  <a:pt x="131" y="494"/>
                  <a:pt x="148" y="466"/>
                  <a:pt x="166" y="439"/>
                </a:cubicBezTo>
                <a:cubicBezTo>
                  <a:pt x="184" y="413"/>
                  <a:pt x="203" y="387"/>
                  <a:pt x="224" y="362"/>
                </a:cubicBezTo>
                <a:cubicBezTo>
                  <a:pt x="244" y="337"/>
                  <a:pt x="266" y="313"/>
                  <a:pt x="289" y="290"/>
                </a:cubicBezTo>
                <a:cubicBezTo>
                  <a:pt x="311" y="267"/>
                  <a:pt x="335" y="245"/>
                  <a:pt x="360" y="224"/>
                </a:cubicBezTo>
                <a:cubicBezTo>
                  <a:pt x="385" y="204"/>
                  <a:pt x="411" y="184"/>
                  <a:pt x="438" y="166"/>
                </a:cubicBezTo>
                <a:cubicBezTo>
                  <a:pt x="465" y="148"/>
                  <a:pt x="492" y="132"/>
                  <a:pt x="521" y="117"/>
                </a:cubicBezTo>
                <a:cubicBezTo>
                  <a:pt x="549" y="101"/>
                  <a:pt x="579" y="88"/>
                  <a:pt x="609" y="75"/>
                </a:cubicBezTo>
                <a:cubicBezTo>
                  <a:pt x="639" y="63"/>
                  <a:pt x="669" y="52"/>
                  <a:pt x="700" y="43"/>
                </a:cubicBezTo>
                <a:cubicBezTo>
                  <a:pt x="731" y="33"/>
                  <a:pt x="762" y="26"/>
                  <a:pt x="794" y="19"/>
                </a:cubicBezTo>
                <a:cubicBezTo>
                  <a:pt x="826" y="13"/>
                  <a:pt x="858" y="8"/>
                  <a:pt x="890" y="5"/>
                </a:cubicBezTo>
                <a:cubicBezTo>
                  <a:pt x="922" y="2"/>
                  <a:pt x="954" y="0"/>
                  <a:pt x="986" y="0"/>
                </a:cubicBezTo>
                <a:lnTo>
                  <a:pt x="1000" y="0"/>
                </a:lnTo>
                <a:cubicBezTo>
                  <a:pt x="1032" y="0"/>
                  <a:pt x="1064" y="2"/>
                  <a:pt x="1096" y="5"/>
                </a:cubicBezTo>
                <a:cubicBezTo>
                  <a:pt x="1128" y="8"/>
                  <a:pt x="1160" y="13"/>
                  <a:pt x="1192" y="19"/>
                </a:cubicBezTo>
                <a:cubicBezTo>
                  <a:pt x="1224" y="26"/>
                  <a:pt x="1255" y="33"/>
                  <a:pt x="1286" y="43"/>
                </a:cubicBezTo>
                <a:cubicBezTo>
                  <a:pt x="1317" y="52"/>
                  <a:pt x="1347" y="63"/>
                  <a:pt x="1377" y="75"/>
                </a:cubicBezTo>
                <a:cubicBezTo>
                  <a:pt x="1407" y="88"/>
                  <a:pt x="1436" y="101"/>
                  <a:pt x="1464" y="117"/>
                </a:cubicBezTo>
                <a:cubicBezTo>
                  <a:pt x="1493" y="132"/>
                  <a:pt x="1520" y="148"/>
                  <a:pt x="1547" y="166"/>
                </a:cubicBezTo>
                <a:cubicBezTo>
                  <a:pt x="1574" y="184"/>
                  <a:pt x="1600" y="204"/>
                  <a:pt x="1625" y="224"/>
                </a:cubicBezTo>
                <a:cubicBezTo>
                  <a:pt x="1650" y="245"/>
                  <a:pt x="1674" y="267"/>
                  <a:pt x="1697" y="290"/>
                </a:cubicBezTo>
                <a:cubicBezTo>
                  <a:pt x="1719" y="313"/>
                  <a:pt x="1741" y="337"/>
                  <a:pt x="1761" y="362"/>
                </a:cubicBezTo>
                <a:cubicBezTo>
                  <a:pt x="1782" y="387"/>
                  <a:pt x="1801" y="413"/>
                  <a:pt x="1819" y="439"/>
                </a:cubicBezTo>
                <a:cubicBezTo>
                  <a:pt x="1837" y="466"/>
                  <a:pt x="1854" y="494"/>
                  <a:pt x="1869" y="522"/>
                </a:cubicBezTo>
                <a:cubicBezTo>
                  <a:pt x="1884" y="551"/>
                  <a:pt x="1898" y="580"/>
                  <a:pt x="1910" y="610"/>
                </a:cubicBezTo>
                <a:cubicBezTo>
                  <a:pt x="1923" y="640"/>
                  <a:pt x="1933" y="670"/>
                  <a:pt x="1943" y="701"/>
                </a:cubicBezTo>
                <a:cubicBezTo>
                  <a:pt x="1952" y="732"/>
                  <a:pt x="1960" y="763"/>
                  <a:pt x="1966" y="795"/>
                </a:cubicBezTo>
                <a:cubicBezTo>
                  <a:pt x="1973" y="826"/>
                  <a:pt x="1977" y="858"/>
                  <a:pt x="1980" y="890"/>
                </a:cubicBezTo>
                <a:cubicBezTo>
                  <a:pt x="1984" y="922"/>
                  <a:pt x="1985" y="955"/>
                  <a:pt x="1985" y="987"/>
                </a:cubicBezTo>
                <a:lnTo>
                  <a:pt x="1985" y="1000"/>
                </a:lnTo>
                <a:cubicBezTo>
                  <a:pt x="1985" y="1032"/>
                  <a:pt x="1984" y="1065"/>
                  <a:pt x="1980" y="1097"/>
                </a:cubicBezTo>
                <a:cubicBezTo>
                  <a:pt x="1977" y="1129"/>
                  <a:pt x="1973" y="1161"/>
                  <a:pt x="1966" y="1192"/>
                </a:cubicBezTo>
                <a:cubicBezTo>
                  <a:pt x="1960" y="1224"/>
                  <a:pt x="1952" y="1255"/>
                  <a:pt x="1943" y="1286"/>
                </a:cubicBezTo>
                <a:cubicBezTo>
                  <a:pt x="1933" y="1317"/>
                  <a:pt x="1923" y="1347"/>
                  <a:pt x="1910" y="1377"/>
                </a:cubicBezTo>
                <a:cubicBezTo>
                  <a:pt x="1898" y="1407"/>
                  <a:pt x="1884" y="1436"/>
                  <a:pt x="1869" y="1465"/>
                </a:cubicBezTo>
                <a:cubicBezTo>
                  <a:pt x="1854" y="1493"/>
                  <a:pt x="1837" y="1521"/>
                  <a:pt x="1819" y="1548"/>
                </a:cubicBezTo>
                <a:cubicBezTo>
                  <a:pt x="1801" y="1575"/>
                  <a:pt x="1782" y="1600"/>
                  <a:pt x="1761" y="1625"/>
                </a:cubicBezTo>
                <a:cubicBezTo>
                  <a:pt x="1741" y="1650"/>
                  <a:pt x="1719" y="1674"/>
                  <a:pt x="1697" y="1697"/>
                </a:cubicBezTo>
                <a:cubicBezTo>
                  <a:pt x="1674" y="1720"/>
                  <a:pt x="1650" y="1742"/>
                  <a:pt x="1625" y="1762"/>
                </a:cubicBezTo>
                <a:cubicBezTo>
                  <a:pt x="1600" y="1782"/>
                  <a:pt x="1574" y="1802"/>
                  <a:pt x="1547" y="1820"/>
                </a:cubicBezTo>
                <a:cubicBezTo>
                  <a:pt x="1520" y="1838"/>
                  <a:pt x="1493" y="1854"/>
                  <a:pt x="1464" y="1869"/>
                </a:cubicBezTo>
                <a:cubicBezTo>
                  <a:pt x="1436" y="1885"/>
                  <a:pt x="1407" y="1898"/>
                  <a:pt x="1377" y="1911"/>
                </a:cubicBezTo>
                <a:cubicBezTo>
                  <a:pt x="1347" y="1923"/>
                  <a:pt x="1317" y="1934"/>
                  <a:pt x="1286" y="1943"/>
                </a:cubicBezTo>
                <a:cubicBezTo>
                  <a:pt x="1255" y="1953"/>
                  <a:pt x="1224" y="1960"/>
                  <a:pt x="1192" y="1967"/>
                </a:cubicBezTo>
                <a:cubicBezTo>
                  <a:pt x="1160" y="1973"/>
                  <a:pt x="1128" y="1978"/>
                  <a:pt x="1096" y="1981"/>
                </a:cubicBezTo>
                <a:cubicBezTo>
                  <a:pt x="1064" y="1984"/>
                  <a:pt x="1032" y="1986"/>
                  <a:pt x="1000" y="1986"/>
                </a:cubicBezTo>
                <a:lnTo>
                  <a:pt x="986" y="1986"/>
                </a:lnTo>
                <a:cubicBezTo>
                  <a:pt x="954" y="1986"/>
                  <a:pt x="922" y="1984"/>
                  <a:pt x="890" y="1981"/>
                </a:cubicBezTo>
                <a:cubicBezTo>
                  <a:pt x="858" y="1978"/>
                  <a:pt x="826" y="1973"/>
                  <a:pt x="794" y="1967"/>
                </a:cubicBezTo>
                <a:cubicBezTo>
                  <a:pt x="762" y="1960"/>
                  <a:pt x="731" y="1953"/>
                  <a:pt x="700" y="1943"/>
                </a:cubicBezTo>
                <a:cubicBezTo>
                  <a:pt x="669" y="1934"/>
                  <a:pt x="639" y="1923"/>
                  <a:pt x="609" y="1911"/>
                </a:cubicBezTo>
                <a:cubicBezTo>
                  <a:pt x="579" y="1898"/>
                  <a:pt x="549" y="1885"/>
                  <a:pt x="521" y="1869"/>
                </a:cubicBezTo>
                <a:cubicBezTo>
                  <a:pt x="492" y="1854"/>
                  <a:pt x="465" y="1838"/>
                  <a:pt x="438" y="1820"/>
                </a:cubicBezTo>
                <a:cubicBezTo>
                  <a:pt x="411" y="1802"/>
                  <a:pt x="385" y="1782"/>
                  <a:pt x="360" y="1762"/>
                </a:cubicBezTo>
                <a:cubicBezTo>
                  <a:pt x="335" y="1742"/>
                  <a:pt x="311" y="1720"/>
                  <a:pt x="289" y="1697"/>
                </a:cubicBezTo>
                <a:cubicBezTo>
                  <a:pt x="266" y="1674"/>
                  <a:pt x="244" y="1650"/>
                  <a:pt x="224" y="1625"/>
                </a:cubicBezTo>
                <a:cubicBezTo>
                  <a:pt x="203" y="1600"/>
                  <a:pt x="184" y="1575"/>
                  <a:pt x="166" y="1548"/>
                </a:cubicBezTo>
                <a:cubicBezTo>
                  <a:pt x="148" y="1521"/>
                  <a:pt x="131" y="1493"/>
                  <a:pt x="116" y="1465"/>
                </a:cubicBezTo>
                <a:cubicBezTo>
                  <a:pt x="101" y="1436"/>
                  <a:pt x="87" y="1407"/>
                  <a:pt x="75" y="1377"/>
                </a:cubicBezTo>
                <a:cubicBezTo>
                  <a:pt x="63" y="1347"/>
                  <a:pt x="52" y="1317"/>
                  <a:pt x="42" y="1286"/>
                </a:cubicBezTo>
                <a:cubicBezTo>
                  <a:pt x="33" y="1255"/>
                  <a:pt x="25" y="1224"/>
                  <a:pt x="19" y="1192"/>
                </a:cubicBezTo>
                <a:cubicBezTo>
                  <a:pt x="12" y="1161"/>
                  <a:pt x="8" y="1129"/>
                  <a:pt x="5" y="1097"/>
                </a:cubicBezTo>
                <a:cubicBezTo>
                  <a:pt x="1" y="1065"/>
                  <a:pt x="0" y="1032"/>
                  <a:pt x="0" y="1000"/>
                </a:cubicBezTo>
              </a:path>
            </a:pathLst>
          </a:custGeom>
          <a:ln w="18720">
            <a:solidFill>
              <a:srgbClr val="1482a8"/>
            </a:solidFill>
            <a:miter/>
          </a:ln>
        </p:spPr>
        <p:txBody>
          <a:bodyPr lIns="9360" rIns="9360" tIns="9360" bIns="936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4548240" y="2129040"/>
            <a:ext cx="3094560" cy="866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4880" strike="noStrike" u="none">
                <a:solidFill>
                  <a:srgbClr val="ffffff"/>
                </a:solidFill>
                <a:effectLst/>
                <a:uFillTx/>
                <a:latin typeface="FZSXSLKJW--GB1-0"/>
                <a:ea typeface="FZSXSLKJW--GB1-0"/>
              </a:rPr>
              <a:t>感谢聆听！</a:t>
            </a:r>
            <a:endParaRPr b="0" lang="en-US" sz="48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258120" y="5980680"/>
            <a:ext cx="499680" cy="701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3940" strike="noStrike" u="none">
                <a:solidFill>
                  <a:srgbClr val="1482a8"/>
                </a:solidFill>
                <a:effectLst/>
                <a:uFillTx/>
                <a:latin typeface="FontAwesome6Free-Solid"/>
                <a:ea typeface="FontAwesome6Free-Solid"/>
              </a:rPr>
              <a:t>✉</a:t>
            </a:r>
            <a:endParaRPr b="0" lang="en-US" sz="39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5286240" y="5981400"/>
            <a:ext cx="781200" cy="714960"/>
          </a:xfrm>
          <a:custGeom>
            <a:avLst/>
            <a:gdLst/>
            <a:ahLst/>
            <a:rect l="0" t="0" r="r" b="b"/>
            <a:pathLst>
              <a:path w="2170" h="1986">
                <a:moveTo>
                  <a:pt x="0" y="1000"/>
                </a:moveTo>
                <a:lnTo>
                  <a:pt x="0" y="987"/>
                </a:lnTo>
                <a:cubicBezTo>
                  <a:pt x="0" y="955"/>
                  <a:pt x="2" y="922"/>
                  <a:pt x="5" y="890"/>
                </a:cubicBezTo>
                <a:cubicBezTo>
                  <a:pt x="8" y="858"/>
                  <a:pt x="14" y="826"/>
                  <a:pt x="20" y="795"/>
                </a:cubicBezTo>
                <a:cubicBezTo>
                  <a:pt x="27" y="763"/>
                  <a:pt x="36" y="732"/>
                  <a:pt x="46" y="701"/>
                </a:cubicBezTo>
                <a:cubicBezTo>
                  <a:pt x="56" y="670"/>
                  <a:pt x="68" y="640"/>
                  <a:pt x="82" y="610"/>
                </a:cubicBezTo>
                <a:cubicBezTo>
                  <a:pt x="95" y="580"/>
                  <a:pt x="110" y="551"/>
                  <a:pt x="126" y="522"/>
                </a:cubicBezTo>
                <a:cubicBezTo>
                  <a:pt x="143" y="494"/>
                  <a:pt x="161" y="466"/>
                  <a:pt x="181" y="439"/>
                </a:cubicBezTo>
                <a:cubicBezTo>
                  <a:pt x="200" y="413"/>
                  <a:pt x="221" y="387"/>
                  <a:pt x="243" y="362"/>
                </a:cubicBezTo>
                <a:cubicBezTo>
                  <a:pt x="266" y="337"/>
                  <a:pt x="289" y="313"/>
                  <a:pt x="314" y="290"/>
                </a:cubicBezTo>
                <a:cubicBezTo>
                  <a:pt x="339" y="267"/>
                  <a:pt x="365" y="245"/>
                  <a:pt x="392" y="224"/>
                </a:cubicBezTo>
                <a:cubicBezTo>
                  <a:pt x="419" y="204"/>
                  <a:pt x="447" y="184"/>
                  <a:pt x="476" y="166"/>
                </a:cubicBezTo>
                <a:cubicBezTo>
                  <a:pt x="506" y="148"/>
                  <a:pt x="536" y="132"/>
                  <a:pt x="567" y="117"/>
                </a:cubicBezTo>
                <a:cubicBezTo>
                  <a:pt x="598" y="101"/>
                  <a:pt x="629" y="88"/>
                  <a:pt x="662" y="75"/>
                </a:cubicBezTo>
                <a:cubicBezTo>
                  <a:pt x="694" y="63"/>
                  <a:pt x="727" y="52"/>
                  <a:pt x="761" y="43"/>
                </a:cubicBezTo>
                <a:cubicBezTo>
                  <a:pt x="795" y="33"/>
                  <a:pt x="829" y="26"/>
                  <a:pt x="863" y="19"/>
                </a:cubicBezTo>
                <a:cubicBezTo>
                  <a:pt x="897" y="13"/>
                  <a:pt x="932" y="8"/>
                  <a:pt x="967" y="5"/>
                </a:cubicBezTo>
                <a:cubicBezTo>
                  <a:pt x="1002" y="2"/>
                  <a:pt x="1037" y="0"/>
                  <a:pt x="1072" y="0"/>
                </a:cubicBezTo>
                <a:lnTo>
                  <a:pt x="1097" y="0"/>
                </a:lnTo>
                <a:cubicBezTo>
                  <a:pt x="1132" y="0"/>
                  <a:pt x="1167" y="2"/>
                  <a:pt x="1202" y="5"/>
                </a:cubicBezTo>
                <a:cubicBezTo>
                  <a:pt x="1237" y="8"/>
                  <a:pt x="1272" y="13"/>
                  <a:pt x="1306" y="19"/>
                </a:cubicBezTo>
                <a:cubicBezTo>
                  <a:pt x="1341" y="26"/>
                  <a:pt x="1375" y="33"/>
                  <a:pt x="1408" y="43"/>
                </a:cubicBezTo>
                <a:cubicBezTo>
                  <a:pt x="1442" y="52"/>
                  <a:pt x="1475" y="63"/>
                  <a:pt x="1507" y="75"/>
                </a:cubicBezTo>
                <a:cubicBezTo>
                  <a:pt x="1540" y="88"/>
                  <a:pt x="1572" y="101"/>
                  <a:pt x="1604" y="117"/>
                </a:cubicBezTo>
                <a:cubicBezTo>
                  <a:pt x="1635" y="132"/>
                  <a:pt x="1665" y="148"/>
                  <a:pt x="1694" y="166"/>
                </a:cubicBezTo>
                <a:cubicBezTo>
                  <a:pt x="1723" y="184"/>
                  <a:pt x="1751" y="204"/>
                  <a:pt x="1778" y="224"/>
                </a:cubicBezTo>
                <a:cubicBezTo>
                  <a:pt x="1806" y="245"/>
                  <a:pt x="1832" y="267"/>
                  <a:pt x="1856" y="290"/>
                </a:cubicBezTo>
                <a:cubicBezTo>
                  <a:pt x="1881" y="313"/>
                  <a:pt x="1905" y="337"/>
                  <a:pt x="1927" y="362"/>
                </a:cubicBezTo>
                <a:cubicBezTo>
                  <a:pt x="1949" y="387"/>
                  <a:pt x="1970" y="413"/>
                  <a:pt x="1990" y="439"/>
                </a:cubicBezTo>
                <a:cubicBezTo>
                  <a:pt x="2009" y="466"/>
                  <a:pt x="2027" y="494"/>
                  <a:pt x="2044" y="522"/>
                </a:cubicBezTo>
                <a:cubicBezTo>
                  <a:pt x="2060" y="551"/>
                  <a:pt x="2075" y="580"/>
                  <a:pt x="2089" y="610"/>
                </a:cubicBezTo>
                <a:cubicBezTo>
                  <a:pt x="2102" y="640"/>
                  <a:pt x="2114" y="670"/>
                  <a:pt x="2124" y="701"/>
                </a:cubicBezTo>
                <a:cubicBezTo>
                  <a:pt x="2134" y="732"/>
                  <a:pt x="2143" y="763"/>
                  <a:pt x="2150" y="795"/>
                </a:cubicBezTo>
                <a:cubicBezTo>
                  <a:pt x="2157" y="826"/>
                  <a:pt x="2162" y="858"/>
                  <a:pt x="2165" y="890"/>
                </a:cubicBezTo>
                <a:cubicBezTo>
                  <a:pt x="2169" y="922"/>
                  <a:pt x="2170" y="955"/>
                  <a:pt x="2170" y="987"/>
                </a:cubicBezTo>
                <a:lnTo>
                  <a:pt x="2170" y="1000"/>
                </a:lnTo>
                <a:cubicBezTo>
                  <a:pt x="2170" y="1032"/>
                  <a:pt x="2169" y="1065"/>
                  <a:pt x="2165" y="1097"/>
                </a:cubicBezTo>
                <a:cubicBezTo>
                  <a:pt x="2162" y="1129"/>
                  <a:pt x="2157" y="1161"/>
                  <a:pt x="2150" y="1192"/>
                </a:cubicBezTo>
                <a:cubicBezTo>
                  <a:pt x="2143" y="1224"/>
                  <a:pt x="2134" y="1255"/>
                  <a:pt x="2124" y="1286"/>
                </a:cubicBezTo>
                <a:cubicBezTo>
                  <a:pt x="2114" y="1317"/>
                  <a:pt x="2102" y="1347"/>
                  <a:pt x="2089" y="1377"/>
                </a:cubicBezTo>
                <a:cubicBezTo>
                  <a:pt x="2075" y="1407"/>
                  <a:pt x="2060" y="1436"/>
                  <a:pt x="2044" y="1465"/>
                </a:cubicBezTo>
                <a:cubicBezTo>
                  <a:pt x="2027" y="1493"/>
                  <a:pt x="2009" y="1521"/>
                  <a:pt x="1990" y="1548"/>
                </a:cubicBezTo>
                <a:cubicBezTo>
                  <a:pt x="1970" y="1575"/>
                  <a:pt x="1949" y="1600"/>
                  <a:pt x="1927" y="1625"/>
                </a:cubicBezTo>
                <a:cubicBezTo>
                  <a:pt x="1905" y="1650"/>
                  <a:pt x="1881" y="1674"/>
                  <a:pt x="1856" y="1697"/>
                </a:cubicBezTo>
                <a:cubicBezTo>
                  <a:pt x="1832" y="1720"/>
                  <a:pt x="1806" y="1742"/>
                  <a:pt x="1778" y="1762"/>
                </a:cubicBezTo>
                <a:cubicBezTo>
                  <a:pt x="1751" y="1782"/>
                  <a:pt x="1723" y="1802"/>
                  <a:pt x="1694" y="1820"/>
                </a:cubicBezTo>
                <a:cubicBezTo>
                  <a:pt x="1665" y="1838"/>
                  <a:pt x="1635" y="1854"/>
                  <a:pt x="1604" y="1869"/>
                </a:cubicBezTo>
                <a:cubicBezTo>
                  <a:pt x="1572" y="1885"/>
                  <a:pt x="1540" y="1898"/>
                  <a:pt x="1507" y="1911"/>
                </a:cubicBezTo>
                <a:cubicBezTo>
                  <a:pt x="1475" y="1923"/>
                  <a:pt x="1442" y="1934"/>
                  <a:pt x="1408" y="1943"/>
                </a:cubicBezTo>
                <a:cubicBezTo>
                  <a:pt x="1375" y="1953"/>
                  <a:pt x="1341" y="1960"/>
                  <a:pt x="1306" y="1967"/>
                </a:cubicBezTo>
                <a:cubicBezTo>
                  <a:pt x="1272" y="1973"/>
                  <a:pt x="1237" y="1978"/>
                  <a:pt x="1202" y="1981"/>
                </a:cubicBezTo>
                <a:cubicBezTo>
                  <a:pt x="1167" y="1984"/>
                  <a:pt x="1132" y="1986"/>
                  <a:pt x="1097" y="1986"/>
                </a:cubicBezTo>
                <a:lnTo>
                  <a:pt x="1072" y="1986"/>
                </a:lnTo>
                <a:cubicBezTo>
                  <a:pt x="1037" y="1986"/>
                  <a:pt x="1002" y="1984"/>
                  <a:pt x="967" y="1981"/>
                </a:cubicBezTo>
                <a:cubicBezTo>
                  <a:pt x="932" y="1978"/>
                  <a:pt x="897" y="1973"/>
                  <a:pt x="863" y="1967"/>
                </a:cubicBezTo>
                <a:cubicBezTo>
                  <a:pt x="829" y="1960"/>
                  <a:pt x="795" y="1953"/>
                  <a:pt x="761" y="1943"/>
                </a:cubicBezTo>
                <a:cubicBezTo>
                  <a:pt x="727" y="1934"/>
                  <a:pt x="694" y="1923"/>
                  <a:pt x="662" y="1911"/>
                </a:cubicBezTo>
                <a:cubicBezTo>
                  <a:pt x="629" y="1898"/>
                  <a:pt x="598" y="1885"/>
                  <a:pt x="567" y="1869"/>
                </a:cubicBezTo>
                <a:cubicBezTo>
                  <a:pt x="536" y="1854"/>
                  <a:pt x="506" y="1838"/>
                  <a:pt x="476" y="1820"/>
                </a:cubicBezTo>
                <a:cubicBezTo>
                  <a:pt x="447" y="1802"/>
                  <a:pt x="419" y="1782"/>
                  <a:pt x="392" y="1762"/>
                </a:cubicBezTo>
                <a:cubicBezTo>
                  <a:pt x="365" y="1742"/>
                  <a:pt x="339" y="1720"/>
                  <a:pt x="314" y="1697"/>
                </a:cubicBezTo>
                <a:cubicBezTo>
                  <a:pt x="289" y="1674"/>
                  <a:pt x="266" y="1650"/>
                  <a:pt x="243" y="1625"/>
                </a:cubicBezTo>
                <a:cubicBezTo>
                  <a:pt x="221" y="1600"/>
                  <a:pt x="200" y="1575"/>
                  <a:pt x="181" y="1548"/>
                </a:cubicBezTo>
                <a:cubicBezTo>
                  <a:pt x="161" y="1521"/>
                  <a:pt x="143" y="1493"/>
                  <a:pt x="126" y="1465"/>
                </a:cubicBezTo>
                <a:cubicBezTo>
                  <a:pt x="110" y="1436"/>
                  <a:pt x="95" y="1407"/>
                  <a:pt x="82" y="1377"/>
                </a:cubicBezTo>
                <a:cubicBezTo>
                  <a:pt x="68" y="1347"/>
                  <a:pt x="56" y="1317"/>
                  <a:pt x="46" y="1286"/>
                </a:cubicBezTo>
                <a:cubicBezTo>
                  <a:pt x="36" y="1255"/>
                  <a:pt x="27" y="1224"/>
                  <a:pt x="20" y="1192"/>
                </a:cubicBezTo>
                <a:cubicBezTo>
                  <a:pt x="14" y="1161"/>
                  <a:pt x="8" y="1129"/>
                  <a:pt x="5" y="1097"/>
                </a:cubicBezTo>
                <a:cubicBezTo>
                  <a:pt x="2" y="1065"/>
                  <a:pt x="0" y="1032"/>
                  <a:pt x="0" y="100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5276520" y="5972040"/>
            <a:ext cx="800640" cy="733680"/>
          </a:xfrm>
          <a:custGeom>
            <a:avLst/>
            <a:gdLst/>
            <a:ahLst/>
            <a:rect l="0" t="0" r="r" b="b"/>
            <a:pathLst>
              <a:path w="2224" h="2038">
                <a:moveTo>
                  <a:pt x="0" y="1026"/>
                </a:moveTo>
                <a:lnTo>
                  <a:pt x="0" y="1013"/>
                </a:lnTo>
                <a:cubicBezTo>
                  <a:pt x="0" y="980"/>
                  <a:pt x="2" y="947"/>
                  <a:pt x="6" y="914"/>
                </a:cubicBezTo>
                <a:cubicBezTo>
                  <a:pt x="9" y="881"/>
                  <a:pt x="15" y="848"/>
                  <a:pt x="22" y="815"/>
                </a:cubicBezTo>
                <a:cubicBezTo>
                  <a:pt x="29" y="783"/>
                  <a:pt x="37" y="751"/>
                  <a:pt x="48" y="718"/>
                </a:cubicBezTo>
                <a:cubicBezTo>
                  <a:pt x="58" y="686"/>
                  <a:pt x="70" y="655"/>
                  <a:pt x="84" y="625"/>
                </a:cubicBezTo>
                <a:cubicBezTo>
                  <a:pt x="98" y="594"/>
                  <a:pt x="113" y="564"/>
                  <a:pt x="130" y="535"/>
                </a:cubicBezTo>
                <a:cubicBezTo>
                  <a:pt x="147" y="506"/>
                  <a:pt x="166" y="477"/>
                  <a:pt x="186" y="450"/>
                </a:cubicBezTo>
                <a:cubicBezTo>
                  <a:pt x="206" y="422"/>
                  <a:pt x="227" y="396"/>
                  <a:pt x="250" y="370"/>
                </a:cubicBezTo>
                <a:cubicBezTo>
                  <a:pt x="273" y="344"/>
                  <a:pt x="297" y="320"/>
                  <a:pt x="322" y="296"/>
                </a:cubicBezTo>
                <a:cubicBezTo>
                  <a:pt x="348" y="273"/>
                  <a:pt x="374" y="251"/>
                  <a:pt x="402" y="230"/>
                </a:cubicBezTo>
                <a:cubicBezTo>
                  <a:pt x="430" y="209"/>
                  <a:pt x="459" y="189"/>
                  <a:pt x="489" y="170"/>
                </a:cubicBezTo>
                <a:cubicBezTo>
                  <a:pt x="519" y="152"/>
                  <a:pt x="550" y="135"/>
                  <a:pt x="581" y="119"/>
                </a:cubicBezTo>
                <a:cubicBezTo>
                  <a:pt x="613" y="104"/>
                  <a:pt x="646" y="90"/>
                  <a:pt x="679" y="77"/>
                </a:cubicBezTo>
                <a:cubicBezTo>
                  <a:pt x="712" y="64"/>
                  <a:pt x="746" y="53"/>
                  <a:pt x="780" y="43"/>
                </a:cubicBezTo>
                <a:cubicBezTo>
                  <a:pt x="815" y="34"/>
                  <a:pt x="850" y="26"/>
                  <a:pt x="885" y="19"/>
                </a:cubicBezTo>
                <a:cubicBezTo>
                  <a:pt x="920" y="13"/>
                  <a:pt x="956" y="8"/>
                  <a:pt x="992" y="5"/>
                </a:cubicBezTo>
                <a:cubicBezTo>
                  <a:pt x="1027" y="2"/>
                  <a:pt x="1063" y="0"/>
                  <a:pt x="1099" y="0"/>
                </a:cubicBezTo>
                <a:lnTo>
                  <a:pt x="1124" y="0"/>
                </a:lnTo>
                <a:cubicBezTo>
                  <a:pt x="1160" y="0"/>
                  <a:pt x="1196" y="2"/>
                  <a:pt x="1232" y="5"/>
                </a:cubicBezTo>
                <a:cubicBezTo>
                  <a:pt x="1268" y="8"/>
                  <a:pt x="1303" y="13"/>
                  <a:pt x="1338" y="19"/>
                </a:cubicBezTo>
                <a:cubicBezTo>
                  <a:pt x="1374" y="26"/>
                  <a:pt x="1409" y="34"/>
                  <a:pt x="1443" y="43"/>
                </a:cubicBezTo>
                <a:cubicBezTo>
                  <a:pt x="1477" y="53"/>
                  <a:pt x="1511" y="64"/>
                  <a:pt x="1545" y="77"/>
                </a:cubicBezTo>
                <a:cubicBezTo>
                  <a:pt x="1578" y="90"/>
                  <a:pt x="1610" y="104"/>
                  <a:pt x="1642" y="119"/>
                </a:cubicBezTo>
                <a:cubicBezTo>
                  <a:pt x="1674" y="135"/>
                  <a:pt x="1705" y="152"/>
                  <a:pt x="1735" y="170"/>
                </a:cubicBezTo>
                <a:cubicBezTo>
                  <a:pt x="1764" y="189"/>
                  <a:pt x="1793" y="209"/>
                  <a:pt x="1821" y="230"/>
                </a:cubicBezTo>
                <a:cubicBezTo>
                  <a:pt x="1849" y="251"/>
                  <a:pt x="1876" y="273"/>
                  <a:pt x="1901" y="296"/>
                </a:cubicBezTo>
                <a:cubicBezTo>
                  <a:pt x="1927" y="320"/>
                  <a:pt x="1951" y="344"/>
                  <a:pt x="1973" y="370"/>
                </a:cubicBezTo>
                <a:cubicBezTo>
                  <a:pt x="1996" y="396"/>
                  <a:pt x="2019" y="422"/>
                  <a:pt x="2039" y="450"/>
                </a:cubicBezTo>
                <a:cubicBezTo>
                  <a:pt x="2059" y="477"/>
                  <a:pt x="2077" y="506"/>
                  <a:pt x="2094" y="535"/>
                </a:cubicBezTo>
                <a:cubicBezTo>
                  <a:pt x="2111" y="564"/>
                  <a:pt x="2126" y="594"/>
                  <a:pt x="2140" y="625"/>
                </a:cubicBezTo>
                <a:cubicBezTo>
                  <a:pt x="2154" y="655"/>
                  <a:pt x="2166" y="686"/>
                  <a:pt x="2177" y="718"/>
                </a:cubicBezTo>
                <a:cubicBezTo>
                  <a:pt x="2187" y="751"/>
                  <a:pt x="2196" y="783"/>
                  <a:pt x="2203" y="815"/>
                </a:cubicBezTo>
                <a:cubicBezTo>
                  <a:pt x="2210" y="848"/>
                  <a:pt x="2215" y="881"/>
                  <a:pt x="2219" y="914"/>
                </a:cubicBezTo>
                <a:cubicBezTo>
                  <a:pt x="2222" y="947"/>
                  <a:pt x="2224" y="980"/>
                  <a:pt x="2224" y="1013"/>
                </a:cubicBezTo>
                <a:lnTo>
                  <a:pt x="2224" y="1026"/>
                </a:lnTo>
                <a:cubicBezTo>
                  <a:pt x="2224" y="1059"/>
                  <a:pt x="2222" y="1092"/>
                  <a:pt x="2219" y="1125"/>
                </a:cubicBezTo>
                <a:cubicBezTo>
                  <a:pt x="2215" y="1158"/>
                  <a:pt x="2210" y="1191"/>
                  <a:pt x="2203" y="1224"/>
                </a:cubicBezTo>
                <a:cubicBezTo>
                  <a:pt x="2196" y="1256"/>
                  <a:pt x="2187" y="1288"/>
                  <a:pt x="2177" y="1320"/>
                </a:cubicBezTo>
                <a:cubicBezTo>
                  <a:pt x="2166" y="1352"/>
                  <a:pt x="2154" y="1383"/>
                  <a:pt x="2140" y="1413"/>
                </a:cubicBezTo>
                <a:cubicBezTo>
                  <a:pt x="2126" y="1444"/>
                  <a:pt x="2111" y="1474"/>
                  <a:pt x="2094" y="1503"/>
                </a:cubicBezTo>
                <a:cubicBezTo>
                  <a:pt x="2077" y="1532"/>
                  <a:pt x="2059" y="1561"/>
                  <a:pt x="2039" y="1588"/>
                </a:cubicBezTo>
                <a:cubicBezTo>
                  <a:pt x="2019" y="1616"/>
                  <a:pt x="1996" y="1643"/>
                  <a:pt x="1973" y="1668"/>
                </a:cubicBezTo>
                <a:cubicBezTo>
                  <a:pt x="1951" y="1694"/>
                  <a:pt x="1927" y="1718"/>
                  <a:pt x="1901" y="1742"/>
                </a:cubicBezTo>
                <a:cubicBezTo>
                  <a:pt x="1876" y="1765"/>
                  <a:pt x="1849" y="1787"/>
                  <a:pt x="1821" y="1808"/>
                </a:cubicBezTo>
                <a:cubicBezTo>
                  <a:pt x="1793" y="1829"/>
                  <a:pt x="1764" y="1849"/>
                  <a:pt x="1735" y="1868"/>
                </a:cubicBezTo>
                <a:cubicBezTo>
                  <a:pt x="1705" y="1886"/>
                  <a:pt x="1674" y="1903"/>
                  <a:pt x="1642" y="1919"/>
                </a:cubicBezTo>
                <a:cubicBezTo>
                  <a:pt x="1610" y="1934"/>
                  <a:pt x="1578" y="1948"/>
                  <a:pt x="1545" y="1961"/>
                </a:cubicBezTo>
                <a:cubicBezTo>
                  <a:pt x="1511" y="1974"/>
                  <a:pt x="1477" y="1985"/>
                  <a:pt x="1443" y="1995"/>
                </a:cubicBezTo>
                <a:cubicBezTo>
                  <a:pt x="1409" y="2004"/>
                  <a:pt x="1374" y="2012"/>
                  <a:pt x="1338" y="2019"/>
                </a:cubicBezTo>
                <a:cubicBezTo>
                  <a:pt x="1303" y="2025"/>
                  <a:pt x="1268" y="2030"/>
                  <a:pt x="1232" y="2033"/>
                </a:cubicBezTo>
                <a:cubicBezTo>
                  <a:pt x="1196" y="2037"/>
                  <a:pt x="1160" y="2038"/>
                  <a:pt x="1124" y="2038"/>
                </a:cubicBezTo>
                <a:lnTo>
                  <a:pt x="1099" y="2038"/>
                </a:lnTo>
                <a:cubicBezTo>
                  <a:pt x="1063" y="2038"/>
                  <a:pt x="1027" y="2037"/>
                  <a:pt x="992" y="2033"/>
                </a:cubicBezTo>
                <a:cubicBezTo>
                  <a:pt x="956" y="2030"/>
                  <a:pt x="920" y="2025"/>
                  <a:pt x="885" y="2019"/>
                </a:cubicBezTo>
                <a:cubicBezTo>
                  <a:pt x="850" y="2012"/>
                  <a:pt x="815" y="2004"/>
                  <a:pt x="780" y="1995"/>
                </a:cubicBezTo>
                <a:cubicBezTo>
                  <a:pt x="746" y="1985"/>
                  <a:pt x="712" y="1974"/>
                  <a:pt x="679" y="1961"/>
                </a:cubicBezTo>
                <a:cubicBezTo>
                  <a:pt x="646" y="1948"/>
                  <a:pt x="613" y="1934"/>
                  <a:pt x="581" y="1919"/>
                </a:cubicBezTo>
                <a:cubicBezTo>
                  <a:pt x="550" y="1903"/>
                  <a:pt x="519" y="1886"/>
                  <a:pt x="489" y="1868"/>
                </a:cubicBezTo>
                <a:cubicBezTo>
                  <a:pt x="459" y="1849"/>
                  <a:pt x="430" y="1829"/>
                  <a:pt x="402" y="1808"/>
                </a:cubicBezTo>
                <a:cubicBezTo>
                  <a:pt x="374" y="1787"/>
                  <a:pt x="348" y="1765"/>
                  <a:pt x="322" y="1742"/>
                </a:cubicBezTo>
                <a:cubicBezTo>
                  <a:pt x="297" y="1718"/>
                  <a:pt x="273" y="1694"/>
                  <a:pt x="250" y="1668"/>
                </a:cubicBezTo>
                <a:cubicBezTo>
                  <a:pt x="227" y="1643"/>
                  <a:pt x="206" y="1616"/>
                  <a:pt x="186" y="1588"/>
                </a:cubicBezTo>
                <a:cubicBezTo>
                  <a:pt x="166" y="1561"/>
                  <a:pt x="147" y="1532"/>
                  <a:pt x="130" y="1503"/>
                </a:cubicBezTo>
                <a:cubicBezTo>
                  <a:pt x="113" y="1474"/>
                  <a:pt x="98" y="1444"/>
                  <a:pt x="84" y="1413"/>
                </a:cubicBezTo>
                <a:cubicBezTo>
                  <a:pt x="70" y="1383"/>
                  <a:pt x="58" y="1352"/>
                  <a:pt x="48" y="1320"/>
                </a:cubicBezTo>
                <a:cubicBezTo>
                  <a:pt x="37" y="1288"/>
                  <a:pt x="29" y="1256"/>
                  <a:pt x="22" y="1224"/>
                </a:cubicBezTo>
                <a:cubicBezTo>
                  <a:pt x="15" y="1191"/>
                  <a:pt x="9" y="1158"/>
                  <a:pt x="6" y="1125"/>
                </a:cubicBezTo>
                <a:cubicBezTo>
                  <a:pt x="2" y="1092"/>
                  <a:pt x="0" y="1059"/>
                  <a:pt x="0" y="1026"/>
                </a:cubicBezTo>
                <a:moveTo>
                  <a:pt x="53" y="1026"/>
                </a:moveTo>
                <a:lnTo>
                  <a:pt x="53" y="1013"/>
                </a:lnTo>
                <a:cubicBezTo>
                  <a:pt x="53" y="981"/>
                  <a:pt x="55" y="950"/>
                  <a:pt x="58" y="919"/>
                </a:cubicBezTo>
                <a:cubicBezTo>
                  <a:pt x="62" y="888"/>
                  <a:pt x="67" y="857"/>
                  <a:pt x="73" y="826"/>
                </a:cubicBezTo>
                <a:cubicBezTo>
                  <a:pt x="80" y="795"/>
                  <a:pt x="88" y="765"/>
                  <a:pt x="98" y="734"/>
                </a:cubicBezTo>
                <a:cubicBezTo>
                  <a:pt x="108" y="703"/>
                  <a:pt x="120" y="674"/>
                  <a:pt x="133" y="645"/>
                </a:cubicBezTo>
                <a:cubicBezTo>
                  <a:pt x="146" y="616"/>
                  <a:pt x="161" y="587"/>
                  <a:pt x="177" y="560"/>
                </a:cubicBezTo>
                <a:cubicBezTo>
                  <a:pt x="193" y="532"/>
                  <a:pt x="211" y="505"/>
                  <a:pt x="230" y="479"/>
                </a:cubicBezTo>
                <a:cubicBezTo>
                  <a:pt x="249" y="453"/>
                  <a:pt x="269" y="428"/>
                  <a:pt x="291" y="403"/>
                </a:cubicBezTo>
                <a:cubicBezTo>
                  <a:pt x="312" y="379"/>
                  <a:pt x="335" y="356"/>
                  <a:pt x="360" y="334"/>
                </a:cubicBezTo>
                <a:cubicBezTo>
                  <a:pt x="384" y="311"/>
                  <a:pt x="409" y="290"/>
                  <a:pt x="436" y="270"/>
                </a:cubicBezTo>
                <a:cubicBezTo>
                  <a:pt x="462" y="251"/>
                  <a:pt x="490" y="232"/>
                  <a:pt x="518" y="214"/>
                </a:cubicBezTo>
                <a:cubicBezTo>
                  <a:pt x="547" y="197"/>
                  <a:pt x="576" y="181"/>
                  <a:pt x="606" y="166"/>
                </a:cubicBezTo>
                <a:cubicBezTo>
                  <a:pt x="636" y="151"/>
                  <a:pt x="667" y="138"/>
                  <a:pt x="699" y="126"/>
                </a:cubicBezTo>
                <a:cubicBezTo>
                  <a:pt x="731" y="114"/>
                  <a:pt x="763" y="103"/>
                  <a:pt x="796" y="94"/>
                </a:cubicBezTo>
                <a:cubicBezTo>
                  <a:pt x="828" y="85"/>
                  <a:pt x="862" y="77"/>
                  <a:pt x="895" y="71"/>
                </a:cubicBezTo>
                <a:cubicBezTo>
                  <a:pt x="929" y="65"/>
                  <a:pt x="963" y="60"/>
                  <a:pt x="997" y="57"/>
                </a:cubicBezTo>
                <a:cubicBezTo>
                  <a:pt x="1031" y="54"/>
                  <a:pt x="1065" y="53"/>
                  <a:pt x="1099" y="53"/>
                </a:cubicBezTo>
                <a:lnTo>
                  <a:pt x="1124" y="53"/>
                </a:lnTo>
                <a:cubicBezTo>
                  <a:pt x="1158" y="53"/>
                  <a:pt x="1192" y="54"/>
                  <a:pt x="1227" y="57"/>
                </a:cubicBezTo>
                <a:cubicBezTo>
                  <a:pt x="1261" y="60"/>
                  <a:pt x="1295" y="65"/>
                  <a:pt x="1328" y="71"/>
                </a:cubicBezTo>
                <a:cubicBezTo>
                  <a:pt x="1362" y="77"/>
                  <a:pt x="1395" y="85"/>
                  <a:pt x="1428" y="94"/>
                </a:cubicBezTo>
                <a:cubicBezTo>
                  <a:pt x="1460" y="103"/>
                  <a:pt x="1493" y="114"/>
                  <a:pt x="1524" y="126"/>
                </a:cubicBezTo>
                <a:cubicBezTo>
                  <a:pt x="1556" y="138"/>
                  <a:pt x="1587" y="151"/>
                  <a:pt x="1617" y="166"/>
                </a:cubicBezTo>
                <a:cubicBezTo>
                  <a:pt x="1647" y="181"/>
                  <a:pt x="1677" y="197"/>
                  <a:pt x="1705" y="214"/>
                </a:cubicBezTo>
                <a:cubicBezTo>
                  <a:pt x="1734" y="232"/>
                  <a:pt x="1761" y="251"/>
                  <a:pt x="1788" y="270"/>
                </a:cubicBezTo>
                <a:cubicBezTo>
                  <a:pt x="1814" y="290"/>
                  <a:pt x="1839" y="311"/>
                  <a:pt x="1864" y="334"/>
                </a:cubicBezTo>
                <a:cubicBezTo>
                  <a:pt x="1888" y="356"/>
                  <a:pt x="1911" y="379"/>
                  <a:pt x="1933" y="403"/>
                </a:cubicBezTo>
                <a:cubicBezTo>
                  <a:pt x="1954" y="428"/>
                  <a:pt x="1975" y="453"/>
                  <a:pt x="1994" y="479"/>
                </a:cubicBezTo>
                <a:cubicBezTo>
                  <a:pt x="2014" y="505"/>
                  <a:pt x="2031" y="532"/>
                  <a:pt x="2047" y="560"/>
                </a:cubicBezTo>
                <a:cubicBezTo>
                  <a:pt x="2064" y="587"/>
                  <a:pt x="2078" y="616"/>
                  <a:pt x="2091" y="645"/>
                </a:cubicBezTo>
                <a:cubicBezTo>
                  <a:pt x="2104" y="674"/>
                  <a:pt x="2116" y="703"/>
                  <a:pt x="2126" y="734"/>
                </a:cubicBezTo>
                <a:cubicBezTo>
                  <a:pt x="2136" y="765"/>
                  <a:pt x="2144" y="795"/>
                  <a:pt x="2151" y="826"/>
                </a:cubicBezTo>
                <a:cubicBezTo>
                  <a:pt x="2158" y="857"/>
                  <a:pt x="2163" y="888"/>
                  <a:pt x="2166" y="919"/>
                </a:cubicBezTo>
                <a:cubicBezTo>
                  <a:pt x="2169" y="950"/>
                  <a:pt x="2171" y="981"/>
                  <a:pt x="2171" y="1013"/>
                </a:cubicBezTo>
                <a:lnTo>
                  <a:pt x="2171" y="1026"/>
                </a:lnTo>
                <a:cubicBezTo>
                  <a:pt x="2171" y="1058"/>
                  <a:pt x="2169" y="1089"/>
                  <a:pt x="2166" y="1120"/>
                </a:cubicBezTo>
                <a:cubicBezTo>
                  <a:pt x="2163" y="1151"/>
                  <a:pt x="2158" y="1182"/>
                  <a:pt x="2151" y="1213"/>
                </a:cubicBezTo>
                <a:cubicBezTo>
                  <a:pt x="2144" y="1244"/>
                  <a:pt x="2136" y="1274"/>
                  <a:pt x="2126" y="1305"/>
                </a:cubicBezTo>
                <a:cubicBezTo>
                  <a:pt x="2116" y="1335"/>
                  <a:pt x="2104" y="1364"/>
                  <a:pt x="2091" y="1393"/>
                </a:cubicBezTo>
                <a:cubicBezTo>
                  <a:pt x="2078" y="1422"/>
                  <a:pt x="2064" y="1451"/>
                  <a:pt x="2047" y="1478"/>
                </a:cubicBezTo>
                <a:cubicBezTo>
                  <a:pt x="2031" y="1506"/>
                  <a:pt x="2014" y="1533"/>
                  <a:pt x="1994" y="1559"/>
                </a:cubicBezTo>
                <a:cubicBezTo>
                  <a:pt x="1975" y="1585"/>
                  <a:pt x="1954" y="1610"/>
                  <a:pt x="1933" y="1635"/>
                </a:cubicBezTo>
                <a:cubicBezTo>
                  <a:pt x="1911" y="1659"/>
                  <a:pt x="1888" y="1682"/>
                  <a:pt x="1864" y="1704"/>
                </a:cubicBezTo>
                <a:cubicBezTo>
                  <a:pt x="1839" y="1727"/>
                  <a:pt x="1814" y="1748"/>
                  <a:pt x="1788" y="1768"/>
                </a:cubicBezTo>
                <a:cubicBezTo>
                  <a:pt x="1761" y="1787"/>
                  <a:pt x="1734" y="1806"/>
                  <a:pt x="1705" y="1824"/>
                </a:cubicBezTo>
                <a:cubicBezTo>
                  <a:pt x="1677" y="1841"/>
                  <a:pt x="1647" y="1857"/>
                  <a:pt x="1617" y="1872"/>
                </a:cubicBezTo>
                <a:cubicBezTo>
                  <a:pt x="1587" y="1887"/>
                  <a:pt x="1556" y="1900"/>
                  <a:pt x="1524" y="1912"/>
                </a:cubicBezTo>
                <a:cubicBezTo>
                  <a:pt x="1493" y="1924"/>
                  <a:pt x="1460" y="1935"/>
                  <a:pt x="1428" y="1944"/>
                </a:cubicBezTo>
                <a:cubicBezTo>
                  <a:pt x="1395" y="1953"/>
                  <a:pt x="1362" y="1961"/>
                  <a:pt x="1328" y="1967"/>
                </a:cubicBezTo>
                <a:cubicBezTo>
                  <a:pt x="1295" y="1973"/>
                  <a:pt x="1261" y="1978"/>
                  <a:pt x="1227" y="1981"/>
                </a:cubicBezTo>
                <a:cubicBezTo>
                  <a:pt x="1192" y="1984"/>
                  <a:pt x="1158" y="1985"/>
                  <a:pt x="1124" y="1985"/>
                </a:cubicBezTo>
                <a:lnTo>
                  <a:pt x="1099" y="1985"/>
                </a:lnTo>
                <a:cubicBezTo>
                  <a:pt x="1065" y="1985"/>
                  <a:pt x="1031" y="1984"/>
                  <a:pt x="997" y="1981"/>
                </a:cubicBezTo>
                <a:cubicBezTo>
                  <a:pt x="963" y="1978"/>
                  <a:pt x="929" y="1973"/>
                  <a:pt x="895" y="1967"/>
                </a:cubicBezTo>
                <a:cubicBezTo>
                  <a:pt x="862" y="1961"/>
                  <a:pt x="828" y="1953"/>
                  <a:pt x="796" y="1944"/>
                </a:cubicBezTo>
                <a:cubicBezTo>
                  <a:pt x="763" y="1935"/>
                  <a:pt x="731" y="1924"/>
                  <a:pt x="699" y="1912"/>
                </a:cubicBezTo>
                <a:cubicBezTo>
                  <a:pt x="667" y="1900"/>
                  <a:pt x="636" y="1887"/>
                  <a:pt x="606" y="1872"/>
                </a:cubicBezTo>
                <a:cubicBezTo>
                  <a:pt x="576" y="1857"/>
                  <a:pt x="547" y="1841"/>
                  <a:pt x="518" y="1824"/>
                </a:cubicBezTo>
                <a:cubicBezTo>
                  <a:pt x="490" y="1806"/>
                  <a:pt x="462" y="1787"/>
                  <a:pt x="436" y="1768"/>
                </a:cubicBezTo>
                <a:cubicBezTo>
                  <a:pt x="409" y="1748"/>
                  <a:pt x="384" y="1727"/>
                  <a:pt x="360" y="1704"/>
                </a:cubicBezTo>
                <a:cubicBezTo>
                  <a:pt x="335" y="1682"/>
                  <a:pt x="312" y="1659"/>
                  <a:pt x="291" y="1635"/>
                </a:cubicBezTo>
                <a:cubicBezTo>
                  <a:pt x="269" y="1610"/>
                  <a:pt x="249" y="1585"/>
                  <a:pt x="230" y="1559"/>
                </a:cubicBezTo>
                <a:cubicBezTo>
                  <a:pt x="211" y="1533"/>
                  <a:pt x="193" y="1506"/>
                  <a:pt x="177" y="1478"/>
                </a:cubicBezTo>
                <a:cubicBezTo>
                  <a:pt x="161" y="1451"/>
                  <a:pt x="146" y="1422"/>
                  <a:pt x="133" y="1393"/>
                </a:cubicBezTo>
                <a:cubicBezTo>
                  <a:pt x="120" y="1364"/>
                  <a:pt x="108" y="1335"/>
                  <a:pt x="98" y="1305"/>
                </a:cubicBezTo>
                <a:cubicBezTo>
                  <a:pt x="88" y="1274"/>
                  <a:pt x="80" y="1244"/>
                  <a:pt x="73" y="1213"/>
                </a:cubicBezTo>
                <a:cubicBezTo>
                  <a:pt x="67" y="1182"/>
                  <a:pt x="62" y="1151"/>
                  <a:pt x="58" y="1120"/>
                </a:cubicBezTo>
                <a:cubicBezTo>
                  <a:pt x="55" y="1089"/>
                  <a:pt x="53" y="1058"/>
                  <a:pt x="53" y="1026"/>
                </a:cubicBezTo>
                <a:close/>
              </a:path>
            </a:pathLst>
          </a:custGeom>
          <a:solidFill>
            <a:srgbClr val="1482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038960" y="6160680"/>
            <a:ext cx="324648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041d22"/>
                </a:solidFill>
                <a:effectLst/>
                <a:uFillTx/>
                <a:latin typeface="LatinModernMath"/>
                <a:ea typeface="LatinModernMath"/>
              </a:rPr>
              <a:t>moxiyan@buaa.edu.cn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5395680" y="5980680"/>
            <a:ext cx="500760" cy="701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3940" strike="noStrike" u="none">
                <a:solidFill>
                  <a:srgbClr val="1482a8"/>
                </a:solidFill>
                <a:effectLst/>
                <a:uFillTx/>
                <a:latin typeface="FontAwesome6Brands"/>
                <a:ea typeface="FontAwesome6Brands"/>
              </a:rPr>
              <a:t></a:t>
            </a:r>
            <a:endParaRPr b="0" lang="en-US" sz="39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9648720" y="5981400"/>
            <a:ext cx="771840" cy="714960"/>
          </a:xfrm>
          <a:custGeom>
            <a:avLst/>
            <a:gdLst/>
            <a:ahLst/>
            <a:rect l="0" t="0" r="r" b="b"/>
            <a:pathLst>
              <a:path w="2144" h="1986">
                <a:moveTo>
                  <a:pt x="0" y="1001"/>
                </a:moveTo>
                <a:lnTo>
                  <a:pt x="0" y="986"/>
                </a:lnTo>
                <a:cubicBezTo>
                  <a:pt x="0" y="954"/>
                  <a:pt x="2" y="922"/>
                  <a:pt x="5" y="890"/>
                </a:cubicBezTo>
                <a:cubicBezTo>
                  <a:pt x="8" y="858"/>
                  <a:pt x="14" y="826"/>
                  <a:pt x="20" y="794"/>
                </a:cubicBezTo>
                <a:cubicBezTo>
                  <a:pt x="27" y="762"/>
                  <a:pt x="36" y="731"/>
                  <a:pt x="46" y="700"/>
                </a:cubicBezTo>
                <a:cubicBezTo>
                  <a:pt x="56" y="669"/>
                  <a:pt x="68" y="639"/>
                  <a:pt x="81" y="609"/>
                </a:cubicBezTo>
                <a:cubicBezTo>
                  <a:pt x="95" y="579"/>
                  <a:pt x="110" y="550"/>
                  <a:pt x="126" y="522"/>
                </a:cubicBezTo>
                <a:cubicBezTo>
                  <a:pt x="143" y="493"/>
                  <a:pt x="161" y="466"/>
                  <a:pt x="180" y="439"/>
                </a:cubicBezTo>
                <a:cubicBezTo>
                  <a:pt x="200" y="412"/>
                  <a:pt x="221" y="386"/>
                  <a:pt x="243" y="361"/>
                </a:cubicBezTo>
                <a:cubicBezTo>
                  <a:pt x="265" y="336"/>
                  <a:pt x="289" y="313"/>
                  <a:pt x="314" y="290"/>
                </a:cubicBezTo>
                <a:cubicBezTo>
                  <a:pt x="338" y="267"/>
                  <a:pt x="364" y="244"/>
                  <a:pt x="392" y="224"/>
                </a:cubicBezTo>
                <a:cubicBezTo>
                  <a:pt x="419" y="203"/>
                  <a:pt x="447" y="184"/>
                  <a:pt x="476" y="166"/>
                </a:cubicBezTo>
                <a:cubicBezTo>
                  <a:pt x="505" y="148"/>
                  <a:pt x="535" y="132"/>
                  <a:pt x="566" y="117"/>
                </a:cubicBezTo>
                <a:cubicBezTo>
                  <a:pt x="597" y="101"/>
                  <a:pt x="629" y="88"/>
                  <a:pt x="661" y="75"/>
                </a:cubicBezTo>
                <a:cubicBezTo>
                  <a:pt x="694" y="63"/>
                  <a:pt x="727" y="52"/>
                  <a:pt x="760" y="43"/>
                </a:cubicBezTo>
                <a:cubicBezTo>
                  <a:pt x="794" y="33"/>
                  <a:pt x="828" y="26"/>
                  <a:pt x="862" y="19"/>
                </a:cubicBezTo>
                <a:cubicBezTo>
                  <a:pt x="897" y="13"/>
                  <a:pt x="931" y="8"/>
                  <a:pt x="966" y="5"/>
                </a:cubicBezTo>
                <a:cubicBezTo>
                  <a:pt x="1001" y="2"/>
                  <a:pt x="1036" y="0"/>
                  <a:pt x="1071" y="0"/>
                </a:cubicBezTo>
                <a:cubicBezTo>
                  <a:pt x="1106" y="0"/>
                  <a:pt x="1141" y="2"/>
                  <a:pt x="1176" y="5"/>
                </a:cubicBezTo>
                <a:cubicBezTo>
                  <a:pt x="1211" y="8"/>
                  <a:pt x="1246" y="13"/>
                  <a:pt x="1280" y="19"/>
                </a:cubicBezTo>
                <a:cubicBezTo>
                  <a:pt x="1315" y="26"/>
                  <a:pt x="1349" y="33"/>
                  <a:pt x="1382" y="43"/>
                </a:cubicBezTo>
                <a:cubicBezTo>
                  <a:pt x="1416" y="52"/>
                  <a:pt x="1449" y="63"/>
                  <a:pt x="1481" y="75"/>
                </a:cubicBezTo>
                <a:cubicBezTo>
                  <a:pt x="1514" y="88"/>
                  <a:pt x="1546" y="101"/>
                  <a:pt x="1576" y="117"/>
                </a:cubicBezTo>
                <a:cubicBezTo>
                  <a:pt x="1607" y="132"/>
                  <a:pt x="1637" y="148"/>
                  <a:pt x="1667" y="166"/>
                </a:cubicBezTo>
                <a:cubicBezTo>
                  <a:pt x="1696" y="184"/>
                  <a:pt x="1724" y="203"/>
                  <a:pt x="1751" y="224"/>
                </a:cubicBezTo>
                <a:cubicBezTo>
                  <a:pt x="1778" y="244"/>
                  <a:pt x="1804" y="267"/>
                  <a:pt x="1829" y="290"/>
                </a:cubicBezTo>
                <a:cubicBezTo>
                  <a:pt x="1854" y="313"/>
                  <a:pt x="1877" y="336"/>
                  <a:pt x="1900" y="361"/>
                </a:cubicBezTo>
                <a:cubicBezTo>
                  <a:pt x="1922" y="386"/>
                  <a:pt x="1943" y="412"/>
                  <a:pt x="1962" y="439"/>
                </a:cubicBezTo>
                <a:cubicBezTo>
                  <a:pt x="1982" y="466"/>
                  <a:pt x="2000" y="493"/>
                  <a:pt x="2016" y="522"/>
                </a:cubicBezTo>
                <a:cubicBezTo>
                  <a:pt x="2033" y="550"/>
                  <a:pt x="2048" y="579"/>
                  <a:pt x="2061" y="609"/>
                </a:cubicBezTo>
                <a:cubicBezTo>
                  <a:pt x="2075" y="639"/>
                  <a:pt x="2087" y="669"/>
                  <a:pt x="2097" y="700"/>
                </a:cubicBezTo>
                <a:cubicBezTo>
                  <a:pt x="2107" y="731"/>
                  <a:pt x="2115" y="762"/>
                  <a:pt x="2122" y="794"/>
                </a:cubicBezTo>
                <a:cubicBezTo>
                  <a:pt x="2130" y="826"/>
                  <a:pt x="2135" y="858"/>
                  <a:pt x="2139" y="890"/>
                </a:cubicBezTo>
                <a:cubicBezTo>
                  <a:pt x="2142" y="922"/>
                  <a:pt x="2144" y="954"/>
                  <a:pt x="2144" y="986"/>
                </a:cubicBezTo>
                <a:lnTo>
                  <a:pt x="2144" y="1001"/>
                </a:lnTo>
                <a:cubicBezTo>
                  <a:pt x="2144" y="1033"/>
                  <a:pt x="2142" y="1065"/>
                  <a:pt x="2139" y="1097"/>
                </a:cubicBezTo>
                <a:cubicBezTo>
                  <a:pt x="2135" y="1130"/>
                  <a:pt x="2130" y="1161"/>
                  <a:pt x="2122" y="1193"/>
                </a:cubicBezTo>
                <a:cubicBezTo>
                  <a:pt x="2115" y="1225"/>
                  <a:pt x="2107" y="1256"/>
                  <a:pt x="2097" y="1287"/>
                </a:cubicBezTo>
                <a:cubicBezTo>
                  <a:pt x="2087" y="1318"/>
                  <a:pt x="2075" y="1348"/>
                  <a:pt x="2061" y="1378"/>
                </a:cubicBezTo>
                <a:cubicBezTo>
                  <a:pt x="2048" y="1408"/>
                  <a:pt x="2033" y="1437"/>
                  <a:pt x="2016" y="1465"/>
                </a:cubicBezTo>
                <a:cubicBezTo>
                  <a:pt x="2000" y="1494"/>
                  <a:pt x="1982" y="1521"/>
                  <a:pt x="1962" y="1548"/>
                </a:cubicBezTo>
                <a:cubicBezTo>
                  <a:pt x="1943" y="1575"/>
                  <a:pt x="1922" y="1601"/>
                  <a:pt x="1900" y="1626"/>
                </a:cubicBezTo>
                <a:cubicBezTo>
                  <a:pt x="1877" y="1651"/>
                  <a:pt x="1854" y="1674"/>
                  <a:pt x="1829" y="1697"/>
                </a:cubicBezTo>
                <a:cubicBezTo>
                  <a:pt x="1804" y="1720"/>
                  <a:pt x="1778" y="1742"/>
                  <a:pt x="1751" y="1762"/>
                </a:cubicBezTo>
                <a:cubicBezTo>
                  <a:pt x="1724" y="1783"/>
                  <a:pt x="1696" y="1802"/>
                  <a:pt x="1667" y="1820"/>
                </a:cubicBezTo>
                <a:cubicBezTo>
                  <a:pt x="1637" y="1838"/>
                  <a:pt x="1607" y="1854"/>
                  <a:pt x="1576" y="1869"/>
                </a:cubicBezTo>
                <a:cubicBezTo>
                  <a:pt x="1546" y="1885"/>
                  <a:pt x="1514" y="1898"/>
                  <a:pt x="1481" y="1911"/>
                </a:cubicBezTo>
                <a:cubicBezTo>
                  <a:pt x="1449" y="1923"/>
                  <a:pt x="1416" y="1934"/>
                  <a:pt x="1382" y="1943"/>
                </a:cubicBezTo>
                <a:cubicBezTo>
                  <a:pt x="1349" y="1953"/>
                  <a:pt x="1315" y="1960"/>
                  <a:pt x="1280" y="1967"/>
                </a:cubicBezTo>
                <a:cubicBezTo>
                  <a:pt x="1246" y="1973"/>
                  <a:pt x="1211" y="1978"/>
                  <a:pt x="1176" y="1981"/>
                </a:cubicBezTo>
                <a:cubicBezTo>
                  <a:pt x="1141" y="1984"/>
                  <a:pt x="1106" y="1986"/>
                  <a:pt x="1071" y="1986"/>
                </a:cubicBezTo>
                <a:cubicBezTo>
                  <a:pt x="1036" y="1986"/>
                  <a:pt x="1001" y="1984"/>
                  <a:pt x="966" y="1981"/>
                </a:cubicBezTo>
                <a:cubicBezTo>
                  <a:pt x="931" y="1978"/>
                  <a:pt x="897" y="1973"/>
                  <a:pt x="862" y="1967"/>
                </a:cubicBezTo>
                <a:cubicBezTo>
                  <a:pt x="828" y="1960"/>
                  <a:pt x="794" y="1953"/>
                  <a:pt x="760" y="1943"/>
                </a:cubicBezTo>
                <a:cubicBezTo>
                  <a:pt x="727" y="1934"/>
                  <a:pt x="694" y="1923"/>
                  <a:pt x="661" y="1911"/>
                </a:cubicBezTo>
                <a:cubicBezTo>
                  <a:pt x="629" y="1898"/>
                  <a:pt x="597" y="1885"/>
                  <a:pt x="566" y="1869"/>
                </a:cubicBezTo>
                <a:cubicBezTo>
                  <a:pt x="535" y="1854"/>
                  <a:pt x="505" y="1838"/>
                  <a:pt x="476" y="1820"/>
                </a:cubicBezTo>
                <a:cubicBezTo>
                  <a:pt x="447" y="1802"/>
                  <a:pt x="419" y="1783"/>
                  <a:pt x="392" y="1762"/>
                </a:cubicBezTo>
                <a:cubicBezTo>
                  <a:pt x="364" y="1742"/>
                  <a:pt x="338" y="1720"/>
                  <a:pt x="314" y="1697"/>
                </a:cubicBezTo>
                <a:cubicBezTo>
                  <a:pt x="289" y="1674"/>
                  <a:pt x="265" y="1651"/>
                  <a:pt x="243" y="1626"/>
                </a:cubicBezTo>
                <a:cubicBezTo>
                  <a:pt x="221" y="1601"/>
                  <a:pt x="200" y="1575"/>
                  <a:pt x="180" y="1548"/>
                </a:cubicBezTo>
                <a:cubicBezTo>
                  <a:pt x="161" y="1521"/>
                  <a:pt x="143" y="1494"/>
                  <a:pt x="126" y="1465"/>
                </a:cubicBezTo>
                <a:cubicBezTo>
                  <a:pt x="110" y="1437"/>
                  <a:pt x="95" y="1408"/>
                  <a:pt x="81" y="1378"/>
                </a:cubicBezTo>
                <a:cubicBezTo>
                  <a:pt x="68" y="1348"/>
                  <a:pt x="56" y="1318"/>
                  <a:pt x="46" y="1287"/>
                </a:cubicBezTo>
                <a:cubicBezTo>
                  <a:pt x="36" y="1256"/>
                  <a:pt x="27" y="1225"/>
                  <a:pt x="20" y="1193"/>
                </a:cubicBezTo>
                <a:cubicBezTo>
                  <a:pt x="14" y="1161"/>
                  <a:pt x="8" y="1130"/>
                  <a:pt x="5" y="1097"/>
                </a:cubicBezTo>
                <a:cubicBezTo>
                  <a:pt x="2" y="1065"/>
                  <a:pt x="0" y="1033"/>
                  <a:pt x="0" y="100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9639000" y="5972040"/>
            <a:ext cx="790920" cy="733680"/>
          </a:xfrm>
          <a:custGeom>
            <a:avLst/>
            <a:gdLst/>
            <a:ahLst/>
            <a:rect l="0" t="0" r="r" b="b"/>
            <a:pathLst>
              <a:path w="2197" h="2038">
                <a:moveTo>
                  <a:pt x="0" y="1027"/>
                </a:moveTo>
                <a:lnTo>
                  <a:pt x="0" y="1012"/>
                </a:lnTo>
                <a:cubicBezTo>
                  <a:pt x="0" y="979"/>
                  <a:pt x="2" y="946"/>
                  <a:pt x="6" y="913"/>
                </a:cubicBezTo>
                <a:cubicBezTo>
                  <a:pt x="9" y="880"/>
                  <a:pt x="14" y="847"/>
                  <a:pt x="21" y="815"/>
                </a:cubicBezTo>
                <a:cubicBezTo>
                  <a:pt x="28" y="782"/>
                  <a:pt x="37" y="750"/>
                  <a:pt x="48" y="718"/>
                </a:cubicBezTo>
                <a:cubicBezTo>
                  <a:pt x="58" y="686"/>
                  <a:pt x="70" y="655"/>
                  <a:pt x="84" y="624"/>
                </a:cubicBezTo>
                <a:cubicBezTo>
                  <a:pt x="98" y="594"/>
                  <a:pt x="113" y="564"/>
                  <a:pt x="130" y="534"/>
                </a:cubicBezTo>
                <a:cubicBezTo>
                  <a:pt x="147" y="505"/>
                  <a:pt x="165" y="477"/>
                  <a:pt x="185" y="449"/>
                </a:cubicBezTo>
                <a:cubicBezTo>
                  <a:pt x="205" y="422"/>
                  <a:pt x="227" y="395"/>
                  <a:pt x="250" y="370"/>
                </a:cubicBezTo>
                <a:cubicBezTo>
                  <a:pt x="272" y="344"/>
                  <a:pt x="297" y="319"/>
                  <a:pt x="322" y="296"/>
                </a:cubicBezTo>
                <a:cubicBezTo>
                  <a:pt x="347" y="273"/>
                  <a:pt x="374" y="250"/>
                  <a:pt x="402" y="229"/>
                </a:cubicBezTo>
                <a:cubicBezTo>
                  <a:pt x="430" y="208"/>
                  <a:pt x="458" y="189"/>
                  <a:pt x="488" y="170"/>
                </a:cubicBezTo>
                <a:cubicBezTo>
                  <a:pt x="518" y="152"/>
                  <a:pt x="549" y="135"/>
                  <a:pt x="581" y="119"/>
                </a:cubicBezTo>
                <a:cubicBezTo>
                  <a:pt x="612" y="104"/>
                  <a:pt x="645" y="90"/>
                  <a:pt x="679" y="77"/>
                </a:cubicBezTo>
                <a:cubicBezTo>
                  <a:pt x="712" y="64"/>
                  <a:pt x="746" y="53"/>
                  <a:pt x="781" y="43"/>
                </a:cubicBezTo>
                <a:cubicBezTo>
                  <a:pt x="815" y="34"/>
                  <a:pt x="850" y="26"/>
                  <a:pt x="885" y="19"/>
                </a:cubicBezTo>
                <a:cubicBezTo>
                  <a:pt x="920" y="13"/>
                  <a:pt x="956" y="8"/>
                  <a:pt x="992" y="5"/>
                </a:cubicBezTo>
                <a:cubicBezTo>
                  <a:pt x="1028" y="1"/>
                  <a:pt x="1063" y="0"/>
                  <a:pt x="1099" y="0"/>
                </a:cubicBezTo>
                <a:cubicBezTo>
                  <a:pt x="1135" y="0"/>
                  <a:pt x="1171" y="1"/>
                  <a:pt x="1207" y="5"/>
                </a:cubicBezTo>
                <a:cubicBezTo>
                  <a:pt x="1243" y="8"/>
                  <a:pt x="1278" y="13"/>
                  <a:pt x="1314" y="19"/>
                </a:cubicBezTo>
                <a:cubicBezTo>
                  <a:pt x="1349" y="26"/>
                  <a:pt x="1384" y="34"/>
                  <a:pt x="1418" y="43"/>
                </a:cubicBezTo>
                <a:cubicBezTo>
                  <a:pt x="1453" y="53"/>
                  <a:pt x="1486" y="64"/>
                  <a:pt x="1520" y="77"/>
                </a:cubicBezTo>
                <a:cubicBezTo>
                  <a:pt x="1553" y="90"/>
                  <a:pt x="1585" y="104"/>
                  <a:pt x="1617" y="119"/>
                </a:cubicBezTo>
                <a:cubicBezTo>
                  <a:pt x="1649" y="135"/>
                  <a:pt x="1679" y="152"/>
                  <a:pt x="1709" y="170"/>
                </a:cubicBezTo>
                <a:cubicBezTo>
                  <a:pt x="1739" y="189"/>
                  <a:pt x="1768" y="208"/>
                  <a:pt x="1796" y="229"/>
                </a:cubicBezTo>
                <a:cubicBezTo>
                  <a:pt x="1824" y="250"/>
                  <a:pt x="1850" y="273"/>
                  <a:pt x="1876" y="296"/>
                </a:cubicBezTo>
                <a:cubicBezTo>
                  <a:pt x="1901" y="319"/>
                  <a:pt x="1925" y="344"/>
                  <a:pt x="1948" y="370"/>
                </a:cubicBezTo>
                <a:cubicBezTo>
                  <a:pt x="1971" y="395"/>
                  <a:pt x="1992" y="422"/>
                  <a:pt x="2012" y="449"/>
                </a:cubicBezTo>
                <a:cubicBezTo>
                  <a:pt x="2032" y="477"/>
                  <a:pt x="2051" y="505"/>
                  <a:pt x="2068" y="534"/>
                </a:cubicBezTo>
                <a:cubicBezTo>
                  <a:pt x="2085" y="564"/>
                  <a:pt x="2100" y="594"/>
                  <a:pt x="2114" y="624"/>
                </a:cubicBezTo>
                <a:cubicBezTo>
                  <a:pt x="2128" y="655"/>
                  <a:pt x="2140" y="686"/>
                  <a:pt x="2150" y="718"/>
                </a:cubicBezTo>
                <a:cubicBezTo>
                  <a:pt x="2161" y="750"/>
                  <a:pt x="2169" y="782"/>
                  <a:pt x="2176" y="815"/>
                </a:cubicBezTo>
                <a:cubicBezTo>
                  <a:pt x="2183" y="847"/>
                  <a:pt x="2189" y="880"/>
                  <a:pt x="2192" y="913"/>
                </a:cubicBezTo>
                <a:cubicBezTo>
                  <a:pt x="2196" y="946"/>
                  <a:pt x="2197" y="979"/>
                  <a:pt x="2197" y="1012"/>
                </a:cubicBezTo>
                <a:lnTo>
                  <a:pt x="2197" y="1027"/>
                </a:lnTo>
                <a:cubicBezTo>
                  <a:pt x="2197" y="1060"/>
                  <a:pt x="2196" y="1093"/>
                  <a:pt x="2192" y="1126"/>
                </a:cubicBezTo>
                <a:cubicBezTo>
                  <a:pt x="2189" y="1159"/>
                  <a:pt x="2183" y="1192"/>
                  <a:pt x="2176" y="1224"/>
                </a:cubicBezTo>
                <a:cubicBezTo>
                  <a:pt x="2169" y="1257"/>
                  <a:pt x="2161" y="1289"/>
                  <a:pt x="2150" y="1320"/>
                </a:cubicBezTo>
                <a:cubicBezTo>
                  <a:pt x="2140" y="1352"/>
                  <a:pt x="2128" y="1383"/>
                  <a:pt x="2114" y="1414"/>
                </a:cubicBezTo>
                <a:cubicBezTo>
                  <a:pt x="2100" y="1444"/>
                  <a:pt x="2085" y="1474"/>
                  <a:pt x="2068" y="1504"/>
                </a:cubicBezTo>
                <a:cubicBezTo>
                  <a:pt x="2051" y="1533"/>
                  <a:pt x="2032" y="1561"/>
                  <a:pt x="2012" y="1589"/>
                </a:cubicBezTo>
                <a:cubicBezTo>
                  <a:pt x="1992" y="1616"/>
                  <a:pt x="1971" y="1643"/>
                  <a:pt x="1948" y="1668"/>
                </a:cubicBezTo>
                <a:cubicBezTo>
                  <a:pt x="1925" y="1694"/>
                  <a:pt x="1901" y="1719"/>
                  <a:pt x="1876" y="1742"/>
                </a:cubicBezTo>
                <a:cubicBezTo>
                  <a:pt x="1850" y="1765"/>
                  <a:pt x="1824" y="1788"/>
                  <a:pt x="1796" y="1809"/>
                </a:cubicBezTo>
                <a:cubicBezTo>
                  <a:pt x="1768" y="1830"/>
                  <a:pt x="1739" y="1849"/>
                  <a:pt x="1709" y="1868"/>
                </a:cubicBezTo>
                <a:cubicBezTo>
                  <a:pt x="1679" y="1886"/>
                  <a:pt x="1649" y="1903"/>
                  <a:pt x="1617" y="1919"/>
                </a:cubicBezTo>
                <a:cubicBezTo>
                  <a:pt x="1585" y="1934"/>
                  <a:pt x="1553" y="1949"/>
                  <a:pt x="1520" y="1961"/>
                </a:cubicBezTo>
                <a:cubicBezTo>
                  <a:pt x="1486" y="1974"/>
                  <a:pt x="1453" y="1985"/>
                  <a:pt x="1418" y="1995"/>
                </a:cubicBezTo>
                <a:cubicBezTo>
                  <a:pt x="1384" y="2004"/>
                  <a:pt x="1349" y="2012"/>
                  <a:pt x="1314" y="2019"/>
                </a:cubicBezTo>
                <a:cubicBezTo>
                  <a:pt x="1278" y="2025"/>
                  <a:pt x="1243" y="2030"/>
                  <a:pt x="1207" y="2033"/>
                </a:cubicBezTo>
                <a:cubicBezTo>
                  <a:pt x="1171" y="2037"/>
                  <a:pt x="1135" y="2038"/>
                  <a:pt x="1099" y="2038"/>
                </a:cubicBezTo>
                <a:cubicBezTo>
                  <a:pt x="1063" y="2038"/>
                  <a:pt x="1028" y="2037"/>
                  <a:pt x="992" y="2033"/>
                </a:cubicBezTo>
                <a:cubicBezTo>
                  <a:pt x="956" y="2030"/>
                  <a:pt x="920" y="2025"/>
                  <a:pt x="885" y="2019"/>
                </a:cubicBezTo>
                <a:cubicBezTo>
                  <a:pt x="850" y="2012"/>
                  <a:pt x="815" y="2004"/>
                  <a:pt x="781" y="1995"/>
                </a:cubicBezTo>
                <a:cubicBezTo>
                  <a:pt x="746" y="1985"/>
                  <a:pt x="712" y="1974"/>
                  <a:pt x="679" y="1961"/>
                </a:cubicBezTo>
                <a:cubicBezTo>
                  <a:pt x="645" y="1949"/>
                  <a:pt x="612" y="1934"/>
                  <a:pt x="581" y="1919"/>
                </a:cubicBezTo>
                <a:cubicBezTo>
                  <a:pt x="549" y="1903"/>
                  <a:pt x="518" y="1886"/>
                  <a:pt x="488" y="1868"/>
                </a:cubicBezTo>
                <a:cubicBezTo>
                  <a:pt x="458" y="1849"/>
                  <a:pt x="430" y="1830"/>
                  <a:pt x="402" y="1809"/>
                </a:cubicBezTo>
                <a:cubicBezTo>
                  <a:pt x="374" y="1788"/>
                  <a:pt x="347" y="1765"/>
                  <a:pt x="322" y="1742"/>
                </a:cubicBezTo>
                <a:cubicBezTo>
                  <a:pt x="297" y="1719"/>
                  <a:pt x="272" y="1694"/>
                  <a:pt x="250" y="1668"/>
                </a:cubicBezTo>
                <a:cubicBezTo>
                  <a:pt x="227" y="1643"/>
                  <a:pt x="205" y="1616"/>
                  <a:pt x="185" y="1589"/>
                </a:cubicBezTo>
                <a:cubicBezTo>
                  <a:pt x="165" y="1561"/>
                  <a:pt x="147" y="1533"/>
                  <a:pt x="130" y="1504"/>
                </a:cubicBezTo>
                <a:cubicBezTo>
                  <a:pt x="113" y="1474"/>
                  <a:pt x="98" y="1444"/>
                  <a:pt x="84" y="1414"/>
                </a:cubicBezTo>
                <a:cubicBezTo>
                  <a:pt x="70" y="1383"/>
                  <a:pt x="58" y="1352"/>
                  <a:pt x="48" y="1320"/>
                </a:cubicBezTo>
                <a:cubicBezTo>
                  <a:pt x="37" y="1289"/>
                  <a:pt x="28" y="1257"/>
                  <a:pt x="21" y="1224"/>
                </a:cubicBezTo>
                <a:cubicBezTo>
                  <a:pt x="14" y="1192"/>
                  <a:pt x="9" y="1159"/>
                  <a:pt x="6" y="1126"/>
                </a:cubicBezTo>
                <a:cubicBezTo>
                  <a:pt x="2" y="1093"/>
                  <a:pt x="0" y="1060"/>
                  <a:pt x="0" y="1027"/>
                </a:cubicBezTo>
                <a:moveTo>
                  <a:pt x="53" y="1027"/>
                </a:moveTo>
                <a:lnTo>
                  <a:pt x="53" y="1012"/>
                </a:lnTo>
                <a:cubicBezTo>
                  <a:pt x="53" y="981"/>
                  <a:pt x="55" y="949"/>
                  <a:pt x="58" y="918"/>
                </a:cubicBezTo>
                <a:cubicBezTo>
                  <a:pt x="62" y="887"/>
                  <a:pt x="67" y="856"/>
                  <a:pt x="73" y="825"/>
                </a:cubicBezTo>
                <a:cubicBezTo>
                  <a:pt x="80" y="794"/>
                  <a:pt x="88" y="764"/>
                  <a:pt x="98" y="734"/>
                </a:cubicBezTo>
                <a:cubicBezTo>
                  <a:pt x="108" y="703"/>
                  <a:pt x="120" y="673"/>
                  <a:pt x="133" y="644"/>
                </a:cubicBezTo>
                <a:cubicBezTo>
                  <a:pt x="146" y="615"/>
                  <a:pt x="161" y="587"/>
                  <a:pt x="177" y="559"/>
                </a:cubicBezTo>
                <a:cubicBezTo>
                  <a:pt x="193" y="532"/>
                  <a:pt x="210" y="505"/>
                  <a:pt x="229" y="479"/>
                </a:cubicBezTo>
                <a:cubicBezTo>
                  <a:pt x="248" y="453"/>
                  <a:pt x="269" y="427"/>
                  <a:pt x="290" y="403"/>
                </a:cubicBezTo>
                <a:cubicBezTo>
                  <a:pt x="312" y="379"/>
                  <a:pt x="335" y="356"/>
                  <a:pt x="359" y="333"/>
                </a:cubicBezTo>
                <a:cubicBezTo>
                  <a:pt x="384" y="311"/>
                  <a:pt x="409" y="290"/>
                  <a:pt x="435" y="270"/>
                </a:cubicBezTo>
                <a:cubicBezTo>
                  <a:pt x="462" y="250"/>
                  <a:pt x="489" y="232"/>
                  <a:pt x="518" y="214"/>
                </a:cubicBezTo>
                <a:cubicBezTo>
                  <a:pt x="546" y="197"/>
                  <a:pt x="576" y="181"/>
                  <a:pt x="606" y="166"/>
                </a:cubicBezTo>
                <a:cubicBezTo>
                  <a:pt x="636" y="151"/>
                  <a:pt x="667" y="138"/>
                  <a:pt x="699" y="126"/>
                </a:cubicBezTo>
                <a:cubicBezTo>
                  <a:pt x="731" y="114"/>
                  <a:pt x="763" y="103"/>
                  <a:pt x="796" y="94"/>
                </a:cubicBezTo>
                <a:cubicBezTo>
                  <a:pt x="829" y="85"/>
                  <a:pt x="862" y="77"/>
                  <a:pt x="895" y="71"/>
                </a:cubicBezTo>
                <a:cubicBezTo>
                  <a:pt x="929" y="65"/>
                  <a:pt x="963" y="60"/>
                  <a:pt x="997" y="57"/>
                </a:cubicBezTo>
                <a:cubicBezTo>
                  <a:pt x="1031" y="54"/>
                  <a:pt x="1065" y="53"/>
                  <a:pt x="1099" y="53"/>
                </a:cubicBezTo>
                <a:cubicBezTo>
                  <a:pt x="1134" y="53"/>
                  <a:pt x="1168" y="54"/>
                  <a:pt x="1202" y="57"/>
                </a:cubicBezTo>
                <a:cubicBezTo>
                  <a:pt x="1236" y="60"/>
                  <a:pt x="1270" y="65"/>
                  <a:pt x="1303" y="71"/>
                </a:cubicBezTo>
                <a:cubicBezTo>
                  <a:pt x="1337" y="77"/>
                  <a:pt x="1370" y="85"/>
                  <a:pt x="1403" y="94"/>
                </a:cubicBezTo>
                <a:cubicBezTo>
                  <a:pt x="1435" y="103"/>
                  <a:pt x="1468" y="114"/>
                  <a:pt x="1499" y="126"/>
                </a:cubicBezTo>
                <a:cubicBezTo>
                  <a:pt x="1531" y="138"/>
                  <a:pt x="1562" y="151"/>
                  <a:pt x="1592" y="166"/>
                </a:cubicBezTo>
                <a:cubicBezTo>
                  <a:pt x="1622" y="181"/>
                  <a:pt x="1652" y="197"/>
                  <a:pt x="1680" y="214"/>
                </a:cubicBezTo>
                <a:cubicBezTo>
                  <a:pt x="1708" y="232"/>
                  <a:pt x="1736" y="250"/>
                  <a:pt x="1762" y="270"/>
                </a:cubicBezTo>
                <a:cubicBezTo>
                  <a:pt x="1789" y="290"/>
                  <a:pt x="1814" y="311"/>
                  <a:pt x="1838" y="333"/>
                </a:cubicBezTo>
                <a:cubicBezTo>
                  <a:pt x="1863" y="356"/>
                  <a:pt x="1886" y="379"/>
                  <a:pt x="1907" y="403"/>
                </a:cubicBezTo>
                <a:cubicBezTo>
                  <a:pt x="1929" y="427"/>
                  <a:pt x="1949" y="453"/>
                  <a:pt x="1968" y="479"/>
                </a:cubicBezTo>
                <a:cubicBezTo>
                  <a:pt x="1987" y="505"/>
                  <a:pt x="2005" y="532"/>
                  <a:pt x="2021" y="559"/>
                </a:cubicBezTo>
                <a:cubicBezTo>
                  <a:pt x="2037" y="587"/>
                  <a:pt x="2052" y="615"/>
                  <a:pt x="2065" y="644"/>
                </a:cubicBezTo>
                <a:cubicBezTo>
                  <a:pt x="2078" y="673"/>
                  <a:pt x="2090" y="703"/>
                  <a:pt x="2099" y="734"/>
                </a:cubicBezTo>
                <a:cubicBezTo>
                  <a:pt x="2109" y="764"/>
                  <a:pt x="2118" y="794"/>
                  <a:pt x="2124" y="825"/>
                </a:cubicBezTo>
                <a:cubicBezTo>
                  <a:pt x="2131" y="856"/>
                  <a:pt x="2136" y="887"/>
                  <a:pt x="2139" y="918"/>
                </a:cubicBezTo>
                <a:cubicBezTo>
                  <a:pt x="2143" y="949"/>
                  <a:pt x="2144" y="981"/>
                  <a:pt x="2144" y="1012"/>
                </a:cubicBezTo>
                <a:lnTo>
                  <a:pt x="2144" y="1027"/>
                </a:lnTo>
                <a:cubicBezTo>
                  <a:pt x="2144" y="1058"/>
                  <a:pt x="2143" y="1090"/>
                  <a:pt x="2139" y="1121"/>
                </a:cubicBezTo>
                <a:cubicBezTo>
                  <a:pt x="2136" y="1152"/>
                  <a:pt x="2131" y="1183"/>
                  <a:pt x="2124" y="1214"/>
                </a:cubicBezTo>
                <a:cubicBezTo>
                  <a:pt x="2118" y="1245"/>
                  <a:pt x="2109" y="1275"/>
                  <a:pt x="2099" y="1305"/>
                </a:cubicBezTo>
                <a:cubicBezTo>
                  <a:pt x="2090" y="1335"/>
                  <a:pt x="2078" y="1365"/>
                  <a:pt x="2065" y="1394"/>
                </a:cubicBezTo>
                <a:cubicBezTo>
                  <a:pt x="2052" y="1423"/>
                  <a:pt x="2037" y="1451"/>
                  <a:pt x="2021" y="1479"/>
                </a:cubicBezTo>
                <a:cubicBezTo>
                  <a:pt x="2005" y="1506"/>
                  <a:pt x="1987" y="1533"/>
                  <a:pt x="1968" y="1559"/>
                </a:cubicBezTo>
                <a:cubicBezTo>
                  <a:pt x="1949" y="1585"/>
                  <a:pt x="1929" y="1611"/>
                  <a:pt x="1907" y="1635"/>
                </a:cubicBezTo>
                <a:cubicBezTo>
                  <a:pt x="1886" y="1659"/>
                  <a:pt x="1863" y="1682"/>
                  <a:pt x="1838" y="1705"/>
                </a:cubicBezTo>
                <a:cubicBezTo>
                  <a:pt x="1814" y="1727"/>
                  <a:pt x="1789" y="1748"/>
                  <a:pt x="1762" y="1768"/>
                </a:cubicBezTo>
                <a:cubicBezTo>
                  <a:pt x="1736" y="1788"/>
                  <a:pt x="1708" y="1806"/>
                  <a:pt x="1680" y="1824"/>
                </a:cubicBezTo>
                <a:cubicBezTo>
                  <a:pt x="1652" y="1841"/>
                  <a:pt x="1622" y="1857"/>
                  <a:pt x="1592" y="1872"/>
                </a:cubicBezTo>
                <a:cubicBezTo>
                  <a:pt x="1562" y="1887"/>
                  <a:pt x="1531" y="1900"/>
                  <a:pt x="1499" y="1912"/>
                </a:cubicBezTo>
                <a:cubicBezTo>
                  <a:pt x="1468" y="1924"/>
                  <a:pt x="1435" y="1935"/>
                  <a:pt x="1403" y="1944"/>
                </a:cubicBezTo>
                <a:cubicBezTo>
                  <a:pt x="1370" y="1953"/>
                  <a:pt x="1337" y="1961"/>
                  <a:pt x="1303" y="1967"/>
                </a:cubicBezTo>
                <a:cubicBezTo>
                  <a:pt x="1270" y="1973"/>
                  <a:pt x="1236" y="1978"/>
                  <a:pt x="1202" y="1981"/>
                </a:cubicBezTo>
                <a:cubicBezTo>
                  <a:pt x="1168" y="1984"/>
                  <a:pt x="1134" y="1985"/>
                  <a:pt x="1099" y="1985"/>
                </a:cubicBezTo>
                <a:cubicBezTo>
                  <a:pt x="1065" y="1985"/>
                  <a:pt x="1031" y="1984"/>
                  <a:pt x="997" y="1981"/>
                </a:cubicBezTo>
                <a:cubicBezTo>
                  <a:pt x="963" y="1978"/>
                  <a:pt x="929" y="1973"/>
                  <a:pt x="895" y="1967"/>
                </a:cubicBezTo>
                <a:cubicBezTo>
                  <a:pt x="862" y="1961"/>
                  <a:pt x="829" y="1953"/>
                  <a:pt x="796" y="1944"/>
                </a:cubicBezTo>
                <a:cubicBezTo>
                  <a:pt x="763" y="1935"/>
                  <a:pt x="731" y="1924"/>
                  <a:pt x="699" y="1912"/>
                </a:cubicBezTo>
                <a:cubicBezTo>
                  <a:pt x="667" y="1900"/>
                  <a:pt x="636" y="1887"/>
                  <a:pt x="606" y="1872"/>
                </a:cubicBezTo>
                <a:cubicBezTo>
                  <a:pt x="576" y="1857"/>
                  <a:pt x="546" y="1841"/>
                  <a:pt x="518" y="1824"/>
                </a:cubicBezTo>
                <a:cubicBezTo>
                  <a:pt x="489" y="1806"/>
                  <a:pt x="462" y="1788"/>
                  <a:pt x="435" y="1768"/>
                </a:cubicBezTo>
                <a:cubicBezTo>
                  <a:pt x="409" y="1748"/>
                  <a:pt x="384" y="1727"/>
                  <a:pt x="359" y="1705"/>
                </a:cubicBezTo>
                <a:cubicBezTo>
                  <a:pt x="335" y="1682"/>
                  <a:pt x="312" y="1659"/>
                  <a:pt x="290" y="1635"/>
                </a:cubicBezTo>
                <a:cubicBezTo>
                  <a:pt x="269" y="1611"/>
                  <a:pt x="248" y="1585"/>
                  <a:pt x="229" y="1559"/>
                </a:cubicBezTo>
                <a:cubicBezTo>
                  <a:pt x="210" y="1533"/>
                  <a:pt x="193" y="1506"/>
                  <a:pt x="177" y="1479"/>
                </a:cubicBezTo>
                <a:cubicBezTo>
                  <a:pt x="161" y="1451"/>
                  <a:pt x="146" y="1423"/>
                  <a:pt x="133" y="1394"/>
                </a:cubicBezTo>
                <a:cubicBezTo>
                  <a:pt x="120" y="1365"/>
                  <a:pt x="108" y="1335"/>
                  <a:pt x="98" y="1305"/>
                </a:cubicBezTo>
                <a:cubicBezTo>
                  <a:pt x="88" y="1275"/>
                  <a:pt x="80" y="1245"/>
                  <a:pt x="73" y="1214"/>
                </a:cubicBezTo>
                <a:cubicBezTo>
                  <a:pt x="67" y="1183"/>
                  <a:pt x="62" y="1152"/>
                  <a:pt x="58" y="1121"/>
                </a:cubicBezTo>
                <a:cubicBezTo>
                  <a:pt x="55" y="1090"/>
                  <a:pt x="53" y="1058"/>
                  <a:pt x="53" y="1027"/>
                </a:cubicBezTo>
                <a:close/>
              </a:path>
            </a:pathLst>
          </a:custGeom>
          <a:solidFill>
            <a:srgbClr val="1482a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6239160" y="6160680"/>
            <a:ext cx="240516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041d22"/>
                </a:solidFill>
                <a:effectLst/>
                <a:uFillTx/>
                <a:latin typeface="LatinModernMath"/>
                <a:ea typeface="LatinModernMath"/>
              </a:rPr>
              <a:t>dreamseeker_626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9755280" y="5980680"/>
            <a:ext cx="500760" cy="701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3940" strike="noStrike" u="none">
                <a:solidFill>
                  <a:srgbClr val="1482a8"/>
                </a:solidFill>
                <a:effectLst/>
                <a:uFillTx/>
                <a:latin typeface="FontAwesome6Free-Solid"/>
                <a:ea typeface="FontAwesome6Free-Solid"/>
              </a:rPr>
              <a:t></a:t>
            </a:r>
            <a:endParaRPr b="0" lang="en-US" sz="39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0598760" y="6160680"/>
            <a:ext cx="1451520" cy="33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620" strike="noStrike" u="none">
                <a:solidFill>
                  <a:srgbClr val="041d22"/>
                </a:solidFill>
                <a:effectLst/>
                <a:uFillTx/>
                <a:latin typeface="LatinModernMath"/>
                <a:ea typeface="LatinModernMath"/>
              </a:rPr>
              <a:t>SH2-B216</a:t>
            </a:r>
            <a:endParaRPr b="0" lang="en-US" sz="26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5654160" y="6543360"/>
            <a:ext cx="319320" cy="190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30" strike="noStrike" u="none">
                <a:solidFill>
                  <a:srgbClr val="ffffff"/>
                </a:solidFill>
                <a:effectLst/>
                <a:uFillTx/>
                <a:latin typeface="FontAwesome6Brands"/>
                <a:ea typeface="FontAwesome6Brands"/>
              </a:rPr>
              <a:t>5</a:t>
            </a:r>
            <a:r>
              <a:rPr b="0" lang="en-US" sz="1130" strike="noStrike" u="none">
                <a:solidFill>
                  <a:srgbClr val="ffffff"/>
                </a:solidFill>
                <a:effectLst/>
                <a:uFillTx/>
                <a:latin typeface="FontAwesome6Free-Solid"/>
                <a:ea typeface="FontAwesome6Free-Solid"/>
              </a:rPr>
              <a:t> »</a:t>
            </a:r>
            <a:r>
              <a:rPr b="0" lang="en-US" sz="1130" strike="noStrike" u="none">
                <a:solidFill>
                  <a:srgbClr val="ffffff"/>
                </a:solidFill>
                <a:effectLst/>
                <a:uFillTx/>
                <a:latin typeface="FontAwesome6Brands"/>
                <a:ea typeface="FontAwesome6Brands"/>
              </a:rPr>
              <a:t> 5</a:t>
            </a:r>
            <a:endParaRPr b="0" lang="en-US" sz="1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LibreOffice/25.2.2.2$MacOSX_AARCH64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zh-CN</dc:language>
  <cp:lastModifiedBy/>
  <cp:revision>0</cp:revision>
  <dc:subject/>
  <dc:title/>
</cp:coreProperties>
</file>