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Old Standard TT" panose="020B0604020202020204" charset="0"/>
      <p:regular r:id="rId26"/>
      <p:bold r:id="rId27"/>
      <p: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grnodlq5fZN0oIV+67vNT+epDF6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5321"/>
  </p:normalViewPr>
  <p:slideViewPr>
    <p:cSldViewPr snapToGrid="0">
      <p:cViewPr varScale="1">
        <p:scale>
          <a:sx n="110" d="100"/>
          <a:sy n="110" d="100"/>
        </p:scale>
        <p:origin x="59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13" name="Google Shape;11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19" name="Google Shape;11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26" name="Google Shape;12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32" name="Google Shape;13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
        <p:nvSpPr>
          <p:cNvPr id="138" name="Google Shape;13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44" name="Google Shape;14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
        <p:nvSpPr>
          <p:cNvPr id="150" name="Google Shape;15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56" name="Google Shape;15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63" name="Google Shape;16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f6736bf114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
        <p:nvSpPr>
          <p:cNvPr id="168" name="Google Shape;168;gf6736bf11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a8b3e54049_0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63" name="Google Shape;63;ga8b3e5404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a277e0f25b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69" name="Google Shape;69;ga277e0f25b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75" name="Google Shape;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81" name="Google Shape;8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87" name="Google Shape;8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93" name="Google Shape;9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99" name="Google Shape;9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06" name="Google Shape;10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g541ecb1ff1_0_266"/>
          <p:cNvSpPr/>
          <p:nvPr/>
        </p:nvSpPr>
        <p:spPr>
          <a:xfrm>
            <a:off x="0" y="133"/>
            <a:ext cx="12192000" cy="2282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1" name="Google Shape;11;g541ecb1ff1_0_266"/>
          <p:cNvCxnSpPr/>
          <p:nvPr/>
        </p:nvCxnSpPr>
        <p:spPr>
          <a:xfrm>
            <a:off x="855912" y="4796667"/>
            <a:ext cx="5205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g541ecb1ff1_0_266"/>
          <p:cNvSpPr txBox="1">
            <a:spLocks noGrp="1"/>
          </p:cNvSpPr>
          <p:nvPr>
            <p:ph type="ctrTitle"/>
          </p:nvPr>
        </p:nvSpPr>
        <p:spPr>
          <a:xfrm>
            <a:off x="683600" y="2524400"/>
            <a:ext cx="10824900" cy="2030400"/>
          </a:xfrm>
          <a:prstGeom prst="rect">
            <a:avLst/>
          </a:prstGeom>
          <a:noFill/>
          <a:ln>
            <a:noFill/>
          </a:ln>
        </p:spPr>
        <p:txBody>
          <a:bodyPr spcFirstLastPara="1" wrap="square" lIns="121900" tIns="121900" rIns="121900" bIns="121900" anchor="b" anchorCtr="0">
            <a:noAutofit/>
          </a:bodyPr>
          <a:lstStyle>
            <a:lvl1pPr lvl="0" algn="l">
              <a:lnSpc>
                <a:spcPct val="100000"/>
              </a:lnSpc>
              <a:spcBef>
                <a:spcPts val="0"/>
              </a:spcBef>
              <a:spcAft>
                <a:spcPts val="0"/>
              </a:spcAft>
              <a:buClr>
                <a:schemeClr val="accent1"/>
              </a:buClr>
              <a:buSzPts val="5600"/>
              <a:buNone/>
              <a:defRPr sz="5600">
                <a:solidFill>
                  <a:schemeClr val="accent1"/>
                </a:solidFill>
              </a:defRPr>
            </a:lvl1pPr>
            <a:lvl2pPr lvl="1" algn="l">
              <a:lnSpc>
                <a:spcPct val="100000"/>
              </a:lnSpc>
              <a:spcBef>
                <a:spcPts val="0"/>
              </a:spcBef>
              <a:spcAft>
                <a:spcPts val="0"/>
              </a:spcAft>
              <a:buClr>
                <a:schemeClr val="accent1"/>
              </a:buClr>
              <a:buSzPts val="5600"/>
              <a:buNone/>
              <a:defRPr sz="5600">
                <a:solidFill>
                  <a:schemeClr val="accent1"/>
                </a:solidFill>
              </a:defRPr>
            </a:lvl2pPr>
            <a:lvl3pPr lvl="2" algn="l">
              <a:lnSpc>
                <a:spcPct val="100000"/>
              </a:lnSpc>
              <a:spcBef>
                <a:spcPts val="0"/>
              </a:spcBef>
              <a:spcAft>
                <a:spcPts val="0"/>
              </a:spcAft>
              <a:buClr>
                <a:schemeClr val="accent1"/>
              </a:buClr>
              <a:buSzPts val="5600"/>
              <a:buNone/>
              <a:defRPr sz="5600">
                <a:solidFill>
                  <a:schemeClr val="accent1"/>
                </a:solidFill>
              </a:defRPr>
            </a:lvl3pPr>
            <a:lvl4pPr lvl="3" algn="l">
              <a:lnSpc>
                <a:spcPct val="100000"/>
              </a:lnSpc>
              <a:spcBef>
                <a:spcPts val="0"/>
              </a:spcBef>
              <a:spcAft>
                <a:spcPts val="0"/>
              </a:spcAft>
              <a:buClr>
                <a:schemeClr val="accent1"/>
              </a:buClr>
              <a:buSzPts val="5600"/>
              <a:buNone/>
              <a:defRPr sz="5600">
                <a:solidFill>
                  <a:schemeClr val="accent1"/>
                </a:solidFill>
              </a:defRPr>
            </a:lvl4pPr>
            <a:lvl5pPr lvl="4" algn="l">
              <a:lnSpc>
                <a:spcPct val="100000"/>
              </a:lnSpc>
              <a:spcBef>
                <a:spcPts val="0"/>
              </a:spcBef>
              <a:spcAft>
                <a:spcPts val="0"/>
              </a:spcAft>
              <a:buClr>
                <a:schemeClr val="accent1"/>
              </a:buClr>
              <a:buSzPts val="5600"/>
              <a:buNone/>
              <a:defRPr sz="5600">
                <a:solidFill>
                  <a:schemeClr val="accent1"/>
                </a:solidFill>
              </a:defRPr>
            </a:lvl5pPr>
            <a:lvl6pPr lvl="5" algn="l">
              <a:lnSpc>
                <a:spcPct val="100000"/>
              </a:lnSpc>
              <a:spcBef>
                <a:spcPts val="0"/>
              </a:spcBef>
              <a:spcAft>
                <a:spcPts val="0"/>
              </a:spcAft>
              <a:buClr>
                <a:schemeClr val="accent1"/>
              </a:buClr>
              <a:buSzPts val="5600"/>
              <a:buNone/>
              <a:defRPr sz="5600">
                <a:solidFill>
                  <a:schemeClr val="accent1"/>
                </a:solidFill>
              </a:defRPr>
            </a:lvl6pPr>
            <a:lvl7pPr lvl="6" algn="l">
              <a:lnSpc>
                <a:spcPct val="100000"/>
              </a:lnSpc>
              <a:spcBef>
                <a:spcPts val="0"/>
              </a:spcBef>
              <a:spcAft>
                <a:spcPts val="0"/>
              </a:spcAft>
              <a:buClr>
                <a:schemeClr val="accent1"/>
              </a:buClr>
              <a:buSzPts val="5600"/>
              <a:buNone/>
              <a:defRPr sz="5600">
                <a:solidFill>
                  <a:schemeClr val="accent1"/>
                </a:solidFill>
              </a:defRPr>
            </a:lvl7pPr>
            <a:lvl8pPr lvl="7" algn="l">
              <a:lnSpc>
                <a:spcPct val="100000"/>
              </a:lnSpc>
              <a:spcBef>
                <a:spcPts val="0"/>
              </a:spcBef>
              <a:spcAft>
                <a:spcPts val="0"/>
              </a:spcAft>
              <a:buClr>
                <a:schemeClr val="accent1"/>
              </a:buClr>
              <a:buSzPts val="5600"/>
              <a:buNone/>
              <a:defRPr sz="5600">
                <a:solidFill>
                  <a:schemeClr val="accent1"/>
                </a:solidFill>
              </a:defRPr>
            </a:lvl8pPr>
            <a:lvl9pPr lvl="8" algn="l">
              <a:lnSpc>
                <a:spcPct val="100000"/>
              </a:lnSpc>
              <a:spcBef>
                <a:spcPts val="0"/>
              </a:spcBef>
              <a:spcAft>
                <a:spcPts val="0"/>
              </a:spcAft>
              <a:buClr>
                <a:schemeClr val="accent1"/>
              </a:buClr>
              <a:buSzPts val="5600"/>
              <a:buNone/>
              <a:defRPr sz="5600">
                <a:solidFill>
                  <a:schemeClr val="accent1"/>
                </a:solidFill>
              </a:defRPr>
            </a:lvl9pPr>
          </a:lstStyle>
          <a:p>
            <a:endParaRPr/>
          </a:p>
        </p:txBody>
      </p:sp>
      <p:sp>
        <p:nvSpPr>
          <p:cNvPr id="13" name="Google Shape;13;g541ecb1ff1_0_266"/>
          <p:cNvSpPr txBox="1">
            <a:spLocks noGrp="1"/>
          </p:cNvSpPr>
          <p:nvPr>
            <p:ph type="subTitle" idx="1"/>
          </p:nvPr>
        </p:nvSpPr>
        <p:spPr>
          <a:xfrm>
            <a:off x="683600" y="5120852"/>
            <a:ext cx="10824900" cy="10500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Clr>
                <a:schemeClr val="accent2"/>
              </a:buClr>
              <a:buSzPts val="3200"/>
              <a:buNone/>
              <a:defRPr sz="3200">
                <a:solidFill>
                  <a:schemeClr val="accent2"/>
                </a:solidFill>
              </a:defRPr>
            </a:lvl1pPr>
            <a:lvl2pPr lvl="1" algn="l">
              <a:lnSpc>
                <a:spcPct val="100000"/>
              </a:lnSpc>
              <a:spcBef>
                <a:spcPts val="0"/>
              </a:spcBef>
              <a:spcAft>
                <a:spcPts val="0"/>
              </a:spcAft>
              <a:buClr>
                <a:schemeClr val="accent2"/>
              </a:buClr>
              <a:buSzPts val="3200"/>
              <a:buNone/>
              <a:defRPr sz="3200">
                <a:solidFill>
                  <a:schemeClr val="accent2"/>
                </a:solidFill>
              </a:defRPr>
            </a:lvl2pPr>
            <a:lvl3pPr lvl="2" algn="l">
              <a:lnSpc>
                <a:spcPct val="100000"/>
              </a:lnSpc>
              <a:spcBef>
                <a:spcPts val="0"/>
              </a:spcBef>
              <a:spcAft>
                <a:spcPts val="0"/>
              </a:spcAft>
              <a:buClr>
                <a:schemeClr val="accent2"/>
              </a:buClr>
              <a:buSzPts val="3200"/>
              <a:buNone/>
              <a:defRPr sz="3200">
                <a:solidFill>
                  <a:schemeClr val="accent2"/>
                </a:solidFill>
              </a:defRPr>
            </a:lvl3pPr>
            <a:lvl4pPr lvl="3" algn="l">
              <a:lnSpc>
                <a:spcPct val="100000"/>
              </a:lnSpc>
              <a:spcBef>
                <a:spcPts val="0"/>
              </a:spcBef>
              <a:spcAft>
                <a:spcPts val="0"/>
              </a:spcAft>
              <a:buClr>
                <a:schemeClr val="accent2"/>
              </a:buClr>
              <a:buSzPts val="3200"/>
              <a:buNone/>
              <a:defRPr sz="3200">
                <a:solidFill>
                  <a:schemeClr val="accent2"/>
                </a:solidFill>
              </a:defRPr>
            </a:lvl4pPr>
            <a:lvl5pPr lvl="4" algn="l">
              <a:lnSpc>
                <a:spcPct val="100000"/>
              </a:lnSpc>
              <a:spcBef>
                <a:spcPts val="0"/>
              </a:spcBef>
              <a:spcAft>
                <a:spcPts val="0"/>
              </a:spcAft>
              <a:buClr>
                <a:schemeClr val="accent2"/>
              </a:buClr>
              <a:buSzPts val="3200"/>
              <a:buNone/>
              <a:defRPr sz="3200">
                <a:solidFill>
                  <a:schemeClr val="accent2"/>
                </a:solidFill>
              </a:defRPr>
            </a:lvl5pPr>
            <a:lvl6pPr lvl="5" algn="l">
              <a:lnSpc>
                <a:spcPct val="100000"/>
              </a:lnSpc>
              <a:spcBef>
                <a:spcPts val="0"/>
              </a:spcBef>
              <a:spcAft>
                <a:spcPts val="0"/>
              </a:spcAft>
              <a:buClr>
                <a:schemeClr val="accent2"/>
              </a:buClr>
              <a:buSzPts val="3200"/>
              <a:buNone/>
              <a:defRPr sz="3200">
                <a:solidFill>
                  <a:schemeClr val="accent2"/>
                </a:solidFill>
              </a:defRPr>
            </a:lvl6pPr>
            <a:lvl7pPr lvl="6" algn="l">
              <a:lnSpc>
                <a:spcPct val="100000"/>
              </a:lnSpc>
              <a:spcBef>
                <a:spcPts val="0"/>
              </a:spcBef>
              <a:spcAft>
                <a:spcPts val="0"/>
              </a:spcAft>
              <a:buClr>
                <a:schemeClr val="accent2"/>
              </a:buClr>
              <a:buSzPts val="3200"/>
              <a:buNone/>
              <a:defRPr sz="3200">
                <a:solidFill>
                  <a:schemeClr val="accent2"/>
                </a:solidFill>
              </a:defRPr>
            </a:lvl7pPr>
            <a:lvl8pPr lvl="7" algn="l">
              <a:lnSpc>
                <a:spcPct val="100000"/>
              </a:lnSpc>
              <a:spcBef>
                <a:spcPts val="0"/>
              </a:spcBef>
              <a:spcAft>
                <a:spcPts val="0"/>
              </a:spcAft>
              <a:buClr>
                <a:schemeClr val="accent2"/>
              </a:buClr>
              <a:buSzPts val="3200"/>
              <a:buNone/>
              <a:defRPr sz="3200">
                <a:solidFill>
                  <a:schemeClr val="accent2"/>
                </a:solidFill>
              </a:defRPr>
            </a:lvl8pPr>
            <a:lvl9pPr lvl="8" algn="l">
              <a:lnSpc>
                <a:spcPct val="100000"/>
              </a:lnSpc>
              <a:spcBef>
                <a:spcPts val="0"/>
              </a:spcBef>
              <a:spcAft>
                <a:spcPts val="0"/>
              </a:spcAft>
              <a:buClr>
                <a:schemeClr val="accent2"/>
              </a:buClr>
              <a:buSzPts val="3200"/>
              <a:buNone/>
              <a:defRPr sz="3200">
                <a:solidFill>
                  <a:schemeClr val="accent2"/>
                </a:solidFill>
              </a:defRPr>
            </a:lvl9pPr>
          </a:lstStyle>
          <a:p>
            <a:endParaRPr/>
          </a:p>
        </p:txBody>
      </p:sp>
      <p:sp>
        <p:nvSpPr>
          <p:cNvPr id="14" name="Google Shape;14;g541ecb1ff1_0_266"/>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g541ecb1ff1_0_306"/>
          <p:cNvSpPr txBox="1">
            <a:spLocks noGrp="1"/>
          </p:cNvSpPr>
          <p:nvPr>
            <p:ph type="title" hasCustomPrompt="1"/>
          </p:nvPr>
        </p:nvSpPr>
        <p:spPr>
          <a:xfrm>
            <a:off x="415600" y="1386200"/>
            <a:ext cx="11360700" cy="2808300"/>
          </a:xfrm>
          <a:prstGeom prst="rect">
            <a:avLst/>
          </a:prstGeom>
          <a:noFill/>
          <a:ln>
            <a:noFill/>
          </a:ln>
        </p:spPr>
        <p:txBody>
          <a:bodyPr spcFirstLastPara="1" wrap="square" lIns="121900" tIns="121900" rIns="121900" bIns="121900" anchor="b" anchorCtr="0">
            <a:noAutofit/>
          </a:bodyPr>
          <a:lstStyle>
            <a:lvl1pPr lvl="0" algn="ctr">
              <a:lnSpc>
                <a:spcPct val="100000"/>
              </a:lnSpc>
              <a:spcBef>
                <a:spcPts val="0"/>
              </a:spcBef>
              <a:spcAft>
                <a:spcPts val="0"/>
              </a:spcAft>
              <a:buSzPts val="18700"/>
              <a:buNone/>
              <a:defRPr sz="18700" b="1"/>
            </a:lvl1pPr>
            <a:lvl2pPr lvl="1" algn="ctr">
              <a:lnSpc>
                <a:spcPct val="100000"/>
              </a:lnSpc>
              <a:spcBef>
                <a:spcPts val="0"/>
              </a:spcBef>
              <a:spcAft>
                <a:spcPts val="0"/>
              </a:spcAft>
              <a:buSzPts val="18700"/>
              <a:buNone/>
              <a:defRPr sz="18700" b="1"/>
            </a:lvl2pPr>
            <a:lvl3pPr lvl="2" algn="ctr">
              <a:lnSpc>
                <a:spcPct val="100000"/>
              </a:lnSpc>
              <a:spcBef>
                <a:spcPts val="0"/>
              </a:spcBef>
              <a:spcAft>
                <a:spcPts val="0"/>
              </a:spcAft>
              <a:buSzPts val="18700"/>
              <a:buNone/>
              <a:defRPr sz="18700" b="1"/>
            </a:lvl3pPr>
            <a:lvl4pPr lvl="3" algn="ctr">
              <a:lnSpc>
                <a:spcPct val="100000"/>
              </a:lnSpc>
              <a:spcBef>
                <a:spcPts val="0"/>
              </a:spcBef>
              <a:spcAft>
                <a:spcPts val="0"/>
              </a:spcAft>
              <a:buSzPts val="18700"/>
              <a:buNone/>
              <a:defRPr sz="18700" b="1"/>
            </a:lvl4pPr>
            <a:lvl5pPr lvl="4" algn="ctr">
              <a:lnSpc>
                <a:spcPct val="100000"/>
              </a:lnSpc>
              <a:spcBef>
                <a:spcPts val="0"/>
              </a:spcBef>
              <a:spcAft>
                <a:spcPts val="0"/>
              </a:spcAft>
              <a:buSzPts val="18700"/>
              <a:buNone/>
              <a:defRPr sz="18700" b="1"/>
            </a:lvl5pPr>
            <a:lvl6pPr lvl="5" algn="ctr">
              <a:lnSpc>
                <a:spcPct val="100000"/>
              </a:lnSpc>
              <a:spcBef>
                <a:spcPts val="0"/>
              </a:spcBef>
              <a:spcAft>
                <a:spcPts val="0"/>
              </a:spcAft>
              <a:buSzPts val="18700"/>
              <a:buNone/>
              <a:defRPr sz="18700" b="1"/>
            </a:lvl6pPr>
            <a:lvl7pPr lvl="6" algn="ctr">
              <a:lnSpc>
                <a:spcPct val="100000"/>
              </a:lnSpc>
              <a:spcBef>
                <a:spcPts val="0"/>
              </a:spcBef>
              <a:spcAft>
                <a:spcPts val="0"/>
              </a:spcAft>
              <a:buSzPts val="18700"/>
              <a:buNone/>
              <a:defRPr sz="18700" b="1"/>
            </a:lvl7pPr>
            <a:lvl8pPr lvl="7" algn="ctr">
              <a:lnSpc>
                <a:spcPct val="100000"/>
              </a:lnSpc>
              <a:spcBef>
                <a:spcPts val="0"/>
              </a:spcBef>
              <a:spcAft>
                <a:spcPts val="0"/>
              </a:spcAft>
              <a:buSzPts val="18700"/>
              <a:buNone/>
              <a:defRPr sz="18700" b="1"/>
            </a:lvl8pPr>
            <a:lvl9pPr lvl="8" algn="ctr">
              <a:lnSpc>
                <a:spcPct val="100000"/>
              </a:lnSpc>
              <a:spcBef>
                <a:spcPts val="0"/>
              </a:spcBef>
              <a:spcAft>
                <a:spcPts val="0"/>
              </a:spcAft>
              <a:buSzPts val="18700"/>
              <a:buNone/>
              <a:defRPr sz="18700" b="1"/>
            </a:lvl9pPr>
          </a:lstStyle>
          <a:p>
            <a:r>
              <a:t>xx%</a:t>
            </a:r>
          </a:p>
        </p:txBody>
      </p:sp>
      <p:sp>
        <p:nvSpPr>
          <p:cNvPr id="51" name="Google Shape;51;g541ecb1ff1_0_306"/>
          <p:cNvSpPr txBox="1">
            <a:spLocks noGrp="1"/>
          </p:cNvSpPr>
          <p:nvPr>
            <p:ph type="body" idx="1"/>
          </p:nvPr>
        </p:nvSpPr>
        <p:spPr>
          <a:xfrm>
            <a:off x="415600" y="4304567"/>
            <a:ext cx="11360700" cy="1734300"/>
          </a:xfrm>
          <a:prstGeom prst="rect">
            <a:avLst/>
          </a:prstGeom>
          <a:noFill/>
          <a:ln>
            <a:noFill/>
          </a:ln>
        </p:spPr>
        <p:txBody>
          <a:bodyPr spcFirstLastPara="1" wrap="square" lIns="121900" tIns="121900" rIns="121900" bIns="121900" anchor="t" anchorCtr="0">
            <a:noAutofit/>
          </a:bodyPr>
          <a:lstStyle>
            <a:lvl1pPr marL="457200" lvl="0" indent="-381000" algn="ctr">
              <a:lnSpc>
                <a:spcPct val="115000"/>
              </a:lnSpc>
              <a:spcBef>
                <a:spcPts val="0"/>
              </a:spcBef>
              <a:spcAft>
                <a:spcPts val="0"/>
              </a:spcAft>
              <a:buSzPts val="2400"/>
              <a:buChar char="●"/>
              <a:defRPr/>
            </a:lvl1pPr>
            <a:lvl2pPr marL="914400" lvl="1" indent="-349250" algn="ctr">
              <a:lnSpc>
                <a:spcPct val="115000"/>
              </a:lnSpc>
              <a:spcBef>
                <a:spcPts val="2100"/>
              </a:spcBef>
              <a:spcAft>
                <a:spcPts val="0"/>
              </a:spcAft>
              <a:buSzPts val="1900"/>
              <a:buChar char="○"/>
              <a:defRPr/>
            </a:lvl2pPr>
            <a:lvl3pPr marL="1371600" lvl="2" indent="-349250" algn="ctr">
              <a:lnSpc>
                <a:spcPct val="115000"/>
              </a:lnSpc>
              <a:spcBef>
                <a:spcPts val="2100"/>
              </a:spcBef>
              <a:spcAft>
                <a:spcPts val="0"/>
              </a:spcAft>
              <a:buSzPts val="1900"/>
              <a:buChar char="■"/>
              <a:defRPr/>
            </a:lvl3pPr>
            <a:lvl4pPr marL="1828800" lvl="3" indent="-349250" algn="ctr">
              <a:lnSpc>
                <a:spcPct val="115000"/>
              </a:lnSpc>
              <a:spcBef>
                <a:spcPts val="2100"/>
              </a:spcBef>
              <a:spcAft>
                <a:spcPts val="0"/>
              </a:spcAft>
              <a:buSzPts val="1900"/>
              <a:buChar char="●"/>
              <a:defRPr/>
            </a:lvl4pPr>
            <a:lvl5pPr marL="2286000" lvl="4" indent="-349250" algn="ctr">
              <a:lnSpc>
                <a:spcPct val="115000"/>
              </a:lnSpc>
              <a:spcBef>
                <a:spcPts val="2100"/>
              </a:spcBef>
              <a:spcAft>
                <a:spcPts val="0"/>
              </a:spcAft>
              <a:buSzPts val="1900"/>
              <a:buChar char="○"/>
              <a:defRPr/>
            </a:lvl5pPr>
            <a:lvl6pPr marL="2743200" lvl="5" indent="-349250" algn="ctr">
              <a:lnSpc>
                <a:spcPct val="115000"/>
              </a:lnSpc>
              <a:spcBef>
                <a:spcPts val="2100"/>
              </a:spcBef>
              <a:spcAft>
                <a:spcPts val="0"/>
              </a:spcAft>
              <a:buSzPts val="1900"/>
              <a:buChar char="■"/>
              <a:defRPr/>
            </a:lvl6pPr>
            <a:lvl7pPr marL="3200400" lvl="6" indent="-349250" algn="ctr">
              <a:lnSpc>
                <a:spcPct val="115000"/>
              </a:lnSpc>
              <a:spcBef>
                <a:spcPts val="2100"/>
              </a:spcBef>
              <a:spcAft>
                <a:spcPts val="0"/>
              </a:spcAft>
              <a:buSzPts val="1900"/>
              <a:buChar char="●"/>
              <a:defRPr/>
            </a:lvl7pPr>
            <a:lvl8pPr marL="3657600" lvl="7" indent="-349250" algn="ctr">
              <a:lnSpc>
                <a:spcPct val="115000"/>
              </a:lnSpc>
              <a:spcBef>
                <a:spcPts val="2100"/>
              </a:spcBef>
              <a:spcAft>
                <a:spcPts val="0"/>
              </a:spcAft>
              <a:buSzPts val="1900"/>
              <a:buChar char="○"/>
              <a:defRPr/>
            </a:lvl8pPr>
            <a:lvl9pPr marL="4114800" lvl="8" indent="-349250" algn="ctr">
              <a:lnSpc>
                <a:spcPct val="115000"/>
              </a:lnSpc>
              <a:spcBef>
                <a:spcPts val="2100"/>
              </a:spcBef>
              <a:spcAft>
                <a:spcPts val="2100"/>
              </a:spcAft>
              <a:buSzPts val="1900"/>
              <a:buChar char="■"/>
              <a:defRPr/>
            </a:lvl9pPr>
          </a:lstStyle>
          <a:p>
            <a:endParaRPr/>
          </a:p>
        </p:txBody>
      </p:sp>
      <p:sp>
        <p:nvSpPr>
          <p:cNvPr id="52" name="Google Shape;52;g541ecb1ff1_0_306"/>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g541ecb1ff1_0_31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g541ecb1ff1_0_276"/>
          <p:cNvSpPr/>
          <p:nvPr/>
        </p:nvSpPr>
        <p:spPr>
          <a:xfrm>
            <a:off x="0" y="6727600"/>
            <a:ext cx="12192000" cy="1305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g541ecb1ff1_0_276"/>
          <p:cNvSpPr txBox="1">
            <a:spLocks noGrp="1"/>
          </p:cNvSpPr>
          <p:nvPr>
            <p:ph type="title"/>
          </p:nvPr>
        </p:nvSpPr>
        <p:spPr>
          <a:xfrm>
            <a:off x="415600" y="593367"/>
            <a:ext cx="11360700" cy="8175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18" name="Google Shape;18;g541ecb1ff1_0_276"/>
          <p:cNvSpPr txBox="1">
            <a:spLocks noGrp="1"/>
          </p:cNvSpPr>
          <p:nvPr>
            <p:ph type="body" idx="1"/>
          </p:nvPr>
        </p:nvSpPr>
        <p:spPr>
          <a:xfrm>
            <a:off x="415600" y="1562133"/>
            <a:ext cx="11360700" cy="4529700"/>
          </a:xfrm>
          <a:prstGeom prst="rect">
            <a:avLst/>
          </a:prstGeom>
          <a:noFill/>
          <a:ln>
            <a:noFill/>
          </a:ln>
        </p:spPr>
        <p:txBody>
          <a:bodyPr spcFirstLastPara="1" wrap="square" lIns="121900" tIns="121900" rIns="121900" bIns="121900" anchor="t" anchorCtr="0">
            <a:noAutofit/>
          </a:bodyPr>
          <a:lstStyle>
            <a:lvl1pPr marL="457200" lvl="0" indent="-381000" algn="l">
              <a:lnSpc>
                <a:spcPct val="115000"/>
              </a:lnSpc>
              <a:spcBef>
                <a:spcPts val="0"/>
              </a:spcBef>
              <a:spcAft>
                <a:spcPts val="0"/>
              </a:spcAft>
              <a:buSzPts val="2400"/>
              <a:buChar char="●"/>
              <a:defRPr/>
            </a:lvl1pPr>
            <a:lvl2pPr marL="914400" lvl="1" indent="-349250" algn="l">
              <a:lnSpc>
                <a:spcPct val="115000"/>
              </a:lnSpc>
              <a:spcBef>
                <a:spcPts val="2100"/>
              </a:spcBef>
              <a:spcAft>
                <a:spcPts val="0"/>
              </a:spcAft>
              <a:buSzPts val="1900"/>
              <a:buChar char="○"/>
              <a:defRPr/>
            </a:lvl2pPr>
            <a:lvl3pPr marL="1371600" lvl="2" indent="-349250" algn="l">
              <a:lnSpc>
                <a:spcPct val="115000"/>
              </a:lnSpc>
              <a:spcBef>
                <a:spcPts val="2100"/>
              </a:spcBef>
              <a:spcAft>
                <a:spcPts val="0"/>
              </a:spcAft>
              <a:buSzPts val="1900"/>
              <a:buChar char="■"/>
              <a:defRPr/>
            </a:lvl3pPr>
            <a:lvl4pPr marL="1828800" lvl="3" indent="-349250" algn="l">
              <a:lnSpc>
                <a:spcPct val="115000"/>
              </a:lnSpc>
              <a:spcBef>
                <a:spcPts val="2100"/>
              </a:spcBef>
              <a:spcAft>
                <a:spcPts val="0"/>
              </a:spcAft>
              <a:buSzPts val="1900"/>
              <a:buChar char="●"/>
              <a:defRPr/>
            </a:lvl4pPr>
            <a:lvl5pPr marL="2286000" lvl="4" indent="-349250" algn="l">
              <a:lnSpc>
                <a:spcPct val="115000"/>
              </a:lnSpc>
              <a:spcBef>
                <a:spcPts val="2100"/>
              </a:spcBef>
              <a:spcAft>
                <a:spcPts val="0"/>
              </a:spcAft>
              <a:buSzPts val="1900"/>
              <a:buChar char="○"/>
              <a:defRPr/>
            </a:lvl5pPr>
            <a:lvl6pPr marL="2743200" lvl="5" indent="-349250" algn="l">
              <a:lnSpc>
                <a:spcPct val="115000"/>
              </a:lnSpc>
              <a:spcBef>
                <a:spcPts val="2100"/>
              </a:spcBef>
              <a:spcAft>
                <a:spcPts val="0"/>
              </a:spcAft>
              <a:buSzPts val="1900"/>
              <a:buChar char="■"/>
              <a:defRPr/>
            </a:lvl6pPr>
            <a:lvl7pPr marL="3200400" lvl="6" indent="-349250" algn="l">
              <a:lnSpc>
                <a:spcPct val="115000"/>
              </a:lnSpc>
              <a:spcBef>
                <a:spcPts val="2100"/>
              </a:spcBef>
              <a:spcAft>
                <a:spcPts val="0"/>
              </a:spcAft>
              <a:buSzPts val="1900"/>
              <a:buChar char="●"/>
              <a:defRPr/>
            </a:lvl7pPr>
            <a:lvl8pPr marL="3657600" lvl="7" indent="-349250" algn="l">
              <a:lnSpc>
                <a:spcPct val="115000"/>
              </a:lnSpc>
              <a:spcBef>
                <a:spcPts val="2100"/>
              </a:spcBef>
              <a:spcAft>
                <a:spcPts val="0"/>
              </a:spcAft>
              <a:buSzPts val="1900"/>
              <a:buChar char="○"/>
              <a:defRPr/>
            </a:lvl8pPr>
            <a:lvl9pPr marL="4114800" lvl="8" indent="-349250" algn="l">
              <a:lnSpc>
                <a:spcPct val="115000"/>
              </a:lnSpc>
              <a:spcBef>
                <a:spcPts val="2100"/>
              </a:spcBef>
              <a:spcAft>
                <a:spcPts val="2100"/>
              </a:spcAft>
              <a:buSzPts val="1900"/>
              <a:buChar char="■"/>
              <a:defRPr/>
            </a:lvl9pPr>
          </a:lstStyle>
          <a:p>
            <a:endParaRPr/>
          </a:p>
        </p:txBody>
      </p:sp>
      <p:sp>
        <p:nvSpPr>
          <p:cNvPr id="19" name="Google Shape;19;g541ecb1ff1_0_276"/>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
        <p:cNvGrpSpPr/>
        <p:nvPr/>
      </p:nvGrpSpPr>
      <p:grpSpPr>
        <a:xfrm>
          <a:off x="0" y="0"/>
          <a:ext cx="0" cy="0"/>
          <a:chOff x="0" y="0"/>
          <a:chExt cx="0" cy="0"/>
        </a:xfrm>
      </p:grpSpPr>
      <p:sp>
        <p:nvSpPr>
          <p:cNvPr id="21" name="Google Shape;21;g541ecb1ff1_0_296"/>
          <p:cNvSpPr/>
          <p:nvPr/>
        </p:nvSpPr>
        <p:spPr>
          <a:xfrm>
            <a:off x="6096000" y="-33"/>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2" name="Google Shape;22;g541ecb1ff1_0_296"/>
          <p:cNvCxnSpPr/>
          <p:nvPr/>
        </p:nvCxnSpPr>
        <p:spPr>
          <a:xfrm>
            <a:off x="6706233" y="5994000"/>
            <a:ext cx="915300" cy="0"/>
          </a:xfrm>
          <a:prstGeom prst="straightConnector1">
            <a:avLst/>
          </a:prstGeom>
          <a:noFill/>
          <a:ln w="19050" cap="flat" cmpd="sng">
            <a:solidFill>
              <a:schemeClr val="lt2"/>
            </a:solidFill>
            <a:prstDash val="solid"/>
            <a:round/>
            <a:headEnd type="none" w="sm" len="sm"/>
            <a:tailEnd type="none" w="sm" len="sm"/>
          </a:ln>
        </p:spPr>
      </p:cxnSp>
      <p:sp>
        <p:nvSpPr>
          <p:cNvPr id="23" name="Google Shape;23;g541ecb1ff1_0_296"/>
          <p:cNvSpPr txBox="1">
            <a:spLocks noGrp="1"/>
          </p:cNvSpPr>
          <p:nvPr>
            <p:ph type="title"/>
          </p:nvPr>
        </p:nvSpPr>
        <p:spPr>
          <a:xfrm>
            <a:off x="354000" y="1843133"/>
            <a:ext cx="5393700" cy="1777500"/>
          </a:xfrm>
          <a:prstGeom prst="rect">
            <a:avLst/>
          </a:prstGeom>
          <a:noFill/>
          <a:ln>
            <a:noFill/>
          </a:ln>
        </p:spPr>
        <p:txBody>
          <a:bodyPr spcFirstLastPara="1" wrap="square" lIns="121900" tIns="121900" rIns="121900" bIns="121900" anchor="b" anchorCtr="0">
            <a:noAutofit/>
          </a:bodyPr>
          <a:lstStyle>
            <a:lvl1pPr lvl="0" algn="ctr">
              <a:lnSpc>
                <a:spcPct val="100000"/>
              </a:lnSpc>
              <a:spcBef>
                <a:spcPts val="0"/>
              </a:spcBef>
              <a:spcAft>
                <a:spcPts val="0"/>
              </a:spcAft>
              <a:buClr>
                <a:schemeClr val="lt2"/>
              </a:buClr>
              <a:buSzPts val="5600"/>
              <a:buNone/>
              <a:defRPr sz="5600">
                <a:solidFill>
                  <a:schemeClr val="lt2"/>
                </a:solidFill>
              </a:defRPr>
            </a:lvl1pPr>
            <a:lvl2pPr lvl="1" algn="ctr">
              <a:lnSpc>
                <a:spcPct val="100000"/>
              </a:lnSpc>
              <a:spcBef>
                <a:spcPts val="0"/>
              </a:spcBef>
              <a:spcAft>
                <a:spcPts val="0"/>
              </a:spcAft>
              <a:buClr>
                <a:schemeClr val="lt2"/>
              </a:buClr>
              <a:buSzPts val="5600"/>
              <a:buNone/>
              <a:defRPr sz="5600">
                <a:solidFill>
                  <a:schemeClr val="lt2"/>
                </a:solidFill>
              </a:defRPr>
            </a:lvl2pPr>
            <a:lvl3pPr lvl="2" algn="ctr">
              <a:lnSpc>
                <a:spcPct val="100000"/>
              </a:lnSpc>
              <a:spcBef>
                <a:spcPts val="0"/>
              </a:spcBef>
              <a:spcAft>
                <a:spcPts val="0"/>
              </a:spcAft>
              <a:buClr>
                <a:schemeClr val="lt2"/>
              </a:buClr>
              <a:buSzPts val="5600"/>
              <a:buNone/>
              <a:defRPr sz="5600">
                <a:solidFill>
                  <a:schemeClr val="lt2"/>
                </a:solidFill>
              </a:defRPr>
            </a:lvl3pPr>
            <a:lvl4pPr lvl="3" algn="ctr">
              <a:lnSpc>
                <a:spcPct val="100000"/>
              </a:lnSpc>
              <a:spcBef>
                <a:spcPts val="0"/>
              </a:spcBef>
              <a:spcAft>
                <a:spcPts val="0"/>
              </a:spcAft>
              <a:buClr>
                <a:schemeClr val="lt2"/>
              </a:buClr>
              <a:buSzPts val="5600"/>
              <a:buNone/>
              <a:defRPr sz="5600">
                <a:solidFill>
                  <a:schemeClr val="lt2"/>
                </a:solidFill>
              </a:defRPr>
            </a:lvl4pPr>
            <a:lvl5pPr lvl="4" algn="ctr">
              <a:lnSpc>
                <a:spcPct val="100000"/>
              </a:lnSpc>
              <a:spcBef>
                <a:spcPts val="0"/>
              </a:spcBef>
              <a:spcAft>
                <a:spcPts val="0"/>
              </a:spcAft>
              <a:buClr>
                <a:schemeClr val="lt2"/>
              </a:buClr>
              <a:buSzPts val="5600"/>
              <a:buNone/>
              <a:defRPr sz="5600">
                <a:solidFill>
                  <a:schemeClr val="lt2"/>
                </a:solidFill>
              </a:defRPr>
            </a:lvl5pPr>
            <a:lvl6pPr lvl="5" algn="ctr">
              <a:lnSpc>
                <a:spcPct val="100000"/>
              </a:lnSpc>
              <a:spcBef>
                <a:spcPts val="0"/>
              </a:spcBef>
              <a:spcAft>
                <a:spcPts val="0"/>
              </a:spcAft>
              <a:buClr>
                <a:schemeClr val="lt2"/>
              </a:buClr>
              <a:buSzPts val="5600"/>
              <a:buNone/>
              <a:defRPr sz="5600">
                <a:solidFill>
                  <a:schemeClr val="lt2"/>
                </a:solidFill>
              </a:defRPr>
            </a:lvl6pPr>
            <a:lvl7pPr lvl="6" algn="ctr">
              <a:lnSpc>
                <a:spcPct val="100000"/>
              </a:lnSpc>
              <a:spcBef>
                <a:spcPts val="0"/>
              </a:spcBef>
              <a:spcAft>
                <a:spcPts val="0"/>
              </a:spcAft>
              <a:buClr>
                <a:schemeClr val="lt2"/>
              </a:buClr>
              <a:buSzPts val="5600"/>
              <a:buNone/>
              <a:defRPr sz="5600">
                <a:solidFill>
                  <a:schemeClr val="lt2"/>
                </a:solidFill>
              </a:defRPr>
            </a:lvl7pPr>
            <a:lvl8pPr lvl="7" algn="ctr">
              <a:lnSpc>
                <a:spcPct val="100000"/>
              </a:lnSpc>
              <a:spcBef>
                <a:spcPts val="0"/>
              </a:spcBef>
              <a:spcAft>
                <a:spcPts val="0"/>
              </a:spcAft>
              <a:buClr>
                <a:schemeClr val="lt2"/>
              </a:buClr>
              <a:buSzPts val="5600"/>
              <a:buNone/>
              <a:defRPr sz="5600">
                <a:solidFill>
                  <a:schemeClr val="lt2"/>
                </a:solidFill>
              </a:defRPr>
            </a:lvl8pPr>
            <a:lvl9pPr lvl="8" algn="ctr">
              <a:lnSpc>
                <a:spcPct val="100000"/>
              </a:lnSpc>
              <a:spcBef>
                <a:spcPts val="0"/>
              </a:spcBef>
              <a:spcAft>
                <a:spcPts val="0"/>
              </a:spcAft>
              <a:buClr>
                <a:schemeClr val="lt2"/>
              </a:buClr>
              <a:buSzPts val="5600"/>
              <a:buNone/>
              <a:defRPr sz="5600">
                <a:solidFill>
                  <a:schemeClr val="lt2"/>
                </a:solidFill>
              </a:defRPr>
            </a:lvl9pPr>
          </a:lstStyle>
          <a:p>
            <a:endParaRPr/>
          </a:p>
        </p:txBody>
      </p:sp>
      <p:sp>
        <p:nvSpPr>
          <p:cNvPr id="24" name="Google Shape;24;g541ecb1ff1_0_296"/>
          <p:cNvSpPr txBox="1">
            <a:spLocks noGrp="1"/>
          </p:cNvSpPr>
          <p:nvPr>
            <p:ph type="subTitle" idx="1"/>
          </p:nvPr>
        </p:nvSpPr>
        <p:spPr>
          <a:xfrm>
            <a:off x="354000" y="3692001"/>
            <a:ext cx="5393700" cy="1794000"/>
          </a:xfrm>
          <a:prstGeom prst="rect">
            <a:avLst/>
          </a:prstGeom>
          <a:noFill/>
          <a:ln>
            <a:noFill/>
          </a:ln>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5" name="Google Shape;25;g541ecb1ff1_0_296"/>
          <p:cNvSpPr txBox="1">
            <a:spLocks noGrp="1"/>
          </p:cNvSpPr>
          <p:nvPr>
            <p:ph type="body" idx="2"/>
          </p:nvPr>
        </p:nvSpPr>
        <p:spPr>
          <a:xfrm>
            <a:off x="6586000" y="965600"/>
            <a:ext cx="5115900" cy="4926900"/>
          </a:xfrm>
          <a:prstGeom prst="rect">
            <a:avLst/>
          </a:prstGeom>
          <a:noFill/>
          <a:ln>
            <a:noFill/>
          </a:ln>
        </p:spPr>
        <p:txBody>
          <a:bodyPr spcFirstLastPara="1" wrap="square" lIns="121900" tIns="121900" rIns="121900" bIns="121900" anchor="ctr" anchorCtr="0">
            <a:noAutofit/>
          </a:bodyPr>
          <a:lstStyle>
            <a:lvl1pPr marL="457200" lvl="0" indent="-381000" algn="l">
              <a:lnSpc>
                <a:spcPct val="115000"/>
              </a:lnSpc>
              <a:spcBef>
                <a:spcPts val="0"/>
              </a:spcBef>
              <a:spcAft>
                <a:spcPts val="0"/>
              </a:spcAft>
              <a:buClr>
                <a:schemeClr val="accent1"/>
              </a:buClr>
              <a:buSzPts val="2400"/>
              <a:buChar char="●"/>
              <a:defRPr>
                <a:solidFill>
                  <a:schemeClr val="accent1"/>
                </a:solidFill>
              </a:defRPr>
            </a:lvl1pPr>
            <a:lvl2pPr marL="914400" lvl="1" indent="-349250" algn="l">
              <a:lnSpc>
                <a:spcPct val="115000"/>
              </a:lnSpc>
              <a:spcBef>
                <a:spcPts val="2100"/>
              </a:spcBef>
              <a:spcAft>
                <a:spcPts val="0"/>
              </a:spcAft>
              <a:buClr>
                <a:schemeClr val="accent1"/>
              </a:buClr>
              <a:buSzPts val="1900"/>
              <a:buChar char="○"/>
              <a:defRPr>
                <a:solidFill>
                  <a:schemeClr val="accent1"/>
                </a:solidFill>
              </a:defRPr>
            </a:lvl2pPr>
            <a:lvl3pPr marL="1371600" lvl="2" indent="-349250" algn="l">
              <a:lnSpc>
                <a:spcPct val="115000"/>
              </a:lnSpc>
              <a:spcBef>
                <a:spcPts val="2100"/>
              </a:spcBef>
              <a:spcAft>
                <a:spcPts val="0"/>
              </a:spcAft>
              <a:buClr>
                <a:schemeClr val="accent1"/>
              </a:buClr>
              <a:buSzPts val="1900"/>
              <a:buChar char="■"/>
              <a:defRPr>
                <a:solidFill>
                  <a:schemeClr val="accent1"/>
                </a:solidFill>
              </a:defRPr>
            </a:lvl3pPr>
            <a:lvl4pPr marL="1828800" lvl="3" indent="-349250" algn="l">
              <a:lnSpc>
                <a:spcPct val="115000"/>
              </a:lnSpc>
              <a:spcBef>
                <a:spcPts val="2100"/>
              </a:spcBef>
              <a:spcAft>
                <a:spcPts val="0"/>
              </a:spcAft>
              <a:buClr>
                <a:schemeClr val="accent1"/>
              </a:buClr>
              <a:buSzPts val="1900"/>
              <a:buChar char="●"/>
              <a:defRPr>
                <a:solidFill>
                  <a:schemeClr val="accent1"/>
                </a:solidFill>
              </a:defRPr>
            </a:lvl4pPr>
            <a:lvl5pPr marL="2286000" lvl="4" indent="-349250" algn="l">
              <a:lnSpc>
                <a:spcPct val="115000"/>
              </a:lnSpc>
              <a:spcBef>
                <a:spcPts val="2100"/>
              </a:spcBef>
              <a:spcAft>
                <a:spcPts val="0"/>
              </a:spcAft>
              <a:buClr>
                <a:schemeClr val="accent1"/>
              </a:buClr>
              <a:buSzPts val="1900"/>
              <a:buChar char="○"/>
              <a:defRPr>
                <a:solidFill>
                  <a:schemeClr val="accent1"/>
                </a:solidFill>
              </a:defRPr>
            </a:lvl5pPr>
            <a:lvl6pPr marL="2743200" lvl="5" indent="-349250" algn="l">
              <a:lnSpc>
                <a:spcPct val="115000"/>
              </a:lnSpc>
              <a:spcBef>
                <a:spcPts val="2100"/>
              </a:spcBef>
              <a:spcAft>
                <a:spcPts val="0"/>
              </a:spcAft>
              <a:buClr>
                <a:schemeClr val="accent1"/>
              </a:buClr>
              <a:buSzPts val="1900"/>
              <a:buChar char="■"/>
              <a:defRPr>
                <a:solidFill>
                  <a:schemeClr val="accent1"/>
                </a:solidFill>
              </a:defRPr>
            </a:lvl6pPr>
            <a:lvl7pPr marL="3200400" lvl="6" indent="-349250" algn="l">
              <a:lnSpc>
                <a:spcPct val="115000"/>
              </a:lnSpc>
              <a:spcBef>
                <a:spcPts val="2100"/>
              </a:spcBef>
              <a:spcAft>
                <a:spcPts val="0"/>
              </a:spcAft>
              <a:buClr>
                <a:schemeClr val="accent1"/>
              </a:buClr>
              <a:buSzPts val="1900"/>
              <a:buChar char="●"/>
              <a:defRPr>
                <a:solidFill>
                  <a:schemeClr val="accent1"/>
                </a:solidFill>
              </a:defRPr>
            </a:lvl7pPr>
            <a:lvl8pPr marL="3657600" lvl="7" indent="-349250" algn="l">
              <a:lnSpc>
                <a:spcPct val="115000"/>
              </a:lnSpc>
              <a:spcBef>
                <a:spcPts val="2100"/>
              </a:spcBef>
              <a:spcAft>
                <a:spcPts val="0"/>
              </a:spcAft>
              <a:buClr>
                <a:schemeClr val="accent1"/>
              </a:buClr>
              <a:buSzPts val="1900"/>
              <a:buChar char="○"/>
              <a:defRPr>
                <a:solidFill>
                  <a:schemeClr val="accent1"/>
                </a:solidFill>
              </a:defRPr>
            </a:lvl8pPr>
            <a:lvl9pPr marL="4114800" lvl="8" indent="-349250" algn="l">
              <a:lnSpc>
                <a:spcPct val="115000"/>
              </a:lnSpc>
              <a:spcBef>
                <a:spcPts val="2100"/>
              </a:spcBef>
              <a:spcAft>
                <a:spcPts val="2100"/>
              </a:spcAft>
              <a:buClr>
                <a:schemeClr val="accent1"/>
              </a:buClr>
              <a:buSzPts val="1900"/>
              <a:buChar char="■"/>
              <a:defRPr>
                <a:solidFill>
                  <a:schemeClr val="accent1"/>
                </a:solidFill>
              </a:defRPr>
            </a:lvl9pPr>
          </a:lstStyle>
          <a:p>
            <a:endParaRPr/>
          </a:p>
        </p:txBody>
      </p:sp>
      <p:sp>
        <p:nvSpPr>
          <p:cNvPr id="26" name="Google Shape;26;g541ecb1ff1_0_296"/>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7"/>
        <p:cNvGrpSpPr/>
        <p:nvPr/>
      </p:nvGrpSpPr>
      <p:grpSpPr>
        <a:xfrm>
          <a:off x="0" y="0"/>
          <a:ext cx="0" cy="0"/>
          <a:chOff x="0" y="0"/>
          <a:chExt cx="0" cy="0"/>
        </a:xfrm>
      </p:grpSpPr>
      <p:cxnSp>
        <p:nvCxnSpPr>
          <p:cNvPr id="28" name="Google Shape;28;g541ecb1ff1_0_272"/>
          <p:cNvCxnSpPr/>
          <p:nvPr/>
        </p:nvCxnSpPr>
        <p:spPr>
          <a:xfrm>
            <a:off x="855912" y="4796667"/>
            <a:ext cx="520500" cy="0"/>
          </a:xfrm>
          <a:prstGeom prst="straightConnector1">
            <a:avLst/>
          </a:prstGeom>
          <a:noFill/>
          <a:ln w="28575" cap="flat" cmpd="sng">
            <a:solidFill>
              <a:schemeClr val="lt2"/>
            </a:solidFill>
            <a:prstDash val="solid"/>
            <a:round/>
            <a:headEnd type="none" w="sm" len="sm"/>
            <a:tailEnd type="none" w="sm" len="sm"/>
          </a:ln>
        </p:spPr>
      </p:cxnSp>
      <p:sp>
        <p:nvSpPr>
          <p:cNvPr id="29" name="Google Shape;29;g541ecb1ff1_0_272"/>
          <p:cNvSpPr txBox="1">
            <a:spLocks noGrp="1"/>
          </p:cNvSpPr>
          <p:nvPr>
            <p:ph type="title"/>
          </p:nvPr>
        </p:nvSpPr>
        <p:spPr>
          <a:xfrm>
            <a:off x="683600" y="2524400"/>
            <a:ext cx="10824900" cy="2030400"/>
          </a:xfrm>
          <a:prstGeom prst="rect">
            <a:avLst/>
          </a:prstGeom>
          <a:noFill/>
          <a:ln>
            <a:noFill/>
          </a:ln>
        </p:spPr>
        <p:txBody>
          <a:bodyPr spcFirstLastPara="1" wrap="square" lIns="121900" tIns="121900" rIns="121900" bIns="121900" anchor="b" anchorCtr="0">
            <a:noAutofit/>
          </a:bodyPr>
          <a:lstStyle>
            <a:lvl1pPr lvl="0" algn="l">
              <a:lnSpc>
                <a:spcPct val="100000"/>
              </a:lnSpc>
              <a:spcBef>
                <a:spcPts val="0"/>
              </a:spcBef>
              <a:spcAft>
                <a:spcPts val="0"/>
              </a:spcAft>
              <a:buClr>
                <a:schemeClr val="accent1"/>
              </a:buClr>
              <a:buSzPts val="8000"/>
              <a:buNone/>
              <a:defRPr sz="8000">
                <a:solidFill>
                  <a:schemeClr val="accent1"/>
                </a:solidFill>
              </a:defRPr>
            </a:lvl1pPr>
            <a:lvl2pPr lvl="1" algn="l">
              <a:lnSpc>
                <a:spcPct val="100000"/>
              </a:lnSpc>
              <a:spcBef>
                <a:spcPts val="0"/>
              </a:spcBef>
              <a:spcAft>
                <a:spcPts val="0"/>
              </a:spcAft>
              <a:buClr>
                <a:schemeClr val="accent1"/>
              </a:buClr>
              <a:buSzPts val="8000"/>
              <a:buNone/>
              <a:defRPr sz="8000">
                <a:solidFill>
                  <a:schemeClr val="accent1"/>
                </a:solidFill>
              </a:defRPr>
            </a:lvl2pPr>
            <a:lvl3pPr lvl="2" algn="l">
              <a:lnSpc>
                <a:spcPct val="100000"/>
              </a:lnSpc>
              <a:spcBef>
                <a:spcPts val="0"/>
              </a:spcBef>
              <a:spcAft>
                <a:spcPts val="0"/>
              </a:spcAft>
              <a:buClr>
                <a:schemeClr val="accent1"/>
              </a:buClr>
              <a:buSzPts val="8000"/>
              <a:buNone/>
              <a:defRPr sz="8000">
                <a:solidFill>
                  <a:schemeClr val="accent1"/>
                </a:solidFill>
              </a:defRPr>
            </a:lvl3pPr>
            <a:lvl4pPr lvl="3" algn="l">
              <a:lnSpc>
                <a:spcPct val="100000"/>
              </a:lnSpc>
              <a:spcBef>
                <a:spcPts val="0"/>
              </a:spcBef>
              <a:spcAft>
                <a:spcPts val="0"/>
              </a:spcAft>
              <a:buClr>
                <a:schemeClr val="accent1"/>
              </a:buClr>
              <a:buSzPts val="8000"/>
              <a:buNone/>
              <a:defRPr sz="8000">
                <a:solidFill>
                  <a:schemeClr val="accent1"/>
                </a:solidFill>
              </a:defRPr>
            </a:lvl4pPr>
            <a:lvl5pPr lvl="4" algn="l">
              <a:lnSpc>
                <a:spcPct val="100000"/>
              </a:lnSpc>
              <a:spcBef>
                <a:spcPts val="0"/>
              </a:spcBef>
              <a:spcAft>
                <a:spcPts val="0"/>
              </a:spcAft>
              <a:buClr>
                <a:schemeClr val="accent1"/>
              </a:buClr>
              <a:buSzPts val="8000"/>
              <a:buNone/>
              <a:defRPr sz="8000">
                <a:solidFill>
                  <a:schemeClr val="accent1"/>
                </a:solidFill>
              </a:defRPr>
            </a:lvl5pPr>
            <a:lvl6pPr lvl="5" algn="l">
              <a:lnSpc>
                <a:spcPct val="100000"/>
              </a:lnSpc>
              <a:spcBef>
                <a:spcPts val="0"/>
              </a:spcBef>
              <a:spcAft>
                <a:spcPts val="0"/>
              </a:spcAft>
              <a:buClr>
                <a:schemeClr val="accent1"/>
              </a:buClr>
              <a:buSzPts val="8000"/>
              <a:buNone/>
              <a:defRPr sz="8000">
                <a:solidFill>
                  <a:schemeClr val="accent1"/>
                </a:solidFill>
              </a:defRPr>
            </a:lvl6pPr>
            <a:lvl7pPr lvl="6" algn="l">
              <a:lnSpc>
                <a:spcPct val="100000"/>
              </a:lnSpc>
              <a:spcBef>
                <a:spcPts val="0"/>
              </a:spcBef>
              <a:spcAft>
                <a:spcPts val="0"/>
              </a:spcAft>
              <a:buClr>
                <a:schemeClr val="accent1"/>
              </a:buClr>
              <a:buSzPts val="8000"/>
              <a:buNone/>
              <a:defRPr sz="8000">
                <a:solidFill>
                  <a:schemeClr val="accent1"/>
                </a:solidFill>
              </a:defRPr>
            </a:lvl7pPr>
            <a:lvl8pPr lvl="7" algn="l">
              <a:lnSpc>
                <a:spcPct val="100000"/>
              </a:lnSpc>
              <a:spcBef>
                <a:spcPts val="0"/>
              </a:spcBef>
              <a:spcAft>
                <a:spcPts val="0"/>
              </a:spcAft>
              <a:buClr>
                <a:schemeClr val="accent1"/>
              </a:buClr>
              <a:buSzPts val="8000"/>
              <a:buNone/>
              <a:defRPr sz="8000">
                <a:solidFill>
                  <a:schemeClr val="accent1"/>
                </a:solidFill>
              </a:defRPr>
            </a:lvl8pPr>
            <a:lvl9pPr lvl="8" algn="l">
              <a:lnSpc>
                <a:spcPct val="100000"/>
              </a:lnSpc>
              <a:spcBef>
                <a:spcPts val="0"/>
              </a:spcBef>
              <a:spcAft>
                <a:spcPts val="0"/>
              </a:spcAft>
              <a:buClr>
                <a:schemeClr val="accent1"/>
              </a:buClr>
              <a:buSzPts val="8000"/>
              <a:buNone/>
              <a:defRPr sz="8000">
                <a:solidFill>
                  <a:schemeClr val="accent1"/>
                </a:solidFill>
              </a:defRPr>
            </a:lvl9pPr>
          </a:lstStyle>
          <a:p>
            <a:endParaRPr/>
          </a:p>
        </p:txBody>
      </p:sp>
      <p:sp>
        <p:nvSpPr>
          <p:cNvPr id="30" name="Google Shape;30;g541ecb1ff1_0_272"/>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g541ecb1ff1_0_281"/>
          <p:cNvSpPr txBox="1">
            <a:spLocks noGrp="1"/>
          </p:cNvSpPr>
          <p:nvPr>
            <p:ph type="title"/>
          </p:nvPr>
        </p:nvSpPr>
        <p:spPr>
          <a:xfrm>
            <a:off x="415600" y="593367"/>
            <a:ext cx="11360700" cy="8175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33" name="Google Shape;33;g541ecb1ff1_0_281"/>
          <p:cNvSpPr txBox="1">
            <a:spLocks noGrp="1"/>
          </p:cNvSpPr>
          <p:nvPr>
            <p:ph type="body" idx="1"/>
          </p:nvPr>
        </p:nvSpPr>
        <p:spPr>
          <a:xfrm>
            <a:off x="415600" y="1562233"/>
            <a:ext cx="5333100" cy="4529700"/>
          </a:xfrm>
          <a:prstGeom prst="rect">
            <a:avLst/>
          </a:prstGeom>
          <a:noFill/>
          <a:ln>
            <a:noFill/>
          </a:ln>
        </p:spPr>
        <p:txBody>
          <a:bodyPr spcFirstLastPara="1" wrap="square" lIns="121900" tIns="121900" rIns="121900" bIns="121900" anchor="t" anchorCtr="0">
            <a:noAutofit/>
          </a:bodyPr>
          <a:lstStyle>
            <a:lvl1pPr marL="457200" lvl="0" indent="-349250" algn="l">
              <a:lnSpc>
                <a:spcPct val="115000"/>
              </a:lnSpc>
              <a:spcBef>
                <a:spcPts val="0"/>
              </a:spcBef>
              <a:spcAft>
                <a:spcPts val="0"/>
              </a:spcAft>
              <a:buSzPts val="1900"/>
              <a:buChar char="●"/>
              <a:defRPr sz="1900"/>
            </a:lvl1pPr>
            <a:lvl2pPr marL="914400" lvl="1" indent="-330200" algn="l">
              <a:lnSpc>
                <a:spcPct val="115000"/>
              </a:lnSpc>
              <a:spcBef>
                <a:spcPts val="2100"/>
              </a:spcBef>
              <a:spcAft>
                <a:spcPts val="0"/>
              </a:spcAft>
              <a:buSzPts val="1600"/>
              <a:buChar char="○"/>
              <a:defRPr sz="1600"/>
            </a:lvl2pPr>
            <a:lvl3pPr marL="1371600" lvl="2" indent="-330200" algn="l">
              <a:lnSpc>
                <a:spcPct val="115000"/>
              </a:lnSpc>
              <a:spcBef>
                <a:spcPts val="2100"/>
              </a:spcBef>
              <a:spcAft>
                <a:spcPts val="0"/>
              </a:spcAft>
              <a:buSzPts val="1600"/>
              <a:buChar char="■"/>
              <a:defRPr sz="1600"/>
            </a:lvl3pPr>
            <a:lvl4pPr marL="1828800" lvl="3" indent="-330200" algn="l">
              <a:lnSpc>
                <a:spcPct val="115000"/>
              </a:lnSpc>
              <a:spcBef>
                <a:spcPts val="2100"/>
              </a:spcBef>
              <a:spcAft>
                <a:spcPts val="0"/>
              </a:spcAft>
              <a:buSzPts val="1600"/>
              <a:buChar char="●"/>
              <a:defRPr sz="1600"/>
            </a:lvl4pPr>
            <a:lvl5pPr marL="2286000" lvl="4" indent="-330200" algn="l">
              <a:lnSpc>
                <a:spcPct val="115000"/>
              </a:lnSpc>
              <a:spcBef>
                <a:spcPts val="2100"/>
              </a:spcBef>
              <a:spcAft>
                <a:spcPts val="0"/>
              </a:spcAft>
              <a:buSzPts val="1600"/>
              <a:buChar char="○"/>
              <a:defRPr sz="1600"/>
            </a:lvl5pPr>
            <a:lvl6pPr marL="2743200" lvl="5" indent="-330200" algn="l">
              <a:lnSpc>
                <a:spcPct val="115000"/>
              </a:lnSpc>
              <a:spcBef>
                <a:spcPts val="2100"/>
              </a:spcBef>
              <a:spcAft>
                <a:spcPts val="0"/>
              </a:spcAft>
              <a:buSzPts val="1600"/>
              <a:buChar char="■"/>
              <a:defRPr sz="1600"/>
            </a:lvl6pPr>
            <a:lvl7pPr marL="3200400" lvl="6" indent="-330200" algn="l">
              <a:lnSpc>
                <a:spcPct val="115000"/>
              </a:lnSpc>
              <a:spcBef>
                <a:spcPts val="2100"/>
              </a:spcBef>
              <a:spcAft>
                <a:spcPts val="0"/>
              </a:spcAft>
              <a:buSzPts val="1600"/>
              <a:buChar char="●"/>
              <a:defRPr sz="1600"/>
            </a:lvl7pPr>
            <a:lvl8pPr marL="3657600" lvl="7" indent="-330200" algn="l">
              <a:lnSpc>
                <a:spcPct val="115000"/>
              </a:lnSpc>
              <a:spcBef>
                <a:spcPts val="2100"/>
              </a:spcBef>
              <a:spcAft>
                <a:spcPts val="0"/>
              </a:spcAft>
              <a:buSzPts val="1600"/>
              <a:buChar char="○"/>
              <a:defRPr sz="1600"/>
            </a:lvl8pPr>
            <a:lvl9pPr marL="4114800" lvl="8" indent="-330200" algn="l">
              <a:lnSpc>
                <a:spcPct val="115000"/>
              </a:lnSpc>
              <a:spcBef>
                <a:spcPts val="2100"/>
              </a:spcBef>
              <a:spcAft>
                <a:spcPts val="2100"/>
              </a:spcAft>
              <a:buSzPts val="1600"/>
              <a:buChar char="■"/>
              <a:defRPr sz="1600"/>
            </a:lvl9pPr>
          </a:lstStyle>
          <a:p>
            <a:endParaRPr/>
          </a:p>
        </p:txBody>
      </p:sp>
      <p:sp>
        <p:nvSpPr>
          <p:cNvPr id="34" name="Google Shape;34;g541ecb1ff1_0_281"/>
          <p:cNvSpPr txBox="1">
            <a:spLocks noGrp="1"/>
          </p:cNvSpPr>
          <p:nvPr>
            <p:ph type="body" idx="2"/>
          </p:nvPr>
        </p:nvSpPr>
        <p:spPr>
          <a:xfrm>
            <a:off x="6443200" y="1562233"/>
            <a:ext cx="5333100" cy="4529700"/>
          </a:xfrm>
          <a:prstGeom prst="rect">
            <a:avLst/>
          </a:prstGeom>
          <a:noFill/>
          <a:ln>
            <a:noFill/>
          </a:ln>
        </p:spPr>
        <p:txBody>
          <a:bodyPr spcFirstLastPara="1" wrap="square" lIns="121900" tIns="121900" rIns="121900" bIns="121900" anchor="t" anchorCtr="0">
            <a:noAutofit/>
          </a:bodyPr>
          <a:lstStyle>
            <a:lvl1pPr marL="457200" lvl="0" indent="-349250" algn="l">
              <a:lnSpc>
                <a:spcPct val="115000"/>
              </a:lnSpc>
              <a:spcBef>
                <a:spcPts val="0"/>
              </a:spcBef>
              <a:spcAft>
                <a:spcPts val="0"/>
              </a:spcAft>
              <a:buSzPts val="1900"/>
              <a:buChar char="●"/>
              <a:defRPr sz="1900"/>
            </a:lvl1pPr>
            <a:lvl2pPr marL="914400" lvl="1" indent="-330200" algn="l">
              <a:lnSpc>
                <a:spcPct val="115000"/>
              </a:lnSpc>
              <a:spcBef>
                <a:spcPts val="2100"/>
              </a:spcBef>
              <a:spcAft>
                <a:spcPts val="0"/>
              </a:spcAft>
              <a:buSzPts val="1600"/>
              <a:buChar char="○"/>
              <a:defRPr sz="1600"/>
            </a:lvl2pPr>
            <a:lvl3pPr marL="1371600" lvl="2" indent="-330200" algn="l">
              <a:lnSpc>
                <a:spcPct val="115000"/>
              </a:lnSpc>
              <a:spcBef>
                <a:spcPts val="2100"/>
              </a:spcBef>
              <a:spcAft>
                <a:spcPts val="0"/>
              </a:spcAft>
              <a:buSzPts val="1600"/>
              <a:buChar char="■"/>
              <a:defRPr sz="1600"/>
            </a:lvl3pPr>
            <a:lvl4pPr marL="1828800" lvl="3" indent="-330200" algn="l">
              <a:lnSpc>
                <a:spcPct val="115000"/>
              </a:lnSpc>
              <a:spcBef>
                <a:spcPts val="2100"/>
              </a:spcBef>
              <a:spcAft>
                <a:spcPts val="0"/>
              </a:spcAft>
              <a:buSzPts val="1600"/>
              <a:buChar char="●"/>
              <a:defRPr sz="1600"/>
            </a:lvl4pPr>
            <a:lvl5pPr marL="2286000" lvl="4" indent="-330200" algn="l">
              <a:lnSpc>
                <a:spcPct val="115000"/>
              </a:lnSpc>
              <a:spcBef>
                <a:spcPts val="2100"/>
              </a:spcBef>
              <a:spcAft>
                <a:spcPts val="0"/>
              </a:spcAft>
              <a:buSzPts val="1600"/>
              <a:buChar char="○"/>
              <a:defRPr sz="1600"/>
            </a:lvl5pPr>
            <a:lvl6pPr marL="2743200" lvl="5" indent="-330200" algn="l">
              <a:lnSpc>
                <a:spcPct val="115000"/>
              </a:lnSpc>
              <a:spcBef>
                <a:spcPts val="2100"/>
              </a:spcBef>
              <a:spcAft>
                <a:spcPts val="0"/>
              </a:spcAft>
              <a:buSzPts val="1600"/>
              <a:buChar char="■"/>
              <a:defRPr sz="1600"/>
            </a:lvl6pPr>
            <a:lvl7pPr marL="3200400" lvl="6" indent="-330200" algn="l">
              <a:lnSpc>
                <a:spcPct val="115000"/>
              </a:lnSpc>
              <a:spcBef>
                <a:spcPts val="2100"/>
              </a:spcBef>
              <a:spcAft>
                <a:spcPts val="0"/>
              </a:spcAft>
              <a:buSzPts val="1600"/>
              <a:buChar char="●"/>
              <a:defRPr sz="1600"/>
            </a:lvl7pPr>
            <a:lvl8pPr marL="3657600" lvl="7" indent="-330200" algn="l">
              <a:lnSpc>
                <a:spcPct val="115000"/>
              </a:lnSpc>
              <a:spcBef>
                <a:spcPts val="2100"/>
              </a:spcBef>
              <a:spcAft>
                <a:spcPts val="0"/>
              </a:spcAft>
              <a:buSzPts val="1600"/>
              <a:buChar char="○"/>
              <a:defRPr sz="1600"/>
            </a:lvl8pPr>
            <a:lvl9pPr marL="4114800" lvl="8" indent="-330200" algn="l">
              <a:lnSpc>
                <a:spcPct val="115000"/>
              </a:lnSpc>
              <a:spcBef>
                <a:spcPts val="2100"/>
              </a:spcBef>
              <a:spcAft>
                <a:spcPts val="2100"/>
              </a:spcAft>
              <a:buSzPts val="1600"/>
              <a:buChar char="■"/>
              <a:defRPr sz="1600"/>
            </a:lvl9pPr>
          </a:lstStyle>
          <a:p>
            <a:endParaRPr/>
          </a:p>
        </p:txBody>
      </p:sp>
      <p:sp>
        <p:nvSpPr>
          <p:cNvPr id="35" name="Google Shape;35;g541ecb1ff1_0_28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g541ecb1ff1_0_286"/>
          <p:cNvSpPr txBox="1">
            <a:spLocks noGrp="1"/>
          </p:cNvSpPr>
          <p:nvPr>
            <p:ph type="title"/>
          </p:nvPr>
        </p:nvSpPr>
        <p:spPr>
          <a:xfrm>
            <a:off x="415600" y="593367"/>
            <a:ext cx="11360700" cy="8175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38" name="Google Shape;38;g541ecb1ff1_0_286"/>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sp>
        <p:nvSpPr>
          <p:cNvPr id="40" name="Google Shape;40;g541ecb1ff1_0_289"/>
          <p:cNvSpPr txBox="1">
            <a:spLocks noGrp="1"/>
          </p:cNvSpPr>
          <p:nvPr>
            <p:ph type="title"/>
          </p:nvPr>
        </p:nvSpPr>
        <p:spPr>
          <a:xfrm>
            <a:off x="415600" y="740800"/>
            <a:ext cx="3744000" cy="1007700"/>
          </a:xfrm>
          <a:prstGeom prst="rect">
            <a:avLst/>
          </a:prstGeom>
          <a:noFill/>
          <a:ln>
            <a:noFill/>
          </a:ln>
        </p:spPr>
        <p:txBody>
          <a:bodyPr spcFirstLastPara="1" wrap="square" lIns="121900" tIns="121900" rIns="121900" bIns="121900" anchor="b" anchorCtr="0">
            <a:no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a:endParaRPr/>
          </a:p>
        </p:txBody>
      </p:sp>
      <p:sp>
        <p:nvSpPr>
          <p:cNvPr id="41" name="Google Shape;41;g541ecb1ff1_0_289"/>
          <p:cNvSpPr txBox="1">
            <a:spLocks noGrp="1"/>
          </p:cNvSpPr>
          <p:nvPr>
            <p:ph type="body" idx="1"/>
          </p:nvPr>
        </p:nvSpPr>
        <p:spPr>
          <a:xfrm>
            <a:off x="415600" y="1852800"/>
            <a:ext cx="3744000" cy="4239300"/>
          </a:xfrm>
          <a:prstGeom prst="rect">
            <a:avLst/>
          </a:prstGeom>
          <a:noFill/>
          <a:ln>
            <a:noFill/>
          </a:ln>
        </p:spPr>
        <p:txBody>
          <a:bodyPr spcFirstLastPara="1" wrap="square" lIns="121900" tIns="121900" rIns="121900" bIns="121900" anchor="t" anchorCtr="0">
            <a:noAutofit/>
          </a:bodyPr>
          <a:lstStyle>
            <a:lvl1pPr marL="457200" lvl="0" indent="-330200" algn="l">
              <a:lnSpc>
                <a:spcPct val="115000"/>
              </a:lnSpc>
              <a:spcBef>
                <a:spcPts val="0"/>
              </a:spcBef>
              <a:spcAft>
                <a:spcPts val="0"/>
              </a:spcAft>
              <a:buSzPts val="1600"/>
              <a:buChar char="●"/>
              <a:defRPr sz="1600"/>
            </a:lvl1pPr>
            <a:lvl2pPr marL="914400" lvl="1" indent="-330200" algn="l">
              <a:lnSpc>
                <a:spcPct val="115000"/>
              </a:lnSpc>
              <a:spcBef>
                <a:spcPts val="2100"/>
              </a:spcBef>
              <a:spcAft>
                <a:spcPts val="0"/>
              </a:spcAft>
              <a:buSzPts val="1600"/>
              <a:buChar char="○"/>
              <a:defRPr sz="1600"/>
            </a:lvl2pPr>
            <a:lvl3pPr marL="1371600" lvl="2" indent="-330200" algn="l">
              <a:lnSpc>
                <a:spcPct val="115000"/>
              </a:lnSpc>
              <a:spcBef>
                <a:spcPts val="2100"/>
              </a:spcBef>
              <a:spcAft>
                <a:spcPts val="0"/>
              </a:spcAft>
              <a:buSzPts val="1600"/>
              <a:buChar char="■"/>
              <a:defRPr sz="1600"/>
            </a:lvl3pPr>
            <a:lvl4pPr marL="1828800" lvl="3" indent="-330200" algn="l">
              <a:lnSpc>
                <a:spcPct val="115000"/>
              </a:lnSpc>
              <a:spcBef>
                <a:spcPts val="2100"/>
              </a:spcBef>
              <a:spcAft>
                <a:spcPts val="0"/>
              </a:spcAft>
              <a:buSzPts val="1600"/>
              <a:buChar char="●"/>
              <a:defRPr sz="1600"/>
            </a:lvl4pPr>
            <a:lvl5pPr marL="2286000" lvl="4" indent="-330200" algn="l">
              <a:lnSpc>
                <a:spcPct val="115000"/>
              </a:lnSpc>
              <a:spcBef>
                <a:spcPts val="2100"/>
              </a:spcBef>
              <a:spcAft>
                <a:spcPts val="0"/>
              </a:spcAft>
              <a:buSzPts val="1600"/>
              <a:buChar char="○"/>
              <a:defRPr sz="1600"/>
            </a:lvl5pPr>
            <a:lvl6pPr marL="2743200" lvl="5" indent="-330200" algn="l">
              <a:lnSpc>
                <a:spcPct val="115000"/>
              </a:lnSpc>
              <a:spcBef>
                <a:spcPts val="2100"/>
              </a:spcBef>
              <a:spcAft>
                <a:spcPts val="0"/>
              </a:spcAft>
              <a:buSzPts val="1600"/>
              <a:buChar char="■"/>
              <a:defRPr sz="1600"/>
            </a:lvl6pPr>
            <a:lvl7pPr marL="3200400" lvl="6" indent="-330200" algn="l">
              <a:lnSpc>
                <a:spcPct val="115000"/>
              </a:lnSpc>
              <a:spcBef>
                <a:spcPts val="2100"/>
              </a:spcBef>
              <a:spcAft>
                <a:spcPts val="0"/>
              </a:spcAft>
              <a:buSzPts val="1600"/>
              <a:buChar char="●"/>
              <a:defRPr sz="1600"/>
            </a:lvl7pPr>
            <a:lvl8pPr marL="3657600" lvl="7" indent="-330200" algn="l">
              <a:lnSpc>
                <a:spcPct val="115000"/>
              </a:lnSpc>
              <a:spcBef>
                <a:spcPts val="2100"/>
              </a:spcBef>
              <a:spcAft>
                <a:spcPts val="0"/>
              </a:spcAft>
              <a:buSzPts val="1600"/>
              <a:buChar char="○"/>
              <a:defRPr sz="1600"/>
            </a:lvl8pPr>
            <a:lvl9pPr marL="4114800" lvl="8" indent="-330200" algn="l">
              <a:lnSpc>
                <a:spcPct val="115000"/>
              </a:lnSpc>
              <a:spcBef>
                <a:spcPts val="2100"/>
              </a:spcBef>
              <a:spcAft>
                <a:spcPts val="2100"/>
              </a:spcAft>
              <a:buSzPts val="1600"/>
              <a:buChar char="■"/>
              <a:defRPr sz="1600"/>
            </a:lvl9pPr>
          </a:lstStyle>
          <a:p>
            <a:endParaRPr/>
          </a:p>
        </p:txBody>
      </p:sp>
      <p:sp>
        <p:nvSpPr>
          <p:cNvPr id="42" name="Google Shape;42;g541ecb1ff1_0_289"/>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3"/>
        <p:cNvGrpSpPr/>
        <p:nvPr/>
      </p:nvGrpSpPr>
      <p:grpSpPr>
        <a:xfrm>
          <a:off x="0" y="0"/>
          <a:ext cx="0" cy="0"/>
          <a:chOff x="0" y="0"/>
          <a:chExt cx="0" cy="0"/>
        </a:xfrm>
      </p:grpSpPr>
      <p:sp>
        <p:nvSpPr>
          <p:cNvPr id="44" name="Google Shape;44;g541ecb1ff1_0_293"/>
          <p:cNvSpPr txBox="1">
            <a:spLocks noGrp="1"/>
          </p:cNvSpPr>
          <p:nvPr>
            <p:ph type="title"/>
          </p:nvPr>
        </p:nvSpPr>
        <p:spPr>
          <a:xfrm>
            <a:off x="653667" y="701800"/>
            <a:ext cx="7472100" cy="5454300"/>
          </a:xfrm>
          <a:prstGeom prst="rect">
            <a:avLst/>
          </a:prstGeom>
          <a:noFill/>
          <a:ln>
            <a:noFill/>
          </a:ln>
        </p:spPr>
        <p:txBody>
          <a:bodyPr spcFirstLastPara="1" wrap="square" lIns="121900" tIns="121900" rIns="121900" bIns="121900" anchor="ctr" anchorCtr="0">
            <a:noAutofit/>
          </a:bodyPr>
          <a:lstStyle>
            <a:lvl1pPr lvl="0" algn="l">
              <a:lnSpc>
                <a:spcPct val="100000"/>
              </a:lnSpc>
              <a:spcBef>
                <a:spcPts val="0"/>
              </a:spcBef>
              <a:spcAft>
                <a:spcPts val="0"/>
              </a:spcAft>
              <a:buClr>
                <a:schemeClr val="accent1"/>
              </a:buClr>
              <a:buSzPts val="7200"/>
              <a:buNone/>
              <a:defRPr sz="7200">
                <a:solidFill>
                  <a:schemeClr val="accent1"/>
                </a:solidFill>
              </a:defRPr>
            </a:lvl1pPr>
            <a:lvl2pPr lvl="1" algn="l">
              <a:lnSpc>
                <a:spcPct val="100000"/>
              </a:lnSpc>
              <a:spcBef>
                <a:spcPts val="0"/>
              </a:spcBef>
              <a:spcAft>
                <a:spcPts val="0"/>
              </a:spcAft>
              <a:buClr>
                <a:schemeClr val="accent1"/>
              </a:buClr>
              <a:buSzPts val="7200"/>
              <a:buNone/>
              <a:defRPr sz="7200">
                <a:solidFill>
                  <a:schemeClr val="accent1"/>
                </a:solidFill>
              </a:defRPr>
            </a:lvl2pPr>
            <a:lvl3pPr lvl="2" algn="l">
              <a:lnSpc>
                <a:spcPct val="100000"/>
              </a:lnSpc>
              <a:spcBef>
                <a:spcPts val="0"/>
              </a:spcBef>
              <a:spcAft>
                <a:spcPts val="0"/>
              </a:spcAft>
              <a:buClr>
                <a:schemeClr val="accent1"/>
              </a:buClr>
              <a:buSzPts val="7200"/>
              <a:buNone/>
              <a:defRPr sz="7200">
                <a:solidFill>
                  <a:schemeClr val="accent1"/>
                </a:solidFill>
              </a:defRPr>
            </a:lvl3pPr>
            <a:lvl4pPr lvl="3" algn="l">
              <a:lnSpc>
                <a:spcPct val="100000"/>
              </a:lnSpc>
              <a:spcBef>
                <a:spcPts val="0"/>
              </a:spcBef>
              <a:spcAft>
                <a:spcPts val="0"/>
              </a:spcAft>
              <a:buClr>
                <a:schemeClr val="accent1"/>
              </a:buClr>
              <a:buSzPts val="7200"/>
              <a:buNone/>
              <a:defRPr sz="7200">
                <a:solidFill>
                  <a:schemeClr val="accent1"/>
                </a:solidFill>
              </a:defRPr>
            </a:lvl4pPr>
            <a:lvl5pPr lvl="4" algn="l">
              <a:lnSpc>
                <a:spcPct val="100000"/>
              </a:lnSpc>
              <a:spcBef>
                <a:spcPts val="0"/>
              </a:spcBef>
              <a:spcAft>
                <a:spcPts val="0"/>
              </a:spcAft>
              <a:buClr>
                <a:schemeClr val="accent1"/>
              </a:buClr>
              <a:buSzPts val="7200"/>
              <a:buNone/>
              <a:defRPr sz="7200">
                <a:solidFill>
                  <a:schemeClr val="accent1"/>
                </a:solidFill>
              </a:defRPr>
            </a:lvl5pPr>
            <a:lvl6pPr lvl="5" algn="l">
              <a:lnSpc>
                <a:spcPct val="100000"/>
              </a:lnSpc>
              <a:spcBef>
                <a:spcPts val="0"/>
              </a:spcBef>
              <a:spcAft>
                <a:spcPts val="0"/>
              </a:spcAft>
              <a:buClr>
                <a:schemeClr val="accent1"/>
              </a:buClr>
              <a:buSzPts val="7200"/>
              <a:buNone/>
              <a:defRPr sz="7200">
                <a:solidFill>
                  <a:schemeClr val="accent1"/>
                </a:solidFill>
              </a:defRPr>
            </a:lvl6pPr>
            <a:lvl7pPr lvl="6" algn="l">
              <a:lnSpc>
                <a:spcPct val="100000"/>
              </a:lnSpc>
              <a:spcBef>
                <a:spcPts val="0"/>
              </a:spcBef>
              <a:spcAft>
                <a:spcPts val="0"/>
              </a:spcAft>
              <a:buClr>
                <a:schemeClr val="accent1"/>
              </a:buClr>
              <a:buSzPts val="7200"/>
              <a:buNone/>
              <a:defRPr sz="7200">
                <a:solidFill>
                  <a:schemeClr val="accent1"/>
                </a:solidFill>
              </a:defRPr>
            </a:lvl7pPr>
            <a:lvl8pPr lvl="7" algn="l">
              <a:lnSpc>
                <a:spcPct val="100000"/>
              </a:lnSpc>
              <a:spcBef>
                <a:spcPts val="0"/>
              </a:spcBef>
              <a:spcAft>
                <a:spcPts val="0"/>
              </a:spcAft>
              <a:buClr>
                <a:schemeClr val="accent1"/>
              </a:buClr>
              <a:buSzPts val="7200"/>
              <a:buNone/>
              <a:defRPr sz="7200">
                <a:solidFill>
                  <a:schemeClr val="accent1"/>
                </a:solidFill>
              </a:defRPr>
            </a:lvl8pPr>
            <a:lvl9pPr lvl="8" algn="l">
              <a:lnSpc>
                <a:spcPct val="100000"/>
              </a:lnSpc>
              <a:spcBef>
                <a:spcPts val="0"/>
              </a:spcBef>
              <a:spcAft>
                <a:spcPts val="0"/>
              </a:spcAft>
              <a:buClr>
                <a:schemeClr val="accent1"/>
              </a:buClr>
              <a:buSzPts val="7200"/>
              <a:buNone/>
              <a:defRPr sz="7200">
                <a:solidFill>
                  <a:schemeClr val="accent1"/>
                </a:solidFill>
              </a:defRPr>
            </a:lvl9pPr>
          </a:lstStyle>
          <a:p>
            <a:endParaRPr/>
          </a:p>
        </p:txBody>
      </p:sp>
      <p:sp>
        <p:nvSpPr>
          <p:cNvPr id="45" name="Google Shape;45;g541ecb1ff1_0_293"/>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g541ecb1ff1_0_303"/>
          <p:cNvSpPr txBox="1">
            <a:spLocks noGrp="1"/>
          </p:cNvSpPr>
          <p:nvPr>
            <p:ph type="body" idx="1"/>
          </p:nvPr>
        </p:nvSpPr>
        <p:spPr>
          <a:xfrm>
            <a:off x="415600" y="5640767"/>
            <a:ext cx="7998300" cy="806700"/>
          </a:xfrm>
          <a:prstGeom prst="rect">
            <a:avLst/>
          </a:prstGeom>
          <a:noFill/>
          <a:ln>
            <a:noFill/>
          </a:ln>
        </p:spPr>
        <p:txBody>
          <a:bodyPr spcFirstLastPara="1" wrap="square" lIns="121900" tIns="121900" rIns="121900" bIns="121900" anchor="ctr" anchorCtr="0">
            <a:noAutofit/>
          </a:bodyPr>
          <a:lstStyle>
            <a:lvl1pPr marL="457200" lvl="0" indent="-228600" algn="l">
              <a:lnSpc>
                <a:spcPct val="100000"/>
              </a:lnSpc>
              <a:spcBef>
                <a:spcPts val="0"/>
              </a:spcBef>
              <a:spcAft>
                <a:spcPts val="0"/>
              </a:spcAft>
              <a:buSzPts val="2400"/>
              <a:buNone/>
              <a:defRPr/>
            </a:lvl1pPr>
          </a:lstStyle>
          <a:p>
            <a:endParaRPr/>
          </a:p>
        </p:txBody>
      </p:sp>
      <p:sp>
        <p:nvSpPr>
          <p:cNvPr id="48" name="Google Shape;48;g541ecb1ff1_0_303"/>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id-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g541ecb1ff1_0_262"/>
          <p:cNvSpPr txBox="1">
            <a:spLocks noGrp="1"/>
          </p:cNvSpPr>
          <p:nvPr>
            <p:ph type="title"/>
          </p:nvPr>
        </p:nvSpPr>
        <p:spPr>
          <a:xfrm>
            <a:off x="415600" y="593367"/>
            <a:ext cx="11360700" cy="817500"/>
          </a:xfrm>
          <a:prstGeom prst="rect">
            <a:avLst/>
          </a:prstGeom>
          <a:noFill/>
          <a:ln>
            <a:noFill/>
          </a:ln>
        </p:spPr>
        <p:txBody>
          <a:bodyPr spcFirstLastPara="1" wrap="square" lIns="121900" tIns="121900" rIns="121900" bIns="121900" anchor="t" anchorCtr="0">
            <a:noAutofit/>
          </a:bodyPr>
          <a:lstStyle>
            <a:lvl1pPr marR="0" lvl="0" algn="l" rtl="0">
              <a:lnSpc>
                <a:spcPct val="100000"/>
              </a:lnSpc>
              <a:spcBef>
                <a:spcPts val="0"/>
              </a:spcBef>
              <a:spcAft>
                <a:spcPts val="0"/>
              </a:spcAft>
              <a:buClr>
                <a:schemeClr val="dk1"/>
              </a:buClr>
              <a:buSzPts val="4000"/>
              <a:buFont typeface="Old Standard TT"/>
              <a:buNone/>
              <a:defRPr sz="4000" b="0" i="0" u="none" strike="noStrike" cap="none">
                <a:solidFill>
                  <a:schemeClr val="dk1"/>
                </a:solidFill>
                <a:latin typeface="Old Standard TT"/>
                <a:ea typeface="Old Standard TT"/>
                <a:cs typeface="Old Standard TT"/>
                <a:sym typeface="Old Standard TT"/>
              </a:defRPr>
            </a:lvl1pPr>
            <a:lvl2pPr marR="0" lvl="1" algn="l" rtl="0">
              <a:lnSpc>
                <a:spcPct val="100000"/>
              </a:lnSpc>
              <a:spcBef>
                <a:spcPts val="0"/>
              </a:spcBef>
              <a:spcAft>
                <a:spcPts val="0"/>
              </a:spcAft>
              <a:buClr>
                <a:schemeClr val="dk1"/>
              </a:buClr>
              <a:buSzPts val="4000"/>
              <a:buFont typeface="Old Standard TT"/>
              <a:buNone/>
              <a:defRPr sz="4000" b="0" i="0" u="none" strike="noStrike" cap="none">
                <a:solidFill>
                  <a:schemeClr val="dk1"/>
                </a:solidFill>
                <a:latin typeface="Old Standard TT"/>
                <a:ea typeface="Old Standard TT"/>
                <a:cs typeface="Old Standard TT"/>
                <a:sym typeface="Old Standard TT"/>
              </a:defRPr>
            </a:lvl2pPr>
            <a:lvl3pPr marR="0" lvl="2" algn="l" rtl="0">
              <a:lnSpc>
                <a:spcPct val="100000"/>
              </a:lnSpc>
              <a:spcBef>
                <a:spcPts val="0"/>
              </a:spcBef>
              <a:spcAft>
                <a:spcPts val="0"/>
              </a:spcAft>
              <a:buClr>
                <a:schemeClr val="dk1"/>
              </a:buClr>
              <a:buSzPts val="4000"/>
              <a:buFont typeface="Old Standard TT"/>
              <a:buNone/>
              <a:defRPr sz="4000" b="0" i="0" u="none" strike="noStrike" cap="none">
                <a:solidFill>
                  <a:schemeClr val="dk1"/>
                </a:solidFill>
                <a:latin typeface="Old Standard TT"/>
                <a:ea typeface="Old Standard TT"/>
                <a:cs typeface="Old Standard TT"/>
                <a:sym typeface="Old Standard TT"/>
              </a:defRPr>
            </a:lvl3pPr>
            <a:lvl4pPr marR="0" lvl="3" algn="l" rtl="0">
              <a:lnSpc>
                <a:spcPct val="100000"/>
              </a:lnSpc>
              <a:spcBef>
                <a:spcPts val="0"/>
              </a:spcBef>
              <a:spcAft>
                <a:spcPts val="0"/>
              </a:spcAft>
              <a:buClr>
                <a:schemeClr val="dk1"/>
              </a:buClr>
              <a:buSzPts val="4000"/>
              <a:buFont typeface="Old Standard TT"/>
              <a:buNone/>
              <a:defRPr sz="4000" b="0" i="0" u="none" strike="noStrike" cap="none">
                <a:solidFill>
                  <a:schemeClr val="dk1"/>
                </a:solidFill>
                <a:latin typeface="Old Standard TT"/>
                <a:ea typeface="Old Standard TT"/>
                <a:cs typeface="Old Standard TT"/>
                <a:sym typeface="Old Standard TT"/>
              </a:defRPr>
            </a:lvl4pPr>
            <a:lvl5pPr marR="0" lvl="4" algn="l" rtl="0">
              <a:lnSpc>
                <a:spcPct val="100000"/>
              </a:lnSpc>
              <a:spcBef>
                <a:spcPts val="0"/>
              </a:spcBef>
              <a:spcAft>
                <a:spcPts val="0"/>
              </a:spcAft>
              <a:buClr>
                <a:schemeClr val="dk1"/>
              </a:buClr>
              <a:buSzPts val="4000"/>
              <a:buFont typeface="Old Standard TT"/>
              <a:buNone/>
              <a:defRPr sz="4000" b="0" i="0" u="none" strike="noStrike" cap="none">
                <a:solidFill>
                  <a:schemeClr val="dk1"/>
                </a:solidFill>
                <a:latin typeface="Old Standard TT"/>
                <a:ea typeface="Old Standard TT"/>
                <a:cs typeface="Old Standard TT"/>
                <a:sym typeface="Old Standard TT"/>
              </a:defRPr>
            </a:lvl5pPr>
            <a:lvl6pPr marR="0" lvl="5" algn="l" rtl="0">
              <a:lnSpc>
                <a:spcPct val="100000"/>
              </a:lnSpc>
              <a:spcBef>
                <a:spcPts val="0"/>
              </a:spcBef>
              <a:spcAft>
                <a:spcPts val="0"/>
              </a:spcAft>
              <a:buClr>
                <a:schemeClr val="dk1"/>
              </a:buClr>
              <a:buSzPts val="4000"/>
              <a:buFont typeface="Old Standard TT"/>
              <a:buNone/>
              <a:defRPr sz="4000" b="0" i="0" u="none" strike="noStrike" cap="none">
                <a:solidFill>
                  <a:schemeClr val="dk1"/>
                </a:solidFill>
                <a:latin typeface="Old Standard TT"/>
                <a:ea typeface="Old Standard TT"/>
                <a:cs typeface="Old Standard TT"/>
                <a:sym typeface="Old Standard TT"/>
              </a:defRPr>
            </a:lvl6pPr>
            <a:lvl7pPr marR="0" lvl="6" algn="l" rtl="0">
              <a:lnSpc>
                <a:spcPct val="100000"/>
              </a:lnSpc>
              <a:spcBef>
                <a:spcPts val="0"/>
              </a:spcBef>
              <a:spcAft>
                <a:spcPts val="0"/>
              </a:spcAft>
              <a:buClr>
                <a:schemeClr val="dk1"/>
              </a:buClr>
              <a:buSzPts val="4000"/>
              <a:buFont typeface="Old Standard TT"/>
              <a:buNone/>
              <a:defRPr sz="4000" b="0" i="0" u="none" strike="noStrike" cap="none">
                <a:solidFill>
                  <a:schemeClr val="dk1"/>
                </a:solidFill>
                <a:latin typeface="Old Standard TT"/>
                <a:ea typeface="Old Standard TT"/>
                <a:cs typeface="Old Standard TT"/>
                <a:sym typeface="Old Standard TT"/>
              </a:defRPr>
            </a:lvl7pPr>
            <a:lvl8pPr marR="0" lvl="7" algn="l" rtl="0">
              <a:lnSpc>
                <a:spcPct val="100000"/>
              </a:lnSpc>
              <a:spcBef>
                <a:spcPts val="0"/>
              </a:spcBef>
              <a:spcAft>
                <a:spcPts val="0"/>
              </a:spcAft>
              <a:buClr>
                <a:schemeClr val="dk1"/>
              </a:buClr>
              <a:buSzPts val="4000"/>
              <a:buFont typeface="Old Standard TT"/>
              <a:buNone/>
              <a:defRPr sz="4000" b="0" i="0" u="none" strike="noStrike" cap="none">
                <a:solidFill>
                  <a:schemeClr val="dk1"/>
                </a:solidFill>
                <a:latin typeface="Old Standard TT"/>
                <a:ea typeface="Old Standard TT"/>
                <a:cs typeface="Old Standard TT"/>
                <a:sym typeface="Old Standard TT"/>
              </a:defRPr>
            </a:lvl8pPr>
            <a:lvl9pPr marR="0" lvl="8" algn="l" rtl="0">
              <a:lnSpc>
                <a:spcPct val="100000"/>
              </a:lnSpc>
              <a:spcBef>
                <a:spcPts val="0"/>
              </a:spcBef>
              <a:spcAft>
                <a:spcPts val="0"/>
              </a:spcAft>
              <a:buClr>
                <a:schemeClr val="dk1"/>
              </a:buClr>
              <a:buSzPts val="4000"/>
              <a:buFont typeface="Old Standard TT"/>
              <a:buNone/>
              <a:defRPr sz="4000" b="0" i="0" u="none" strike="noStrike" cap="none">
                <a:solidFill>
                  <a:schemeClr val="dk1"/>
                </a:solidFill>
                <a:latin typeface="Old Standard TT"/>
                <a:ea typeface="Old Standard TT"/>
                <a:cs typeface="Old Standard TT"/>
                <a:sym typeface="Old Standard TT"/>
              </a:defRPr>
            </a:lvl9pPr>
          </a:lstStyle>
          <a:p>
            <a:endParaRPr/>
          </a:p>
        </p:txBody>
      </p:sp>
      <p:sp>
        <p:nvSpPr>
          <p:cNvPr id="7" name="Google Shape;7;g541ecb1ff1_0_262"/>
          <p:cNvSpPr txBox="1">
            <a:spLocks noGrp="1"/>
          </p:cNvSpPr>
          <p:nvPr>
            <p:ph type="body" idx="1"/>
          </p:nvPr>
        </p:nvSpPr>
        <p:spPr>
          <a:xfrm>
            <a:off x="415600" y="1562133"/>
            <a:ext cx="11360700" cy="4529700"/>
          </a:xfrm>
          <a:prstGeom prst="rect">
            <a:avLst/>
          </a:prstGeom>
          <a:noFill/>
          <a:ln>
            <a:noFill/>
          </a:ln>
        </p:spPr>
        <p:txBody>
          <a:bodyPr spcFirstLastPara="1" wrap="square" lIns="121900" tIns="121900" rIns="121900" bIns="121900" anchor="t" anchorCtr="0">
            <a:noAutofit/>
          </a:bodyPr>
          <a:lstStyle>
            <a:lvl1pPr marL="457200" marR="0" lvl="0" indent="-381000" algn="l" rtl="0">
              <a:lnSpc>
                <a:spcPct val="115000"/>
              </a:lnSpc>
              <a:spcBef>
                <a:spcPts val="0"/>
              </a:spcBef>
              <a:spcAft>
                <a:spcPts val="0"/>
              </a:spcAft>
              <a:buClr>
                <a:schemeClr val="dk1"/>
              </a:buClr>
              <a:buSzPts val="2400"/>
              <a:buFont typeface="Old Standard TT"/>
              <a:buChar char="●"/>
              <a:defRPr sz="2400" b="0" i="0" u="none" strike="noStrike" cap="none">
                <a:solidFill>
                  <a:schemeClr val="dk1"/>
                </a:solidFill>
                <a:latin typeface="Old Standard TT"/>
                <a:ea typeface="Old Standard TT"/>
                <a:cs typeface="Old Standard TT"/>
                <a:sym typeface="Old Standard TT"/>
              </a:defRPr>
            </a:lvl1pPr>
            <a:lvl2pPr marL="914400" marR="0" lvl="1" indent="-349250" algn="l" rtl="0">
              <a:lnSpc>
                <a:spcPct val="115000"/>
              </a:lnSpc>
              <a:spcBef>
                <a:spcPts val="2100"/>
              </a:spcBef>
              <a:spcAft>
                <a:spcPts val="0"/>
              </a:spcAft>
              <a:buClr>
                <a:schemeClr val="dk1"/>
              </a:buClr>
              <a:buSzPts val="1900"/>
              <a:buFont typeface="Old Standard TT"/>
              <a:buChar char="○"/>
              <a:defRPr sz="1900" b="0" i="0" u="none" strike="noStrike" cap="none">
                <a:solidFill>
                  <a:schemeClr val="dk1"/>
                </a:solidFill>
                <a:latin typeface="Old Standard TT"/>
                <a:ea typeface="Old Standard TT"/>
                <a:cs typeface="Old Standard TT"/>
                <a:sym typeface="Old Standard TT"/>
              </a:defRPr>
            </a:lvl2pPr>
            <a:lvl3pPr marL="1371600" marR="0" lvl="2" indent="-349250" algn="l" rtl="0">
              <a:lnSpc>
                <a:spcPct val="115000"/>
              </a:lnSpc>
              <a:spcBef>
                <a:spcPts val="2100"/>
              </a:spcBef>
              <a:spcAft>
                <a:spcPts val="0"/>
              </a:spcAft>
              <a:buClr>
                <a:schemeClr val="dk1"/>
              </a:buClr>
              <a:buSzPts val="1900"/>
              <a:buFont typeface="Old Standard TT"/>
              <a:buChar char="■"/>
              <a:defRPr sz="1900" b="0" i="0" u="none" strike="noStrike" cap="none">
                <a:solidFill>
                  <a:schemeClr val="dk1"/>
                </a:solidFill>
                <a:latin typeface="Old Standard TT"/>
                <a:ea typeface="Old Standard TT"/>
                <a:cs typeface="Old Standard TT"/>
                <a:sym typeface="Old Standard TT"/>
              </a:defRPr>
            </a:lvl3pPr>
            <a:lvl4pPr marL="1828800" marR="0" lvl="3" indent="-349250" algn="l" rtl="0">
              <a:lnSpc>
                <a:spcPct val="115000"/>
              </a:lnSpc>
              <a:spcBef>
                <a:spcPts val="2100"/>
              </a:spcBef>
              <a:spcAft>
                <a:spcPts val="0"/>
              </a:spcAft>
              <a:buClr>
                <a:schemeClr val="dk1"/>
              </a:buClr>
              <a:buSzPts val="1900"/>
              <a:buFont typeface="Old Standard TT"/>
              <a:buChar char="●"/>
              <a:defRPr sz="1900" b="0" i="0" u="none" strike="noStrike" cap="none">
                <a:solidFill>
                  <a:schemeClr val="dk1"/>
                </a:solidFill>
                <a:latin typeface="Old Standard TT"/>
                <a:ea typeface="Old Standard TT"/>
                <a:cs typeface="Old Standard TT"/>
                <a:sym typeface="Old Standard TT"/>
              </a:defRPr>
            </a:lvl4pPr>
            <a:lvl5pPr marL="2286000" marR="0" lvl="4" indent="-349250" algn="l" rtl="0">
              <a:lnSpc>
                <a:spcPct val="115000"/>
              </a:lnSpc>
              <a:spcBef>
                <a:spcPts val="2100"/>
              </a:spcBef>
              <a:spcAft>
                <a:spcPts val="0"/>
              </a:spcAft>
              <a:buClr>
                <a:schemeClr val="dk1"/>
              </a:buClr>
              <a:buSzPts val="1900"/>
              <a:buFont typeface="Old Standard TT"/>
              <a:buChar char="○"/>
              <a:defRPr sz="1900" b="0" i="0" u="none" strike="noStrike" cap="none">
                <a:solidFill>
                  <a:schemeClr val="dk1"/>
                </a:solidFill>
                <a:latin typeface="Old Standard TT"/>
                <a:ea typeface="Old Standard TT"/>
                <a:cs typeface="Old Standard TT"/>
                <a:sym typeface="Old Standard TT"/>
              </a:defRPr>
            </a:lvl5pPr>
            <a:lvl6pPr marL="2743200" marR="0" lvl="5" indent="-349250" algn="l" rtl="0">
              <a:lnSpc>
                <a:spcPct val="115000"/>
              </a:lnSpc>
              <a:spcBef>
                <a:spcPts val="2100"/>
              </a:spcBef>
              <a:spcAft>
                <a:spcPts val="0"/>
              </a:spcAft>
              <a:buClr>
                <a:schemeClr val="dk1"/>
              </a:buClr>
              <a:buSzPts val="1900"/>
              <a:buFont typeface="Old Standard TT"/>
              <a:buChar char="■"/>
              <a:defRPr sz="1900" b="0" i="0" u="none" strike="noStrike" cap="none">
                <a:solidFill>
                  <a:schemeClr val="dk1"/>
                </a:solidFill>
                <a:latin typeface="Old Standard TT"/>
                <a:ea typeface="Old Standard TT"/>
                <a:cs typeface="Old Standard TT"/>
                <a:sym typeface="Old Standard TT"/>
              </a:defRPr>
            </a:lvl6pPr>
            <a:lvl7pPr marL="3200400" marR="0" lvl="6" indent="-349250" algn="l" rtl="0">
              <a:lnSpc>
                <a:spcPct val="115000"/>
              </a:lnSpc>
              <a:spcBef>
                <a:spcPts val="2100"/>
              </a:spcBef>
              <a:spcAft>
                <a:spcPts val="0"/>
              </a:spcAft>
              <a:buClr>
                <a:schemeClr val="dk1"/>
              </a:buClr>
              <a:buSzPts val="1900"/>
              <a:buFont typeface="Old Standard TT"/>
              <a:buChar char="●"/>
              <a:defRPr sz="1900" b="0" i="0" u="none" strike="noStrike" cap="none">
                <a:solidFill>
                  <a:schemeClr val="dk1"/>
                </a:solidFill>
                <a:latin typeface="Old Standard TT"/>
                <a:ea typeface="Old Standard TT"/>
                <a:cs typeface="Old Standard TT"/>
                <a:sym typeface="Old Standard TT"/>
              </a:defRPr>
            </a:lvl7pPr>
            <a:lvl8pPr marL="3657600" marR="0" lvl="7" indent="-349250" algn="l" rtl="0">
              <a:lnSpc>
                <a:spcPct val="115000"/>
              </a:lnSpc>
              <a:spcBef>
                <a:spcPts val="2100"/>
              </a:spcBef>
              <a:spcAft>
                <a:spcPts val="0"/>
              </a:spcAft>
              <a:buClr>
                <a:schemeClr val="dk1"/>
              </a:buClr>
              <a:buSzPts val="1900"/>
              <a:buFont typeface="Old Standard TT"/>
              <a:buChar char="○"/>
              <a:defRPr sz="1900" b="0" i="0" u="none" strike="noStrike" cap="none">
                <a:solidFill>
                  <a:schemeClr val="dk1"/>
                </a:solidFill>
                <a:latin typeface="Old Standard TT"/>
                <a:ea typeface="Old Standard TT"/>
                <a:cs typeface="Old Standard TT"/>
                <a:sym typeface="Old Standard TT"/>
              </a:defRPr>
            </a:lvl8pPr>
            <a:lvl9pPr marL="4114800" marR="0" lvl="8" indent="-349250" algn="l" rtl="0">
              <a:lnSpc>
                <a:spcPct val="115000"/>
              </a:lnSpc>
              <a:spcBef>
                <a:spcPts val="2100"/>
              </a:spcBef>
              <a:spcAft>
                <a:spcPts val="2100"/>
              </a:spcAft>
              <a:buClr>
                <a:schemeClr val="dk1"/>
              </a:buClr>
              <a:buSzPts val="1900"/>
              <a:buFont typeface="Old Standard TT"/>
              <a:buChar char="■"/>
              <a:defRPr sz="1900" b="0" i="0" u="none" strike="noStrike" cap="none">
                <a:solidFill>
                  <a:schemeClr val="dk1"/>
                </a:solidFill>
                <a:latin typeface="Old Standard TT"/>
                <a:ea typeface="Old Standard TT"/>
                <a:cs typeface="Old Standard TT"/>
                <a:sym typeface="Old Standard TT"/>
              </a:defRPr>
            </a:lvl9pPr>
          </a:lstStyle>
          <a:p>
            <a:endParaRPr/>
          </a:p>
        </p:txBody>
      </p:sp>
      <p:sp>
        <p:nvSpPr>
          <p:cNvPr id="8" name="Google Shape;8;g541ecb1ff1_0_262"/>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id-ID"/>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
          <p:cNvSpPr txBox="1">
            <a:spLocks noGrp="1"/>
          </p:cNvSpPr>
          <p:nvPr>
            <p:ph type="ctrTitle"/>
          </p:nvPr>
        </p:nvSpPr>
        <p:spPr>
          <a:xfrm>
            <a:off x="1447800" y="2971800"/>
            <a:ext cx="10466100" cy="1628100"/>
          </a:xfrm>
          <a:prstGeom prst="rect">
            <a:avLst/>
          </a:prstGeom>
          <a:noFill/>
          <a:ln>
            <a:noFill/>
          </a:ln>
        </p:spPr>
        <p:txBody>
          <a:bodyPr spcFirstLastPara="1" wrap="square" lIns="91425" tIns="45700" rIns="91425" bIns="45700" anchor="b" anchorCtr="0">
            <a:normAutofit fontScale="90000"/>
          </a:bodyPr>
          <a:lstStyle/>
          <a:p>
            <a:pPr marL="0" lvl="0" indent="0" algn="r" rtl="0">
              <a:lnSpc>
                <a:spcPct val="90000"/>
              </a:lnSpc>
              <a:spcBef>
                <a:spcPts val="0"/>
              </a:spcBef>
              <a:spcAft>
                <a:spcPts val="0"/>
              </a:spcAft>
              <a:buClr>
                <a:schemeClr val="lt1"/>
              </a:buClr>
              <a:buSzPct val="111111"/>
              <a:buFont typeface="Calibri"/>
              <a:buNone/>
            </a:pPr>
            <a:r>
              <a:rPr lang="id-ID" sz="6000" b="1"/>
              <a:t>Intelligent Information Retrieval</a:t>
            </a:r>
            <a:endParaRPr sz="6000" b="1"/>
          </a:p>
        </p:txBody>
      </p:sp>
      <p:sp>
        <p:nvSpPr>
          <p:cNvPr id="60" name="Google Shape;60;p1"/>
          <p:cNvSpPr txBox="1">
            <a:spLocks noGrp="1"/>
          </p:cNvSpPr>
          <p:nvPr>
            <p:ph type="subTitle" idx="1"/>
          </p:nvPr>
        </p:nvSpPr>
        <p:spPr>
          <a:xfrm>
            <a:off x="413750" y="4852950"/>
            <a:ext cx="11647200" cy="577200"/>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2800"/>
              <a:buNone/>
            </a:pPr>
            <a:r>
              <a:rPr lang="id-ID" sz="3200" b="1" dirty="0"/>
              <a:t>Week </a:t>
            </a:r>
            <a:r>
              <a:rPr lang="id-ID" sz="3200" b="1" dirty="0" smtClean="0"/>
              <a:t>1</a:t>
            </a:r>
            <a:r>
              <a:rPr lang="en-US"/>
              <a:t>0</a:t>
            </a:r>
            <a:r>
              <a:rPr lang="id-ID" sz="3200" b="1" smtClean="0"/>
              <a:t> </a:t>
            </a:r>
            <a:r>
              <a:rPr lang="id-ID" sz="3200" b="1"/>
              <a:t>– The Concept of Automatic Summarization</a:t>
            </a:r>
            <a:endParaRPr sz="3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2"/>
          <p:cNvSpPr txBox="1">
            <a:spLocks noGrp="1"/>
          </p:cNvSpPr>
          <p:nvPr>
            <p:ph type="title"/>
          </p:nvPr>
        </p:nvSpPr>
        <p:spPr>
          <a:xfrm>
            <a:off x="415600" y="593367"/>
            <a:ext cx="11360700" cy="817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id-ID" sz="4800" b="1">
                <a:solidFill>
                  <a:srgbClr val="000000"/>
                </a:solidFill>
              </a:rPr>
              <a:t>Frequency Method</a:t>
            </a:r>
            <a:endParaRPr sz="4800" b="1" u="sng"/>
          </a:p>
        </p:txBody>
      </p:sp>
      <p:sp>
        <p:nvSpPr>
          <p:cNvPr id="116" name="Google Shape;116;p12"/>
          <p:cNvSpPr txBox="1">
            <a:spLocks noGrp="1"/>
          </p:cNvSpPr>
          <p:nvPr>
            <p:ph type="body" idx="1"/>
          </p:nvPr>
        </p:nvSpPr>
        <p:spPr>
          <a:xfrm>
            <a:off x="685800" y="1752600"/>
            <a:ext cx="10744200" cy="4800600"/>
          </a:xfrm>
          <a:prstGeom prst="rect">
            <a:avLst/>
          </a:prstGeom>
          <a:noFill/>
          <a:ln>
            <a:noFill/>
          </a:ln>
        </p:spPr>
        <p:txBody>
          <a:bodyPr spcFirstLastPara="1" wrap="square" lIns="91425" tIns="45700" rIns="91425" bIns="45700" anchor="t" anchorCtr="0">
            <a:noAutofit/>
          </a:bodyPr>
          <a:lstStyle/>
          <a:p>
            <a:pPr marL="457200" lvl="0" indent="-381000" algn="l" rtl="0">
              <a:lnSpc>
                <a:spcPct val="115000"/>
              </a:lnSpc>
              <a:spcBef>
                <a:spcPts val="0"/>
              </a:spcBef>
              <a:spcAft>
                <a:spcPts val="0"/>
              </a:spcAft>
              <a:buSzPts val="2400"/>
              <a:buChar char="●"/>
            </a:pPr>
            <a:r>
              <a:rPr lang="id-ID" sz="3200"/>
              <a:t>The frequency method calculates the weight score of a sentence. </a:t>
            </a:r>
            <a:endParaRPr sz="3200"/>
          </a:p>
          <a:p>
            <a:pPr marL="457200" lvl="0" indent="-381000" algn="l" rtl="0">
              <a:lnSpc>
                <a:spcPct val="115000"/>
              </a:lnSpc>
              <a:spcBef>
                <a:spcPts val="0"/>
              </a:spcBef>
              <a:spcAft>
                <a:spcPts val="0"/>
              </a:spcAft>
              <a:buSzPts val="2400"/>
              <a:buChar char="●"/>
            </a:pPr>
            <a:r>
              <a:rPr lang="id-ID" sz="3200"/>
              <a:t>The score is calculated from the total weight of each word that a sentence has.</a:t>
            </a:r>
            <a:endParaRPr sz="3200"/>
          </a:p>
          <a:p>
            <a:pPr marL="457200" lvl="0" indent="-381000" algn="l" rtl="0">
              <a:lnSpc>
                <a:spcPct val="115000"/>
              </a:lnSpc>
              <a:spcBef>
                <a:spcPts val="0"/>
              </a:spcBef>
              <a:spcAft>
                <a:spcPts val="0"/>
              </a:spcAft>
              <a:buSzPts val="2400"/>
              <a:buChar char="●"/>
            </a:pPr>
            <a:r>
              <a:rPr lang="id-ID" sz="3200"/>
              <a:t>The weight of each word for each sentence is obtained from the calculation of tf-idf.</a:t>
            </a:r>
            <a:endParaRPr sz="3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3"/>
          <p:cNvSpPr txBox="1">
            <a:spLocks noGrp="1"/>
          </p:cNvSpPr>
          <p:nvPr>
            <p:ph type="title"/>
          </p:nvPr>
        </p:nvSpPr>
        <p:spPr>
          <a:xfrm>
            <a:off x="415600" y="593367"/>
            <a:ext cx="11360700" cy="817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id-ID" sz="4800" b="1">
                <a:solidFill>
                  <a:srgbClr val="000000"/>
                </a:solidFill>
              </a:rPr>
              <a:t>Aggregation Similarity Method</a:t>
            </a:r>
            <a:endParaRPr sz="4800" b="1" u="sng"/>
          </a:p>
        </p:txBody>
      </p:sp>
      <p:sp>
        <p:nvSpPr>
          <p:cNvPr id="122" name="Google Shape;122;p13"/>
          <p:cNvSpPr txBox="1">
            <a:spLocks noGrp="1"/>
          </p:cNvSpPr>
          <p:nvPr>
            <p:ph type="body" idx="1"/>
          </p:nvPr>
        </p:nvSpPr>
        <p:spPr>
          <a:xfrm>
            <a:off x="990600" y="1905000"/>
            <a:ext cx="10439400" cy="4648200"/>
          </a:xfrm>
          <a:prstGeom prst="rect">
            <a:avLst/>
          </a:prstGeom>
          <a:noFill/>
          <a:ln>
            <a:noFill/>
          </a:ln>
        </p:spPr>
        <p:txBody>
          <a:bodyPr spcFirstLastPara="1" wrap="square" lIns="91425" tIns="45700" rIns="91425" bIns="45700" anchor="t" anchorCtr="0">
            <a:noAutofit/>
          </a:bodyPr>
          <a:lstStyle/>
          <a:p>
            <a:pPr marL="457200" lvl="0" indent="-381000" algn="l" rtl="0">
              <a:lnSpc>
                <a:spcPct val="115000"/>
              </a:lnSpc>
              <a:spcBef>
                <a:spcPts val="0"/>
              </a:spcBef>
              <a:spcAft>
                <a:spcPts val="0"/>
              </a:spcAft>
              <a:buSzPts val="2400"/>
              <a:buChar char="●"/>
            </a:pPr>
            <a:r>
              <a:rPr lang="id-ID" sz="3200"/>
              <a:t>In the aggregation similarity method, the sentence score is calculated from the total similarity of a sentence with all other sentences in the text.</a:t>
            </a:r>
            <a:endParaRPr/>
          </a:p>
        </p:txBody>
      </p:sp>
      <p:pic>
        <p:nvPicPr>
          <p:cNvPr id="123" name="Google Shape;123;p13"/>
          <p:cNvPicPr preferRelativeResize="0"/>
          <p:nvPr/>
        </p:nvPicPr>
        <p:blipFill rotWithShape="1">
          <a:blip r:embed="rId3">
            <a:alphaModFix/>
          </a:blip>
          <a:srcRect/>
          <a:stretch/>
        </p:blipFill>
        <p:spPr>
          <a:xfrm>
            <a:off x="2209800" y="4038600"/>
            <a:ext cx="8736842" cy="1752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4"/>
          <p:cNvSpPr txBox="1">
            <a:spLocks noGrp="1"/>
          </p:cNvSpPr>
          <p:nvPr>
            <p:ph type="title"/>
          </p:nvPr>
        </p:nvSpPr>
        <p:spPr>
          <a:xfrm>
            <a:off x="6553200" y="2209800"/>
            <a:ext cx="5393700" cy="1777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id-ID" sz="4800" b="1" u="sng">
                <a:solidFill>
                  <a:schemeClr val="lt1"/>
                </a:solidFill>
              </a:rPr>
              <a:t>Detail Process</a:t>
            </a:r>
            <a:endParaRPr sz="4800" b="1" u="sng">
              <a:solidFill>
                <a:schemeClr val="lt1"/>
              </a:solidFill>
            </a:endParaRPr>
          </a:p>
        </p:txBody>
      </p:sp>
      <p:pic>
        <p:nvPicPr>
          <p:cNvPr id="129" name="Google Shape;129;p14"/>
          <p:cNvPicPr preferRelativeResize="0"/>
          <p:nvPr/>
        </p:nvPicPr>
        <p:blipFill rotWithShape="1">
          <a:blip r:embed="rId3">
            <a:alphaModFix/>
          </a:blip>
          <a:srcRect/>
          <a:stretch/>
        </p:blipFill>
        <p:spPr>
          <a:xfrm>
            <a:off x="129250" y="450449"/>
            <a:ext cx="5890550" cy="5740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5"/>
          <p:cNvSpPr txBox="1">
            <a:spLocks noGrp="1"/>
          </p:cNvSpPr>
          <p:nvPr>
            <p:ph type="title"/>
          </p:nvPr>
        </p:nvSpPr>
        <p:spPr>
          <a:xfrm>
            <a:off x="6553200" y="2286000"/>
            <a:ext cx="5393700" cy="1777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None/>
            </a:pPr>
            <a:r>
              <a:rPr lang="id-ID" sz="4800" b="1" u="sng">
                <a:solidFill>
                  <a:schemeClr val="lt1"/>
                </a:solidFill>
              </a:rPr>
              <a:t>Title/Tf-based Query Method</a:t>
            </a:r>
            <a:endParaRPr sz="4800" b="1" u="sng">
              <a:solidFill>
                <a:schemeClr val="lt1"/>
              </a:solidFill>
            </a:endParaRPr>
          </a:p>
        </p:txBody>
      </p:sp>
      <p:pic>
        <p:nvPicPr>
          <p:cNvPr id="135" name="Google Shape;135;p15"/>
          <p:cNvPicPr preferRelativeResize="0"/>
          <p:nvPr/>
        </p:nvPicPr>
        <p:blipFill rotWithShape="1">
          <a:blip r:embed="rId3">
            <a:alphaModFix/>
          </a:blip>
          <a:srcRect/>
          <a:stretch/>
        </p:blipFill>
        <p:spPr>
          <a:xfrm>
            <a:off x="152400" y="321200"/>
            <a:ext cx="5867400" cy="6155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6"/>
          <p:cNvSpPr txBox="1">
            <a:spLocks noGrp="1"/>
          </p:cNvSpPr>
          <p:nvPr>
            <p:ph type="title"/>
          </p:nvPr>
        </p:nvSpPr>
        <p:spPr>
          <a:xfrm>
            <a:off x="415600" y="593367"/>
            <a:ext cx="11360700" cy="817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None/>
            </a:pPr>
            <a:r>
              <a:rPr lang="id-ID" sz="4800" b="1" u="sng">
                <a:solidFill>
                  <a:schemeClr val="dk1"/>
                </a:solidFill>
              </a:rPr>
              <a:t>Location method Process</a:t>
            </a:r>
            <a:endParaRPr sz="4800" b="1" u="sng">
              <a:solidFill>
                <a:schemeClr val="dk1"/>
              </a:solidFill>
            </a:endParaRPr>
          </a:p>
        </p:txBody>
      </p:sp>
      <p:pic>
        <p:nvPicPr>
          <p:cNvPr id="141" name="Google Shape;141;p16"/>
          <p:cNvPicPr preferRelativeResize="0"/>
          <p:nvPr/>
        </p:nvPicPr>
        <p:blipFill rotWithShape="1">
          <a:blip r:embed="rId3">
            <a:alphaModFix/>
          </a:blip>
          <a:srcRect/>
          <a:stretch/>
        </p:blipFill>
        <p:spPr>
          <a:xfrm>
            <a:off x="1828800" y="1752600"/>
            <a:ext cx="8915450" cy="4267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7"/>
          <p:cNvSpPr txBox="1">
            <a:spLocks noGrp="1"/>
          </p:cNvSpPr>
          <p:nvPr>
            <p:ph type="title"/>
          </p:nvPr>
        </p:nvSpPr>
        <p:spPr>
          <a:xfrm>
            <a:off x="415600" y="593367"/>
            <a:ext cx="11360700" cy="817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None/>
            </a:pPr>
            <a:r>
              <a:rPr lang="id-ID" sz="4800" b="1" u="sng">
                <a:solidFill>
                  <a:schemeClr val="dk1"/>
                </a:solidFill>
              </a:rPr>
              <a:t>Frequency method Process</a:t>
            </a:r>
            <a:endParaRPr sz="4800" b="1" u="sng">
              <a:solidFill>
                <a:schemeClr val="dk1"/>
              </a:solidFill>
            </a:endParaRPr>
          </a:p>
        </p:txBody>
      </p:sp>
      <p:pic>
        <p:nvPicPr>
          <p:cNvPr id="147" name="Google Shape;147;p17"/>
          <p:cNvPicPr preferRelativeResize="0"/>
          <p:nvPr/>
        </p:nvPicPr>
        <p:blipFill rotWithShape="1">
          <a:blip r:embed="rId3">
            <a:alphaModFix/>
          </a:blip>
          <a:srcRect/>
          <a:stretch/>
        </p:blipFill>
        <p:spPr>
          <a:xfrm>
            <a:off x="1295350" y="1676400"/>
            <a:ext cx="9982250" cy="4648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8"/>
          <p:cNvSpPr txBox="1">
            <a:spLocks noGrp="1"/>
          </p:cNvSpPr>
          <p:nvPr>
            <p:ph type="title"/>
          </p:nvPr>
        </p:nvSpPr>
        <p:spPr>
          <a:xfrm>
            <a:off x="415600" y="593367"/>
            <a:ext cx="11360700" cy="817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id-ID" sz="4800" b="1" u="sng">
                <a:solidFill>
                  <a:schemeClr val="dk1"/>
                </a:solidFill>
              </a:rPr>
              <a:t>Aggregation Similarity method Process</a:t>
            </a:r>
            <a:endParaRPr sz="4800" b="1" u="sng">
              <a:solidFill>
                <a:schemeClr val="dk1"/>
              </a:solidFill>
            </a:endParaRPr>
          </a:p>
        </p:txBody>
      </p:sp>
      <p:pic>
        <p:nvPicPr>
          <p:cNvPr id="153" name="Google Shape;153;p18"/>
          <p:cNvPicPr preferRelativeResize="0"/>
          <p:nvPr/>
        </p:nvPicPr>
        <p:blipFill rotWithShape="1">
          <a:blip r:embed="rId3">
            <a:alphaModFix/>
          </a:blip>
          <a:srcRect/>
          <a:stretch/>
        </p:blipFill>
        <p:spPr>
          <a:xfrm>
            <a:off x="626850" y="1676400"/>
            <a:ext cx="10938200" cy="4495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19"/>
          <p:cNvPicPr preferRelativeResize="0"/>
          <p:nvPr/>
        </p:nvPicPr>
        <p:blipFill>
          <a:blip r:embed="rId3">
            <a:alphaModFix/>
          </a:blip>
          <a:stretch>
            <a:fillRect/>
          </a:stretch>
        </p:blipFill>
        <p:spPr>
          <a:xfrm>
            <a:off x="1797925" y="5669974"/>
            <a:ext cx="9203625" cy="985400"/>
          </a:xfrm>
          <a:prstGeom prst="rect">
            <a:avLst/>
          </a:prstGeom>
          <a:noFill/>
          <a:ln>
            <a:noFill/>
          </a:ln>
        </p:spPr>
      </p:pic>
      <p:sp>
        <p:nvSpPr>
          <p:cNvPr id="159" name="Google Shape;159;p19"/>
          <p:cNvSpPr txBox="1">
            <a:spLocks noGrp="1"/>
          </p:cNvSpPr>
          <p:nvPr>
            <p:ph type="title"/>
          </p:nvPr>
        </p:nvSpPr>
        <p:spPr>
          <a:xfrm>
            <a:off x="381000" y="304800"/>
            <a:ext cx="11360700" cy="817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id-ID" sz="4800" b="1" u="sng">
                <a:solidFill>
                  <a:schemeClr val="dk1"/>
                </a:solidFill>
              </a:rPr>
              <a:t>Combining All Methods</a:t>
            </a:r>
            <a:endParaRPr sz="4800" b="1" u="sng">
              <a:solidFill>
                <a:schemeClr val="dk1"/>
              </a:solidFill>
            </a:endParaRPr>
          </a:p>
        </p:txBody>
      </p:sp>
      <p:pic>
        <p:nvPicPr>
          <p:cNvPr id="160" name="Google Shape;160;p19"/>
          <p:cNvPicPr preferRelativeResize="0"/>
          <p:nvPr/>
        </p:nvPicPr>
        <p:blipFill rotWithShape="1">
          <a:blip r:embed="rId4">
            <a:alphaModFix/>
          </a:blip>
          <a:srcRect t="16777" b="8623"/>
          <a:stretch/>
        </p:blipFill>
        <p:spPr>
          <a:xfrm>
            <a:off x="2388175" y="1229650"/>
            <a:ext cx="8173889" cy="4319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4"/>
          <p:cNvSpPr txBox="1">
            <a:spLocks noGrp="1"/>
          </p:cNvSpPr>
          <p:nvPr>
            <p:ph type="title"/>
          </p:nvPr>
        </p:nvSpPr>
        <p:spPr>
          <a:xfrm>
            <a:off x="683600" y="2524400"/>
            <a:ext cx="10824900" cy="2030400"/>
          </a:xfrm>
          <a:prstGeom prst="rect">
            <a:avLst/>
          </a:prstGeom>
          <a:solidFill>
            <a:srgbClr val="FFFFFF"/>
          </a:solid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SzPts val="6400"/>
              <a:buNone/>
            </a:pPr>
            <a:r>
              <a:rPr lang="id-ID" sz="8000">
                <a:solidFill>
                  <a:srgbClr val="000000"/>
                </a:solidFill>
              </a:rPr>
              <a:t>Questions???</a:t>
            </a:r>
            <a:endParaRPr sz="80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f6736bf114_0_8"/>
          <p:cNvSpPr txBox="1">
            <a:spLocks noGrp="1"/>
          </p:cNvSpPr>
          <p:nvPr>
            <p:ph type="title"/>
          </p:nvPr>
        </p:nvSpPr>
        <p:spPr>
          <a:xfrm>
            <a:off x="415600" y="593367"/>
            <a:ext cx="11360700" cy="817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id-ID" sz="4800" b="1" u="sng"/>
              <a:t>Exercise</a:t>
            </a:r>
            <a:endParaRPr sz="4800" b="1" u="sng"/>
          </a:p>
        </p:txBody>
      </p:sp>
      <p:sp>
        <p:nvSpPr>
          <p:cNvPr id="171" name="Google Shape;171;gf6736bf114_0_8"/>
          <p:cNvSpPr txBox="1">
            <a:spLocks noGrp="1"/>
          </p:cNvSpPr>
          <p:nvPr>
            <p:ph type="body" idx="1"/>
          </p:nvPr>
        </p:nvSpPr>
        <p:spPr>
          <a:xfrm>
            <a:off x="833200" y="1903950"/>
            <a:ext cx="10943100" cy="4529700"/>
          </a:xfrm>
          <a:prstGeom prst="rect">
            <a:avLst/>
          </a:prstGeom>
          <a:noFill/>
          <a:ln>
            <a:noFill/>
          </a:ln>
        </p:spPr>
        <p:txBody>
          <a:bodyPr spcFirstLastPara="1" wrap="square" lIns="91425" tIns="45700" rIns="91425" bIns="45700" anchor="t" anchorCtr="0">
            <a:noAutofit/>
          </a:bodyPr>
          <a:lstStyle/>
          <a:p>
            <a:pPr marL="457200" lvl="0" indent="-431800" algn="l" rtl="0">
              <a:lnSpc>
                <a:spcPct val="100000"/>
              </a:lnSpc>
              <a:spcBef>
                <a:spcPts val="2100"/>
              </a:spcBef>
              <a:spcAft>
                <a:spcPts val="0"/>
              </a:spcAft>
              <a:buClr>
                <a:srgbClr val="000000"/>
              </a:buClr>
              <a:buSzPts val="3200"/>
              <a:buChar char="●"/>
            </a:pPr>
            <a:r>
              <a:rPr lang="id-ID" sz="3200">
                <a:solidFill>
                  <a:srgbClr val="000000"/>
                </a:solidFill>
              </a:rPr>
              <a:t>Look for </a:t>
            </a:r>
            <a:r>
              <a:rPr lang="id-ID" sz="3200" b="1">
                <a:solidFill>
                  <a:srgbClr val="000000"/>
                </a:solidFill>
              </a:rPr>
              <a:t>2 scientific articles</a:t>
            </a:r>
            <a:r>
              <a:rPr lang="id-ID" sz="3200">
                <a:solidFill>
                  <a:srgbClr val="000000"/>
                </a:solidFill>
              </a:rPr>
              <a:t> on the implementation of the </a:t>
            </a:r>
            <a:r>
              <a:rPr lang="id-ID" sz="3200" b="1">
                <a:solidFill>
                  <a:srgbClr val="000000"/>
                </a:solidFill>
              </a:rPr>
              <a:t>Abstractive Method</a:t>
            </a:r>
            <a:r>
              <a:rPr lang="id-ID" sz="3200">
                <a:solidFill>
                  <a:srgbClr val="000000"/>
                </a:solidFill>
              </a:rPr>
              <a:t> for </a:t>
            </a:r>
            <a:r>
              <a:rPr lang="id-ID" sz="3200" b="1">
                <a:solidFill>
                  <a:srgbClr val="000000"/>
                </a:solidFill>
              </a:rPr>
              <a:t>automatic summarization</a:t>
            </a:r>
            <a:r>
              <a:rPr lang="id-ID" sz="3200">
                <a:solidFill>
                  <a:srgbClr val="000000"/>
                </a:solidFill>
              </a:rPr>
              <a:t>.</a:t>
            </a:r>
            <a:endParaRPr sz="3200"/>
          </a:p>
          <a:p>
            <a:pPr marL="457200" lvl="0" indent="-431800" algn="l" rtl="0">
              <a:lnSpc>
                <a:spcPct val="100000"/>
              </a:lnSpc>
              <a:spcBef>
                <a:spcPts val="2100"/>
              </a:spcBef>
              <a:spcAft>
                <a:spcPts val="0"/>
              </a:spcAft>
              <a:buClr>
                <a:srgbClr val="000000"/>
              </a:buClr>
              <a:buSzPts val="3200"/>
              <a:buChar char="●"/>
            </a:pPr>
            <a:r>
              <a:rPr lang="id-ID" sz="3200">
                <a:solidFill>
                  <a:srgbClr val="000000"/>
                </a:solidFill>
              </a:rPr>
              <a:t>Make a summary of the 2 articles in the file format: </a:t>
            </a:r>
            <a:r>
              <a:rPr lang="id-ID" sz="3200" b="1">
                <a:solidFill>
                  <a:srgbClr val="000000"/>
                </a:solidFill>
              </a:rPr>
              <a:t>NRP_Nickname_AM.pdf</a:t>
            </a:r>
            <a:r>
              <a:rPr lang="id-ID" sz="3200">
                <a:solidFill>
                  <a:srgbClr val="000000"/>
                </a:solidFill>
              </a:rPr>
              <a:t>.</a:t>
            </a:r>
            <a:endParaRPr sz="3200"/>
          </a:p>
          <a:p>
            <a:pPr marL="457200" lvl="0" indent="-431800" algn="l" rtl="0">
              <a:lnSpc>
                <a:spcPct val="100000"/>
              </a:lnSpc>
              <a:spcBef>
                <a:spcPts val="2100"/>
              </a:spcBef>
              <a:spcAft>
                <a:spcPts val="0"/>
              </a:spcAft>
              <a:buClr>
                <a:srgbClr val="000000"/>
              </a:buClr>
              <a:buSzPts val="3200"/>
              <a:buChar char="●"/>
            </a:pPr>
            <a:r>
              <a:rPr lang="id-ID" sz="3200">
                <a:solidFill>
                  <a:srgbClr val="000000"/>
                </a:solidFill>
              </a:rPr>
              <a:t>Do not forget to write down the source of reference.</a:t>
            </a:r>
            <a:endParaRPr sz="3200">
              <a:solidFill>
                <a:srgbClr val="000000"/>
              </a:solidFill>
            </a:endParaRPr>
          </a:p>
          <a:p>
            <a:pPr marL="457200" lvl="0" indent="-431800" algn="l" rtl="0">
              <a:lnSpc>
                <a:spcPct val="100000"/>
              </a:lnSpc>
              <a:spcBef>
                <a:spcPts val="2100"/>
              </a:spcBef>
              <a:spcAft>
                <a:spcPts val="0"/>
              </a:spcAft>
              <a:buClr>
                <a:srgbClr val="000000"/>
              </a:buClr>
              <a:buSzPts val="3200"/>
              <a:buChar char="●"/>
            </a:pPr>
            <a:r>
              <a:rPr lang="id-ID" sz="3200">
                <a:solidFill>
                  <a:srgbClr val="000000"/>
                </a:solidFill>
              </a:rPr>
              <a:t>Upload in ULS before the deadline.</a:t>
            </a:r>
            <a:endParaRPr sz="32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ga8b3e54049_0_60"/>
          <p:cNvSpPr txBox="1">
            <a:spLocks noGrp="1"/>
          </p:cNvSpPr>
          <p:nvPr>
            <p:ph type="title"/>
          </p:nvPr>
        </p:nvSpPr>
        <p:spPr>
          <a:xfrm>
            <a:off x="415600" y="593367"/>
            <a:ext cx="11360700" cy="817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id-ID" sz="4800" b="1" u="sng"/>
              <a:t>Introduction</a:t>
            </a:r>
            <a:endParaRPr sz="4800" b="1" u="sng"/>
          </a:p>
        </p:txBody>
      </p:sp>
      <p:sp>
        <p:nvSpPr>
          <p:cNvPr id="66" name="Google Shape;66;ga8b3e54049_0_60"/>
          <p:cNvSpPr txBox="1">
            <a:spLocks noGrp="1"/>
          </p:cNvSpPr>
          <p:nvPr>
            <p:ph type="body" idx="1"/>
          </p:nvPr>
        </p:nvSpPr>
        <p:spPr>
          <a:xfrm>
            <a:off x="990600" y="1600200"/>
            <a:ext cx="10515600" cy="4876800"/>
          </a:xfrm>
          <a:prstGeom prst="rect">
            <a:avLst/>
          </a:prstGeom>
          <a:noFill/>
          <a:ln>
            <a:noFill/>
          </a:ln>
        </p:spPr>
        <p:txBody>
          <a:bodyPr spcFirstLastPara="1" wrap="square" lIns="91425" tIns="45700" rIns="91425" bIns="45700" anchor="t" anchorCtr="0">
            <a:noAutofit/>
          </a:bodyPr>
          <a:lstStyle/>
          <a:p>
            <a:pPr marL="457200" lvl="0" indent="-419100" algn="l" rtl="0">
              <a:lnSpc>
                <a:spcPct val="100000"/>
              </a:lnSpc>
              <a:spcBef>
                <a:spcPts val="2100"/>
              </a:spcBef>
              <a:spcAft>
                <a:spcPts val="0"/>
              </a:spcAft>
              <a:buSzPts val="3000"/>
              <a:buChar char="●"/>
            </a:pPr>
            <a:r>
              <a:rPr lang="id-ID" sz="3200"/>
              <a:t>Automatic summarization is a shortened version of a text using a computer program whose results still have important information in the form of basic ideas and words or sentences that can represent the entire original text. (Manuel and Moreno, 2014).</a:t>
            </a:r>
            <a:endParaRPr sz="3200"/>
          </a:p>
          <a:p>
            <a:pPr marL="457200" lvl="0" indent="-419100" algn="l" rtl="0">
              <a:lnSpc>
                <a:spcPct val="100000"/>
              </a:lnSpc>
              <a:spcBef>
                <a:spcPts val="2100"/>
              </a:spcBef>
              <a:spcAft>
                <a:spcPts val="0"/>
              </a:spcAft>
              <a:buSzPts val="3000"/>
              <a:buChar char="●"/>
            </a:pPr>
            <a:r>
              <a:rPr lang="id-ID" sz="3200" b="1"/>
              <a:t>Purpose:</a:t>
            </a:r>
            <a:r>
              <a:rPr lang="id-ID" sz="3200"/>
              <a:t> to create short, accurate, fast time summaries, easy to understand sentences and still have important information to convey from the original text.</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ga277e0f25b_0_9"/>
          <p:cNvSpPr txBox="1">
            <a:spLocks noGrp="1"/>
          </p:cNvSpPr>
          <p:nvPr>
            <p:ph type="title"/>
          </p:nvPr>
        </p:nvSpPr>
        <p:spPr>
          <a:xfrm>
            <a:off x="415600" y="593367"/>
            <a:ext cx="11360700" cy="817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id-ID" sz="4800" b="1" u="sng"/>
              <a:t>General Methods</a:t>
            </a:r>
            <a:endParaRPr sz="4800" b="1" u="sng"/>
          </a:p>
        </p:txBody>
      </p:sp>
      <p:sp>
        <p:nvSpPr>
          <p:cNvPr id="72" name="Google Shape;72;ga277e0f25b_0_9"/>
          <p:cNvSpPr txBox="1">
            <a:spLocks noGrp="1"/>
          </p:cNvSpPr>
          <p:nvPr>
            <p:ph type="body" idx="1"/>
          </p:nvPr>
        </p:nvSpPr>
        <p:spPr>
          <a:xfrm>
            <a:off x="533400" y="1600200"/>
            <a:ext cx="11125200" cy="4648199"/>
          </a:xfrm>
          <a:prstGeom prst="rect">
            <a:avLst/>
          </a:prstGeom>
          <a:noFill/>
          <a:ln>
            <a:noFill/>
          </a:ln>
        </p:spPr>
        <p:txBody>
          <a:bodyPr spcFirstLastPara="1" wrap="square" lIns="91425" tIns="45700" rIns="91425" bIns="45700" anchor="t" anchorCtr="0">
            <a:noAutofit/>
          </a:bodyPr>
          <a:lstStyle/>
          <a:p>
            <a:pPr marL="457200" lvl="0" indent="-381000" algn="l" rtl="0">
              <a:lnSpc>
                <a:spcPct val="115000"/>
              </a:lnSpc>
              <a:spcBef>
                <a:spcPts val="0"/>
              </a:spcBef>
              <a:spcAft>
                <a:spcPts val="0"/>
              </a:spcAft>
              <a:buSzPts val="2400"/>
              <a:buChar char="●"/>
            </a:pPr>
            <a:r>
              <a:rPr lang="id-ID" sz="3200" b="1"/>
              <a:t>Extractive Method </a:t>
            </a:r>
            <a:r>
              <a:rPr lang="id-ID" sz="3200"/>
              <a:t>is a method that takes words or sentences from the original text, where the summary does not change words or sentences in the text.</a:t>
            </a:r>
            <a:endParaRPr/>
          </a:p>
          <a:p>
            <a:pPr marL="457200" lvl="0" indent="-381000" algn="l" rtl="0">
              <a:lnSpc>
                <a:spcPct val="115000"/>
              </a:lnSpc>
              <a:spcBef>
                <a:spcPts val="0"/>
              </a:spcBef>
              <a:spcAft>
                <a:spcPts val="0"/>
              </a:spcAft>
              <a:buSzPts val="2400"/>
              <a:buChar char="●"/>
            </a:pPr>
            <a:r>
              <a:rPr lang="id-ID" sz="3200" b="1"/>
              <a:t>Abstractive Method </a:t>
            </a:r>
            <a:r>
              <a:rPr lang="id-ID" sz="3200"/>
              <a:t>is a method that gives new words that are not in the original text, then combines and arranges the new words with original words to create new sentences in the summary.</a:t>
            </a:r>
            <a:endParaRPr sz="3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6"/>
          <p:cNvSpPr txBox="1">
            <a:spLocks noGrp="1"/>
          </p:cNvSpPr>
          <p:nvPr>
            <p:ph type="title"/>
          </p:nvPr>
        </p:nvSpPr>
        <p:spPr>
          <a:xfrm>
            <a:off x="415600" y="593367"/>
            <a:ext cx="11360700" cy="817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id-ID" sz="4800" b="1" u="sng"/>
              <a:t>Extractive Method</a:t>
            </a:r>
            <a:endParaRPr sz="4800" b="1" u="sng"/>
          </a:p>
        </p:txBody>
      </p:sp>
      <p:sp>
        <p:nvSpPr>
          <p:cNvPr id="78" name="Google Shape;78;p6"/>
          <p:cNvSpPr txBox="1">
            <a:spLocks noGrp="1"/>
          </p:cNvSpPr>
          <p:nvPr>
            <p:ph type="body" idx="1"/>
          </p:nvPr>
        </p:nvSpPr>
        <p:spPr>
          <a:xfrm>
            <a:off x="1143000" y="1752600"/>
            <a:ext cx="10515600" cy="4495799"/>
          </a:xfrm>
          <a:prstGeom prst="rect">
            <a:avLst/>
          </a:prstGeom>
          <a:noFill/>
          <a:ln>
            <a:noFill/>
          </a:ln>
        </p:spPr>
        <p:txBody>
          <a:bodyPr spcFirstLastPara="1" wrap="square" lIns="91425" tIns="45700" rIns="91425" bIns="45700" anchor="t" anchorCtr="0">
            <a:noAutofit/>
          </a:bodyPr>
          <a:lstStyle/>
          <a:p>
            <a:pPr marL="457200" lvl="0" indent="-419100" algn="l" rtl="0">
              <a:lnSpc>
                <a:spcPct val="100000"/>
              </a:lnSpc>
              <a:spcBef>
                <a:spcPts val="2100"/>
              </a:spcBef>
              <a:spcAft>
                <a:spcPts val="0"/>
              </a:spcAft>
              <a:buSzPts val="3000"/>
              <a:buChar char="●"/>
            </a:pPr>
            <a:r>
              <a:rPr lang="id-ID" sz="3000">
                <a:solidFill>
                  <a:srgbClr val="000000"/>
                </a:solidFill>
              </a:rPr>
              <a:t>The extractive method is divided into several kinds of methods, such as: semantic analysis approach, fuzzy logic, swarm intelligence, and statistical approach.</a:t>
            </a:r>
            <a:endParaRPr sz="3000">
              <a:solidFill>
                <a:srgbClr val="000000"/>
              </a:solidFill>
            </a:endParaRPr>
          </a:p>
          <a:p>
            <a:pPr marL="457200" lvl="0" indent="-419100" algn="l" rtl="0">
              <a:lnSpc>
                <a:spcPct val="100000"/>
              </a:lnSpc>
              <a:spcBef>
                <a:spcPts val="2100"/>
              </a:spcBef>
              <a:spcAft>
                <a:spcPts val="0"/>
              </a:spcAft>
              <a:buSzPts val="3000"/>
              <a:buChar char="●"/>
            </a:pPr>
            <a:r>
              <a:rPr lang="id-ID" sz="3000">
                <a:solidFill>
                  <a:srgbClr val="000000"/>
                </a:solidFill>
              </a:rPr>
              <a:t>Focus in this meeting: </a:t>
            </a:r>
            <a:r>
              <a:rPr lang="id-ID" sz="3000" b="1">
                <a:solidFill>
                  <a:srgbClr val="000000"/>
                </a:solidFill>
              </a:rPr>
              <a:t>Statistical approach</a:t>
            </a:r>
            <a:endParaRPr sz="3000" b="1">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7"/>
          <p:cNvSpPr txBox="1">
            <a:spLocks noGrp="1"/>
          </p:cNvSpPr>
          <p:nvPr>
            <p:ph type="title"/>
          </p:nvPr>
        </p:nvSpPr>
        <p:spPr>
          <a:xfrm>
            <a:off x="415600" y="593367"/>
            <a:ext cx="11360700" cy="817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id-ID" sz="4800" b="1">
                <a:solidFill>
                  <a:srgbClr val="000000"/>
                </a:solidFill>
              </a:rPr>
              <a:t>Statistical approach</a:t>
            </a:r>
            <a:endParaRPr sz="4800" b="1" u="sng"/>
          </a:p>
        </p:txBody>
      </p:sp>
      <p:sp>
        <p:nvSpPr>
          <p:cNvPr id="84" name="Google Shape;84;p7"/>
          <p:cNvSpPr txBox="1">
            <a:spLocks noGrp="1"/>
          </p:cNvSpPr>
          <p:nvPr>
            <p:ph type="body" idx="1"/>
          </p:nvPr>
        </p:nvSpPr>
        <p:spPr>
          <a:xfrm>
            <a:off x="1066800" y="1600200"/>
            <a:ext cx="10363200" cy="4953000"/>
          </a:xfrm>
          <a:prstGeom prst="rect">
            <a:avLst/>
          </a:prstGeom>
          <a:noFill/>
          <a:ln>
            <a:noFill/>
          </a:ln>
        </p:spPr>
        <p:txBody>
          <a:bodyPr spcFirstLastPara="1" wrap="square" lIns="91425" tIns="45700" rIns="91425" bIns="45700" anchor="t" anchorCtr="0">
            <a:noAutofit/>
          </a:bodyPr>
          <a:lstStyle/>
          <a:p>
            <a:pPr marL="457200" lvl="0" indent="-419100" algn="l" rtl="0">
              <a:lnSpc>
                <a:spcPct val="100000"/>
              </a:lnSpc>
              <a:spcBef>
                <a:spcPts val="2100"/>
              </a:spcBef>
              <a:spcAft>
                <a:spcPts val="0"/>
              </a:spcAft>
              <a:buSzPts val="3000"/>
              <a:buChar char="●"/>
            </a:pPr>
            <a:r>
              <a:rPr lang="id-ID" sz="2800">
                <a:solidFill>
                  <a:srgbClr val="000000"/>
                </a:solidFill>
              </a:rPr>
              <a:t>A method that takes certain words or sentences in a text, where certain sentences are obtained from sentences that have a high similarity score compared to other sentences, while certain words are obtained from words that have the highest weight. Then these words and sentences will be combined into a summary without any change in words from the original text.</a:t>
            </a:r>
            <a:endParaRPr sz="2800">
              <a:solidFill>
                <a:srgbClr val="000000"/>
              </a:solidFill>
            </a:endParaRPr>
          </a:p>
          <a:p>
            <a:pPr marL="457200" lvl="0" indent="-419100" algn="l" rtl="0">
              <a:lnSpc>
                <a:spcPct val="100000"/>
              </a:lnSpc>
              <a:spcBef>
                <a:spcPts val="2100"/>
              </a:spcBef>
              <a:spcAft>
                <a:spcPts val="0"/>
              </a:spcAft>
              <a:buSzPts val="3000"/>
              <a:buChar char="●"/>
            </a:pPr>
            <a:r>
              <a:rPr lang="id-ID" sz="2800"/>
              <a:t>There are 5 methods included in the statistical approach, namely the title method, location method, aggregation similarity method, frequency method, and tf-based query method.</a:t>
            </a:r>
            <a:endParaRPr sz="2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8"/>
          <p:cNvSpPr txBox="1">
            <a:spLocks noGrp="1"/>
          </p:cNvSpPr>
          <p:nvPr>
            <p:ph type="title"/>
          </p:nvPr>
        </p:nvSpPr>
        <p:spPr>
          <a:xfrm>
            <a:off x="415600" y="593367"/>
            <a:ext cx="11360700" cy="817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id-ID" sz="4800" b="1">
                <a:solidFill>
                  <a:srgbClr val="000000"/>
                </a:solidFill>
              </a:rPr>
              <a:t>Title Method</a:t>
            </a:r>
            <a:endParaRPr sz="4800" b="1" u="sng"/>
          </a:p>
        </p:txBody>
      </p:sp>
      <p:sp>
        <p:nvSpPr>
          <p:cNvPr id="90" name="Google Shape;90;p8"/>
          <p:cNvSpPr txBox="1">
            <a:spLocks noGrp="1"/>
          </p:cNvSpPr>
          <p:nvPr>
            <p:ph type="body" idx="1"/>
          </p:nvPr>
        </p:nvSpPr>
        <p:spPr>
          <a:xfrm>
            <a:off x="1066800" y="1600200"/>
            <a:ext cx="10363200" cy="4953000"/>
          </a:xfrm>
          <a:prstGeom prst="rect">
            <a:avLst/>
          </a:prstGeom>
          <a:noFill/>
          <a:ln>
            <a:noFill/>
          </a:ln>
        </p:spPr>
        <p:txBody>
          <a:bodyPr spcFirstLastPara="1" wrap="square" lIns="91425" tIns="45700" rIns="91425" bIns="45700" anchor="t" anchorCtr="0">
            <a:noAutofit/>
          </a:bodyPr>
          <a:lstStyle/>
          <a:p>
            <a:pPr marL="457200" lvl="0" indent="-419100" algn="l" rtl="0">
              <a:lnSpc>
                <a:spcPct val="100000"/>
              </a:lnSpc>
              <a:spcBef>
                <a:spcPts val="2100"/>
              </a:spcBef>
              <a:spcAft>
                <a:spcPts val="0"/>
              </a:spcAft>
              <a:buSzPts val="3000"/>
              <a:buChar char="●"/>
            </a:pPr>
            <a:r>
              <a:rPr lang="id-ID" sz="3200">
                <a:solidFill>
                  <a:srgbClr val="000000"/>
                </a:solidFill>
              </a:rPr>
              <a:t>The title method is only used if the original text has a title. The sentence score is calculated from how many equal words are used between the sentence and the title. This calculation is done with the similarity between the sentence and the title.</a:t>
            </a:r>
            <a:endParaRPr sz="3200">
              <a:solidFill>
                <a:srgbClr val="000000"/>
              </a:solidFill>
            </a:endParaRPr>
          </a:p>
          <a:p>
            <a:pPr marL="457200" lvl="0" indent="-419100" algn="l" rtl="0">
              <a:lnSpc>
                <a:spcPct val="100000"/>
              </a:lnSpc>
              <a:spcBef>
                <a:spcPts val="2100"/>
              </a:spcBef>
              <a:spcAft>
                <a:spcPts val="0"/>
              </a:spcAft>
              <a:buSzPts val="3000"/>
              <a:buChar char="●"/>
            </a:pPr>
            <a:r>
              <a:rPr lang="id-ID" sz="3200">
                <a:solidFill>
                  <a:srgbClr val="000000"/>
                </a:solidFill>
              </a:rPr>
              <a:t>The title method is needed because usually the title already has the main information that you want to convey in the text. </a:t>
            </a:r>
            <a:endParaRPr sz="32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9"/>
          <p:cNvSpPr txBox="1">
            <a:spLocks noGrp="1"/>
          </p:cNvSpPr>
          <p:nvPr>
            <p:ph type="title"/>
          </p:nvPr>
        </p:nvSpPr>
        <p:spPr>
          <a:xfrm>
            <a:off x="415600" y="593367"/>
            <a:ext cx="11360700" cy="817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id-ID" sz="4800" b="1">
                <a:solidFill>
                  <a:srgbClr val="000000"/>
                </a:solidFill>
              </a:rPr>
              <a:t>Tf Based Query Method</a:t>
            </a:r>
            <a:endParaRPr sz="4800" b="1" u="sng"/>
          </a:p>
        </p:txBody>
      </p:sp>
      <p:sp>
        <p:nvSpPr>
          <p:cNvPr id="96" name="Google Shape;96;p9"/>
          <p:cNvSpPr txBox="1">
            <a:spLocks noGrp="1"/>
          </p:cNvSpPr>
          <p:nvPr>
            <p:ph type="body" idx="1"/>
          </p:nvPr>
        </p:nvSpPr>
        <p:spPr>
          <a:xfrm>
            <a:off x="1066800" y="1872625"/>
            <a:ext cx="10363200" cy="4680600"/>
          </a:xfrm>
          <a:prstGeom prst="rect">
            <a:avLst/>
          </a:prstGeom>
          <a:noFill/>
          <a:ln>
            <a:noFill/>
          </a:ln>
        </p:spPr>
        <p:txBody>
          <a:bodyPr spcFirstLastPara="1" wrap="square" lIns="91425" tIns="45700" rIns="91425" bIns="45700" anchor="t" anchorCtr="0">
            <a:noAutofit/>
          </a:bodyPr>
          <a:lstStyle/>
          <a:p>
            <a:pPr marL="457200" lvl="0" indent="-419100" algn="l" rtl="0">
              <a:lnSpc>
                <a:spcPct val="100000"/>
              </a:lnSpc>
              <a:spcBef>
                <a:spcPts val="2100"/>
              </a:spcBef>
              <a:spcAft>
                <a:spcPts val="0"/>
              </a:spcAft>
              <a:buSzPts val="3000"/>
              <a:buChar char="●"/>
            </a:pPr>
            <a:r>
              <a:rPr lang="id-ID" sz="3200">
                <a:solidFill>
                  <a:srgbClr val="000000"/>
                </a:solidFill>
              </a:rPr>
              <a:t>This method is used when a text does not have a title. In this method, words that have a high appearance value (tf raw) will be taken in the original text, then the selected words will be considered as the title of the text and each sentence in the text will be calculated for their similarity as in the title method.</a:t>
            </a:r>
            <a:endParaRPr sz="32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0"/>
          <p:cNvSpPr txBox="1">
            <a:spLocks noGrp="1"/>
          </p:cNvSpPr>
          <p:nvPr>
            <p:ph type="title"/>
          </p:nvPr>
        </p:nvSpPr>
        <p:spPr>
          <a:xfrm>
            <a:off x="415600" y="593367"/>
            <a:ext cx="11360700" cy="817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id-ID" sz="4800" b="1">
                <a:solidFill>
                  <a:srgbClr val="000000"/>
                </a:solidFill>
              </a:rPr>
              <a:t>Tf Based Query Method</a:t>
            </a:r>
            <a:endParaRPr sz="4800" b="1" u="sng"/>
          </a:p>
        </p:txBody>
      </p:sp>
      <p:pic>
        <p:nvPicPr>
          <p:cNvPr id="102" name="Google Shape;102;p10"/>
          <p:cNvPicPr preferRelativeResize="0"/>
          <p:nvPr/>
        </p:nvPicPr>
        <p:blipFill rotWithShape="1">
          <a:blip r:embed="rId3">
            <a:alphaModFix/>
          </a:blip>
          <a:srcRect l="6446"/>
          <a:stretch/>
        </p:blipFill>
        <p:spPr>
          <a:xfrm>
            <a:off x="214629" y="2819400"/>
            <a:ext cx="7899498" cy="1905000"/>
          </a:xfrm>
          <a:prstGeom prst="rect">
            <a:avLst/>
          </a:prstGeom>
          <a:noFill/>
          <a:ln>
            <a:noFill/>
          </a:ln>
        </p:spPr>
      </p:pic>
      <p:pic>
        <p:nvPicPr>
          <p:cNvPr id="103" name="Google Shape;103;p10"/>
          <p:cNvPicPr preferRelativeResize="0"/>
          <p:nvPr/>
        </p:nvPicPr>
        <p:blipFill rotWithShape="1">
          <a:blip r:embed="rId4">
            <a:alphaModFix/>
          </a:blip>
          <a:srcRect/>
          <a:stretch/>
        </p:blipFill>
        <p:spPr>
          <a:xfrm>
            <a:off x="8153400" y="1410867"/>
            <a:ext cx="3861078" cy="514233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1"/>
          <p:cNvSpPr txBox="1">
            <a:spLocks noGrp="1"/>
          </p:cNvSpPr>
          <p:nvPr>
            <p:ph type="title"/>
          </p:nvPr>
        </p:nvSpPr>
        <p:spPr>
          <a:xfrm>
            <a:off x="415600" y="593367"/>
            <a:ext cx="11360700" cy="817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id-ID" sz="4800" b="1">
                <a:solidFill>
                  <a:srgbClr val="000000"/>
                </a:solidFill>
              </a:rPr>
              <a:t>Location Method</a:t>
            </a:r>
            <a:endParaRPr sz="4800" b="1" u="sng"/>
          </a:p>
        </p:txBody>
      </p:sp>
      <p:sp>
        <p:nvSpPr>
          <p:cNvPr id="109" name="Google Shape;109;p11"/>
          <p:cNvSpPr txBox="1">
            <a:spLocks noGrp="1"/>
          </p:cNvSpPr>
          <p:nvPr>
            <p:ph type="body" idx="1"/>
          </p:nvPr>
        </p:nvSpPr>
        <p:spPr>
          <a:xfrm>
            <a:off x="685800" y="1752600"/>
            <a:ext cx="10744200" cy="4800600"/>
          </a:xfrm>
          <a:prstGeom prst="rect">
            <a:avLst/>
          </a:prstGeom>
          <a:noFill/>
          <a:ln>
            <a:noFill/>
          </a:ln>
        </p:spPr>
        <p:txBody>
          <a:bodyPr spcFirstLastPara="1" wrap="square" lIns="91425" tIns="45700" rIns="91425" bIns="45700" anchor="t" anchorCtr="0">
            <a:noAutofit/>
          </a:bodyPr>
          <a:lstStyle/>
          <a:p>
            <a:pPr marL="457200" lvl="0" indent="-381000" algn="l" rtl="0">
              <a:lnSpc>
                <a:spcPct val="115000"/>
              </a:lnSpc>
              <a:spcBef>
                <a:spcPts val="0"/>
              </a:spcBef>
              <a:spcAft>
                <a:spcPts val="0"/>
              </a:spcAft>
              <a:buSzPts val="2400"/>
              <a:buChar char="●"/>
            </a:pPr>
            <a:r>
              <a:rPr lang="id-ID" sz="3200"/>
              <a:t>The location method is given a score for each sentence against its location in a text. Usually, the sentence at the beginning of the text is more important and can be a good summary, so that it has a higher initial sentence score.</a:t>
            </a:r>
            <a:endParaRPr/>
          </a:p>
        </p:txBody>
      </p:sp>
      <p:pic>
        <p:nvPicPr>
          <p:cNvPr id="110" name="Google Shape;110;p11"/>
          <p:cNvPicPr preferRelativeResize="0"/>
          <p:nvPr/>
        </p:nvPicPr>
        <p:blipFill rotWithShape="1">
          <a:blip r:embed="rId3">
            <a:alphaModFix/>
          </a:blip>
          <a:srcRect/>
          <a:stretch/>
        </p:blipFill>
        <p:spPr>
          <a:xfrm>
            <a:off x="3048000" y="4572000"/>
            <a:ext cx="5935287" cy="1600200"/>
          </a:xfrm>
          <a:prstGeom prst="rect">
            <a:avLst/>
          </a:prstGeom>
          <a:noFill/>
          <a:ln>
            <a:noFill/>
          </a:ln>
        </p:spPr>
      </p:pic>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622</Words>
  <Application>Microsoft Office PowerPoint</Application>
  <PresentationFormat>Widescreen</PresentationFormat>
  <Paragraphs>40</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Old Standard TT</vt:lpstr>
      <vt:lpstr>Paperback</vt:lpstr>
      <vt:lpstr>Intelligent Information Retrieval</vt:lpstr>
      <vt:lpstr>Introduction</vt:lpstr>
      <vt:lpstr>General Methods</vt:lpstr>
      <vt:lpstr>Extractive Method</vt:lpstr>
      <vt:lpstr>Statistical approach</vt:lpstr>
      <vt:lpstr>Title Method</vt:lpstr>
      <vt:lpstr>Tf Based Query Method</vt:lpstr>
      <vt:lpstr>Tf Based Query Method</vt:lpstr>
      <vt:lpstr>Location Method</vt:lpstr>
      <vt:lpstr>Frequency Method</vt:lpstr>
      <vt:lpstr>Aggregation Similarity Method</vt:lpstr>
      <vt:lpstr>Detail Process</vt:lpstr>
      <vt:lpstr>Title/Tf-based Query Method</vt:lpstr>
      <vt:lpstr>Location method Process</vt:lpstr>
      <vt:lpstr>Frequency method Process</vt:lpstr>
      <vt:lpstr>Aggregation Similarity method Process</vt:lpstr>
      <vt:lpstr>Combining All Methods</vt:lpstr>
      <vt:lpstr>Questions???</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Information Retrieval</dc:title>
  <dc:creator>Windows User</dc:creator>
  <cp:lastModifiedBy>ast4a</cp:lastModifiedBy>
  <cp:revision>2</cp:revision>
  <dcterms:created xsi:type="dcterms:W3CDTF">2018-08-09T08:52:30Z</dcterms:created>
  <dcterms:modified xsi:type="dcterms:W3CDTF">2021-10-28T04:08:16Z</dcterms:modified>
</cp:coreProperties>
</file>