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Roboto" panose="020B0604020202020204" charset="0"/>
      <p:regular r:id="rId30"/>
      <p:bold r:id="rId31"/>
      <p:italic r:id="rId32"/>
      <p:boldItalic r:id="rId33"/>
    </p:embeddedFont>
    <p:embeddedFont>
      <p:font typeface="Corbel" panose="020B0503020204020204" pitchFamily="34" charset="0"/>
      <p:regular r:id="rId34"/>
      <p:bold r:id="rId35"/>
      <p:italic r:id="rId36"/>
      <p:boldItalic r:id="rId37"/>
    </p:embeddedFont>
    <p:embeddedFont>
      <p:font typeface="Merriweather"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iLgStrP/rpya5Bia7zgluoFJHf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FD02FD-C035-4822-8E03-159C000A8A58}">
  <a:tblStyle styleId="{94FD02FD-C035-4822-8E03-159C000A8A58}"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CEDEF"/>
          </a:solidFill>
        </a:fill>
      </a:tcStyle>
    </a:wholeTbl>
    <a:band1H>
      <a:tcTxStyle b="off" i="off"/>
      <a:tcStyle>
        <a:tcBdr/>
        <a:fill>
          <a:solidFill>
            <a:srgbClr val="D7DADF"/>
          </a:solidFill>
        </a:fill>
      </a:tcStyle>
    </a:band1H>
    <a:band2H>
      <a:tcTxStyle b="off" i="off"/>
      <a:tcStyle>
        <a:tcBdr/>
      </a:tcStyle>
    </a:band2H>
    <a:band1V>
      <a:tcTxStyle b="off" i="off"/>
      <a:tcStyle>
        <a:tcBdr/>
        <a:fill>
          <a:solidFill>
            <a:srgbClr val="D7DADF"/>
          </a:solidFill>
        </a:fill>
      </a:tcStyle>
    </a:band1V>
    <a:band2V>
      <a:tcTxStyle b="off" i="off"/>
      <a:tcStyle>
        <a:tcBdr/>
      </a:tcStyle>
    </a:band2V>
    <a:lastCol>
      <a:tcTxStyle b="on" i="off">
        <a:font>
          <a:latin typeface="Corbel"/>
          <a:ea typeface="Corbel"/>
          <a:cs typeface="Corbel"/>
        </a:font>
        <a:schemeClr val="lt1"/>
      </a:tcTxStyle>
      <a:tcStyle>
        <a:tcBdr/>
        <a:fill>
          <a:solidFill>
            <a:schemeClr val="accent1"/>
          </a:solidFill>
        </a:fill>
      </a:tcStyle>
    </a:lastCol>
    <a:firstCol>
      <a:tcTxStyle b="on" i="off">
        <a:font>
          <a:latin typeface="Corbel"/>
          <a:ea typeface="Corbel"/>
          <a:cs typeface="Corbel"/>
        </a:font>
        <a:schemeClr val="lt1"/>
      </a:tcTxStyle>
      <a:tcStyle>
        <a:tcBdr/>
        <a:fill>
          <a:solidFill>
            <a:schemeClr val="accent1"/>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32" autoAdjust="0"/>
  </p:normalViewPr>
  <p:slideViewPr>
    <p:cSldViewPr snapToGrid="0">
      <p:cViewPr varScale="1">
        <p:scale>
          <a:sx n="71" d="100"/>
          <a:sy n="71" d="100"/>
        </p:scale>
        <p:origin x="118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id-ID"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4900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78" name="Google Shape;7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90241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136" name="Google Shape;13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0549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143" name="Google Shape;14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3118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149" name="Google Shape;14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5959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156" name="Google Shape;15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9752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163" name="Google Shape;16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06326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f947c513b9_2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170" name="Google Shape;170;gf947c513b9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1872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175" name="Google Shape;17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6724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181" name="Google Shape;18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0670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189" name="Google Shape;18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375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196" name="Google Shape;19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7546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84" name="Google Shape;8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3635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202" name="Google Shape;20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6919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208" name="Google Shape;20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4798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215" name="Google Shape;21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13412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1B212C"/>
              </a:buClr>
              <a:buSzPts val="1100"/>
              <a:buFont typeface="Arial"/>
              <a:buNone/>
            </a:pPr>
            <a:endParaRPr sz="1400" dirty="0"/>
          </a:p>
        </p:txBody>
      </p:sp>
      <p:sp>
        <p:nvSpPr>
          <p:cNvPr id="221" name="Google Shape;22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9400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89" name="Google Shape;8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8530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96" name="Google Shape;9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3501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103" name="Google Shape;10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5513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109" name="Google Shape;10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3897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116" name="Google Shape;11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9172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123" name="Google Shape;12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877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400" dirty="0"/>
          </a:p>
        </p:txBody>
      </p:sp>
      <p:sp>
        <p:nvSpPr>
          <p:cNvPr id="129" name="Google Shape;12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2230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3"/>
        <p:cNvGrpSpPr/>
        <p:nvPr/>
      </p:nvGrpSpPr>
      <p:grpSpPr>
        <a:xfrm>
          <a:off x="0" y="0"/>
          <a:ext cx="0" cy="0"/>
          <a:chOff x="0" y="0"/>
          <a:chExt cx="0" cy="0"/>
        </a:xfrm>
      </p:grpSpPr>
      <p:sp>
        <p:nvSpPr>
          <p:cNvPr id="14" name="Google Shape;14;ga07d65cebf_0_4"/>
          <p:cNvSpPr/>
          <p:nvPr/>
        </p:nvSpPr>
        <p:spPr>
          <a:xfrm>
            <a:off x="-167" y="0"/>
            <a:ext cx="12192028"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5" name="Google Shape;15;ga07d65cebf_0_4"/>
          <p:cNvSpPr txBox="1">
            <a:spLocks noGrp="1"/>
          </p:cNvSpPr>
          <p:nvPr>
            <p:ph type="ctrTitle"/>
          </p:nvPr>
        </p:nvSpPr>
        <p:spPr>
          <a:xfrm>
            <a:off x="415600" y="719633"/>
            <a:ext cx="11360700" cy="17100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6" name="Google Shape;16;ga07d65cebf_0_4"/>
          <p:cNvSpPr txBox="1">
            <a:spLocks noGrp="1"/>
          </p:cNvSpPr>
          <p:nvPr>
            <p:ph type="subTitle" idx="1"/>
          </p:nvPr>
        </p:nvSpPr>
        <p:spPr>
          <a:xfrm>
            <a:off x="415600" y="2504747"/>
            <a:ext cx="5656800" cy="9843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chemeClr val="lt2"/>
              </a:buClr>
              <a:buSzPts val="2100"/>
              <a:buNone/>
              <a:defRPr sz="2100">
                <a:solidFill>
                  <a:schemeClr val="lt2"/>
                </a:solidFill>
              </a:defRPr>
            </a:lvl1pPr>
            <a:lvl2pPr lvl="1" algn="l">
              <a:lnSpc>
                <a:spcPct val="100000"/>
              </a:lnSpc>
              <a:spcBef>
                <a:spcPts val="0"/>
              </a:spcBef>
              <a:spcAft>
                <a:spcPts val="0"/>
              </a:spcAft>
              <a:buClr>
                <a:schemeClr val="lt2"/>
              </a:buClr>
              <a:buSzPts val="2100"/>
              <a:buNone/>
              <a:defRPr sz="2100">
                <a:solidFill>
                  <a:schemeClr val="lt2"/>
                </a:solidFill>
              </a:defRPr>
            </a:lvl2pPr>
            <a:lvl3pPr lvl="2" algn="l">
              <a:lnSpc>
                <a:spcPct val="100000"/>
              </a:lnSpc>
              <a:spcBef>
                <a:spcPts val="0"/>
              </a:spcBef>
              <a:spcAft>
                <a:spcPts val="0"/>
              </a:spcAft>
              <a:buClr>
                <a:schemeClr val="lt2"/>
              </a:buClr>
              <a:buSzPts val="2100"/>
              <a:buNone/>
              <a:defRPr sz="2100">
                <a:solidFill>
                  <a:schemeClr val="lt2"/>
                </a:solidFill>
              </a:defRPr>
            </a:lvl3pPr>
            <a:lvl4pPr lvl="3" algn="l">
              <a:lnSpc>
                <a:spcPct val="100000"/>
              </a:lnSpc>
              <a:spcBef>
                <a:spcPts val="0"/>
              </a:spcBef>
              <a:spcAft>
                <a:spcPts val="0"/>
              </a:spcAft>
              <a:buClr>
                <a:schemeClr val="lt2"/>
              </a:buClr>
              <a:buSzPts val="2100"/>
              <a:buNone/>
              <a:defRPr sz="2100">
                <a:solidFill>
                  <a:schemeClr val="lt2"/>
                </a:solidFill>
              </a:defRPr>
            </a:lvl4pPr>
            <a:lvl5pPr lvl="4" algn="l">
              <a:lnSpc>
                <a:spcPct val="100000"/>
              </a:lnSpc>
              <a:spcBef>
                <a:spcPts val="0"/>
              </a:spcBef>
              <a:spcAft>
                <a:spcPts val="0"/>
              </a:spcAft>
              <a:buClr>
                <a:schemeClr val="lt2"/>
              </a:buClr>
              <a:buSzPts val="2100"/>
              <a:buNone/>
              <a:defRPr sz="2100">
                <a:solidFill>
                  <a:schemeClr val="lt2"/>
                </a:solidFill>
              </a:defRPr>
            </a:lvl5pPr>
            <a:lvl6pPr lvl="5" algn="l">
              <a:lnSpc>
                <a:spcPct val="100000"/>
              </a:lnSpc>
              <a:spcBef>
                <a:spcPts val="0"/>
              </a:spcBef>
              <a:spcAft>
                <a:spcPts val="0"/>
              </a:spcAft>
              <a:buClr>
                <a:schemeClr val="lt2"/>
              </a:buClr>
              <a:buSzPts val="2100"/>
              <a:buNone/>
              <a:defRPr sz="2100">
                <a:solidFill>
                  <a:schemeClr val="lt2"/>
                </a:solidFill>
              </a:defRPr>
            </a:lvl6pPr>
            <a:lvl7pPr lvl="6" algn="l">
              <a:lnSpc>
                <a:spcPct val="100000"/>
              </a:lnSpc>
              <a:spcBef>
                <a:spcPts val="0"/>
              </a:spcBef>
              <a:spcAft>
                <a:spcPts val="0"/>
              </a:spcAft>
              <a:buClr>
                <a:schemeClr val="lt2"/>
              </a:buClr>
              <a:buSzPts val="2100"/>
              <a:buNone/>
              <a:defRPr sz="2100">
                <a:solidFill>
                  <a:schemeClr val="lt2"/>
                </a:solidFill>
              </a:defRPr>
            </a:lvl7pPr>
            <a:lvl8pPr lvl="7" algn="l">
              <a:lnSpc>
                <a:spcPct val="100000"/>
              </a:lnSpc>
              <a:spcBef>
                <a:spcPts val="0"/>
              </a:spcBef>
              <a:spcAft>
                <a:spcPts val="0"/>
              </a:spcAft>
              <a:buClr>
                <a:schemeClr val="lt2"/>
              </a:buClr>
              <a:buSzPts val="2100"/>
              <a:buNone/>
              <a:defRPr sz="2100">
                <a:solidFill>
                  <a:schemeClr val="lt2"/>
                </a:solidFill>
              </a:defRPr>
            </a:lvl8pPr>
            <a:lvl9pPr lvl="8" algn="l">
              <a:lnSpc>
                <a:spcPct val="100000"/>
              </a:lnSpc>
              <a:spcBef>
                <a:spcPts val="0"/>
              </a:spcBef>
              <a:spcAft>
                <a:spcPts val="0"/>
              </a:spcAft>
              <a:buClr>
                <a:schemeClr val="lt2"/>
              </a:buClr>
              <a:buSzPts val="2100"/>
              <a:buNone/>
              <a:defRPr sz="2100">
                <a:solidFill>
                  <a:schemeClr val="lt2"/>
                </a:solidFill>
              </a:defRPr>
            </a:lvl9pPr>
          </a:lstStyle>
          <a:p>
            <a:endParaRPr/>
          </a:p>
        </p:txBody>
      </p:sp>
      <p:sp>
        <p:nvSpPr>
          <p:cNvPr id="17" name="Google Shape;17;ga07d65cebf_0_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ga07d65cebf_0_49"/>
          <p:cNvSpPr txBox="1">
            <a:spLocks noGrp="1"/>
          </p:cNvSpPr>
          <p:nvPr>
            <p:ph type="title" hasCustomPrompt="1"/>
          </p:nvPr>
        </p:nvSpPr>
        <p:spPr>
          <a:xfrm>
            <a:off x="415667" y="1108233"/>
            <a:ext cx="7113300" cy="1659600"/>
          </a:xfrm>
          <a:prstGeom prst="rect">
            <a:avLst/>
          </a:prstGeom>
          <a:noFill/>
          <a:ln>
            <a:noFill/>
          </a:ln>
        </p:spPr>
        <p:txBody>
          <a:bodyPr spcFirstLastPara="1" wrap="square" lIns="121900" tIns="121900" rIns="121900" bIns="121900" anchor="b" anchorCtr="0">
            <a:noAutofit/>
          </a:bodyPr>
          <a:lstStyle>
            <a:lvl1pPr lvl="0" algn="l">
              <a:lnSpc>
                <a:spcPct val="100000"/>
              </a:lnSpc>
              <a:spcBef>
                <a:spcPts val="0"/>
              </a:spcBef>
              <a:spcAft>
                <a:spcPts val="0"/>
              </a:spcAft>
              <a:buClr>
                <a:schemeClr val="lt1"/>
              </a:buClr>
              <a:buSzPts val="13300"/>
              <a:buNone/>
              <a:defRPr sz="13300">
                <a:solidFill>
                  <a:schemeClr val="lt1"/>
                </a:solidFill>
              </a:defRPr>
            </a:lvl1pPr>
            <a:lvl2pPr lvl="1" algn="l">
              <a:lnSpc>
                <a:spcPct val="100000"/>
              </a:lnSpc>
              <a:spcBef>
                <a:spcPts val="0"/>
              </a:spcBef>
              <a:spcAft>
                <a:spcPts val="0"/>
              </a:spcAft>
              <a:buClr>
                <a:schemeClr val="lt1"/>
              </a:buClr>
              <a:buSzPts val="13300"/>
              <a:buNone/>
              <a:defRPr sz="13300">
                <a:solidFill>
                  <a:schemeClr val="lt1"/>
                </a:solidFill>
              </a:defRPr>
            </a:lvl2pPr>
            <a:lvl3pPr lvl="2" algn="l">
              <a:lnSpc>
                <a:spcPct val="100000"/>
              </a:lnSpc>
              <a:spcBef>
                <a:spcPts val="0"/>
              </a:spcBef>
              <a:spcAft>
                <a:spcPts val="0"/>
              </a:spcAft>
              <a:buClr>
                <a:schemeClr val="lt1"/>
              </a:buClr>
              <a:buSzPts val="13300"/>
              <a:buNone/>
              <a:defRPr sz="13300">
                <a:solidFill>
                  <a:schemeClr val="lt1"/>
                </a:solidFill>
              </a:defRPr>
            </a:lvl3pPr>
            <a:lvl4pPr lvl="3" algn="l">
              <a:lnSpc>
                <a:spcPct val="100000"/>
              </a:lnSpc>
              <a:spcBef>
                <a:spcPts val="0"/>
              </a:spcBef>
              <a:spcAft>
                <a:spcPts val="0"/>
              </a:spcAft>
              <a:buClr>
                <a:schemeClr val="lt1"/>
              </a:buClr>
              <a:buSzPts val="13300"/>
              <a:buNone/>
              <a:defRPr sz="13300">
                <a:solidFill>
                  <a:schemeClr val="lt1"/>
                </a:solidFill>
              </a:defRPr>
            </a:lvl4pPr>
            <a:lvl5pPr lvl="4" algn="l">
              <a:lnSpc>
                <a:spcPct val="100000"/>
              </a:lnSpc>
              <a:spcBef>
                <a:spcPts val="0"/>
              </a:spcBef>
              <a:spcAft>
                <a:spcPts val="0"/>
              </a:spcAft>
              <a:buClr>
                <a:schemeClr val="lt1"/>
              </a:buClr>
              <a:buSzPts val="13300"/>
              <a:buNone/>
              <a:defRPr sz="13300">
                <a:solidFill>
                  <a:schemeClr val="lt1"/>
                </a:solidFill>
              </a:defRPr>
            </a:lvl5pPr>
            <a:lvl6pPr lvl="5" algn="l">
              <a:lnSpc>
                <a:spcPct val="100000"/>
              </a:lnSpc>
              <a:spcBef>
                <a:spcPts val="0"/>
              </a:spcBef>
              <a:spcAft>
                <a:spcPts val="0"/>
              </a:spcAft>
              <a:buClr>
                <a:schemeClr val="lt1"/>
              </a:buClr>
              <a:buSzPts val="13300"/>
              <a:buNone/>
              <a:defRPr sz="13300">
                <a:solidFill>
                  <a:schemeClr val="lt1"/>
                </a:solidFill>
              </a:defRPr>
            </a:lvl6pPr>
            <a:lvl7pPr lvl="6" algn="l">
              <a:lnSpc>
                <a:spcPct val="100000"/>
              </a:lnSpc>
              <a:spcBef>
                <a:spcPts val="0"/>
              </a:spcBef>
              <a:spcAft>
                <a:spcPts val="0"/>
              </a:spcAft>
              <a:buClr>
                <a:schemeClr val="lt1"/>
              </a:buClr>
              <a:buSzPts val="13300"/>
              <a:buNone/>
              <a:defRPr sz="13300">
                <a:solidFill>
                  <a:schemeClr val="lt1"/>
                </a:solidFill>
              </a:defRPr>
            </a:lvl7pPr>
            <a:lvl8pPr lvl="7" algn="l">
              <a:lnSpc>
                <a:spcPct val="100000"/>
              </a:lnSpc>
              <a:spcBef>
                <a:spcPts val="0"/>
              </a:spcBef>
              <a:spcAft>
                <a:spcPts val="0"/>
              </a:spcAft>
              <a:buClr>
                <a:schemeClr val="lt1"/>
              </a:buClr>
              <a:buSzPts val="13300"/>
              <a:buNone/>
              <a:defRPr sz="13300">
                <a:solidFill>
                  <a:schemeClr val="lt1"/>
                </a:solidFill>
              </a:defRPr>
            </a:lvl8pPr>
            <a:lvl9pPr lvl="8" algn="l">
              <a:lnSpc>
                <a:spcPct val="100000"/>
              </a:lnSpc>
              <a:spcBef>
                <a:spcPts val="0"/>
              </a:spcBef>
              <a:spcAft>
                <a:spcPts val="0"/>
              </a:spcAft>
              <a:buClr>
                <a:schemeClr val="lt1"/>
              </a:buClr>
              <a:buSzPts val="13300"/>
              <a:buNone/>
              <a:defRPr sz="13300">
                <a:solidFill>
                  <a:schemeClr val="lt1"/>
                </a:solidFill>
              </a:defRPr>
            </a:lvl9pPr>
          </a:lstStyle>
          <a:p>
            <a:r>
              <a:t>xx%</a:t>
            </a:r>
          </a:p>
        </p:txBody>
      </p:sp>
      <p:sp>
        <p:nvSpPr>
          <p:cNvPr id="60" name="Google Shape;60;ga07d65cebf_0_49"/>
          <p:cNvSpPr txBox="1">
            <a:spLocks noGrp="1"/>
          </p:cNvSpPr>
          <p:nvPr>
            <p:ph type="body" idx="1"/>
          </p:nvPr>
        </p:nvSpPr>
        <p:spPr>
          <a:xfrm>
            <a:off x="415600" y="2828567"/>
            <a:ext cx="7113300" cy="1256700"/>
          </a:xfrm>
          <a:prstGeom prst="rect">
            <a:avLst/>
          </a:prstGeom>
          <a:noFill/>
          <a:ln>
            <a:noFill/>
          </a:ln>
        </p:spPr>
        <p:txBody>
          <a:bodyPr spcFirstLastPara="1" wrap="square" lIns="121900" tIns="121900" rIns="121900" bIns="121900" anchor="t" anchorCtr="0">
            <a:noAutofit/>
          </a:bodyPr>
          <a:lstStyle>
            <a:lvl1pPr marL="457200" lvl="0" indent="-336550" algn="l">
              <a:lnSpc>
                <a:spcPct val="115000"/>
              </a:lnSpc>
              <a:spcBef>
                <a:spcPts val="0"/>
              </a:spcBef>
              <a:spcAft>
                <a:spcPts val="0"/>
              </a:spcAft>
              <a:buClr>
                <a:schemeClr val="accent2"/>
              </a:buClr>
              <a:buSzPts val="1700"/>
              <a:buChar char="●"/>
              <a:defRPr>
                <a:solidFill>
                  <a:schemeClr val="accent2"/>
                </a:solidFill>
              </a:defRPr>
            </a:lvl1pPr>
            <a:lvl2pPr marL="914400" lvl="1" indent="-323850" algn="l">
              <a:lnSpc>
                <a:spcPct val="115000"/>
              </a:lnSpc>
              <a:spcBef>
                <a:spcPts val="2100"/>
              </a:spcBef>
              <a:spcAft>
                <a:spcPts val="0"/>
              </a:spcAft>
              <a:buClr>
                <a:schemeClr val="accent2"/>
              </a:buClr>
              <a:buSzPts val="1500"/>
              <a:buChar char="○"/>
              <a:defRPr>
                <a:solidFill>
                  <a:schemeClr val="accent2"/>
                </a:solidFill>
              </a:defRPr>
            </a:lvl2pPr>
            <a:lvl3pPr marL="1371600" lvl="2" indent="-323850" algn="l">
              <a:lnSpc>
                <a:spcPct val="115000"/>
              </a:lnSpc>
              <a:spcBef>
                <a:spcPts val="2100"/>
              </a:spcBef>
              <a:spcAft>
                <a:spcPts val="0"/>
              </a:spcAft>
              <a:buClr>
                <a:schemeClr val="accent2"/>
              </a:buClr>
              <a:buSzPts val="1500"/>
              <a:buChar char="■"/>
              <a:defRPr>
                <a:solidFill>
                  <a:schemeClr val="accent2"/>
                </a:solidFill>
              </a:defRPr>
            </a:lvl3pPr>
            <a:lvl4pPr marL="1828800" lvl="3" indent="-323850" algn="l">
              <a:lnSpc>
                <a:spcPct val="115000"/>
              </a:lnSpc>
              <a:spcBef>
                <a:spcPts val="2100"/>
              </a:spcBef>
              <a:spcAft>
                <a:spcPts val="0"/>
              </a:spcAft>
              <a:buClr>
                <a:schemeClr val="accent2"/>
              </a:buClr>
              <a:buSzPts val="1500"/>
              <a:buChar char="●"/>
              <a:defRPr>
                <a:solidFill>
                  <a:schemeClr val="accent2"/>
                </a:solidFill>
              </a:defRPr>
            </a:lvl4pPr>
            <a:lvl5pPr marL="2286000" lvl="4" indent="-323850" algn="l">
              <a:lnSpc>
                <a:spcPct val="115000"/>
              </a:lnSpc>
              <a:spcBef>
                <a:spcPts val="2100"/>
              </a:spcBef>
              <a:spcAft>
                <a:spcPts val="0"/>
              </a:spcAft>
              <a:buClr>
                <a:schemeClr val="accent2"/>
              </a:buClr>
              <a:buSzPts val="1500"/>
              <a:buChar char="○"/>
              <a:defRPr>
                <a:solidFill>
                  <a:schemeClr val="accent2"/>
                </a:solidFill>
              </a:defRPr>
            </a:lvl5pPr>
            <a:lvl6pPr marL="2743200" lvl="5" indent="-323850" algn="l">
              <a:lnSpc>
                <a:spcPct val="115000"/>
              </a:lnSpc>
              <a:spcBef>
                <a:spcPts val="2100"/>
              </a:spcBef>
              <a:spcAft>
                <a:spcPts val="0"/>
              </a:spcAft>
              <a:buClr>
                <a:schemeClr val="accent2"/>
              </a:buClr>
              <a:buSzPts val="1500"/>
              <a:buChar char="■"/>
              <a:defRPr>
                <a:solidFill>
                  <a:schemeClr val="accent2"/>
                </a:solidFill>
              </a:defRPr>
            </a:lvl6pPr>
            <a:lvl7pPr marL="3200400" lvl="6" indent="-323850" algn="l">
              <a:lnSpc>
                <a:spcPct val="115000"/>
              </a:lnSpc>
              <a:spcBef>
                <a:spcPts val="2100"/>
              </a:spcBef>
              <a:spcAft>
                <a:spcPts val="0"/>
              </a:spcAft>
              <a:buClr>
                <a:schemeClr val="accent2"/>
              </a:buClr>
              <a:buSzPts val="1500"/>
              <a:buChar char="●"/>
              <a:defRPr>
                <a:solidFill>
                  <a:schemeClr val="accent2"/>
                </a:solidFill>
              </a:defRPr>
            </a:lvl7pPr>
            <a:lvl8pPr marL="3657600" lvl="7" indent="-323850" algn="l">
              <a:lnSpc>
                <a:spcPct val="115000"/>
              </a:lnSpc>
              <a:spcBef>
                <a:spcPts val="2100"/>
              </a:spcBef>
              <a:spcAft>
                <a:spcPts val="0"/>
              </a:spcAft>
              <a:buClr>
                <a:schemeClr val="accent2"/>
              </a:buClr>
              <a:buSzPts val="1500"/>
              <a:buChar char="○"/>
              <a:defRPr>
                <a:solidFill>
                  <a:schemeClr val="accent2"/>
                </a:solidFill>
              </a:defRPr>
            </a:lvl8pPr>
            <a:lvl9pPr marL="4114800" lvl="8" indent="-323850" algn="l">
              <a:lnSpc>
                <a:spcPct val="115000"/>
              </a:lnSpc>
              <a:spcBef>
                <a:spcPts val="2100"/>
              </a:spcBef>
              <a:spcAft>
                <a:spcPts val="2100"/>
              </a:spcAft>
              <a:buClr>
                <a:schemeClr val="accent2"/>
              </a:buClr>
              <a:buSzPts val="1500"/>
              <a:buChar char="■"/>
              <a:defRPr>
                <a:solidFill>
                  <a:schemeClr val="accent2"/>
                </a:solidFill>
              </a:defRPr>
            </a:lvl9pPr>
          </a:lstStyle>
          <a:p>
            <a:endParaRPr/>
          </a:p>
        </p:txBody>
      </p:sp>
      <p:sp>
        <p:nvSpPr>
          <p:cNvPr id="61" name="Google Shape;61;ga07d65cebf_0_4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ga07d65cebf_0_5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64"/>
        <p:cNvGrpSpPr/>
        <p:nvPr/>
      </p:nvGrpSpPr>
      <p:grpSpPr>
        <a:xfrm>
          <a:off x="0" y="0"/>
          <a:ext cx="0" cy="0"/>
          <a:chOff x="0" y="0"/>
          <a:chExt cx="0" cy="0"/>
        </a:xfrm>
      </p:grpSpPr>
      <p:sp>
        <p:nvSpPr>
          <p:cNvPr id="65" name="Google Shape;65;ga07d65cebf_0_55"/>
          <p:cNvSpPr txBox="1">
            <a:spLocks noGrp="1"/>
          </p:cNvSpPr>
          <p:nvPr>
            <p:ph type="title"/>
          </p:nvPr>
        </p:nvSpPr>
        <p:spPr>
          <a:xfrm>
            <a:off x="3867912" y="1298448"/>
            <a:ext cx="7315200" cy="32553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EFEFE"/>
              </a:buClr>
              <a:buSzPts val="5900"/>
              <a:buFont typeface="Corbel"/>
              <a:buNone/>
              <a:defRPr sz="5900" b="0">
                <a:solidFill>
                  <a:srgbClr val="FEFEFE"/>
                </a:solidFill>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66" name="Google Shape;66;ga07d65cebf_0_55"/>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200"/>
              <a:buNone/>
              <a:defRPr sz="2200" cap="none">
                <a:solidFill>
                  <a:srgbClr val="BDB1A8"/>
                </a:solidFill>
              </a:defRPr>
            </a:lvl1pPr>
            <a:lvl2pPr marL="914400" lvl="1" indent="-228600" algn="l">
              <a:lnSpc>
                <a:spcPct val="90000"/>
              </a:lnSpc>
              <a:spcBef>
                <a:spcPts val="2100"/>
              </a:spcBef>
              <a:spcAft>
                <a:spcPts val="0"/>
              </a:spcAft>
              <a:buSzPts val="1800"/>
              <a:buNone/>
              <a:defRPr sz="1800">
                <a:solidFill>
                  <a:schemeClr val="lt1"/>
                </a:solidFill>
              </a:defRPr>
            </a:lvl2pPr>
            <a:lvl3pPr marL="1371600" lvl="2" indent="-228600" algn="l">
              <a:lnSpc>
                <a:spcPct val="90000"/>
              </a:lnSpc>
              <a:spcBef>
                <a:spcPts val="250"/>
              </a:spcBef>
              <a:spcAft>
                <a:spcPts val="0"/>
              </a:spcAft>
              <a:buSzPts val="1600"/>
              <a:buNone/>
              <a:defRPr sz="1600">
                <a:solidFill>
                  <a:schemeClr val="lt1"/>
                </a:solidFill>
              </a:defRPr>
            </a:lvl3pPr>
            <a:lvl4pPr marL="1828800" lvl="3" indent="-228600" algn="l">
              <a:lnSpc>
                <a:spcPct val="90000"/>
              </a:lnSpc>
              <a:spcBef>
                <a:spcPts val="250"/>
              </a:spcBef>
              <a:spcAft>
                <a:spcPts val="0"/>
              </a:spcAft>
              <a:buSzPts val="1400"/>
              <a:buNone/>
              <a:defRPr sz="1400">
                <a:solidFill>
                  <a:schemeClr val="lt1"/>
                </a:solidFill>
              </a:defRPr>
            </a:lvl4pPr>
            <a:lvl5pPr marL="2286000" lvl="4" indent="-228600" algn="l">
              <a:lnSpc>
                <a:spcPct val="90000"/>
              </a:lnSpc>
              <a:spcBef>
                <a:spcPts val="250"/>
              </a:spcBef>
              <a:spcAft>
                <a:spcPts val="0"/>
              </a:spcAft>
              <a:buSzPts val="1400"/>
              <a:buNone/>
              <a:defRPr sz="1400">
                <a:solidFill>
                  <a:schemeClr val="lt1"/>
                </a:solidFill>
              </a:defRPr>
            </a:lvl5pPr>
            <a:lvl6pPr marL="2743200" lvl="5" indent="-228600" algn="l">
              <a:lnSpc>
                <a:spcPct val="90000"/>
              </a:lnSpc>
              <a:spcBef>
                <a:spcPts val="250"/>
              </a:spcBef>
              <a:spcAft>
                <a:spcPts val="0"/>
              </a:spcAft>
              <a:buSzPts val="1400"/>
              <a:buNone/>
              <a:defRPr sz="1400">
                <a:solidFill>
                  <a:schemeClr val="lt1"/>
                </a:solidFill>
              </a:defRPr>
            </a:lvl6pPr>
            <a:lvl7pPr marL="3200400" lvl="6" indent="-228600" algn="l">
              <a:lnSpc>
                <a:spcPct val="90000"/>
              </a:lnSpc>
              <a:spcBef>
                <a:spcPts val="250"/>
              </a:spcBef>
              <a:spcAft>
                <a:spcPts val="0"/>
              </a:spcAft>
              <a:buSzPts val="1400"/>
              <a:buNone/>
              <a:defRPr sz="1400">
                <a:solidFill>
                  <a:schemeClr val="lt1"/>
                </a:solidFill>
              </a:defRPr>
            </a:lvl7pPr>
            <a:lvl8pPr marL="3657600" lvl="7" indent="-228600" algn="l">
              <a:lnSpc>
                <a:spcPct val="90000"/>
              </a:lnSpc>
              <a:spcBef>
                <a:spcPts val="250"/>
              </a:spcBef>
              <a:spcAft>
                <a:spcPts val="0"/>
              </a:spcAft>
              <a:buSzPts val="1400"/>
              <a:buNone/>
              <a:defRPr sz="1400">
                <a:solidFill>
                  <a:schemeClr val="lt1"/>
                </a:solidFill>
              </a:defRPr>
            </a:lvl8pPr>
            <a:lvl9pPr marL="4114800" lvl="8" indent="-228600" algn="l">
              <a:lnSpc>
                <a:spcPct val="90000"/>
              </a:lnSpc>
              <a:spcBef>
                <a:spcPts val="250"/>
              </a:spcBef>
              <a:spcAft>
                <a:spcPts val="250"/>
              </a:spcAft>
              <a:buSzPts val="1400"/>
              <a:buNone/>
              <a:defRPr sz="1400">
                <a:solidFill>
                  <a:schemeClr val="lt1"/>
                </a:solidFill>
              </a:defRPr>
            </a:lvl9pPr>
          </a:lstStyle>
          <a:p>
            <a:endParaRPr/>
          </a:p>
        </p:txBody>
      </p:sp>
      <p:sp>
        <p:nvSpPr>
          <p:cNvPr id="67" name="Google Shape;67;ga07d65cebf_0_55"/>
          <p:cNvSpPr txBox="1">
            <a:spLocks noGrp="1"/>
          </p:cNvSpPr>
          <p:nvPr>
            <p:ph type="dt" idx="10"/>
          </p:nvPr>
        </p:nvSpPr>
        <p:spPr>
          <a:xfrm>
            <a:off x="262465"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ga07d65cebf_0_55"/>
          <p:cNvSpPr txBox="1">
            <a:spLocks noGrp="1"/>
          </p:cNvSpPr>
          <p:nvPr>
            <p:ph type="ftr" idx="11"/>
          </p:nvPr>
        </p:nvSpPr>
        <p:spPr>
          <a:xfrm>
            <a:off x="3869268" y="6356350"/>
            <a:ext cx="59115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 name="Google Shape;69;ga07d65cebf_0_55"/>
          <p:cNvSpPr txBox="1">
            <a:spLocks noGrp="1"/>
          </p:cNvSpPr>
          <p:nvPr>
            <p:ph type="sldNum" idx="12"/>
          </p:nvPr>
        </p:nvSpPr>
        <p:spPr>
          <a:xfrm>
            <a:off x="10634135" y="6356350"/>
            <a:ext cx="1530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0"/>
        <p:cNvGrpSpPr/>
        <p:nvPr/>
      </p:nvGrpSpPr>
      <p:grpSpPr>
        <a:xfrm>
          <a:off x="0" y="0"/>
          <a:ext cx="0" cy="0"/>
          <a:chOff x="0" y="0"/>
          <a:chExt cx="0" cy="0"/>
        </a:xfrm>
      </p:grpSpPr>
      <p:sp>
        <p:nvSpPr>
          <p:cNvPr id="71" name="Google Shape;71;ga07d65cebf_0_61"/>
          <p:cNvSpPr txBox="1">
            <a:spLocks noGrp="1"/>
          </p:cNvSpPr>
          <p:nvPr>
            <p:ph type="title"/>
          </p:nvPr>
        </p:nvSpPr>
        <p:spPr>
          <a:xfrm>
            <a:off x="252919" y="1123837"/>
            <a:ext cx="2947500" cy="46011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72" name="Google Shape;72;ga07d65cebf_0_61"/>
          <p:cNvSpPr txBox="1">
            <a:spLocks noGrp="1"/>
          </p:cNvSpPr>
          <p:nvPr>
            <p:ph type="body" idx="1"/>
          </p:nvPr>
        </p:nvSpPr>
        <p:spPr>
          <a:xfrm>
            <a:off x="3869268" y="864108"/>
            <a:ext cx="7315200" cy="5120700"/>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10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73" name="Google Shape;73;ga07d65cebf_0_61"/>
          <p:cNvSpPr txBox="1">
            <a:spLocks noGrp="1"/>
          </p:cNvSpPr>
          <p:nvPr>
            <p:ph type="dt" idx="10"/>
          </p:nvPr>
        </p:nvSpPr>
        <p:spPr>
          <a:xfrm>
            <a:off x="262465"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ga07d65cebf_0_61"/>
          <p:cNvSpPr txBox="1">
            <a:spLocks noGrp="1"/>
          </p:cNvSpPr>
          <p:nvPr>
            <p:ph type="ftr" idx="11"/>
          </p:nvPr>
        </p:nvSpPr>
        <p:spPr>
          <a:xfrm>
            <a:off x="3869268" y="6356350"/>
            <a:ext cx="59115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 name="Google Shape;75;ga07d65cebf_0_61"/>
          <p:cNvSpPr txBox="1">
            <a:spLocks noGrp="1"/>
          </p:cNvSpPr>
          <p:nvPr>
            <p:ph type="sldNum" idx="12"/>
          </p:nvPr>
        </p:nvSpPr>
        <p:spPr>
          <a:xfrm>
            <a:off x="10634135" y="6356350"/>
            <a:ext cx="1530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8"/>
        <p:cNvGrpSpPr/>
        <p:nvPr/>
      </p:nvGrpSpPr>
      <p:grpSpPr>
        <a:xfrm>
          <a:off x="0" y="0"/>
          <a:ext cx="0" cy="0"/>
          <a:chOff x="0" y="0"/>
          <a:chExt cx="0" cy="0"/>
        </a:xfrm>
      </p:grpSpPr>
      <p:sp>
        <p:nvSpPr>
          <p:cNvPr id="19" name="Google Shape;19;ga07d65cebf_0_9"/>
          <p:cNvSpPr/>
          <p:nvPr/>
        </p:nvSpPr>
        <p:spPr>
          <a:xfrm>
            <a:off x="0" y="64132"/>
            <a:ext cx="12192028"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0" name="Google Shape;20;ga07d65cebf_0_9"/>
          <p:cNvSpPr/>
          <p:nvPr/>
        </p:nvSpPr>
        <p:spPr>
          <a:xfrm>
            <a:off x="0" y="0"/>
            <a:ext cx="12192028"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1" name="Google Shape;21;ga07d65cebf_0_9"/>
          <p:cNvSpPr txBox="1">
            <a:spLocks noGrp="1"/>
          </p:cNvSpPr>
          <p:nvPr>
            <p:ph type="title"/>
          </p:nvPr>
        </p:nvSpPr>
        <p:spPr>
          <a:xfrm>
            <a:off x="415600" y="719633"/>
            <a:ext cx="11360700" cy="17100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2" name="Google Shape;22;ga07d65cebf_0_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ga07d65cebf_0_27"/>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ga07d65cebf_0_27"/>
          <p:cNvSpPr txBox="1">
            <a:spLocks noGrp="1"/>
          </p:cNvSpPr>
          <p:nvPr>
            <p:ph type="title"/>
          </p:nvPr>
        </p:nvSpPr>
        <p:spPr>
          <a:xfrm>
            <a:off x="415633" y="667900"/>
            <a:ext cx="11360700" cy="8316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a:endParaRPr/>
          </a:p>
        </p:txBody>
      </p:sp>
      <p:sp>
        <p:nvSpPr>
          <p:cNvPr id="26" name="Google Shape;26;ga07d65cebf_0_2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ga07d65cebf_0_21"/>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ga07d65cebf_0_21"/>
          <p:cNvSpPr txBox="1">
            <a:spLocks noGrp="1"/>
          </p:cNvSpPr>
          <p:nvPr>
            <p:ph type="title"/>
          </p:nvPr>
        </p:nvSpPr>
        <p:spPr>
          <a:xfrm>
            <a:off x="415633" y="667900"/>
            <a:ext cx="11360700" cy="8316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a:endParaRPr/>
          </a:p>
        </p:txBody>
      </p:sp>
      <p:sp>
        <p:nvSpPr>
          <p:cNvPr id="30" name="Google Shape;30;ga07d65cebf_0_21"/>
          <p:cNvSpPr txBox="1">
            <a:spLocks noGrp="1"/>
          </p:cNvSpPr>
          <p:nvPr>
            <p:ph type="body" idx="1"/>
          </p:nvPr>
        </p:nvSpPr>
        <p:spPr>
          <a:xfrm>
            <a:off x="415600" y="2007600"/>
            <a:ext cx="5333100" cy="4101600"/>
          </a:xfrm>
          <a:prstGeom prst="rect">
            <a:avLst/>
          </a:prstGeom>
          <a:noFill/>
          <a:ln>
            <a:noFill/>
          </a:ln>
        </p:spPr>
        <p:txBody>
          <a:bodyPr spcFirstLastPara="1" wrap="square" lIns="121900" tIns="121900" rIns="121900" bIns="121900" anchor="t" anchorCtr="0">
            <a:no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2100"/>
              </a:spcBef>
              <a:spcAft>
                <a:spcPts val="0"/>
              </a:spcAft>
              <a:buSzPts val="1500"/>
              <a:buChar char="○"/>
              <a:defRPr/>
            </a:lvl2pPr>
            <a:lvl3pPr marL="1371600" lvl="2" indent="-323850" algn="l">
              <a:lnSpc>
                <a:spcPct val="115000"/>
              </a:lnSpc>
              <a:spcBef>
                <a:spcPts val="2100"/>
              </a:spcBef>
              <a:spcAft>
                <a:spcPts val="0"/>
              </a:spcAft>
              <a:buSzPts val="1500"/>
              <a:buChar char="■"/>
              <a:defRPr/>
            </a:lvl3pPr>
            <a:lvl4pPr marL="1828800" lvl="3" indent="-323850" algn="l">
              <a:lnSpc>
                <a:spcPct val="115000"/>
              </a:lnSpc>
              <a:spcBef>
                <a:spcPts val="2100"/>
              </a:spcBef>
              <a:spcAft>
                <a:spcPts val="0"/>
              </a:spcAft>
              <a:buSzPts val="1500"/>
              <a:buChar char="●"/>
              <a:defRPr/>
            </a:lvl4pPr>
            <a:lvl5pPr marL="2286000" lvl="4" indent="-323850" algn="l">
              <a:lnSpc>
                <a:spcPct val="115000"/>
              </a:lnSpc>
              <a:spcBef>
                <a:spcPts val="2100"/>
              </a:spcBef>
              <a:spcAft>
                <a:spcPts val="0"/>
              </a:spcAft>
              <a:buSzPts val="1500"/>
              <a:buChar char="○"/>
              <a:defRPr/>
            </a:lvl5pPr>
            <a:lvl6pPr marL="2743200" lvl="5" indent="-323850" algn="l">
              <a:lnSpc>
                <a:spcPct val="115000"/>
              </a:lnSpc>
              <a:spcBef>
                <a:spcPts val="2100"/>
              </a:spcBef>
              <a:spcAft>
                <a:spcPts val="0"/>
              </a:spcAft>
              <a:buSzPts val="1500"/>
              <a:buChar char="■"/>
              <a:defRPr/>
            </a:lvl6pPr>
            <a:lvl7pPr marL="3200400" lvl="6" indent="-323850" algn="l">
              <a:lnSpc>
                <a:spcPct val="115000"/>
              </a:lnSpc>
              <a:spcBef>
                <a:spcPts val="2100"/>
              </a:spcBef>
              <a:spcAft>
                <a:spcPts val="0"/>
              </a:spcAft>
              <a:buSzPts val="1500"/>
              <a:buChar char="●"/>
              <a:defRPr/>
            </a:lvl7pPr>
            <a:lvl8pPr marL="3657600" lvl="7" indent="-323850" algn="l">
              <a:lnSpc>
                <a:spcPct val="115000"/>
              </a:lnSpc>
              <a:spcBef>
                <a:spcPts val="2100"/>
              </a:spcBef>
              <a:spcAft>
                <a:spcPts val="0"/>
              </a:spcAft>
              <a:buSzPts val="1500"/>
              <a:buChar char="○"/>
              <a:defRPr/>
            </a:lvl8pPr>
            <a:lvl9pPr marL="4114800" lvl="8" indent="-323850" algn="l">
              <a:lnSpc>
                <a:spcPct val="115000"/>
              </a:lnSpc>
              <a:spcBef>
                <a:spcPts val="2100"/>
              </a:spcBef>
              <a:spcAft>
                <a:spcPts val="2100"/>
              </a:spcAft>
              <a:buSzPts val="1500"/>
              <a:buChar char="■"/>
              <a:defRPr/>
            </a:lvl9pPr>
          </a:lstStyle>
          <a:p>
            <a:endParaRPr/>
          </a:p>
        </p:txBody>
      </p:sp>
      <p:sp>
        <p:nvSpPr>
          <p:cNvPr id="31" name="Google Shape;31;ga07d65cebf_0_21"/>
          <p:cNvSpPr txBox="1">
            <a:spLocks noGrp="1"/>
          </p:cNvSpPr>
          <p:nvPr>
            <p:ph type="body" idx="2"/>
          </p:nvPr>
        </p:nvSpPr>
        <p:spPr>
          <a:xfrm>
            <a:off x="6443200" y="2007600"/>
            <a:ext cx="5333100" cy="4101600"/>
          </a:xfrm>
          <a:prstGeom prst="rect">
            <a:avLst/>
          </a:prstGeom>
          <a:noFill/>
          <a:ln>
            <a:noFill/>
          </a:ln>
        </p:spPr>
        <p:txBody>
          <a:bodyPr spcFirstLastPara="1" wrap="square" lIns="121900" tIns="121900" rIns="121900" bIns="121900" anchor="t" anchorCtr="0">
            <a:no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2100"/>
              </a:spcBef>
              <a:spcAft>
                <a:spcPts val="0"/>
              </a:spcAft>
              <a:buSzPts val="1500"/>
              <a:buChar char="○"/>
              <a:defRPr/>
            </a:lvl2pPr>
            <a:lvl3pPr marL="1371600" lvl="2" indent="-323850" algn="l">
              <a:lnSpc>
                <a:spcPct val="115000"/>
              </a:lnSpc>
              <a:spcBef>
                <a:spcPts val="2100"/>
              </a:spcBef>
              <a:spcAft>
                <a:spcPts val="0"/>
              </a:spcAft>
              <a:buSzPts val="1500"/>
              <a:buChar char="■"/>
              <a:defRPr/>
            </a:lvl3pPr>
            <a:lvl4pPr marL="1828800" lvl="3" indent="-323850" algn="l">
              <a:lnSpc>
                <a:spcPct val="115000"/>
              </a:lnSpc>
              <a:spcBef>
                <a:spcPts val="2100"/>
              </a:spcBef>
              <a:spcAft>
                <a:spcPts val="0"/>
              </a:spcAft>
              <a:buSzPts val="1500"/>
              <a:buChar char="●"/>
              <a:defRPr/>
            </a:lvl4pPr>
            <a:lvl5pPr marL="2286000" lvl="4" indent="-323850" algn="l">
              <a:lnSpc>
                <a:spcPct val="115000"/>
              </a:lnSpc>
              <a:spcBef>
                <a:spcPts val="2100"/>
              </a:spcBef>
              <a:spcAft>
                <a:spcPts val="0"/>
              </a:spcAft>
              <a:buSzPts val="1500"/>
              <a:buChar char="○"/>
              <a:defRPr/>
            </a:lvl5pPr>
            <a:lvl6pPr marL="2743200" lvl="5" indent="-323850" algn="l">
              <a:lnSpc>
                <a:spcPct val="115000"/>
              </a:lnSpc>
              <a:spcBef>
                <a:spcPts val="2100"/>
              </a:spcBef>
              <a:spcAft>
                <a:spcPts val="0"/>
              </a:spcAft>
              <a:buSzPts val="1500"/>
              <a:buChar char="■"/>
              <a:defRPr/>
            </a:lvl6pPr>
            <a:lvl7pPr marL="3200400" lvl="6" indent="-323850" algn="l">
              <a:lnSpc>
                <a:spcPct val="115000"/>
              </a:lnSpc>
              <a:spcBef>
                <a:spcPts val="2100"/>
              </a:spcBef>
              <a:spcAft>
                <a:spcPts val="0"/>
              </a:spcAft>
              <a:buSzPts val="1500"/>
              <a:buChar char="●"/>
              <a:defRPr/>
            </a:lvl7pPr>
            <a:lvl8pPr marL="3657600" lvl="7" indent="-323850" algn="l">
              <a:lnSpc>
                <a:spcPct val="115000"/>
              </a:lnSpc>
              <a:spcBef>
                <a:spcPts val="2100"/>
              </a:spcBef>
              <a:spcAft>
                <a:spcPts val="0"/>
              </a:spcAft>
              <a:buSzPts val="1500"/>
              <a:buChar char="○"/>
              <a:defRPr/>
            </a:lvl8pPr>
            <a:lvl9pPr marL="4114800" lvl="8" indent="-323850" algn="l">
              <a:lnSpc>
                <a:spcPct val="115000"/>
              </a:lnSpc>
              <a:spcBef>
                <a:spcPts val="2100"/>
              </a:spcBef>
              <a:spcAft>
                <a:spcPts val="2100"/>
              </a:spcAft>
              <a:buSzPts val="1500"/>
              <a:buChar char="■"/>
              <a:defRPr/>
            </a:lvl9pPr>
          </a:lstStyle>
          <a:p>
            <a:endParaRPr/>
          </a:p>
        </p:txBody>
      </p:sp>
      <p:sp>
        <p:nvSpPr>
          <p:cNvPr id="32" name="Google Shape;32;ga07d65cebf_0_2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ga07d65cebf_0_14"/>
          <p:cNvSpPr/>
          <p:nvPr/>
        </p:nvSpPr>
        <p:spPr>
          <a:xfrm>
            <a:off x="0" y="0"/>
            <a:ext cx="5751900" cy="68580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ga07d65cebf_0_14"/>
          <p:cNvSpPr/>
          <p:nvPr/>
        </p:nvSpPr>
        <p:spPr>
          <a:xfrm>
            <a:off x="0" y="58833"/>
            <a:ext cx="5751356" cy="5865687"/>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6" name="Google Shape;36;ga07d65cebf_0_14"/>
          <p:cNvSpPr/>
          <p:nvPr/>
        </p:nvSpPr>
        <p:spPr>
          <a:xfrm>
            <a:off x="-167" y="0"/>
            <a:ext cx="5755723" cy="5860653"/>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7" name="Google Shape;37;ga07d65cebf_0_14"/>
          <p:cNvSpPr txBox="1">
            <a:spLocks noGrp="1"/>
          </p:cNvSpPr>
          <p:nvPr>
            <p:ph type="title"/>
          </p:nvPr>
        </p:nvSpPr>
        <p:spPr>
          <a:xfrm>
            <a:off x="415633" y="667900"/>
            <a:ext cx="4941900" cy="33453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a:endParaRPr/>
          </a:p>
        </p:txBody>
      </p:sp>
      <p:sp>
        <p:nvSpPr>
          <p:cNvPr id="38" name="Google Shape;38;ga07d65cebf_0_14"/>
          <p:cNvSpPr txBox="1">
            <a:spLocks noGrp="1"/>
          </p:cNvSpPr>
          <p:nvPr>
            <p:ph type="body" idx="1"/>
          </p:nvPr>
        </p:nvSpPr>
        <p:spPr>
          <a:xfrm>
            <a:off x="6192900" y="667900"/>
            <a:ext cx="5555100" cy="5464800"/>
          </a:xfrm>
          <a:prstGeom prst="rect">
            <a:avLst/>
          </a:prstGeom>
          <a:noFill/>
          <a:ln>
            <a:noFill/>
          </a:ln>
        </p:spPr>
        <p:txBody>
          <a:bodyPr spcFirstLastPara="1" wrap="square" lIns="121900" tIns="121900" rIns="121900" bIns="121900" anchor="t" anchorCtr="0">
            <a:no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2100"/>
              </a:spcBef>
              <a:spcAft>
                <a:spcPts val="0"/>
              </a:spcAft>
              <a:buSzPts val="1500"/>
              <a:buChar char="○"/>
              <a:defRPr/>
            </a:lvl2pPr>
            <a:lvl3pPr marL="1371600" lvl="2" indent="-323850" algn="l">
              <a:lnSpc>
                <a:spcPct val="115000"/>
              </a:lnSpc>
              <a:spcBef>
                <a:spcPts val="2100"/>
              </a:spcBef>
              <a:spcAft>
                <a:spcPts val="0"/>
              </a:spcAft>
              <a:buSzPts val="1500"/>
              <a:buChar char="■"/>
              <a:defRPr/>
            </a:lvl3pPr>
            <a:lvl4pPr marL="1828800" lvl="3" indent="-323850" algn="l">
              <a:lnSpc>
                <a:spcPct val="115000"/>
              </a:lnSpc>
              <a:spcBef>
                <a:spcPts val="2100"/>
              </a:spcBef>
              <a:spcAft>
                <a:spcPts val="0"/>
              </a:spcAft>
              <a:buSzPts val="1500"/>
              <a:buChar char="●"/>
              <a:defRPr/>
            </a:lvl4pPr>
            <a:lvl5pPr marL="2286000" lvl="4" indent="-323850" algn="l">
              <a:lnSpc>
                <a:spcPct val="115000"/>
              </a:lnSpc>
              <a:spcBef>
                <a:spcPts val="2100"/>
              </a:spcBef>
              <a:spcAft>
                <a:spcPts val="0"/>
              </a:spcAft>
              <a:buSzPts val="1500"/>
              <a:buChar char="○"/>
              <a:defRPr/>
            </a:lvl5pPr>
            <a:lvl6pPr marL="2743200" lvl="5" indent="-323850" algn="l">
              <a:lnSpc>
                <a:spcPct val="115000"/>
              </a:lnSpc>
              <a:spcBef>
                <a:spcPts val="2100"/>
              </a:spcBef>
              <a:spcAft>
                <a:spcPts val="0"/>
              </a:spcAft>
              <a:buSzPts val="1500"/>
              <a:buChar char="■"/>
              <a:defRPr/>
            </a:lvl6pPr>
            <a:lvl7pPr marL="3200400" lvl="6" indent="-323850" algn="l">
              <a:lnSpc>
                <a:spcPct val="115000"/>
              </a:lnSpc>
              <a:spcBef>
                <a:spcPts val="2100"/>
              </a:spcBef>
              <a:spcAft>
                <a:spcPts val="0"/>
              </a:spcAft>
              <a:buSzPts val="1500"/>
              <a:buChar char="●"/>
              <a:defRPr/>
            </a:lvl7pPr>
            <a:lvl8pPr marL="3657600" lvl="7" indent="-323850" algn="l">
              <a:lnSpc>
                <a:spcPct val="115000"/>
              </a:lnSpc>
              <a:spcBef>
                <a:spcPts val="2100"/>
              </a:spcBef>
              <a:spcAft>
                <a:spcPts val="0"/>
              </a:spcAft>
              <a:buSzPts val="1500"/>
              <a:buChar char="○"/>
              <a:defRPr/>
            </a:lvl8pPr>
            <a:lvl9pPr marL="4114800" lvl="8" indent="-323850" algn="l">
              <a:lnSpc>
                <a:spcPct val="115000"/>
              </a:lnSpc>
              <a:spcBef>
                <a:spcPts val="2100"/>
              </a:spcBef>
              <a:spcAft>
                <a:spcPts val="2100"/>
              </a:spcAft>
              <a:buSzPts val="1500"/>
              <a:buChar char="■"/>
              <a:defRPr/>
            </a:lvl9pPr>
          </a:lstStyle>
          <a:p>
            <a:endParaRPr/>
          </a:p>
        </p:txBody>
      </p:sp>
      <p:sp>
        <p:nvSpPr>
          <p:cNvPr id="39" name="Google Shape;39;ga07d65cebf_0_1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ga07d65cebf_0_31"/>
          <p:cNvSpPr/>
          <p:nvPr/>
        </p:nvSpPr>
        <p:spPr>
          <a:xfrm>
            <a:off x="0" y="0"/>
            <a:ext cx="5019300" cy="68580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a07d65cebf_0_31"/>
          <p:cNvSpPr txBox="1">
            <a:spLocks noGrp="1"/>
          </p:cNvSpPr>
          <p:nvPr>
            <p:ph type="title"/>
          </p:nvPr>
        </p:nvSpPr>
        <p:spPr>
          <a:xfrm>
            <a:off x="415633" y="667900"/>
            <a:ext cx="4170000" cy="24387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a:endParaRPr/>
          </a:p>
        </p:txBody>
      </p:sp>
      <p:sp>
        <p:nvSpPr>
          <p:cNvPr id="43" name="Google Shape;43;ga07d65cebf_0_31"/>
          <p:cNvSpPr txBox="1">
            <a:spLocks noGrp="1"/>
          </p:cNvSpPr>
          <p:nvPr>
            <p:ph type="body" idx="1"/>
          </p:nvPr>
        </p:nvSpPr>
        <p:spPr>
          <a:xfrm>
            <a:off x="415600" y="3187533"/>
            <a:ext cx="4170000" cy="3063900"/>
          </a:xfrm>
          <a:prstGeom prst="rect">
            <a:avLst/>
          </a:prstGeom>
          <a:noFill/>
          <a:ln>
            <a:noFill/>
          </a:ln>
        </p:spPr>
        <p:txBody>
          <a:bodyPr spcFirstLastPara="1" wrap="square" lIns="121900" tIns="121900" rIns="121900" bIns="121900" anchor="t" anchorCtr="0">
            <a:noAutofit/>
          </a:bodyPr>
          <a:lstStyle>
            <a:lvl1pPr marL="457200" lvl="0" indent="-336550" algn="l">
              <a:lnSpc>
                <a:spcPct val="115000"/>
              </a:lnSpc>
              <a:spcBef>
                <a:spcPts val="0"/>
              </a:spcBef>
              <a:spcAft>
                <a:spcPts val="0"/>
              </a:spcAft>
              <a:buClr>
                <a:schemeClr val="accent2"/>
              </a:buClr>
              <a:buSzPts val="1700"/>
              <a:buChar char="●"/>
              <a:defRPr>
                <a:solidFill>
                  <a:schemeClr val="accent2"/>
                </a:solidFill>
              </a:defRPr>
            </a:lvl1pPr>
            <a:lvl2pPr marL="914400" lvl="1" indent="-323850" algn="l">
              <a:lnSpc>
                <a:spcPct val="115000"/>
              </a:lnSpc>
              <a:spcBef>
                <a:spcPts val="2100"/>
              </a:spcBef>
              <a:spcAft>
                <a:spcPts val="0"/>
              </a:spcAft>
              <a:buClr>
                <a:schemeClr val="accent2"/>
              </a:buClr>
              <a:buSzPts val="1500"/>
              <a:buChar char="○"/>
              <a:defRPr>
                <a:solidFill>
                  <a:schemeClr val="accent2"/>
                </a:solidFill>
              </a:defRPr>
            </a:lvl2pPr>
            <a:lvl3pPr marL="1371600" lvl="2" indent="-323850" algn="l">
              <a:lnSpc>
                <a:spcPct val="115000"/>
              </a:lnSpc>
              <a:spcBef>
                <a:spcPts val="2100"/>
              </a:spcBef>
              <a:spcAft>
                <a:spcPts val="0"/>
              </a:spcAft>
              <a:buClr>
                <a:schemeClr val="accent2"/>
              </a:buClr>
              <a:buSzPts val="1500"/>
              <a:buChar char="■"/>
              <a:defRPr>
                <a:solidFill>
                  <a:schemeClr val="accent2"/>
                </a:solidFill>
              </a:defRPr>
            </a:lvl3pPr>
            <a:lvl4pPr marL="1828800" lvl="3" indent="-323850" algn="l">
              <a:lnSpc>
                <a:spcPct val="115000"/>
              </a:lnSpc>
              <a:spcBef>
                <a:spcPts val="2100"/>
              </a:spcBef>
              <a:spcAft>
                <a:spcPts val="0"/>
              </a:spcAft>
              <a:buClr>
                <a:schemeClr val="accent2"/>
              </a:buClr>
              <a:buSzPts val="1500"/>
              <a:buChar char="●"/>
              <a:defRPr>
                <a:solidFill>
                  <a:schemeClr val="accent2"/>
                </a:solidFill>
              </a:defRPr>
            </a:lvl4pPr>
            <a:lvl5pPr marL="2286000" lvl="4" indent="-323850" algn="l">
              <a:lnSpc>
                <a:spcPct val="115000"/>
              </a:lnSpc>
              <a:spcBef>
                <a:spcPts val="2100"/>
              </a:spcBef>
              <a:spcAft>
                <a:spcPts val="0"/>
              </a:spcAft>
              <a:buClr>
                <a:schemeClr val="accent2"/>
              </a:buClr>
              <a:buSzPts val="1500"/>
              <a:buChar char="○"/>
              <a:defRPr>
                <a:solidFill>
                  <a:schemeClr val="accent2"/>
                </a:solidFill>
              </a:defRPr>
            </a:lvl5pPr>
            <a:lvl6pPr marL="2743200" lvl="5" indent="-323850" algn="l">
              <a:lnSpc>
                <a:spcPct val="115000"/>
              </a:lnSpc>
              <a:spcBef>
                <a:spcPts val="2100"/>
              </a:spcBef>
              <a:spcAft>
                <a:spcPts val="0"/>
              </a:spcAft>
              <a:buClr>
                <a:schemeClr val="accent2"/>
              </a:buClr>
              <a:buSzPts val="1500"/>
              <a:buChar char="■"/>
              <a:defRPr>
                <a:solidFill>
                  <a:schemeClr val="accent2"/>
                </a:solidFill>
              </a:defRPr>
            </a:lvl6pPr>
            <a:lvl7pPr marL="3200400" lvl="6" indent="-323850" algn="l">
              <a:lnSpc>
                <a:spcPct val="115000"/>
              </a:lnSpc>
              <a:spcBef>
                <a:spcPts val="2100"/>
              </a:spcBef>
              <a:spcAft>
                <a:spcPts val="0"/>
              </a:spcAft>
              <a:buClr>
                <a:schemeClr val="accent2"/>
              </a:buClr>
              <a:buSzPts val="1500"/>
              <a:buChar char="●"/>
              <a:defRPr>
                <a:solidFill>
                  <a:schemeClr val="accent2"/>
                </a:solidFill>
              </a:defRPr>
            </a:lvl7pPr>
            <a:lvl8pPr marL="3657600" lvl="7" indent="-323850" algn="l">
              <a:lnSpc>
                <a:spcPct val="115000"/>
              </a:lnSpc>
              <a:spcBef>
                <a:spcPts val="2100"/>
              </a:spcBef>
              <a:spcAft>
                <a:spcPts val="0"/>
              </a:spcAft>
              <a:buClr>
                <a:schemeClr val="accent2"/>
              </a:buClr>
              <a:buSzPts val="1500"/>
              <a:buChar char="○"/>
              <a:defRPr>
                <a:solidFill>
                  <a:schemeClr val="accent2"/>
                </a:solidFill>
              </a:defRPr>
            </a:lvl8pPr>
            <a:lvl9pPr marL="4114800" lvl="8" indent="-323850" algn="l">
              <a:lnSpc>
                <a:spcPct val="115000"/>
              </a:lnSpc>
              <a:spcBef>
                <a:spcPts val="2100"/>
              </a:spcBef>
              <a:spcAft>
                <a:spcPts val="2100"/>
              </a:spcAft>
              <a:buClr>
                <a:schemeClr val="accent2"/>
              </a:buClr>
              <a:buSzPts val="1500"/>
              <a:buChar char="■"/>
              <a:defRPr>
                <a:solidFill>
                  <a:schemeClr val="accent2"/>
                </a:solidFill>
              </a:defRPr>
            </a:lvl9pPr>
          </a:lstStyle>
          <a:p>
            <a:endParaRPr/>
          </a:p>
        </p:txBody>
      </p:sp>
      <p:sp>
        <p:nvSpPr>
          <p:cNvPr id="44" name="Google Shape;44;ga07d65cebf_0_3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ga07d65cebf_0_36"/>
          <p:cNvSpPr txBox="1">
            <a:spLocks noGrp="1"/>
          </p:cNvSpPr>
          <p:nvPr>
            <p:ph type="title"/>
          </p:nvPr>
        </p:nvSpPr>
        <p:spPr>
          <a:xfrm>
            <a:off x="415567" y="1064800"/>
            <a:ext cx="8330400" cy="47283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7" name="Google Shape;47;ga07d65cebf_0_3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ga07d65cebf_0_39"/>
          <p:cNvSpPr/>
          <p:nvPr/>
        </p:nvSpPr>
        <p:spPr>
          <a:xfrm>
            <a:off x="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ga07d65cebf_0_39"/>
          <p:cNvSpPr txBox="1">
            <a:spLocks noGrp="1"/>
          </p:cNvSpPr>
          <p:nvPr>
            <p:ph type="title"/>
          </p:nvPr>
        </p:nvSpPr>
        <p:spPr>
          <a:xfrm>
            <a:off x="415067" y="667900"/>
            <a:ext cx="4939200" cy="27327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chemeClr val="lt1"/>
              </a:buClr>
              <a:buSzPts val="3700"/>
              <a:buNone/>
              <a:defRPr>
                <a:solidFill>
                  <a:schemeClr val="lt1"/>
                </a:solidFill>
              </a:defRPr>
            </a:lvl1pPr>
            <a:lvl2pPr lvl="1" algn="l">
              <a:lnSpc>
                <a:spcPct val="100000"/>
              </a:lnSpc>
              <a:spcBef>
                <a:spcPts val="0"/>
              </a:spcBef>
              <a:spcAft>
                <a:spcPts val="0"/>
              </a:spcAft>
              <a:buClr>
                <a:schemeClr val="lt1"/>
              </a:buClr>
              <a:buSzPts val="3700"/>
              <a:buNone/>
              <a:defRPr>
                <a:solidFill>
                  <a:schemeClr val="lt1"/>
                </a:solidFill>
              </a:defRPr>
            </a:lvl2pPr>
            <a:lvl3pPr lvl="2" algn="l">
              <a:lnSpc>
                <a:spcPct val="100000"/>
              </a:lnSpc>
              <a:spcBef>
                <a:spcPts val="0"/>
              </a:spcBef>
              <a:spcAft>
                <a:spcPts val="0"/>
              </a:spcAft>
              <a:buClr>
                <a:schemeClr val="lt1"/>
              </a:buClr>
              <a:buSzPts val="3700"/>
              <a:buNone/>
              <a:defRPr>
                <a:solidFill>
                  <a:schemeClr val="lt1"/>
                </a:solidFill>
              </a:defRPr>
            </a:lvl3pPr>
            <a:lvl4pPr lvl="3" algn="l">
              <a:lnSpc>
                <a:spcPct val="100000"/>
              </a:lnSpc>
              <a:spcBef>
                <a:spcPts val="0"/>
              </a:spcBef>
              <a:spcAft>
                <a:spcPts val="0"/>
              </a:spcAft>
              <a:buClr>
                <a:schemeClr val="lt1"/>
              </a:buClr>
              <a:buSzPts val="3700"/>
              <a:buNone/>
              <a:defRPr>
                <a:solidFill>
                  <a:schemeClr val="lt1"/>
                </a:solidFill>
              </a:defRPr>
            </a:lvl4pPr>
            <a:lvl5pPr lvl="4" algn="l">
              <a:lnSpc>
                <a:spcPct val="100000"/>
              </a:lnSpc>
              <a:spcBef>
                <a:spcPts val="0"/>
              </a:spcBef>
              <a:spcAft>
                <a:spcPts val="0"/>
              </a:spcAft>
              <a:buClr>
                <a:schemeClr val="lt1"/>
              </a:buClr>
              <a:buSzPts val="3700"/>
              <a:buNone/>
              <a:defRPr>
                <a:solidFill>
                  <a:schemeClr val="lt1"/>
                </a:solidFill>
              </a:defRPr>
            </a:lvl5pPr>
            <a:lvl6pPr lvl="5" algn="l">
              <a:lnSpc>
                <a:spcPct val="100000"/>
              </a:lnSpc>
              <a:spcBef>
                <a:spcPts val="0"/>
              </a:spcBef>
              <a:spcAft>
                <a:spcPts val="0"/>
              </a:spcAft>
              <a:buClr>
                <a:schemeClr val="lt1"/>
              </a:buClr>
              <a:buSzPts val="3700"/>
              <a:buNone/>
              <a:defRPr>
                <a:solidFill>
                  <a:schemeClr val="lt1"/>
                </a:solidFill>
              </a:defRPr>
            </a:lvl6pPr>
            <a:lvl7pPr lvl="6" algn="l">
              <a:lnSpc>
                <a:spcPct val="100000"/>
              </a:lnSpc>
              <a:spcBef>
                <a:spcPts val="0"/>
              </a:spcBef>
              <a:spcAft>
                <a:spcPts val="0"/>
              </a:spcAft>
              <a:buClr>
                <a:schemeClr val="lt1"/>
              </a:buClr>
              <a:buSzPts val="3700"/>
              <a:buNone/>
              <a:defRPr>
                <a:solidFill>
                  <a:schemeClr val="lt1"/>
                </a:solidFill>
              </a:defRPr>
            </a:lvl7pPr>
            <a:lvl8pPr lvl="7" algn="l">
              <a:lnSpc>
                <a:spcPct val="100000"/>
              </a:lnSpc>
              <a:spcBef>
                <a:spcPts val="0"/>
              </a:spcBef>
              <a:spcAft>
                <a:spcPts val="0"/>
              </a:spcAft>
              <a:buClr>
                <a:schemeClr val="lt1"/>
              </a:buClr>
              <a:buSzPts val="3700"/>
              <a:buNone/>
              <a:defRPr>
                <a:solidFill>
                  <a:schemeClr val="lt1"/>
                </a:solidFill>
              </a:defRPr>
            </a:lvl8pPr>
            <a:lvl9pPr lvl="8" algn="l">
              <a:lnSpc>
                <a:spcPct val="100000"/>
              </a:lnSpc>
              <a:spcBef>
                <a:spcPts val="0"/>
              </a:spcBef>
              <a:spcAft>
                <a:spcPts val="0"/>
              </a:spcAft>
              <a:buClr>
                <a:schemeClr val="lt1"/>
              </a:buClr>
              <a:buSzPts val="3700"/>
              <a:buNone/>
              <a:defRPr>
                <a:solidFill>
                  <a:schemeClr val="lt1"/>
                </a:solidFill>
              </a:defRPr>
            </a:lvl9pPr>
          </a:lstStyle>
          <a:p>
            <a:endParaRPr/>
          </a:p>
        </p:txBody>
      </p:sp>
      <p:sp>
        <p:nvSpPr>
          <p:cNvPr id="51" name="Google Shape;51;ga07d65cebf_0_39"/>
          <p:cNvSpPr txBox="1">
            <a:spLocks noGrp="1"/>
          </p:cNvSpPr>
          <p:nvPr>
            <p:ph type="subTitle" idx="1"/>
          </p:nvPr>
        </p:nvSpPr>
        <p:spPr>
          <a:xfrm>
            <a:off x="406400" y="3502300"/>
            <a:ext cx="4939200" cy="1235700"/>
          </a:xfrm>
          <a:prstGeom prst="rect">
            <a:avLst/>
          </a:prstGeom>
          <a:noFill/>
          <a:ln>
            <a:noFill/>
          </a:ln>
        </p:spPr>
        <p:txBody>
          <a:bodyPr spcFirstLastPara="1" wrap="square" lIns="121900" tIns="121900" rIns="121900" bIns="121900" anchor="t" anchorCtr="0">
            <a:noAutofit/>
          </a:bodyPr>
          <a:lstStyle>
            <a:lvl1pPr lvl="0" algn="l">
              <a:lnSpc>
                <a:spcPct val="100000"/>
              </a:lnSpc>
              <a:spcBef>
                <a:spcPts val="0"/>
              </a:spcBef>
              <a:spcAft>
                <a:spcPts val="0"/>
              </a:spcAft>
              <a:buClr>
                <a:schemeClr val="accent2"/>
              </a:buClr>
              <a:buSzPts val="2100"/>
              <a:buNone/>
              <a:defRPr sz="2100">
                <a:solidFill>
                  <a:schemeClr val="accent2"/>
                </a:solidFill>
              </a:defRPr>
            </a:lvl1pPr>
            <a:lvl2pPr lvl="1" algn="l">
              <a:lnSpc>
                <a:spcPct val="100000"/>
              </a:lnSpc>
              <a:spcBef>
                <a:spcPts val="0"/>
              </a:spcBef>
              <a:spcAft>
                <a:spcPts val="0"/>
              </a:spcAft>
              <a:buClr>
                <a:schemeClr val="accent2"/>
              </a:buClr>
              <a:buSzPts val="2100"/>
              <a:buNone/>
              <a:defRPr sz="2100">
                <a:solidFill>
                  <a:schemeClr val="accent2"/>
                </a:solidFill>
              </a:defRPr>
            </a:lvl2pPr>
            <a:lvl3pPr lvl="2" algn="l">
              <a:lnSpc>
                <a:spcPct val="100000"/>
              </a:lnSpc>
              <a:spcBef>
                <a:spcPts val="0"/>
              </a:spcBef>
              <a:spcAft>
                <a:spcPts val="0"/>
              </a:spcAft>
              <a:buClr>
                <a:schemeClr val="accent2"/>
              </a:buClr>
              <a:buSzPts val="2100"/>
              <a:buNone/>
              <a:defRPr sz="2100">
                <a:solidFill>
                  <a:schemeClr val="accent2"/>
                </a:solidFill>
              </a:defRPr>
            </a:lvl3pPr>
            <a:lvl4pPr lvl="3" algn="l">
              <a:lnSpc>
                <a:spcPct val="100000"/>
              </a:lnSpc>
              <a:spcBef>
                <a:spcPts val="0"/>
              </a:spcBef>
              <a:spcAft>
                <a:spcPts val="0"/>
              </a:spcAft>
              <a:buClr>
                <a:schemeClr val="accent2"/>
              </a:buClr>
              <a:buSzPts val="2100"/>
              <a:buNone/>
              <a:defRPr sz="2100">
                <a:solidFill>
                  <a:schemeClr val="accent2"/>
                </a:solidFill>
              </a:defRPr>
            </a:lvl4pPr>
            <a:lvl5pPr lvl="4" algn="l">
              <a:lnSpc>
                <a:spcPct val="100000"/>
              </a:lnSpc>
              <a:spcBef>
                <a:spcPts val="0"/>
              </a:spcBef>
              <a:spcAft>
                <a:spcPts val="0"/>
              </a:spcAft>
              <a:buClr>
                <a:schemeClr val="accent2"/>
              </a:buClr>
              <a:buSzPts val="2100"/>
              <a:buNone/>
              <a:defRPr sz="2100">
                <a:solidFill>
                  <a:schemeClr val="accent2"/>
                </a:solidFill>
              </a:defRPr>
            </a:lvl5pPr>
            <a:lvl6pPr lvl="5" algn="l">
              <a:lnSpc>
                <a:spcPct val="100000"/>
              </a:lnSpc>
              <a:spcBef>
                <a:spcPts val="0"/>
              </a:spcBef>
              <a:spcAft>
                <a:spcPts val="0"/>
              </a:spcAft>
              <a:buClr>
                <a:schemeClr val="accent2"/>
              </a:buClr>
              <a:buSzPts val="2100"/>
              <a:buNone/>
              <a:defRPr sz="2100">
                <a:solidFill>
                  <a:schemeClr val="accent2"/>
                </a:solidFill>
              </a:defRPr>
            </a:lvl6pPr>
            <a:lvl7pPr lvl="6" algn="l">
              <a:lnSpc>
                <a:spcPct val="100000"/>
              </a:lnSpc>
              <a:spcBef>
                <a:spcPts val="0"/>
              </a:spcBef>
              <a:spcAft>
                <a:spcPts val="0"/>
              </a:spcAft>
              <a:buClr>
                <a:schemeClr val="accent2"/>
              </a:buClr>
              <a:buSzPts val="2100"/>
              <a:buNone/>
              <a:defRPr sz="2100">
                <a:solidFill>
                  <a:schemeClr val="accent2"/>
                </a:solidFill>
              </a:defRPr>
            </a:lvl7pPr>
            <a:lvl8pPr lvl="7" algn="l">
              <a:lnSpc>
                <a:spcPct val="100000"/>
              </a:lnSpc>
              <a:spcBef>
                <a:spcPts val="0"/>
              </a:spcBef>
              <a:spcAft>
                <a:spcPts val="0"/>
              </a:spcAft>
              <a:buClr>
                <a:schemeClr val="accent2"/>
              </a:buClr>
              <a:buSzPts val="2100"/>
              <a:buNone/>
              <a:defRPr sz="2100">
                <a:solidFill>
                  <a:schemeClr val="accent2"/>
                </a:solidFill>
              </a:defRPr>
            </a:lvl8pPr>
            <a:lvl9pPr lvl="8" algn="l">
              <a:lnSpc>
                <a:spcPct val="100000"/>
              </a:lnSpc>
              <a:spcBef>
                <a:spcPts val="0"/>
              </a:spcBef>
              <a:spcAft>
                <a:spcPts val="0"/>
              </a:spcAft>
              <a:buClr>
                <a:schemeClr val="accent2"/>
              </a:buClr>
              <a:buSzPts val="2100"/>
              <a:buNone/>
              <a:defRPr sz="2100">
                <a:solidFill>
                  <a:schemeClr val="accent2"/>
                </a:solidFill>
              </a:defRPr>
            </a:lvl9pPr>
          </a:lstStyle>
          <a:p>
            <a:endParaRPr/>
          </a:p>
        </p:txBody>
      </p:sp>
      <p:sp>
        <p:nvSpPr>
          <p:cNvPr id="52" name="Google Shape;52;ga07d65cebf_0_39"/>
          <p:cNvSpPr txBox="1">
            <a:spLocks noGrp="1"/>
          </p:cNvSpPr>
          <p:nvPr>
            <p:ph type="body" idx="2"/>
          </p:nvPr>
        </p:nvSpPr>
        <p:spPr>
          <a:xfrm>
            <a:off x="6505367" y="667900"/>
            <a:ext cx="5271900" cy="5481900"/>
          </a:xfrm>
          <a:prstGeom prst="rect">
            <a:avLst/>
          </a:prstGeom>
          <a:noFill/>
          <a:ln>
            <a:noFill/>
          </a:ln>
        </p:spPr>
        <p:txBody>
          <a:bodyPr spcFirstLastPara="1" wrap="square" lIns="121900" tIns="121900" rIns="121900" bIns="121900" anchor="t" anchorCtr="0">
            <a:noAutofit/>
          </a:bodyPr>
          <a:lstStyle>
            <a:lvl1pPr marL="457200" lvl="0" indent="-336550" algn="l">
              <a:lnSpc>
                <a:spcPct val="115000"/>
              </a:lnSpc>
              <a:spcBef>
                <a:spcPts val="0"/>
              </a:spcBef>
              <a:spcAft>
                <a:spcPts val="0"/>
              </a:spcAft>
              <a:buSzPts val="1700"/>
              <a:buChar char="●"/>
              <a:defRPr/>
            </a:lvl1pPr>
            <a:lvl2pPr marL="914400" lvl="1" indent="-323850" algn="l">
              <a:lnSpc>
                <a:spcPct val="115000"/>
              </a:lnSpc>
              <a:spcBef>
                <a:spcPts val="2100"/>
              </a:spcBef>
              <a:spcAft>
                <a:spcPts val="0"/>
              </a:spcAft>
              <a:buSzPts val="1500"/>
              <a:buChar char="○"/>
              <a:defRPr/>
            </a:lvl2pPr>
            <a:lvl3pPr marL="1371600" lvl="2" indent="-323850" algn="l">
              <a:lnSpc>
                <a:spcPct val="115000"/>
              </a:lnSpc>
              <a:spcBef>
                <a:spcPts val="2100"/>
              </a:spcBef>
              <a:spcAft>
                <a:spcPts val="0"/>
              </a:spcAft>
              <a:buSzPts val="1500"/>
              <a:buChar char="■"/>
              <a:defRPr/>
            </a:lvl3pPr>
            <a:lvl4pPr marL="1828800" lvl="3" indent="-323850" algn="l">
              <a:lnSpc>
                <a:spcPct val="115000"/>
              </a:lnSpc>
              <a:spcBef>
                <a:spcPts val="2100"/>
              </a:spcBef>
              <a:spcAft>
                <a:spcPts val="0"/>
              </a:spcAft>
              <a:buSzPts val="1500"/>
              <a:buChar char="●"/>
              <a:defRPr/>
            </a:lvl4pPr>
            <a:lvl5pPr marL="2286000" lvl="4" indent="-323850" algn="l">
              <a:lnSpc>
                <a:spcPct val="115000"/>
              </a:lnSpc>
              <a:spcBef>
                <a:spcPts val="2100"/>
              </a:spcBef>
              <a:spcAft>
                <a:spcPts val="0"/>
              </a:spcAft>
              <a:buSzPts val="1500"/>
              <a:buChar char="○"/>
              <a:defRPr/>
            </a:lvl5pPr>
            <a:lvl6pPr marL="2743200" lvl="5" indent="-323850" algn="l">
              <a:lnSpc>
                <a:spcPct val="115000"/>
              </a:lnSpc>
              <a:spcBef>
                <a:spcPts val="2100"/>
              </a:spcBef>
              <a:spcAft>
                <a:spcPts val="0"/>
              </a:spcAft>
              <a:buSzPts val="1500"/>
              <a:buChar char="■"/>
              <a:defRPr/>
            </a:lvl6pPr>
            <a:lvl7pPr marL="3200400" lvl="6" indent="-323850" algn="l">
              <a:lnSpc>
                <a:spcPct val="115000"/>
              </a:lnSpc>
              <a:spcBef>
                <a:spcPts val="2100"/>
              </a:spcBef>
              <a:spcAft>
                <a:spcPts val="0"/>
              </a:spcAft>
              <a:buSzPts val="1500"/>
              <a:buChar char="●"/>
              <a:defRPr/>
            </a:lvl7pPr>
            <a:lvl8pPr marL="3657600" lvl="7" indent="-323850" algn="l">
              <a:lnSpc>
                <a:spcPct val="115000"/>
              </a:lnSpc>
              <a:spcBef>
                <a:spcPts val="2100"/>
              </a:spcBef>
              <a:spcAft>
                <a:spcPts val="0"/>
              </a:spcAft>
              <a:buSzPts val="1500"/>
              <a:buChar char="○"/>
              <a:defRPr/>
            </a:lvl8pPr>
            <a:lvl9pPr marL="4114800" lvl="8" indent="-323850" algn="l">
              <a:lnSpc>
                <a:spcPct val="115000"/>
              </a:lnSpc>
              <a:spcBef>
                <a:spcPts val="2100"/>
              </a:spcBef>
              <a:spcAft>
                <a:spcPts val="2100"/>
              </a:spcAft>
              <a:buSzPts val="1500"/>
              <a:buChar char="■"/>
              <a:defRPr/>
            </a:lvl9pPr>
          </a:lstStyle>
          <a:p>
            <a:endParaRPr/>
          </a:p>
        </p:txBody>
      </p:sp>
      <p:sp>
        <p:nvSpPr>
          <p:cNvPr id="53" name="Google Shape;53;ga07d65cebf_0_3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ga07d65cebf_0_45"/>
          <p:cNvSpPr/>
          <p:nvPr/>
        </p:nvSpPr>
        <p:spPr>
          <a:xfrm>
            <a:off x="0" y="5825333"/>
            <a:ext cx="12192000" cy="10323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ga07d65cebf_0_45"/>
          <p:cNvSpPr txBox="1">
            <a:spLocks noGrp="1"/>
          </p:cNvSpPr>
          <p:nvPr>
            <p:ph type="body" idx="1"/>
          </p:nvPr>
        </p:nvSpPr>
        <p:spPr>
          <a:xfrm>
            <a:off x="415600" y="6028533"/>
            <a:ext cx="10639200" cy="614100"/>
          </a:xfrm>
          <a:prstGeom prst="rect">
            <a:avLst/>
          </a:prstGeom>
          <a:noFill/>
          <a:ln>
            <a:noFill/>
          </a:ln>
        </p:spPr>
        <p:txBody>
          <a:bodyPr spcFirstLastPara="1" wrap="square" lIns="121900" tIns="121900" rIns="121900" bIns="121900" anchor="ctr" anchorCtr="0">
            <a:noAutofit/>
          </a:bodyPr>
          <a:lstStyle>
            <a:lvl1pPr marL="457200" lvl="0" indent="-228600" algn="l">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ga07d65cebf_0_4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id-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9"/>
        <p:cNvGrpSpPr/>
        <p:nvPr/>
      </p:nvGrpSpPr>
      <p:grpSpPr>
        <a:xfrm>
          <a:off x="0" y="0"/>
          <a:ext cx="0" cy="0"/>
          <a:chOff x="0" y="0"/>
          <a:chExt cx="0" cy="0"/>
        </a:xfrm>
      </p:grpSpPr>
      <p:sp>
        <p:nvSpPr>
          <p:cNvPr id="10" name="Google Shape;10;ga07d65cebf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chemeClr val="accent1"/>
              </a:buClr>
              <a:buSzPts val="3700"/>
              <a:buFont typeface="Merriweather"/>
              <a:buNone/>
              <a:defRPr sz="37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3700"/>
              <a:buFont typeface="Merriweather"/>
              <a:buNone/>
              <a:defRPr sz="37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3700"/>
              <a:buFont typeface="Merriweather"/>
              <a:buNone/>
              <a:defRPr sz="37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3700"/>
              <a:buFont typeface="Merriweather"/>
              <a:buNone/>
              <a:defRPr sz="37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3700"/>
              <a:buFont typeface="Merriweather"/>
              <a:buNone/>
              <a:defRPr sz="37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3700"/>
              <a:buFont typeface="Merriweather"/>
              <a:buNone/>
              <a:defRPr sz="37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3700"/>
              <a:buFont typeface="Merriweather"/>
              <a:buNone/>
              <a:defRPr sz="37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3700"/>
              <a:buFont typeface="Merriweather"/>
              <a:buNone/>
              <a:defRPr sz="37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3700"/>
              <a:buFont typeface="Merriweather"/>
              <a:buNone/>
              <a:defRPr sz="3700" b="0" i="0" u="none" strike="noStrike" cap="none">
                <a:solidFill>
                  <a:schemeClr val="accent1"/>
                </a:solidFill>
                <a:latin typeface="Merriweather"/>
                <a:ea typeface="Merriweather"/>
                <a:cs typeface="Merriweather"/>
                <a:sym typeface="Merriweather"/>
              </a:defRPr>
            </a:lvl9pPr>
          </a:lstStyle>
          <a:p>
            <a:endParaRPr/>
          </a:p>
        </p:txBody>
      </p:sp>
      <p:sp>
        <p:nvSpPr>
          <p:cNvPr id="11" name="Google Shape;11;ga07d65cebf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36550" algn="l" rtl="0">
              <a:lnSpc>
                <a:spcPct val="115000"/>
              </a:lnSpc>
              <a:spcBef>
                <a:spcPts val="0"/>
              </a:spcBef>
              <a:spcAft>
                <a:spcPts val="0"/>
              </a:spcAft>
              <a:buClr>
                <a:schemeClr val="dk2"/>
              </a:buClr>
              <a:buSzPts val="1700"/>
              <a:buFont typeface="Roboto"/>
              <a:buChar char="●"/>
              <a:defRPr sz="1700" b="0" i="0" u="none" strike="noStrike" cap="none">
                <a:solidFill>
                  <a:schemeClr val="dk2"/>
                </a:solidFill>
                <a:latin typeface="Roboto"/>
                <a:ea typeface="Roboto"/>
                <a:cs typeface="Roboto"/>
                <a:sym typeface="Roboto"/>
              </a:defRPr>
            </a:lvl1pPr>
            <a:lvl2pPr marL="914400" marR="0" lvl="1" indent="-323850" algn="l" rtl="0">
              <a:lnSpc>
                <a:spcPct val="115000"/>
              </a:lnSpc>
              <a:spcBef>
                <a:spcPts val="2100"/>
              </a:spcBef>
              <a:spcAft>
                <a:spcPts val="0"/>
              </a:spcAft>
              <a:buClr>
                <a:schemeClr val="dk2"/>
              </a:buClr>
              <a:buSzPts val="1500"/>
              <a:buFont typeface="Roboto"/>
              <a:buChar char="○"/>
              <a:defRPr sz="1500" b="0" i="0" u="none" strike="noStrike" cap="none">
                <a:solidFill>
                  <a:schemeClr val="dk2"/>
                </a:solidFill>
                <a:latin typeface="Roboto"/>
                <a:ea typeface="Roboto"/>
                <a:cs typeface="Roboto"/>
                <a:sym typeface="Roboto"/>
              </a:defRPr>
            </a:lvl2pPr>
            <a:lvl3pPr marL="1371600" marR="0" lvl="2" indent="-323850" algn="l" rtl="0">
              <a:lnSpc>
                <a:spcPct val="115000"/>
              </a:lnSpc>
              <a:spcBef>
                <a:spcPts val="2100"/>
              </a:spcBef>
              <a:spcAft>
                <a:spcPts val="0"/>
              </a:spcAft>
              <a:buClr>
                <a:schemeClr val="dk2"/>
              </a:buClr>
              <a:buSzPts val="1500"/>
              <a:buFont typeface="Roboto"/>
              <a:buChar char="■"/>
              <a:defRPr sz="1500" b="0" i="0" u="none" strike="noStrike" cap="none">
                <a:solidFill>
                  <a:schemeClr val="dk2"/>
                </a:solidFill>
                <a:latin typeface="Roboto"/>
                <a:ea typeface="Roboto"/>
                <a:cs typeface="Roboto"/>
                <a:sym typeface="Roboto"/>
              </a:defRPr>
            </a:lvl3pPr>
            <a:lvl4pPr marL="1828800" marR="0" lvl="3" indent="-323850" algn="l" rtl="0">
              <a:lnSpc>
                <a:spcPct val="115000"/>
              </a:lnSpc>
              <a:spcBef>
                <a:spcPts val="2100"/>
              </a:spcBef>
              <a:spcAft>
                <a:spcPts val="0"/>
              </a:spcAft>
              <a:buClr>
                <a:schemeClr val="dk2"/>
              </a:buClr>
              <a:buSzPts val="1500"/>
              <a:buFont typeface="Roboto"/>
              <a:buChar char="●"/>
              <a:defRPr sz="1500" b="0" i="0" u="none" strike="noStrike" cap="none">
                <a:solidFill>
                  <a:schemeClr val="dk2"/>
                </a:solidFill>
                <a:latin typeface="Roboto"/>
                <a:ea typeface="Roboto"/>
                <a:cs typeface="Roboto"/>
                <a:sym typeface="Roboto"/>
              </a:defRPr>
            </a:lvl4pPr>
            <a:lvl5pPr marL="2286000" marR="0" lvl="4" indent="-323850" algn="l" rtl="0">
              <a:lnSpc>
                <a:spcPct val="115000"/>
              </a:lnSpc>
              <a:spcBef>
                <a:spcPts val="2100"/>
              </a:spcBef>
              <a:spcAft>
                <a:spcPts val="0"/>
              </a:spcAft>
              <a:buClr>
                <a:schemeClr val="dk2"/>
              </a:buClr>
              <a:buSzPts val="1500"/>
              <a:buFont typeface="Roboto"/>
              <a:buChar char="○"/>
              <a:defRPr sz="1500" b="0" i="0" u="none" strike="noStrike" cap="none">
                <a:solidFill>
                  <a:schemeClr val="dk2"/>
                </a:solidFill>
                <a:latin typeface="Roboto"/>
                <a:ea typeface="Roboto"/>
                <a:cs typeface="Roboto"/>
                <a:sym typeface="Roboto"/>
              </a:defRPr>
            </a:lvl5pPr>
            <a:lvl6pPr marL="2743200" marR="0" lvl="5" indent="-323850" algn="l" rtl="0">
              <a:lnSpc>
                <a:spcPct val="115000"/>
              </a:lnSpc>
              <a:spcBef>
                <a:spcPts val="2100"/>
              </a:spcBef>
              <a:spcAft>
                <a:spcPts val="0"/>
              </a:spcAft>
              <a:buClr>
                <a:schemeClr val="dk2"/>
              </a:buClr>
              <a:buSzPts val="1500"/>
              <a:buFont typeface="Roboto"/>
              <a:buChar char="■"/>
              <a:defRPr sz="1500" b="0" i="0" u="none" strike="noStrike" cap="none">
                <a:solidFill>
                  <a:schemeClr val="dk2"/>
                </a:solidFill>
                <a:latin typeface="Roboto"/>
                <a:ea typeface="Roboto"/>
                <a:cs typeface="Roboto"/>
                <a:sym typeface="Roboto"/>
              </a:defRPr>
            </a:lvl6pPr>
            <a:lvl7pPr marL="3200400" marR="0" lvl="6" indent="-323850" algn="l" rtl="0">
              <a:lnSpc>
                <a:spcPct val="115000"/>
              </a:lnSpc>
              <a:spcBef>
                <a:spcPts val="2100"/>
              </a:spcBef>
              <a:spcAft>
                <a:spcPts val="0"/>
              </a:spcAft>
              <a:buClr>
                <a:schemeClr val="dk2"/>
              </a:buClr>
              <a:buSzPts val="1500"/>
              <a:buFont typeface="Roboto"/>
              <a:buChar char="●"/>
              <a:defRPr sz="1500" b="0" i="0" u="none" strike="noStrike" cap="none">
                <a:solidFill>
                  <a:schemeClr val="dk2"/>
                </a:solidFill>
                <a:latin typeface="Roboto"/>
                <a:ea typeface="Roboto"/>
                <a:cs typeface="Roboto"/>
                <a:sym typeface="Roboto"/>
              </a:defRPr>
            </a:lvl7pPr>
            <a:lvl8pPr marL="3657600" marR="0" lvl="7" indent="-323850" algn="l" rtl="0">
              <a:lnSpc>
                <a:spcPct val="115000"/>
              </a:lnSpc>
              <a:spcBef>
                <a:spcPts val="2100"/>
              </a:spcBef>
              <a:spcAft>
                <a:spcPts val="0"/>
              </a:spcAft>
              <a:buClr>
                <a:schemeClr val="dk2"/>
              </a:buClr>
              <a:buSzPts val="1500"/>
              <a:buFont typeface="Roboto"/>
              <a:buChar char="○"/>
              <a:defRPr sz="1500" b="0" i="0" u="none" strike="noStrike" cap="none">
                <a:solidFill>
                  <a:schemeClr val="dk2"/>
                </a:solidFill>
                <a:latin typeface="Roboto"/>
                <a:ea typeface="Roboto"/>
                <a:cs typeface="Roboto"/>
                <a:sym typeface="Roboto"/>
              </a:defRPr>
            </a:lvl8pPr>
            <a:lvl9pPr marL="4114800" marR="0" lvl="8" indent="-323850" algn="l" rtl="0">
              <a:lnSpc>
                <a:spcPct val="115000"/>
              </a:lnSpc>
              <a:spcBef>
                <a:spcPts val="2100"/>
              </a:spcBef>
              <a:spcAft>
                <a:spcPts val="2100"/>
              </a:spcAft>
              <a:buClr>
                <a:schemeClr val="dk2"/>
              </a:buClr>
              <a:buSzPts val="1500"/>
              <a:buFont typeface="Roboto"/>
              <a:buChar char="■"/>
              <a:defRPr sz="1500" b="0" i="0" u="none" strike="noStrike" cap="none">
                <a:solidFill>
                  <a:schemeClr val="dk2"/>
                </a:solidFill>
                <a:latin typeface="Roboto"/>
                <a:ea typeface="Roboto"/>
                <a:cs typeface="Roboto"/>
                <a:sym typeface="Roboto"/>
              </a:defRPr>
            </a:lvl9pPr>
          </a:lstStyle>
          <a:p>
            <a:endParaRPr/>
          </a:p>
        </p:txBody>
      </p:sp>
      <p:sp>
        <p:nvSpPr>
          <p:cNvPr id="12" name="Google Shape;12;ga07d65cebf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id-ID"/>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
          <p:cNvSpPr txBox="1">
            <a:spLocks noGrp="1"/>
          </p:cNvSpPr>
          <p:nvPr>
            <p:ph type="ctrTitle"/>
          </p:nvPr>
        </p:nvSpPr>
        <p:spPr>
          <a:xfrm>
            <a:off x="0" y="1152404"/>
            <a:ext cx="11072812" cy="1145294"/>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rgbClr val="FFFFFF"/>
              </a:buClr>
              <a:buSzPts val="5900"/>
              <a:buFont typeface="Corbel"/>
              <a:buNone/>
            </a:pPr>
            <a:r>
              <a:rPr lang="id-ID" b="1" u="sng"/>
              <a:t>Intelligent Information Retrieval</a:t>
            </a:r>
            <a:endParaRPr b="1" u="sng"/>
          </a:p>
        </p:txBody>
      </p:sp>
      <p:sp>
        <p:nvSpPr>
          <p:cNvPr id="81" name="Google Shape;81;p1"/>
          <p:cNvSpPr txBox="1">
            <a:spLocks noGrp="1"/>
          </p:cNvSpPr>
          <p:nvPr>
            <p:ph type="subTitle" idx="1"/>
          </p:nvPr>
        </p:nvSpPr>
        <p:spPr>
          <a:xfrm>
            <a:off x="2450395" y="2297698"/>
            <a:ext cx="8398934" cy="764052"/>
          </a:xfrm>
          <a:prstGeom prst="rect">
            <a:avLst/>
          </a:prstGeom>
          <a:noFill/>
          <a:ln>
            <a:noFill/>
          </a:ln>
        </p:spPr>
        <p:txBody>
          <a:bodyPr spcFirstLastPara="1" wrap="square" lIns="91425" tIns="45700" rIns="91425" bIns="45700" anchor="t" anchorCtr="0">
            <a:normAutofit fontScale="92500"/>
          </a:bodyPr>
          <a:lstStyle/>
          <a:p>
            <a:pPr marL="0" lvl="0" indent="0" algn="r" rtl="0">
              <a:lnSpc>
                <a:spcPct val="90000"/>
              </a:lnSpc>
              <a:spcBef>
                <a:spcPts val="0"/>
              </a:spcBef>
              <a:spcAft>
                <a:spcPts val="0"/>
              </a:spcAft>
              <a:buSzPct val="108107"/>
              <a:buNone/>
            </a:pPr>
            <a:r>
              <a:rPr lang="id-ID" sz="3600" b="1"/>
              <a:t>Week 9 – Query Expansion and Evaluation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5"/>
          <p:cNvSpPr txBox="1">
            <a:spLocks noGrp="1"/>
          </p:cNvSpPr>
          <p:nvPr>
            <p:ph type="title"/>
          </p:nvPr>
        </p:nvSpPr>
        <p:spPr>
          <a:xfrm>
            <a:off x="415633" y="667900"/>
            <a:ext cx="11360700" cy="83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800"/>
              <a:buFont typeface="Corbel"/>
              <a:buNone/>
            </a:pPr>
            <a:r>
              <a:rPr lang="id-ID" sz="4800" b="1" i="1"/>
              <a:t>Relevance Feedback</a:t>
            </a:r>
            <a:r>
              <a:rPr lang="id-ID" sz="4800" b="1"/>
              <a:t> (RF)</a:t>
            </a:r>
            <a:endParaRPr sz="4800" b="1"/>
          </a:p>
        </p:txBody>
      </p:sp>
      <p:sp>
        <p:nvSpPr>
          <p:cNvPr id="139" name="Google Shape;139;p15"/>
          <p:cNvSpPr txBox="1">
            <a:spLocks noGrp="1"/>
          </p:cNvSpPr>
          <p:nvPr>
            <p:ph type="body" idx="1"/>
          </p:nvPr>
        </p:nvSpPr>
        <p:spPr>
          <a:xfrm>
            <a:off x="415622" y="1820162"/>
            <a:ext cx="6567600" cy="4807500"/>
          </a:xfrm>
          <a:prstGeom prst="rect">
            <a:avLst/>
          </a:prstGeom>
          <a:noFill/>
          <a:ln>
            <a:noFill/>
          </a:ln>
        </p:spPr>
        <p:txBody>
          <a:bodyPr spcFirstLastPara="1" wrap="square" lIns="91425" tIns="45700" rIns="91425" bIns="45700" anchor="ctr" anchorCtr="0">
            <a:normAutofit/>
          </a:bodyPr>
          <a:lstStyle/>
          <a:p>
            <a:pPr marL="442912" lvl="0" indent="-442912" algn="l" rtl="0">
              <a:lnSpc>
                <a:spcPct val="90000"/>
              </a:lnSpc>
              <a:spcBef>
                <a:spcPts val="1200"/>
              </a:spcBef>
              <a:spcAft>
                <a:spcPts val="0"/>
              </a:spcAft>
              <a:buSzPts val="3200"/>
              <a:buFont typeface="Noto Sans Symbols"/>
              <a:buChar char="❑"/>
            </a:pPr>
            <a:r>
              <a:rPr lang="id-ID" sz="3200"/>
              <a:t>The user is presented with the results of searching and the user marks the relevant documents according to him.</a:t>
            </a:r>
            <a:endParaRPr sz="3200"/>
          </a:p>
          <a:p>
            <a:pPr marL="442912" lvl="0" indent="-442912" algn="l" rtl="0">
              <a:lnSpc>
                <a:spcPct val="90000"/>
              </a:lnSpc>
              <a:spcBef>
                <a:spcPts val="2100"/>
              </a:spcBef>
              <a:spcAft>
                <a:spcPts val="2100"/>
              </a:spcAft>
              <a:buSzPts val="3200"/>
              <a:buFont typeface="Noto Sans Symbols"/>
              <a:buChar char="❑"/>
            </a:pPr>
            <a:r>
              <a:rPr lang="id-ID" sz="3200"/>
              <a:t>The system selects the important term (highest weight) in the document marked by the user, then adds the term to the query modification process.</a:t>
            </a:r>
            <a:endParaRPr sz="3200"/>
          </a:p>
        </p:txBody>
      </p:sp>
      <p:pic>
        <p:nvPicPr>
          <p:cNvPr id="140" name="Google Shape;140;p15" descr="Related image"/>
          <p:cNvPicPr preferRelativeResize="0"/>
          <p:nvPr/>
        </p:nvPicPr>
        <p:blipFill rotWithShape="1">
          <a:blip r:embed="rId3">
            <a:alphaModFix/>
          </a:blip>
          <a:srcRect/>
          <a:stretch/>
        </p:blipFill>
        <p:spPr>
          <a:xfrm>
            <a:off x="6772276" y="2730733"/>
            <a:ext cx="5223876" cy="27611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p:cNvSpPr txBox="1">
            <a:spLocks noGrp="1"/>
          </p:cNvSpPr>
          <p:nvPr>
            <p:ph type="title"/>
          </p:nvPr>
        </p:nvSpPr>
        <p:spPr>
          <a:xfrm>
            <a:off x="415633" y="667900"/>
            <a:ext cx="11360700" cy="83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800"/>
              <a:buFont typeface="Corbel"/>
              <a:buNone/>
            </a:pPr>
            <a:r>
              <a:rPr lang="id-ID" sz="4800" b="1" i="1"/>
              <a:t>Relevance Feedback</a:t>
            </a:r>
            <a:r>
              <a:rPr lang="id-ID" sz="4800" b="1"/>
              <a:t> (RF)</a:t>
            </a:r>
            <a:endParaRPr sz="4800" b="1"/>
          </a:p>
        </p:txBody>
      </p:sp>
      <p:sp>
        <p:nvSpPr>
          <p:cNvPr id="146" name="Google Shape;146;p16"/>
          <p:cNvSpPr txBox="1">
            <a:spLocks noGrp="1"/>
          </p:cNvSpPr>
          <p:nvPr>
            <p:ph type="body" idx="1"/>
          </p:nvPr>
        </p:nvSpPr>
        <p:spPr>
          <a:xfrm>
            <a:off x="726750" y="2107625"/>
            <a:ext cx="11303400" cy="2933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200"/>
              </a:spcBef>
              <a:spcAft>
                <a:spcPts val="0"/>
              </a:spcAft>
              <a:buNone/>
            </a:pPr>
            <a:r>
              <a:rPr lang="id-ID" sz="3600" b="1"/>
              <a:t>Three Relevance Feedback (RF) methods:</a:t>
            </a:r>
            <a:endParaRPr sz="3600" b="1"/>
          </a:p>
          <a:p>
            <a:pPr marL="749300" lvl="1" indent="-331788" algn="l" rtl="0">
              <a:lnSpc>
                <a:spcPct val="90000"/>
              </a:lnSpc>
              <a:spcBef>
                <a:spcPts val="250"/>
              </a:spcBef>
              <a:spcAft>
                <a:spcPts val="0"/>
              </a:spcAft>
              <a:buSzPts val="3600"/>
              <a:buFont typeface="Noto Sans Symbols"/>
              <a:buChar char="▪"/>
            </a:pPr>
            <a:r>
              <a:rPr lang="id-ID" sz="3600" i="1"/>
              <a:t>User Judgement (Explicit RF)</a:t>
            </a:r>
            <a:endParaRPr sz="3600"/>
          </a:p>
          <a:p>
            <a:pPr marL="749300" lvl="1" indent="-331788" algn="l" rtl="0">
              <a:lnSpc>
                <a:spcPct val="90000"/>
              </a:lnSpc>
              <a:spcBef>
                <a:spcPts val="500"/>
              </a:spcBef>
              <a:spcAft>
                <a:spcPts val="0"/>
              </a:spcAft>
              <a:buSzPts val="3600"/>
              <a:buFont typeface="Noto Sans Symbols"/>
              <a:buChar char="▪"/>
            </a:pPr>
            <a:r>
              <a:rPr lang="id-ID" sz="3600" i="1"/>
              <a:t>User Behavior (Implicit RF)</a:t>
            </a:r>
            <a:endParaRPr sz="3600"/>
          </a:p>
          <a:p>
            <a:pPr marL="749300" lvl="1" indent="-331788" algn="l" rtl="0">
              <a:lnSpc>
                <a:spcPct val="90000"/>
              </a:lnSpc>
              <a:spcBef>
                <a:spcPts val="500"/>
              </a:spcBef>
              <a:spcAft>
                <a:spcPts val="0"/>
              </a:spcAft>
              <a:buSzPts val="3600"/>
              <a:buFont typeface="Noto Sans Symbols"/>
              <a:buChar char="▪"/>
            </a:pPr>
            <a:r>
              <a:rPr lang="id-ID" sz="3600" i="1"/>
              <a:t>Top K Retrieved (Blind/Pseudo RF)</a:t>
            </a: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7"/>
          <p:cNvSpPr txBox="1">
            <a:spLocks noGrp="1"/>
          </p:cNvSpPr>
          <p:nvPr>
            <p:ph type="title"/>
          </p:nvPr>
        </p:nvSpPr>
        <p:spPr>
          <a:xfrm>
            <a:off x="415633" y="667900"/>
            <a:ext cx="11360700" cy="83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800"/>
              <a:buFont typeface="Corbel"/>
              <a:buNone/>
            </a:pPr>
            <a:r>
              <a:rPr lang="id-ID" sz="4800" b="1" i="1"/>
              <a:t>Relevance Feedback</a:t>
            </a:r>
            <a:r>
              <a:rPr lang="id-ID" sz="4800" b="1"/>
              <a:t> (RF)</a:t>
            </a:r>
            <a:endParaRPr sz="4800" b="1"/>
          </a:p>
        </p:txBody>
      </p:sp>
      <p:sp>
        <p:nvSpPr>
          <p:cNvPr id="152" name="Google Shape;152;p17"/>
          <p:cNvSpPr txBox="1">
            <a:spLocks noGrp="1"/>
          </p:cNvSpPr>
          <p:nvPr>
            <p:ph type="body" idx="1"/>
          </p:nvPr>
        </p:nvSpPr>
        <p:spPr>
          <a:xfrm>
            <a:off x="489800" y="1823525"/>
            <a:ext cx="6624000" cy="4850400"/>
          </a:xfrm>
          <a:prstGeom prst="rect">
            <a:avLst/>
          </a:prstGeom>
          <a:noFill/>
          <a:ln>
            <a:noFill/>
          </a:ln>
        </p:spPr>
        <p:txBody>
          <a:bodyPr spcFirstLastPara="1" wrap="square" lIns="91425" tIns="45700" rIns="91425" bIns="45700" anchor="ctr" anchorCtr="0">
            <a:normAutofit/>
          </a:bodyPr>
          <a:lstStyle/>
          <a:p>
            <a:pPr marL="442913" lvl="0" indent="-442913" algn="l" rtl="0">
              <a:lnSpc>
                <a:spcPct val="90000"/>
              </a:lnSpc>
              <a:spcBef>
                <a:spcPts val="0"/>
              </a:spcBef>
              <a:spcAft>
                <a:spcPts val="0"/>
              </a:spcAft>
              <a:buSzPts val="3200"/>
              <a:buFont typeface="Noto Sans Symbols"/>
              <a:buChar char="❑"/>
            </a:pPr>
            <a:r>
              <a:rPr lang="id-ID" sz="3200" b="1" i="1"/>
              <a:t>User Judgement (Explicit RF)</a:t>
            </a:r>
            <a:endParaRPr/>
          </a:p>
          <a:p>
            <a:pPr marL="714375" lvl="0" indent="-271462" algn="l" rtl="0">
              <a:lnSpc>
                <a:spcPct val="90000"/>
              </a:lnSpc>
              <a:spcBef>
                <a:spcPts val="1200"/>
              </a:spcBef>
              <a:spcAft>
                <a:spcPts val="0"/>
              </a:spcAft>
              <a:buSzPts val="3200"/>
              <a:buFont typeface="Noto Sans Symbols"/>
              <a:buChar char="▪"/>
            </a:pPr>
            <a:r>
              <a:rPr lang="id-ID" sz="3200"/>
              <a:t>Obtained from relevant assessors</a:t>
            </a:r>
            <a:endParaRPr sz="3200"/>
          </a:p>
          <a:p>
            <a:pPr marL="714375" lvl="0" indent="-271462" algn="l" rtl="0">
              <a:lnSpc>
                <a:spcPct val="90000"/>
              </a:lnSpc>
              <a:spcBef>
                <a:spcPts val="2100"/>
              </a:spcBef>
              <a:spcAft>
                <a:spcPts val="2100"/>
              </a:spcAft>
              <a:buSzPts val="3200"/>
              <a:buFont typeface="Noto Sans Symbols"/>
              <a:buChar char="▪"/>
            </a:pPr>
            <a:r>
              <a:rPr lang="id-ID" sz="3200"/>
              <a:t>The relevant assessor in question is an assessment that is interpreted by the user himself (relative assessment) to the results of searching. </a:t>
            </a:r>
            <a:endParaRPr/>
          </a:p>
        </p:txBody>
      </p:sp>
      <p:pic>
        <p:nvPicPr>
          <p:cNvPr id="153" name="Google Shape;153;p17" descr="Related image"/>
          <p:cNvPicPr preferRelativeResize="0"/>
          <p:nvPr/>
        </p:nvPicPr>
        <p:blipFill rotWithShape="1">
          <a:blip r:embed="rId3">
            <a:alphaModFix/>
          </a:blip>
          <a:srcRect/>
          <a:stretch/>
        </p:blipFill>
        <p:spPr>
          <a:xfrm>
            <a:off x="7290767" y="2811287"/>
            <a:ext cx="4700858" cy="28748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415633" y="667900"/>
            <a:ext cx="11360700" cy="83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800"/>
              <a:buFont typeface="Corbel"/>
              <a:buNone/>
            </a:pPr>
            <a:r>
              <a:rPr lang="id-ID" sz="4800" b="1" i="1"/>
              <a:t>Relevance Feedback</a:t>
            </a:r>
            <a:r>
              <a:rPr lang="id-ID" sz="4800" b="1"/>
              <a:t> (RF)</a:t>
            </a:r>
            <a:endParaRPr sz="4800" b="1"/>
          </a:p>
        </p:txBody>
      </p:sp>
      <p:sp>
        <p:nvSpPr>
          <p:cNvPr id="159" name="Google Shape;159;p18"/>
          <p:cNvSpPr txBox="1">
            <a:spLocks noGrp="1"/>
          </p:cNvSpPr>
          <p:nvPr>
            <p:ph type="body" idx="1"/>
          </p:nvPr>
        </p:nvSpPr>
        <p:spPr>
          <a:xfrm>
            <a:off x="497488" y="1970737"/>
            <a:ext cx="5642400" cy="4593300"/>
          </a:xfrm>
          <a:prstGeom prst="rect">
            <a:avLst/>
          </a:prstGeom>
          <a:noFill/>
          <a:ln>
            <a:noFill/>
          </a:ln>
        </p:spPr>
        <p:txBody>
          <a:bodyPr spcFirstLastPara="1" wrap="square" lIns="91425" tIns="45700" rIns="91425" bIns="45700" anchor="ctr" anchorCtr="0">
            <a:normAutofit/>
          </a:bodyPr>
          <a:lstStyle/>
          <a:p>
            <a:pPr marL="442913" lvl="0" indent="-442913" algn="l" rtl="0">
              <a:lnSpc>
                <a:spcPct val="90000"/>
              </a:lnSpc>
              <a:spcBef>
                <a:spcPts val="0"/>
              </a:spcBef>
              <a:spcAft>
                <a:spcPts val="0"/>
              </a:spcAft>
              <a:buSzPts val="3200"/>
              <a:buFont typeface="Noto Sans Symbols"/>
              <a:buChar char="❑"/>
            </a:pPr>
            <a:r>
              <a:rPr lang="id-ID" sz="3200" b="1" i="1"/>
              <a:t>User Behavior (Implicit RF)</a:t>
            </a:r>
            <a:endParaRPr/>
          </a:p>
          <a:p>
            <a:pPr marL="714375" lvl="0" indent="-271463" algn="l" rtl="0">
              <a:lnSpc>
                <a:spcPct val="90000"/>
              </a:lnSpc>
              <a:spcBef>
                <a:spcPts val="1200"/>
              </a:spcBef>
              <a:spcAft>
                <a:spcPts val="2100"/>
              </a:spcAft>
              <a:buSzPts val="3200"/>
              <a:buFont typeface="Noto Sans Symbols"/>
              <a:buChar char="▪"/>
            </a:pPr>
            <a:r>
              <a:rPr lang="id-ID" sz="3200"/>
              <a:t>Observing user behavior, such as the length of time the user reads a document or browsing or scrolling or bookmarking a page, etc.</a:t>
            </a:r>
            <a:endParaRPr sz="3200"/>
          </a:p>
        </p:txBody>
      </p:sp>
      <p:pic>
        <p:nvPicPr>
          <p:cNvPr id="160" name="Google Shape;160;p18" descr="Image result for user behavior"/>
          <p:cNvPicPr preferRelativeResize="0"/>
          <p:nvPr/>
        </p:nvPicPr>
        <p:blipFill rotWithShape="1">
          <a:blip r:embed="rId3">
            <a:alphaModFix/>
          </a:blip>
          <a:srcRect/>
          <a:stretch/>
        </p:blipFill>
        <p:spPr>
          <a:xfrm>
            <a:off x="6297299" y="2411632"/>
            <a:ext cx="5685857" cy="32935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415633" y="667900"/>
            <a:ext cx="11360700" cy="83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800"/>
              <a:buFont typeface="Corbel"/>
              <a:buNone/>
            </a:pPr>
            <a:r>
              <a:rPr lang="id-ID" sz="4800" b="1" i="1"/>
              <a:t>Relevance Feedback</a:t>
            </a:r>
            <a:r>
              <a:rPr lang="id-ID" sz="4800" b="1"/>
              <a:t> (RF)</a:t>
            </a:r>
            <a:endParaRPr sz="4800" b="1"/>
          </a:p>
        </p:txBody>
      </p:sp>
      <p:sp>
        <p:nvSpPr>
          <p:cNvPr id="166" name="Google Shape;166;p19"/>
          <p:cNvSpPr txBox="1">
            <a:spLocks noGrp="1"/>
          </p:cNvSpPr>
          <p:nvPr>
            <p:ph type="body" idx="1"/>
          </p:nvPr>
        </p:nvSpPr>
        <p:spPr>
          <a:xfrm>
            <a:off x="583400" y="1697925"/>
            <a:ext cx="7255800" cy="5160000"/>
          </a:xfrm>
          <a:prstGeom prst="rect">
            <a:avLst/>
          </a:prstGeom>
          <a:noFill/>
          <a:ln>
            <a:noFill/>
          </a:ln>
        </p:spPr>
        <p:txBody>
          <a:bodyPr spcFirstLastPara="1" wrap="square" lIns="91425" tIns="45700" rIns="91425" bIns="45700" anchor="ctr" anchorCtr="0">
            <a:normAutofit/>
          </a:bodyPr>
          <a:lstStyle/>
          <a:p>
            <a:pPr marL="442912" lvl="0" indent="-442912" algn="l" rtl="0">
              <a:lnSpc>
                <a:spcPct val="90000"/>
              </a:lnSpc>
              <a:spcBef>
                <a:spcPts val="0"/>
              </a:spcBef>
              <a:spcAft>
                <a:spcPts val="0"/>
              </a:spcAft>
              <a:buSzPts val="3200"/>
              <a:buFont typeface="Noto Sans Symbols"/>
              <a:buChar char="❑"/>
            </a:pPr>
            <a:r>
              <a:rPr lang="id-ID" sz="3200" b="1" i="1"/>
              <a:t>Top K Retrieved (Blind/Pseudo RF)</a:t>
            </a:r>
            <a:endParaRPr sz="3200"/>
          </a:p>
          <a:p>
            <a:pPr marL="714375" lvl="0" indent="-271462" algn="l" rtl="0">
              <a:lnSpc>
                <a:spcPct val="90000"/>
              </a:lnSpc>
              <a:spcBef>
                <a:spcPts val="2100"/>
              </a:spcBef>
              <a:spcAft>
                <a:spcPts val="0"/>
              </a:spcAft>
              <a:buSzPts val="3200"/>
              <a:buFont typeface="Noto Sans Symbols"/>
              <a:buChar char="▪"/>
            </a:pPr>
            <a:r>
              <a:rPr lang="id-ID" sz="3200" b="1"/>
              <a:t>How it works:</a:t>
            </a:r>
            <a:r>
              <a:rPr lang="id-ID" sz="3200"/>
              <a:t> take the top K document search results, then take the term with the highest weight for the query modification process.</a:t>
            </a:r>
            <a:endParaRPr sz="3200"/>
          </a:p>
          <a:p>
            <a:pPr marL="714375" lvl="0" indent="-271462" algn="l" rtl="0">
              <a:lnSpc>
                <a:spcPct val="90000"/>
              </a:lnSpc>
              <a:spcBef>
                <a:spcPts val="2100"/>
              </a:spcBef>
              <a:spcAft>
                <a:spcPts val="2100"/>
              </a:spcAft>
              <a:buSzPts val="3200"/>
              <a:buChar char="▪"/>
            </a:pPr>
            <a:r>
              <a:rPr lang="id-ID" sz="3200"/>
              <a:t>The value of K is determined by the programmer.</a:t>
            </a:r>
            <a:endParaRPr sz="3200"/>
          </a:p>
        </p:txBody>
      </p:sp>
      <p:pic>
        <p:nvPicPr>
          <p:cNvPr id="167" name="Google Shape;167;p19" descr="Image result for top 3"/>
          <p:cNvPicPr preferRelativeResize="0"/>
          <p:nvPr/>
        </p:nvPicPr>
        <p:blipFill rotWithShape="1">
          <a:blip r:embed="rId3">
            <a:alphaModFix/>
          </a:blip>
          <a:srcRect/>
          <a:stretch/>
        </p:blipFill>
        <p:spPr>
          <a:xfrm>
            <a:off x="7980575" y="2989025"/>
            <a:ext cx="4025800" cy="2205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f947c513b9_2_0"/>
          <p:cNvSpPr txBox="1">
            <a:spLocks noGrp="1"/>
          </p:cNvSpPr>
          <p:nvPr>
            <p:ph type="title"/>
          </p:nvPr>
        </p:nvSpPr>
        <p:spPr>
          <a:xfrm>
            <a:off x="272725" y="1419720"/>
            <a:ext cx="11360700" cy="17100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EFEFE"/>
              </a:buClr>
              <a:buSzPts val="5900"/>
              <a:buFont typeface="Corbel"/>
              <a:buNone/>
            </a:pPr>
            <a:r>
              <a:rPr lang="id-ID" b="1"/>
              <a:t>Evaluation IR System</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415633" y="667900"/>
            <a:ext cx="11360700" cy="83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800"/>
              <a:buFont typeface="Corbel"/>
              <a:buNone/>
            </a:pPr>
            <a:r>
              <a:rPr lang="id-ID" sz="4800" b="1"/>
              <a:t>Introduction</a:t>
            </a:r>
            <a:endParaRPr sz="4800" b="1"/>
          </a:p>
        </p:txBody>
      </p:sp>
      <p:sp>
        <p:nvSpPr>
          <p:cNvPr id="178" name="Google Shape;178;p21"/>
          <p:cNvSpPr txBox="1">
            <a:spLocks noGrp="1"/>
          </p:cNvSpPr>
          <p:nvPr>
            <p:ph type="body" idx="1"/>
          </p:nvPr>
        </p:nvSpPr>
        <p:spPr>
          <a:xfrm>
            <a:off x="754675" y="1901100"/>
            <a:ext cx="10867200" cy="4101600"/>
          </a:xfrm>
          <a:prstGeom prst="rect">
            <a:avLst/>
          </a:prstGeom>
          <a:noFill/>
          <a:ln>
            <a:noFill/>
          </a:ln>
        </p:spPr>
        <p:txBody>
          <a:bodyPr spcFirstLastPara="1" wrap="square" lIns="91425" tIns="45700" rIns="91425" bIns="45700" anchor="ctr" anchorCtr="0">
            <a:normAutofit/>
          </a:bodyPr>
          <a:lstStyle/>
          <a:p>
            <a:pPr marL="360000" lvl="0" indent="-298450" algn="l" rtl="0">
              <a:lnSpc>
                <a:spcPct val="100000"/>
              </a:lnSpc>
              <a:spcBef>
                <a:spcPts val="0"/>
              </a:spcBef>
              <a:spcAft>
                <a:spcPts val="0"/>
              </a:spcAft>
              <a:buSzPts val="3200"/>
              <a:buChar char="●"/>
            </a:pPr>
            <a:r>
              <a:rPr lang="id-ID" sz="3200"/>
              <a:t>Two important aspects of evaluation in IR systems: </a:t>
            </a:r>
            <a:r>
              <a:rPr lang="id-ID" sz="3200" b="1"/>
              <a:t>effectiveness </a:t>
            </a:r>
            <a:r>
              <a:rPr lang="id-ID" sz="3200"/>
              <a:t>and </a:t>
            </a:r>
            <a:r>
              <a:rPr lang="id-ID" sz="3200" b="1"/>
              <a:t>efficiency</a:t>
            </a:r>
            <a:r>
              <a:rPr lang="id-ID" sz="3200"/>
              <a:t>.</a:t>
            </a:r>
            <a:endParaRPr sz="3200"/>
          </a:p>
          <a:p>
            <a:pPr marL="360000" lvl="0" indent="-298450" algn="l" rtl="0">
              <a:lnSpc>
                <a:spcPct val="100000"/>
              </a:lnSpc>
              <a:spcBef>
                <a:spcPts val="0"/>
              </a:spcBef>
              <a:spcAft>
                <a:spcPts val="0"/>
              </a:spcAft>
              <a:buSzPts val="3200"/>
              <a:buChar char="●"/>
            </a:pPr>
            <a:r>
              <a:rPr lang="id-ID" sz="3200"/>
              <a:t>Effectiveness relates to the accuracy of search results documents.</a:t>
            </a:r>
            <a:endParaRPr sz="3200"/>
          </a:p>
          <a:p>
            <a:pPr marL="360000" lvl="0" indent="-298450" algn="l" rtl="0">
              <a:lnSpc>
                <a:spcPct val="100000"/>
              </a:lnSpc>
              <a:spcBef>
                <a:spcPts val="0"/>
              </a:spcBef>
              <a:spcAft>
                <a:spcPts val="0"/>
              </a:spcAft>
              <a:buSzPts val="3200"/>
              <a:buChar char="●"/>
            </a:pPr>
            <a:r>
              <a:rPr lang="id-ID" sz="3200"/>
              <a:t>Efficiency is related to the speed of the search process.</a:t>
            </a:r>
            <a:endParaRPr sz="3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415633" y="667900"/>
            <a:ext cx="11360700" cy="83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800"/>
              <a:buFont typeface="Corbel"/>
              <a:buNone/>
            </a:pPr>
            <a:r>
              <a:rPr lang="id-ID" sz="4800" b="1"/>
              <a:t>Effectiveness</a:t>
            </a:r>
            <a:endParaRPr sz="4800" b="1"/>
          </a:p>
        </p:txBody>
      </p:sp>
      <p:sp>
        <p:nvSpPr>
          <p:cNvPr id="184" name="Google Shape;184;p22"/>
          <p:cNvSpPr txBox="1">
            <a:spLocks noGrp="1"/>
          </p:cNvSpPr>
          <p:nvPr>
            <p:ph type="body" idx="1"/>
          </p:nvPr>
        </p:nvSpPr>
        <p:spPr>
          <a:xfrm>
            <a:off x="489975" y="1825600"/>
            <a:ext cx="11586000" cy="2035800"/>
          </a:xfrm>
          <a:prstGeom prst="rect">
            <a:avLst/>
          </a:prstGeom>
          <a:noFill/>
          <a:ln>
            <a:noFill/>
          </a:ln>
        </p:spPr>
        <p:txBody>
          <a:bodyPr spcFirstLastPara="1" wrap="square" lIns="91425" tIns="45700" rIns="91425" bIns="45700" anchor="ctr" anchorCtr="0">
            <a:normAutofit/>
          </a:bodyPr>
          <a:lstStyle/>
          <a:p>
            <a:pPr marL="360000" lvl="0" indent="-298450" algn="l" rtl="0">
              <a:lnSpc>
                <a:spcPct val="100000"/>
              </a:lnSpc>
              <a:spcBef>
                <a:spcPts val="0"/>
              </a:spcBef>
              <a:spcAft>
                <a:spcPts val="0"/>
              </a:spcAft>
              <a:buSzPts val="3200"/>
              <a:buChar char="●"/>
            </a:pPr>
            <a:r>
              <a:rPr lang="id-ID" sz="3200" b="1"/>
              <a:t>What is measured: </a:t>
            </a:r>
            <a:r>
              <a:rPr lang="id-ID" sz="3200"/>
              <a:t>all relevant and irrelevant documents</a:t>
            </a:r>
            <a:endParaRPr sz="3200"/>
          </a:p>
          <a:p>
            <a:pPr marL="360000" lvl="0" indent="-298450" algn="l" rtl="0">
              <a:lnSpc>
                <a:spcPct val="100000"/>
              </a:lnSpc>
              <a:spcBef>
                <a:spcPts val="0"/>
              </a:spcBef>
              <a:spcAft>
                <a:spcPts val="0"/>
              </a:spcAft>
              <a:buSzPts val="3200"/>
              <a:buChar char="●"/>
            </a:pPr>
            <a:r>
              <a:rPr lang="id-ID" sz="3200" b="1"/>
              <a:t>Measurement techniques: </a:t>
            </a:r>
            <a:r>
              <a:rPr lang="id-ID" sz="3200"/>
              <a:t>Accuracy, Precision, and Recall</a:t>
            </a:r>
            <a:endParaRPr sz="3200"/>
          </a:p>
        </p:txBody>
      </p:sp>
      <p:pic>
        <p:nvPicPr>
          <p:cNvPr id="185" name="Google Shape;185;p22"/>
          <p:cNvPicPr preferRelativeResize="0"/>
          <p:nvPr/>
        </p:nvPicPr>
        <p:blipFill rotWithShape="1">
          <a:blip r:embed="rId3">
            <a:alphaModFix/>
          </a:blip>
          <a:srcRect/>
          <a:stretch/>
        </p:blipFill>
        <p:spPr>
          <a:xfrm>
            <a:off x="1204559" y="4033832"/>
            <a:ext cx="3815046" cy="2322871"/>
          </a:xfrm>
          <a:prstGeom prst="rect">
            <a:avLst/>
          </a:prstGeom>
          <a:noFill/>
          <a:ln>
            <a:noFill/>
          </a:ln>
        </p:spPr>
      </p:pic>
      <p:pic>
        <p:nvPicPr>
          <p:cNvPr id="186" name="Google Shape;186;p22" descr="Image result for evaluasi"/>
          <p:cNvPicPr preferRelativeResize="0"/>
          <p:nvPr/>
        </p:nvPicPr>
        <p:blipFill rotWithShape="1">
          <a:blip r:embed="rId4">
            <a:alphaModFix/>
          </a:blip>
          <a:srcRect/>
          <a:stretch/>
        </p:blipFill>
        <p:spPr>
          <a:xfrm>
            <a:off x="6478585" y="4033832"/>
            <a:ext cx="4265615" cy="20406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415633" y="667900"/>
            <a:ext cx="11360700" cy="83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800"/>
              <a:buFont typeface="Corbel"/>
              <a:buNone/>
            </a:pPr>
            <a:r>
              <a:rPr lang="id-ID" sz="4800" b="1" i="1"/>
              <a:t>Confusion matrix</a:t>
            </a:r>
            <a:endParaRPr sz="4800" b="1" i="1"/>
          </a:p>
        </p:txBody>
      </p:sp>
      <p:graphicFrame>
        <p:nvGraphicFramePr>
          <p:cNvPr id="192" name="Google Shape;192;p23"/>
          <p:cNvGraphicFramePr/>
          <p:nvPr/>
        </p:nvGraphicFramePr>
        <p:xfrm>
          <a:off x="1817355" y="1794744"/>
          <a:ext cx="9173450" cy="2316520"/>
        </p:xfrm>
        <a:graphic>
          <a:graphicData uri="http://schemas.openxmlformats.org/drawingml/2006/table">
            <a:tbl>
              <a:tblPr firstRow="1" bandRow="1">
                <a:noFill/>
                <a:tableStyleId>{94FD02FD-C035-4822-8E03-159C000A8A58}</a:tableStyleId>
              </a:tblPr>
              <a:tblGrid>
                <a:gridCol w="2829800"/>
                <a:gridCol w="1757350"/>
                <a:gridCol w="2614625"/>
                <a:gridCol w="1971675"/>
              </a:tblGrid>
              <a:tr h="370850">
                <a:tc>
                  <a:txBody>
                    <a:bodyPr/>
                    <a:lstStyle/>
                    <a:p>
                      <a:pPr marL="0" marR="0" lvl="0" indent="0" algn="ctr" rtl="0">
                        <a:lnSpc>
                          <a:spcPct val="100000"/>
                        </a:lnSpc>
                        <a:spcBef>
                          <a:spcPts val="0"/>
                        </a:spcBef>
                        <a:spcAft>
                          <a:spcPts val="0"/>
                        </a:spcAft>
                        <a:buClr>
                          <a:srgbClr val="000000"/>
                        </a:buClr>
                        <a:buSzPts val="3200"/>
                        <a:buFont typeface="Arial"/>
                        <a:buNone/>
                      </a:pPr>
                      <a:endParaRPr sz="32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1" i="1" u="none" strike="noStrike" cap="none"/>
                        <a:t>Relevant</a:t>
                      </a:r>
                      <a:endParaRPr sz="3200" b="1" i="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1" i="1" u="none" strike="noStrike" cap="none"/>
                        <a:t>Not Relevant</a:t>
                      </a:r>
                      <a:endParaRPr sz="3200" b="1" i="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1" i="1" u="none" strike="noStrike" cap="none"/>
                        <a:t>Total</a:t>
                      </a:r>
                      <a:endParaRPr sz="3200" b="1" i="1"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3200"/>
                        <a:buFont typeface="Arial"/>
                        <a:buNone/>
                      </a:pPr>
                      <a:r>
                        <a:rPr lang="id-ID" sz="3200" b="1" i="1" u="none" strike="noStrike" cap="none"/>
                        <a:t>Retrieved</a:t>
                      </a:r>
                      <a:endParaRPr sz="3200" b="1" i="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0" u="none" strike="noStrike" cap="none"/>
                        <a:t>A</a:t>
                      </a:r>
                      <a:endParaRPr sz="32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0" u="none" strike="noStrike" cap="none"/>
                        <a:t>B</a:t>
                      </a:r>
                      <a:endParaRPr sz="32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0" u="none" strike="noStrike" cap="none"/>
                        <a:t>A+B</a:t>
                      </a:r>
                      <a:endParaRPr sz="3200" b="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3200"/>
                        <a:buFont typeface="Arial"/>
                        <a:buNone/>
                      </a:pPr>
                      <a:r>
                        <a:rPr lang="id-ID" sz="3200" b="1" i="1" u="none" strike="noStrike" cap="none"/>
                        <a:t>Not Retrieved</a:t>
                      </a:r>
                      <a:endParaRPr sz="3200" b="1" i="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0" u="none" strike="noStrike" cap="none"/>
                        <a:t>C</a:t>
                      </a:r>
                      <a:endParaRPr sz="32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0" u="none" strike="noStrike" cap="none"/>
                        <a:t>D</a:t>
                      </a:r>
                      <a:endParaRPr sz="32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0" u="none" strike="noStrike" cap="none"/>
                        <a:t>C+D</a:t>
                      </a:r>
                      <a:endParaRPr sz="3200" b="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3200"/>
                        <a:buFont typeface="Arial"/>
                        <a:buNone/>
                      </a:pPr>
                      <a:r>
                        <a:rPr lang="id-ID" sz="3200" b="1" i="1" u="none" strike="noStrike" cap="none"/>
                        <a:t>Total</a:t>
                      </a:r>
                      <a:endParaRPr sz="3200" b="1" i="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0" u="none" strike="noStrike" cap="none"/>
                        <a:t>A+C</a:t>
                      </a:r>
                      <a:endParaRPr sz="32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0" u="none" strike="noStrike" cap="none"/>
                        <a:t>B+D</a:t>
                      </a:r>
                      <a:endParaRPr sz="32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0" u="none" strike="noStrike" cap="none"/>
                        <a:t>A+B+C+D</a:t>
                      </a:r>
                      <a:endParaRPr sz="3200" b="0" u="none" strike="noStrike" cap="none"/>
                    </a:p>
                  </a:txBody>
                  <a:tcPr marL="91450" marR="91450" marT="45725" marB="45725"/>
                </a:tc>
              </a:tr>
            </a:tbl>
          </a:graphicData>
        </a:graphic>
      </p:graphicFrame>
      <p:pic>
        <p:nvPicPr>
          <p:cNvPr id="193" name="Google Shape;193;p23"/>
          <p:cNvPicPr preferRelativeResize="0"/>
          <p:nvPr/>
        </p:nvPicPr>
        <p:blipFill rotWithShape="1">
          <a:blip r:embed="rId3">
            <a:alphaModFix/>
          </a:blip>
          <a:srcRect/>
          <a:stretch/>
        </p:blipFill>
        <p:spPr>
          <a:xfrm>
            <a:off x="3640700" y="4333425"/>
            <a:ext cx="5186363" cy="2400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415633" y="667900"/>
            <a:ext cx="11360700" cy="83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800"/>
              <a:buFont typeface="Corbel"/>
              <a:buNone/>
            </a:pPr>
            <a:r>
              <a:rPr lang="id-ID" sz="4800" b="1"/>
              <a:t>Measurement</a:t>
            </a:r>
            <a:endParaRPr sz="4800" b="1"/>
          </a:p>
        </p:txBody>
      </p:sp>
      <p:sp>
        <p:nvSpPr>
          <p:cNvPr id="199" name="Google Shape;199;p24"/>
          <p:cNvSpPr txBox="1">
            <a:spLocks noGrp="1"/>
          </p:cNvSpPr>
          <p:nvPr>
            <p:ph type="body" idx="1"/>
          </p:nvPr>
        </p:nvSpPr>
        <p:spPr>
          <a:xfrm>
            <a:off x="657225" y="1993313"/>
            <a:ext cx="11401424" cy="4578938"/>
          </a:xfrm>
          <a:prstGeom prst="rect">
            <a:avLst/>
          </a:prstGeom>
          <a:noFill/>
          <a:ln>
            <a:noFill/>
          </a:ln>
        </p:spPr>
        <p:txBody>
          <a:bodyPr spcFirstLastPara="1" wrap="square" lIns="91425" tIns="45700" rIns="91425" bIns="45700" anchor="ctr" anchorCtr="0">
            <a:normAutofit/>
          </a:bodyPr>
          <a:lstStyle/>
          <a:p>
            <a:pPr marL="182880" lvl="0" indent="-203200" algn="l" rtl="0">
              <a:lnSpc>
                <a:spcPct val="100000"/>
              </a:lnSpc>
              <a:spcBef>
                <a:spcPts val="0"/>
              </a:spcBef>
              <a:spcAft>
                <a:spcPts val="0"/>
              </a:spcAft>
              <a:buSzPts val="3200"/>
              <a:buChar char="●"/>
            </a:pPr>
            <a:r>
              <a:rPr lang="id-ID" sz="3200"/>
              <a:t>Accuracy (how accurate the IR system is built)</a:t>
            </a:r>
            <a:endParaRPr/>
          </a:p>
          <a:p>
            <a:pPr marL="0" lvl="0" indent="0" algn="ctr" rtl="0">
              <a:lnSpc>
                <a:spcPct val="100000"/>
              </a:lnSpc>
              <a:spcBef>
                <a:spcPts val="1200"/>
              </a:spcBef>
              <a:spcAft>
                <a:spcPts val="0"/>
              </a:spcAft>
              <a:buSzPts val="3200"/>
              <a:buNone/>
            </a:pPr>
            <a:r>
              <a:rPr lang="id-ID" sz="3200" b="1"/>
              <a:t>Accuracy = (A+D) / (A+B+C+D) x 100%</a:t>
            </a:r>
            <a:endParaRPr/>
          </a:p>
          <a:p>
            <a:pPr marL="182880" lvl="0" indent="-203200" algn="l" rtl="0">
              <a:lnSpc>
                <a:spcPct val="100000"/>
              </a:lnSpc>
              <a:spcBef>
                <a:spcPts val="1200"/>
              </a:spcBef>
              <a:spcAft>
                <a:spcPts val="0"/>
              </a:spcAft>
              <a:buSzPts val="3200"/>
              <a:buChar char="●"/>
            </a:pPr>
            <a:r>
              <a:rPr lang="id-ID" sz="3200" i="1"/>
              <a:t>Recall </a:t>
            </a:r>
            <a:r>
              <a:rPr lang="id-ID" sz="3200"/>
              <a:t>(the system calls the relevant documents) </a:t>
            </a:r>
            <a:endParaRPr sz="3200" i="1"/>
          </a:p>
          <a:p>
            <a:pPr marL="0" lvl="0" indent="0" algn="ctr" rtl="0">
              <a:lnSpc>
                <a:spcPct val="100000"/>
              </a:lnSpc>
              <a:spcBef>
                <a:spcPts val="1200"/>
              </a:spcBef>
              <a:spcAft>
                <a:spcPts val="0"/>
              </a:spcAft>
              <a:buSzPts val="3200"/>
              <a:buNone/>
            </a:pPr>
            <a:r>
              <a:rPr lang="id-ID" sz="3200" b="1" i="1"/>
              <a:t>Recall = </a:t>
            </a:r>
            <a:r>
              <a:rPr lang="id-ID" sz="3200" b="1"/>
              <a:t>A / (A+C) x 100%</a:t>
            </a:r>
            <a:endParaRPr sz="3200" b="1" i="1"/>
          </a:p>
          <a:p>
            <a:pPr marL="182880" lvl="0" indent="-203200" algn="l" rtl="0">
              <a:lnSpc>
                <a:spcPct val="100000"/>
              </a:lnSpc>
              <a:spcBef>
                <a:spcPts val="1200"/>
              </a:spcBef>
              <a:spcAft>
                <a:spcPts val="0"/>
              </a:spcAft>
              <a:buSzPts val="3200"/>
              <a:buChar char="●"/>
            </a:pPr>
            <a:r>
              <a:rPr lang="id-ID" sz="3200" i="1"/>
              <a:t>Precision (</a:t>
            </a:r>
            <a:r>
              <a:rPr lang="id-ID" sz="3200"/>
              <a:t>the system does not call irrelevant documents)</a:t>
            </a:r>
            <a:endParaRPr sz="3200" i="1"/>
          </a:p>
          <a:p>
            <a:pPr marL="0" lvl="0" indent="0" algn="ctr" rtl="0">
              <a:lnSpc>
                <a:spcPct val="100000"/>
              </a:lnSpc>
              <a:spcBef>
                <a:spcPts val="1200"/>
              </a:spcBef>
              <a:spcAft>
                <a:spcPts val="2100"/>
              </a:spcAft>
              <a:buSzPts val="3200"/>
              <a:buNone/>
            </a:pPr>
            <a:r>
              <a:rPr lang="id-ID" sz="3200" b="1" i="1"/>
              <a:t>Precision </a:t>
            </a:r>
            <a:r>
              <a:rPr lang="id-ID" sz="3200" b="1"/>
              <a:t>= A / (A+B) x 100%</a:t>
            </a:r>
            <a:endParaRPr sz="3200" b="1"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272725" y="1419720"/>
            <a:ext cx="11360700" cy="17100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EFEFE"/>
              </a:buClr>
              <a:buSzPts val="5900"/>
              <a:buFont typeface="Corbel"/>
              <a:buNone/>
            </a:pPr>
            <a:r>
              <a:rPr lang="id-ID" b="1"/>
              <a:t>Query Expansion</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415633" y="667900"/>
            <a:ext cx="11360700" cy="831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FFFF"/>
              </a:buClr>
              <a:buSzPct val="111111"/>
              <a:buFont typeface="Corbel"/>
              <a:buNone/>
            </a:pPr>
            <a:r>
              <a:rPr lang="id-ID" sz="5400" b="1"/>
              <a:t>Case Example</a:t>
            </a:r>
            <a:endParaRPr sz="5400" b="1"/>
          </a:p>
        </p:txBody>
      </p:sp>
      <p:sp>
        <p:nvSpPr>
          <p:cNvPr id="205" name="Google Shape;205;p25"/>
          <p:cNvSpPr txBox="1">
            <a:spLocks noGrp="1"/>
          </p:cNvSpPr>
          <p:nvPr>
            <p:ph type="body" idx="1"/>
          </p:nvPr>
        </p:nvSpPr>
        <p:spPr>
          <a:xfrm>
            <a:off x="504975" y="1917000"/>
            <a:ext cx="11427300" cy="4488300"/>
          </a:xfrm>
          <a:prstGeom prst="rect">
            <a:avLst/>
          </a:prstGeom>
          <a:noFill/>
          <a:ln>
            <a:noFill/>
          </a:ln>
        </p:spPr>
        <p:txBody>
          <a:bodyPr spcFirstLastPara="1" wrap="square" lIns="91425" tIns="45700" rIns="91425" bIns="45700" anchor="ctr" anchorCtr="0">
            <a:normAutofit/>
          </a:bodyPr>
          <a:lstStyle/>
          <a:p>
            <a:pPr marL="360000" lvl="0" indent="-298450" algn="l" rtl="0">
              <a:lnSpc>
                <a:spcPct val="100000"/>
              </a:lnSpc>
              <a:spcBef>
                <a:spcPts val="0"/>
              </a:spcBef>
              <a:spcAft>
                <a:spcPts val="0"/>
              </a:spcAft>
              <a:buSzPts val="3200"/>
              <a:buChar char="●"/>
            </a:pPr>
            <a:r>
              <a:rPr lang="id-ID" sz="3200"/>
              <a:t>Bejo is a programmer who has finished working on a project on the system of searching for scientific journals at the University of Maju Tak Gentar. Bejo wants to evaluate the system he has created before it is presented to university leadership.</a:t>
            </a:r>
            <a:endParaRPr sz="3200"/>
          </a:p>
          <a:p>
            <a:pPr marL="360000" lvl="0" indent="-298450" algn="l" rtl="0">
              <a:lnSpc>
                <a:spcPct val="100000"/>
              </a:lnSpc>
              <a:spcBef>
                <a:spcPts val="0"/>
              </a:spcBef>
              <a:spcAft>
                <a:spcPts val="0"/>
              </a:spcAft>
              <a:buSzPts val="3200"/>
              <a:buChar char="●"/>
            </a:pPr>
            <a:r>
              <a:rPr lang="id-ID" sz="3200"/>
              <a:t>The collection of journals at the University is 100 journals and the query used for testing is "world stock prediction", the search results data are as follows:</a:t>
            </a:r>
            <a:endParaRPr sz="3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415633" y="667900"/>
            <a:ext cx="11360700" cy="831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11111"/>
              <a:buFont typeface="Corbel"/>
              <a:buNone/>
            </a:pPr>
            <a:r>
              <a:rPr lang="id-ID" sz="5400" b="1"/>
              <a:t>Case Example</a:t>
            </a:r>
            <a:endParaRPr sz="5400" b="1"/>
          </a:p>
        </p:txBody>
      </p:sp>
      <p:sp>
        <p:nvSpPr>
          <p:cNvPr id="211" name="Google Shape;211;p26"/>
          <p:cNvSpPr txBox="1">
            <a:spLocks noGrp="1"/>
          </p:cNvSpPr>
          <p:nvPr>
            <p:ph type="body" idx="1"/>
          </p:nvPr>
        </p:nvSpPr>
        <p:spPr>
          <a:xfrm>
            <a:off x="207500" y="4286600"/>
            <a:ext cx="11899500" cy="2486400"/>
          </a:xfrm>
          <a:prstGeom prst="rect">
            <a:avLst/>
          </a:prstGeom>
          <a:noFill/>
          <a:ln>
            <a:noFill/>
          </a:ln>
        </p:spPr>
        <p:txBody>
          <a:bodyPr spcFirstLastPara="1" wrap="square" lIns="91425" tIns="45700" rIns="91425" bIns="45700" anchor="ctr" anchorCtr="0">
            <a:normAutofit lnSpcReduction="10000"/>
          </a:bodyPr>
          <a:lstStyle/>
          <a:p>
            <a:pPr marL="457200" lvl="0" indent="-457200" algn="l" rtl="0">
              <a:lnSpc>
                <a:spcPct val="90000"/>
              </a:lnSpc>
              <a:spcBef>
                <a:spcPts val="1200"/>
              </a:spcBef>
              <a:spcAft>
                <a:spcPts val="0"/>
              </a:spcAft>
              <a:buSzPts val="2960"/>
              <a:buChar char="●"/>
            </a:pPr>
            <a:r>
              <a:rPr lang="id-ID" sz="2960"/>
              <a:t>Accuracy =(A+D) / (A+B+C+D) x 100% = 60/100 x 100% = </a:t>
            </a:r>
            <a:r>
              <a:rPr lang="id-ID" sz="2960" b="1"/>
              <a:t>60%</a:t>
            </a:r>
            <a:endParaRPr/>
          </a:p>
          <a:p>
            <a:pPr marL="457200" lvl="0" indent="-457200" algn="l" rtl="0">
              <a:lnSpc>
                <a:spcPct val="90000"/>
              </a:lnSpc>
              <a:spcBef>
                <a:spcPts val="1200"/>
              </a:spcBef>
              <a:spcAft>
                <a:spcPts val="0"/>
              </a:spcAft>
              <a:buSzPts val="2960"/>
              <a:buChar char="●"/>
            </a:pPr>
            <a:r>
              <a:rPr lang="id-ID" sz="2960" i="1"/>
              <a:t>Recall</a:t>
            </a:r>
            <a:r>
              <a:rPr lang="id-ID" sz="2960"/>
              <a:t> = A / (A+C) x 100% = 20/40 x 100% = </a:t>
            </a:r>
            <a:r>
              <a:rPr lang="id-ID" sz="2960" b="1"/>
              <a:t>50%</a:t>
            </a:r>
            <a:endParaRPr/>
          </a:p>
          <a:p>
            <a:pPr marL="457200" lvl="0" indent="-457200" algn="l" rtl="0">
              <a:lnSpc>
                <a:spcPct val="90000"/>
              </a:lnSpc>
              <a:spcBef>
                <a:spcPts val="1200"/>
              </a:spcBef>
              <a:spcAft>
                <a:spcPts val="0"/>
              </a:spcAft>
              <a:buSzPts val="2960"/>
              <a:buChar char="●"/>
            </a:pPr>
            <a:r>
              <a:rPr lang="id-ID" sz="2960" i="1"/>
              <a:t>Precision</a:t>
            </a:r>
            <a:r>
              <a:rPr lang="id-ID" sz="2960"/>
              <a:t> = A / (A+B) x 100% = 20/40 x 100% = </a:t>
            </a:r>
            <a:r>
              <a:rPr lang="id-ID" sz="2960" b="1"/>
              <a:t>50%</a:t>
            </a:r>
            <a:endParaRPr/>
          </a:p>
          <a:p>
            <a:pPr marL="0" lvl="0" indent="0" algn="l" rtl="0">
              <a:lnSpc>
                <a:spcPct val="90000"/>
              </a:lnSpc>
              <a:spcBef>
                <a:spcPts val="1200"/>
              </a:spcBef>
              <a:spcAft>
                <a:spcPts val="2100"/>
              </a:spcAft>
              <a:buSzPts val="2960"/>
              <a:buNone/>
            </a:pPr>
            <a:r>
              <a:rPr lang="id-ID" sz="2960" b="1" u="sng"/>
              <a:t>Note:</a:t>
            </a:r>
            <a:r>
              <a:rPr lang="id-ID" sz="2960" b="1"/>
              <a:t> </a:t>
            </a:r>
            <a:r>
              <a:rPr lang="id-ID" sz="2960"/>
              <a:t> The number to be retrieved is self-determined, for example = 40</a:t>
            </a:r>
            <a:endParaRPr sz="2960" b="1"/>
          </a:p>
        </p:txBody>
      </p:sp>
      <p:graphicFrame>
        <p:nvGraphicFramePr>
          <p:cNvPr id="212" name="Google Shape;212;p26"/>
          <p:cNvGraphicFramePr/>
          <p:nvPr/>
        </p:nvGraphicFramePr>
        <p:xfrm>
          <a:off x="1757584" y="1862519"/>
          <a:ext cx="8930575" cy="2316520"/>
        </p:xfrm>
        <a:graphic>
          <a:graphicData uri="http://schemas.openxmlformats.org/drawingml/2006/table">
            <a:tbl>
              <a:tblPr firstRow="1" bandRow="1">
                <a:noFill/>
                <a:tableStyleId>{94FD02FD-C035-4822-8E03-159C000A8A58}</a:tableStyleId>
              </a:tblPr>
              <a:tblGrid>
                <a:gridCol w="2645100"/>
                <a:gridCol w="2190050"/>
                <a:gridCol w="2734375"/>
                <a:gridCol w="1361050"/>
              </a:tblGrid>
              <a:tr h="370850">
                <a:tc>
                  <a:txBody>
                    <a:bodyPr/>
                    <a:lstStyle/>
                    <a:p>
                      <a:pPr marL="0" marR="0" lvl="0" indent="0" algn="ctr" rtl="0">
                        <a:lnSpc>
                          <a:spcPct val="100000"/>
                        </a:lnSpc>
                        <a:spcBef>
                          <a:spcPts val="0"/>
                        </a:spcBef>
                        <a:spcAft>
                          <a:spcPts val="0"/>
                        </a:spcAft>
                        <a:buClr>
                          <a:srgbClr val="000000"/>
                        </a:buClr>
                        <a:buSzPts val="3200"/>
                        <a:buFont typeface="Arial"/>
                        <a:buNone/>
                      </a:pPr>
                      <a:endParaRPr sz="32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1" i="1" u="none" strike="noStrike" cap="none"/>
                        <a:t>Relevant</a:t>
                      </a:r>
                      <a:endParaRPr sz="3200" b="1" i="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1" i="1" u="none" strike="noStrike" cap="none"/>
                        <a:t>Not Relevant</a:t>
                      </a:r>
                      <a:endParaRPr sz="3200" b="1" i="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1" i="1" u="none" strike="noStrike" cap="none"/>
                        <a:t>Total</a:t>
                      </a:r>
                      <a:endParaRPr sz="3200" b="1" i="1"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3200"/>
                        <a:buFont typeface="Arial"/>
                        <a:buNone/>
                      </a:pPr>
                      <a:r>
                        <a:rPr lang="id-ID" sz="3200" b="1" i="1" u="none" strike="noStrike" cap="none"/>
                        <a:t>Retrieved</a:t>
                      </a:r>
                      <a:endParaRPr sz="3200" b="1" i="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0" u="none" strike="noStrike" cap="none"/>
                        <a:t>20</a:t>
                      </a:r>
                      <a:endParaRPr sz="32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0" u="none" strike="noStrike" cap="none"/>
                        <a:t>20</a:t>
                      </a:r>
                      <a:endParaRPr sz="32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0" u="none" strike="noStrike" cap="none"/>
                        <a:t>40</a:t>
                      </a:r>
                      <a:endParaRPr sz="3200" b="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3200"/>
                        <a:buFont typeface="Arial"/>
                        <a:buNone/>
                      </a:pPr>
                      <a:r>
                        <a:rPr lang="id-ID" sz="3200" b="1" i="1" u="none" strike="noStrike" cap="none"/>
                        <a:t>Not Retrieved</a:t>
                      </a:r>
                      <a:endParaRPr sz="3200" b="1" i="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0" u="none" strike="noStrike" cap="none"/>
                        <a:t>20</a:t>
                      </a:r>
                      <a:endParaRPr sz="32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0" u="none" strike="noStrike" cap="none"/>
                        <a:t>40</a:t>
                      </a:r>
                      <a:endParaRPr sz="32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0" u="none" strike="noStrike" cap="none"/>
                        <a:t>60</a:t>
                      </a:r>
                      <a:endParaRPr sz="3200" b="0" u="none" strike="noStrike" cap="none"/>
                    </a:p>
                  </a:txBody>
                  <a:tcPr marL="91450" marR="91450" marT="45725" marB="45725"/>
                </a:tc>
              </a:tr>
              <a:tr h="370850">
                <a:tc>
                  <a:txBody>
                    <a:bodyPr/>
                    <a:lstStyle/>
                    <a:p>
                      <a:pPr marL="0" marR="0" lvl="0" indent="0" algn="ctr" rtl="0">
                        <a:lnSpc>
                          <a:spcPct val="100000"/>
                        </a:lnSpc>
                        <a:spcBef>
                          <a:spcPts val="0"/>
                        </a:spcBef>
                        <a:spcAft>
                          <a:spcPts val="0"/>
                        </a:spcAft>
                        <a:buClr>
                          <a:srgbClr val="000000"/>
                        </a:buClr>
                        <a:buSzPts val="3200"/>
                        <a:buFont typeface="Arial"/>
                        <a:buNone/>
                      </a:pPr>
                      <a:r>
                        <a:rPr lang="id-ID" sz="3200" b="1" i="1" u="none" strike="noStrike" cap="none"/>
                        <a:t>Total</a:t>
                      </a:r>
                      <a:endParaRPr sz="3200" b="1" i="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0" u="none" strike="noStrike" cap="none"/>
                        <a:t>40</a:t>
                      </a:r>
                      <a:endParaRPr sz="32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0" u="none" strike="noStrike" cap="none"/>
                        <a:t>60</a:t>
                      </a:r>
                      <a:endParaRPr sz="3200" b="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3200"/>
                        <a:buFont typeface="Arial"/>
                        <a:buNone/>
                      </a:pPr>
                      <a:r>
                        <a:rPr lang="id-ID" sz="3200" b="0" u="none" strike="noStrike" cap="none"/>
                        <a:t>100</a:t>
                      </a:r>
                      <a:endParaRPr sz="3200" b="0" u="none" strike="noStrike" cap="none"/>
                    </a:p>
                  </a:txBody>
                  <a:tcPr marL="91450" marR="91450" marT="45725" marB="457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415633" y="667900"/>
            <a:ext cx="11360700" cy="83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800"/>
              <a:buFont typeface="Corbel"/>
              <a:buNone/>
            </a:pPr>
            <a:r>
              <a:rPr lang="id-ID" sz="4800" b="1"/>
              <a:t>Conclusion</a:t>
            </a:r>
            <a:endParaRPr sz="4800" b="1"/>
          </a:p>
        </p:txBody>
      </p:sp>
      <p:sp>
        <p:nvSpPr>
          <p:cNvPr id="218" name="Google Shape;218;p27"/>
          <p:cNvSpPr txBox="1">
            <a:spLocks noGrp="1"/>
          </p:cNvSpPr>
          <p:nvPr>
            <p:ph type="body" idx="1"/>
          </p:nvPr>
        </p:nvSpPr>
        <p:spPr>
          <a:xfrm>
            <a:off x="214350" y="1936150"/>
            <a:ext cx="11763300" cy="4101600"/>
          </a:xfrm>
          <a:prstGeom prst="rect">
            <a:avLst/>
          </a:prstGeom>
          <a:noFill/>
          <a:ln>
            <a:noFill/>
          </a:ln>
        </p:spPr>
        <p:txBody>
          <a:bodyPr spcFirstLastPara="1" wrap="square" lIns="91425" tIns="45700" rIns="91425" bIns="45700" anchor="ctr" anchorCtr="0">
            <a:normAutofit/>
          </a:bodyPr>
          <a:lstStyle/>
          <a:p>
            <a:pPr marL="182880" lvl="0" indent="-203200" algn="l" rtl="0">
              <a:lnSpc>
                <a:spcPct val="100000"/>
              </a:lnSpc>
              <a:spcBef>
                <a:spcPts val="0"/>
              </a:spcBef>
              <a:spcAft>
                <a:spcPts val="0"/>
              </a:spcAft>
              <a:buSzPts val="3200"/>
              <a:buChar char="●"/>
            </a:pPr>
            <a:r>
              <a:rPr lang="id-ID" sz="3200" u="sng"/>
              <a:t>The ideal conditions for the effectiveness of an IR system are:</a:t>
            </a:r>
            <a:endParaRPr/>
          </a:p>
          <a:p>
            <a:pPr marL="714375" lvl="1" indent="-442912" algn="l" rtl="0">
              <a:lnSpc>
                <a:spcPct val="100000"/>
              </a:lnSpc>
              <a:spcBef>
                <a:spcPts val="500"/>
              </a:spcBef>
              <a:spcAft>
                <a:spcPts val="0"/>
              </a:spcAft>
              <a:buSzPts val="3200"/>
              <a:buFont typeface="Noto Sans Symbols"/>
              <a:buChar char="✔"/>
            </a:pPr>
            <a:r>
              <a:rPr lang="id-ID" sz="3200"/>
              <a:t>High accuracy value (close to 100%) </a:t>
            </a:r>
            <a:r>
              <a:rPr lang="id-ID" sz="3200" b="1"/>
              <a:t>OR</a:t>
            </a:r>
            <a:endParaRPr sz="3200" b="1"/>
          </a:p>
          <a:p>
            <a:pPr marL="714375" lvl="1" indent="-442912" algn="l" rtl="0">
              <a:lnSpc>
                <a:spcPct val="100000"/>
              </a:lnSpc>
              <a:spcBef>
                <a:spcPts val="500"/>
              </a:spcBef>
              <a:spcAft>
                <a:spcPts val="0"/>
              </a:spcAft>
              <a:buSzPts val="3200"/>
              <a:buFont typeface="Noto Sans Symbols"/>
              <a:buChar char="✔"/>
            </a:pPr>
            <a:r>
              <a:rPr lang="id-ID" sz="3200"/>
              <a:t>Equal recall and precision ratio (1:1)</a:t>
            </a:r>
            <a:endParaRPr sz="3200"/>
          </a:p>
          <a:p>
            <a:pPr marL="0" lvl="1" indent="0" algn="l" rtl="0">
              <a:lnSpc>
                <a:spcPct val="100000"/>
              </a:lnSpc>
              <a:spcBef>
                <a:spcPts val="500"/>
              </a:spcBef>
              <a:spcAft>
                <a:spcPts val="0"/>
              </a:spcAft>
              <a:buSzPts val="3200"/>
              <a:buNone/>
            </a:pPr>
            <a:endParaRPr sz="3200"/>
          </a:p>
          <a:p>
            <a:pPr marL="271463" lvl="1" indent="-271463" algn="l" rtl="0">
              <a:lnSpc>
                <a:spcPct val="100000"/>
              </a:lnSpc>
              <a:spcBef>
                <a:spcPts val="500"/>
              </a:spcBef>
              <a:spcAft>
                <a:spcPts val="0"/>
              </a:spcAft>
              <a:buSzPts val="3200"/>
              <a:buFont typeface="Noto Sans Symbols"/>
              <a:buChar char="▪"/>
            </a:pPr>
            <a:r>
              <a:rPr lang="id-ID" sz="3200" b="1"/>
              <a:t>Conclusion</a:t>
            </a:r>
            <a:r>
              <a:rPr lang="id-ID" sz="3200"/>
              <a:t> from the previous case: IR system is effective</a:t>
            </a:r>
            <a:endParaRPr sz="3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129850" y="2157412"/>
            <a:ext cx="11360700" cy="114375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EFEFE"/>
              </a:buClr>
              <a:buSzPts val="5900"/>
              <a:buFont typeface="Corbel"/>
              <a:buNone/>
            </a:pPr>
            <a:r>
              <a:rPr lang="id-ID" b="1"/>
              <a:t>Questions??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8"/>
          <p:cNvSpPr txBox="1">
            <a:spLocks noGrp="1"/>
          </p:cNvSpPr>
          <p:nvPr>
            <p:ph type="title"/>
          </p:nvPr>
        </p:nvSpPr>
        <p:spPr>
          <a:xfrm>
            <a:off x="415600" y="410725"/>
            <a:ext cx="11360700" cy="83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800"/>
              <a:buFont typeface="Corbel"/>
              <a:buNone/>
            </a:pPr>
            <a:r>
              <a:rPr lang="id-ID" sz="4800" b="1"/>
              <a:t>The Concept of Query Expansion</a:t>
            </a:r>
            <a:endParaRPr sz="4800" b="1"/>
          </a:p>
        </p:txBody>
      </p:sp>
      <p:sp>
        <p:nvSpPr>
          <p:cNvPr id="92" name="Google Shape;92;p8"/>
          <p:cNvSpPr txBox="1">
            <a:spLocks noGrp="1"/>
          </p:cNvSpPr>
          <p:nvPr>
            <p:ph type="body" idx="1"/>
          </p:nvPr>
        </p:nvSpPr>
        <p:spPr>
          <a:xfrm>
            <a:off x="415600" y="1793288"/>
            <a:ext cx="11585900" cy="4101600"/>
          </a:xfrm>
          <a:prstGeom prst="rect">
            <a:avLst/>
          </a:prstGeom>
          <a:noFill/>
          <a:ln>
            <a:noFill/>
          </a:ln>
        </p:spPr>
        <p:txBody>
          <a:bodyPr spcFirstLastPara="1" wrap="square" lIns="91425" tIns="45700" rIns="91425" bIns="45700" anchor="ctr" anchorCtr="0">
            <a:normAutofit/>
          </a:bodyPr>
          <a:lstStyle/>
          <a:p>
            <a:pPr marL="442913" lvl="0" indent="-442913" algn="l" rtl="0">
              <a:lnSpc>
                <a:spcPct val="90000"/>
              </a:lnSpc>
              <a:spcBef>
                <a:spcPts val="0"/>
              </a:spcBef>
              <a:spcAft>
                <a:spcPts val="0"/>
              </a:spcAft>
              <a:buSzPts val="3200"/>
              <a:buFont typeface="Noto Sans Symbols"/>
              <a:buChar char="❑"/>
            </a:pPr>
            <a:r>
              <a:rPr lang="id-ID" sz="3200"/>
              <a:t>Techniques for modifying the query (fixing or adding to the query in the second search)</a:t>
            </a:r>
            <a:endParaRPr sz="3200" u="sng"/>
          </a:p>
          <a:p>
            <a:pPr marL="442913" lvl="0" indent="-442913" algn="l" rtl="0">
              <a:lnSpc>
                <a:spcPct val="90000"/>
              </a:lnSpc>
              <a:spcBef>
                <a:spcPts val="1200"/>
              </a:spcBef>
              <a:spcAft>
                <a:spcPts val="0"/>
              </a:spcAft>
              <a:buSzPts val="3200"/>
              <a:buFont typeface="Noto Sans Symbols"/>
              <a:buChar char="❑"/>
            </a:pPr>
            <a:r>
              <a:rPr lang="id-ID" sz="3200" u="sng"/>
              <a:t>Purpose :</a:t>
            </a:r>
            <a:r>
              <a:rPr lang="id-ID" sz="3200"/>
              <a:t> </a:t>
            </a:r>
            <a:endParaRPr/>
          </a:p>
          <a:p>
            <a:pPr marL="714375" lvl="0" indent="-271462" algn="l" rtl="0">
              <a:lnSpc>
                <a:spcPct val="90000"/>
              </a:lnSpc>
              <a:spcBef>
                <a:spcPts val="1200"/>
              </a:spcBef>
              <a:spcAft>
                <a:spcPts val="0"/>
              </a:spcAft>
              <a:buSzPts val="3200"/>
              <a:buFont typeface="Noto Sans Symbols"/>
              <a:buChar char="▪"/>
            </a:pPr>
            <a:r>
              <a:rPr lang="id-ID" sz="3200"/>
              <a:t>Meet information needs.</a:t>
            </a:r>
            <a:endParaRPr sz="3200"/>
          </a:p>
          <a:p>
            <a:pPr marL="714375" lvl="0" indent="-271462" algn="l" rtl="0">
              <a:lnSpc>
                <a:spcPct val="90000"/>
              </a:lnSpc>
              <a:spcBef>
                <a:spcPts val="1200"/>
              </a:spcBef>
              <a:spcAft>
                <a:spcPts val="0"/>
              </a:spcAft>
              <a:buSzPts val="3200"/>
              <a:buFont typeface="Noto Sans Symbols"/>
              <a:buChar char="▪"/>
            </a:pPr>
            <a:r>
              <a:rPr lang="id-ID" sz="3200"/>
              <a:t>Provide input (suggestion) to the user regarding the keyword or query that is input.</a:t>
            </a:r>
            <a:endParaRPr sz="3200"/>
          </a:p>
          <a:p>
            <a:pPr marL="442913" lvl="0" indent="-239710" algn="l" rtl="0">
              <a:lnSpc>
                <a:spcPct val="90000"/>
              </a:lnSpc>
              <a:spcBef>
                <a:spcPts val="1200"/>
              </a:spcBef>
              <a:spcAft>
                <a:spcPts val="2100"/>
              </a:spcAft>
              <a:buSzPts val="3200"/>
              <a:buFont typeface="Noto Sans Symbols"/>
              <a:buNone/>
            </a:pPr>
            <a:endParaRPr sz="3200"/>
          </a:p>
        </p:txBody>
      </p:sp>
      <p:pic>
        <p:nvPicPr>
          <p:cNvPr id="93" name="Google Shape;93;p8" descr="Hasil gambar untuk suggestion"/>
          <p:cNvPicPr preferRelativeResize="0"/>
          <p:nvPr/>
        </p:nvPicPr>
        <p:blipFill rotWithShape="1">
          <a:blip r:embed="rId3">
            <a:alphaModFix/>
          </a:blip>
          <a:srcRect/>
          <a:stretch/>
        </p:blipFill>
        <p:spPr>
          <a:xfrm>
            <a:off x="8076626" y="4641548"/>
            <a:ext cx="3699674" cy="205264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9"/>
          <p:cNvSpPr txBox="1">
            <a:spLocks noGrp="1"/>
          </p:cNvSpPr>
          <p:nvPr>
            <p:ph type="title"/>
          </p:nvPr>
        </p:nvSpPr>
        <p:spPr>
          <a:xfrm>
            <a:off x="415633" y="667900"/>
            <a:ext cx="11360700" cy="831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FFFF"/>
              </a:buClr>
              <a:buSzPct val="111111"/>
              <a:buFont typeface="Corbel"/>
              <a:buNone/>
            </a:pPr>
            <a:r>
              <a:rPr lang="id-ID" sz="5400" b="1" u="sng"/>
              <a:t>Example</a:t>
            </a:r>
            <a:endParaRPr sz="5400" b="1" u="sng"/>
          </a:p>
        </p:txBody>
      </p:sp>
      <p:pic>
        <p:nvPicPr>
          <p:cNvPr id="99" name="Google Shape;99;p9"/>
          <p:cNvPicPr preferRelativeResize="0">
            <a:picLocks noGrp="1"/>
          </p:cNvPicPr>
          <p:nvPr>
            <p:ph type="body" idx="4294967295"/>
          </p:nvPr>
        </p:nvPicPr>
        <p:blipFill rotWithShape="1">
          <a:blip r:embed="rId3">
            <a:alphaModFix/>
          </a:blip>
          <a:srcRect t="9156" r="41170" b="51776"/>
          <a:stretch/>
        </p:blipFill>
        <p:spPr>
          <a:xfrm>
            <a:off x="355913" y="1801903"/>
            <a:ext cx="7702500" cy="2876100"/>
          </a:xfrm>
          <a:prstGeom prst="rect">
            <a:avLst/>
          </a:prstGeom>
          <a:noFill/>
          <a:ln>
            <a:noFill/>
          </a:ln>
        </p:spPr>
      </p:pic>
      <p:pic>
        <p:nvPicPr>
          <p:cNvPr id="100" name="Google Shape;100;p9"/>
          <p:cNvPicPr preferRelativeResize="0"/>
          <p:nvPr/>
        </p:nvPicPr>
        <p:blipFill rotWithShape="1">
          <a:blip r:embed="rId4">
            <a:alphaModFix/>
          </a:blip>
          <a:srcRect l="10834" t="61679" r="54995" b="19705"/>
          <a:stretch/>
        </p:blipFill>
        <p:spPr>
          <a:xfrm>
            <a:off x="4666787" y="4837275"/>
            <a:ext cx="7451858" cy="19002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415633" y="667900"/>
            <a:ext cx="11360700" cy="831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FFFF"/>
              </a:buClr>
              <a:buSzPct val="111111"/>
              <a:buFont typeface="Corbel"/>
              <a:buNone/>
            </a:pPr>
            <a:r>
              <a:rPr lang="id-ID" sz="5400" b="1"/>
              <a:t>Method</a:t>
            </a:r>
            <a:endParaRPr sz="5400" b="1"/>
          </a:p>
        </p:txBody>
      </p:sp>
      <p:sp>
        <p:nvSpPr>
          <p:cNvPr id="106" name="Google Shape;106;p10"/>
          <p:cNvSpPr txBox="1">
            <a:spLocks noGrp="1"/>
          </p:cNvSpPr>
          <p:nvPr>
            <p:ph type="body" idx="1"/>
          </p:nvPr>
        </p:nvSpPr>
        <p:spPr>
          <a:xfrm>
            <a:off x="624375" y="1955050"/>
            <a:ext cx="11257500" cy="4268400"/>
          </a:xfrm>
          <a:prstGeom prst="rect">
            <a:avLst/>
          </a:prstGeom>
          <a:noFill/>
          <a:ln>
            <a:noFill/>
          </a:ln>
        </p:spPr>
        <p:txBody>
          <a:bodyPr spcFirstLastPara="1" wrap="square" lIns="91425" tIns="45700" rIns="91425" bIns="45700" anchor="ctr" anchorCtr="0">
            <a:normAutofit lnSpcReduction="10000"/>
          </a:bodyPr>
          <a:lstStyle/>
          <a:p>
            <a:pPr marL="442913" lvl="0" indent="-442913" algn="l" rtl="0">
              <a:lnSpc>
                <a:spcPct val="90000"/>
              </a:lnSpc>
              <a:spcBef>
                <a:spcPts val="0"/>
              </a:spcBef>
              <a:spcAft>
                <a:spcPts val="0"/>
              </a:spcAft>
              <a:buSzPts val="3200"/>
              <a:buFont typeface="Noto Sans Symbols"/>
              <a:buChar char="❑"/>
            </a:pPr>
            <a:r>
              <a:rPr lang="id-ID" sz="3200" b="1" i="1"/>
              <a:t>Manual Query Expansion</a:t>
            </a:r>
            <a:r>
              <a:rPr lang="id-ID" sz="3200" b="1"/>
              <a:t> (MQE)</a:t>
            </a:r>
            <a:endParaRPr/>
          </a:p>
          <a:p>
            <a:pPr marL="714375" lvl="0" indent="-271462" algn="l" rtl="0">
              <a:lnSpc>
                <a:spcPct val="90000"/>
              </a:lnSpc>
              <a:spcBef>
                <a:spcPts val="1200"/>
              </a:spcBef>
              <a:spcAft>
                <a:spcPts val="0"/>
              </a:spcAft>
              <a:buSzPts val="3200"/>
              <a:buFont typeface="Noto Sans Symbols"/>
              <a:buChar char="▪"/>
            </a:pPr>
            <a:r>
              <a:rPr lang="id-ID" sz="3200"/>
              <a:t>The user himself modifies the query.</a:t>
            </a:r>
            <a:endParaRPr sz="3200"/>
          </a:p>
          <a:p>
            <a:pPr marL="714375" lvl="0" indent="-271462" algn="l" rtl="0">
              <a:lnSpc>
                <a:spcPct val="90000"/>
              </a:lnSpc>
              <a:spcBef>
                <a:spcPts val="1200"/>
              </a:spcBef>
              <a:spcAft>
                <a:spcPts val="0"/>
              </a:spcAft>
              <a:buSzPts val="3200"/>
              <a:buFont typeface="Noto Sans Symbols"/>
              <a:buChar char="▪"/>
            </a:pPr>
            <a:r>
              <a:rPr lang="id-ID" sz="3200"/>
              <a:t>This method doesn't help the user at all.</a:t>
            </a:r>
            <a:endParaRPr sz="3200"/>
          </a:p>
          <a:p>
            <a:pPr marL="442913" lvl="0" indent="-442913" algn="l" rtl="0">
              <a:lnSpc>
                <a:spcPct val="90000"/>
              </a:lnSpc>
              <a:spcBef>
                <a:spcPts val="1200"/>
              </a:spcBef>
              <a:spcAft>
                <a:spcPts val="0"/>
              </a:spcAft>
              <a:buSzPts val="3200"/>
              <a:buFont typeface="Noto Sans Symbols"/>
              <a:buChar char="❑"/>
            </a:pPr>
            <a:r>
              <a:rPr lang="id-ID" sz="3200" b="1" i="1"/>
              <a:t>Automatic Query Expansion</a:t>
            </a:r>
            <a:r>
              <a:rPr lang="id-ID" sz="3200" b="1"/>
              <a:t> (AQE)</a:t>
            </a:r>
            <a:endParaRPr/>
          </a:p>
          <a:p>
            <a:pPr marL="714375" lvl="0" indent="-271462" algn="l" rtl="0">
              <a:lnSpc>
                <a:spcPct val="90000"/>
              </a:lnSpc>
              <a:spcBef>
                <a:spcPts val="1200"/>
              </a:spcBef>
              <a:spcAft>
                <a:spcPts val="0"/>
              </a:spcAft>
              <a:buSzPts val="3200"/>
              <a:buFont typeface="Noto Sans Symbols"/>
              <a:buChar char="▪"/>
            </a:pPr>
            <a:r>
              <a:rPr lang="id-ID" sz="3200"/>
              <a:t>The system will modify the query automatically without user control.</a:t>
            </a:r>
            <a:endParaRPr sz="3200"/>
          </a:p>
          <a:p>
            <a:pPr marL="714375" lvl="0" indent="-271462" algn="l" rtl="0">
              <a:lnSpc>
                <a:spcPct val="90000"/>
              </a:lnSpc>
              <a:spcBef>
                <a:spcPts val="2100"/>
              </a:spcBef>
              <a:spcAft>
                <a:spcPts val="2100"/>
              </a:spcAft>
              <a:buSzPts val="3200"/>
              <a:buFont typeface="Noto Sans Symbols"/>
              <a:buChar char="▪"/>
            </a:pPr>
            <a:r>
              <a:rPr lang="id-ID" sz="3200"/>
              <a:t>Types of AQE techniques:</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1"/>
          <p:cNvSpPr txBox="1">
            <a:spLocks noGrp="1"/>
          </p:cNvSpPr>
          <p:nvPr>
            <p:ph type="title"/>
          </p:nvPr>
        </p:nvSpPr>
        <p:spPr>
          <a:xfrm>
            <a:off x="300722" y="353575"/>
            <a:ext cx="11360700" cy="831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11111"/>
              <a:buFont typeface="Corbel"/>
              <a:buNone/>
            </a:pPr>
            <a:r>
              <a:rPr lang="id-ID" sz="5400" b="1"/>
              <a:t>Method</a:t>
            </a:r>
            <a:endParaRPr sz="5400" b="1"/>
          </a:p>
        </p:txBody>
      </p:sp>
      <p:sp>
        <p:nvSpPr>
          <p:cNvPr id="112" name="Google Shape;112;p11"/>
          <p:cNvSpPr txBox="1">
            <a:spLocks noGrp="1"/>
          </p:cNvSpPr>
          <p:nvPr>
            <p:ph type="body" idx="1"/>
          </p:nvPr>
        </p:nvSpPr>
        <p:spPr>
          <a:xfrm>
            <a:off x="415600" y="1766650"/>
            <a:ext cx="11600100" cy="4231500"/>
          </a:xfrm>
          <a:prstGeom prst="rect">
            <a:avLst/>
          </a:prstGeom>
          <a:noFill/>
          <a:ln>
            <a:noFill/>
          </a:ln>
        </p:spPr>
        <p:txBody>
          <a:bodyPr spcFirstLastPara="1" wrap="square" lIns="91425" tIns="45700" rIns="91425" bIns="45700" anchor="ctr" anchorCtr="0">
            <a:normAutofit/>
          </a:bodyPr>
          <a:lstStyle/>
          <a:p>
            <a:pPr marL="442913" lvl="0" indent="-442913" algn="l" rtl="0">
              <a:lnSpc>
                <a:spcPct val="90000"/>
              </a:lnSpc>
              <a:spcBef>
                <a:spcPts val="0"/>
              </a:spcBef>
              <a:spcAft>
                <a:spcPts val="0"/>
              </a:spcAft>
              <a:buSzPts val="3200"/>
              <a:buFont typeface="Noto Sans Symbols"/>
              <a:buChar char="❑"/>
            </a:pPr>
            <a:r>
              <a:rPr lang="id-ID" sz="3200" b="1" i="1"/>
              <a:t>Automatic Query Expansion</a:t>
            </a:r>
            <a:r>
              <a:rPr lang="id-ID" sz="3200" b="1"/>
              <a:t> (AQE)</a:t>
            </a:r>
            <a:endParaRPr sz="3200" b="1"/>
          </a:p>
          <a:p>
            <a:pPr marL="749300" lvl="1" indent="-306388" algn="l" rtl="0">
              <a:lnSpc>
                <a:spcPct val="90000"/>
              </a:lnSpc>
              <a:spcBef>
                <a:spcPts val="250"/>
              </a:spcBef>
              <a:spcAft>
                <a:spcPts val="0"/>
              </a:spcAft>
              <a:buSzPts val="3200"/>
              <a:buFont typeface="Noto Sans Symbols"/>
              <a:buChar char="▪"/>
            </a:pPr>
            <a:r>
              <a:rPr lang="id-ID" sz="3200" i="1" u="sng"/>
              <a:t>Global Analysis</a:t>
            </a:r>
            <a:r>
              <a:rPr lang="id-ID" sz="3200"/>
              <a:t> (GA)</a:t>
            </a:r>
            <a:endParaRPr/>
          </a:p>
          <a:p>
            <a:pPr marL="714375" lvl="1" indent="-273050" algn="l" rtl="0">
              <a:lnSpc>
                <a:spcPct val="90000"/>
              </a:lnSpc>
              <a:spcBef>
                <a:spcPts val="500"/>
              </a:spcBef>
              <a:spcAft>
                <a:spcPts val="0"/>
              </a:spcAft>
              <a:buSzPts val="3200"/>
              <a:buNone/>
            </a:pPr>
            <a:r>
              <a:rPr lang="id-ID" sz="3200"/>
              <a:t>	Make use of a thesaurus where the query will be expanded with its synonym.</a:t>
            </a:r>
            <a:endParaRPr sz="3200"/>
          </a:p>
          <a:p>
            <a:pPr marL="990000" lvl="1" indent="-276224" algn="l" rtl="0">
              <a:lnSpc>
                <a:spcPct val="90000"/>
              </a:lnSpc>
              <a:spcBef>
                <a:spcPts val="500"/>
              </a:spcBef>
              <a:spcAft>
                <a:spcPts val="0"/>
              </a:spcAft>
              <a:buSzPts val="3200"/>
              <a:buNone/>
            </a:pPr>
            <a:r>
              <a:rPr lang="id-ID" sz="3200"/>
              <a:t>Example: register =&gt; registration, create an account, etc.</a:t>
            </a:r>
            <a:endParaRPr sz="3200"/>
          </a:p>
          <a:p>
            <a:pPr marL="749300" lvl="1" indent="-306388" algn="l" rtl="0">
              <a:lnSpc>
                <a:spcPct val="90000"/>
              </a:lnSpc>
              <a:spcBef>
                <a:spcPts val="500"/>
              </a:spcBef>
              <a:spcAft>
                <a:spcPts val="0"/>
              </a:spcAft>
              <a:buSzPts val="3200"/>
              <a:buFont typeface="Noto Sans Symbols"/>
              <a:buChar char="▪"/>
            </a:pPr>
            <a:r>
              <a:rPr lang="id-ID" sz="3200" i="1" u="sng"/>
              <a:t>Local Analysis</a:t>
            </a:r>
            <a:r>
              <a:rPr lang="id-ID" sz="3200"/>
              <a:t> (LA)</a:t>
            </a:r>
            <a:endParaRPr/>
          </a:p>
          <a:p>
            <a:pPr marL="749300" lvl="1" indent="-306388" algn="l" rtl="0">
              <a:lnSpc>
                <a:spcPct val="90000"/>
              </a:lnSpc>
              <a:spcBef>
                <a:spcPts val="500"/>
              </a:spcBef>
              <a:spcAft>
                <a:spcPts val="0"/>
              </a:spcAft>
              <a:buSzPts val="3200"/>
              <a:buFont typeface="Noto Sans Symbols"/>
              <a:buChar char="▪"/>
            </a:pPr>
            <a:r>
              <a:rPr lang="id-ID" sz="3200" u="sng"/>
              <a:t>Local Context Analysis</a:t>
            </a:r>
            <a:r>
              <a:rPr lang="id-ID" sz="3200"/>
              <a:t> (LCA)</a:t>
            </a:r>
            <a:endParaRPr/>
          </a:p>
        </p:txBody>
      </p:sp>
      <p:pic>
        <p:nvPicPr>
          <p:cNvPr id="113" name="Google Shape;113;p11" descr="Image result for global"/>
          <p:cNvPicPr preferRelativeResize="0"/>
          <p:nvPr/>
        </p:nvPicPr>
        <p:blipFill rotWithShape="1">
          <a:blip r:embed="rId3">
            <a:alphaModFix/>
          </a:blip>
          <a:srcRect/>
          <a:stretch/>
        </p:blipFill>
        <p:spPr>
          <a:xfrm>
            <a:off x="8021039" y="4682403"/>
            <a:ext cx="3640383" cy="20477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2"/>
          <p:cNvSpPr txBox="1">
            <a:spLocks noGrp="1"/>
          </p:cNvSpPr>
          <p:nvPr>
            <p:ph type="title"/>
          </p:nvPr>
        </p:nvSpPr>
        <p:spPr>
          <a:xfrm>
            <a:off x="415633" y="667900"/>
            <a:ext cx="11360700" cy="831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11111"/>
              <a:buFont typeface="Corbel"/>
              <a:buNone/>
            </a:pPr>
            <a:r>
              <a:rPr lang="id-ID" sz="5400" b="1"/>
              <a:t>Method</a:t>
            </a:r>
            <a:endParaRPr sz="5400" b="1"/>
          </a:p>
        </p:txBody>
      </p:sp>
      <p:sp>
        <p:nvSpPr>
          <p:cNvPr id="119" name="Google Shape;119;p12"/>
          <p:cNvSpPr txBox="1">
            <a:spLocks noGrp="1"/>
          </p:cNvSpPr>
          <p:nvPr>
            <p:ph type="body" idx="1"/>
          </p:nvPr>
        </p:nvSpPr>
        <p:spPr>
          <a:xfrm>
            <a:off x="927725" y="1793275"/>
            <a:ext cx="10848600" cy="4101600"/>
          </a:xfrm>
          <a:prstGeom prst="rect">
            <a:avLst/>
          </a:prstGeom>
          <a:noFill/>
          <a:ln>
            <a:noFill/>
          </a:ln>
        </p:spPr>
        <p:txBody>
          <a:bodyPr spcFirstLastPara="1" wrap="square" lIns="91425" tIns="45700" rIns="91425" bIns="45700" anchor="ctr" anchorCtr="0">
            <a:normAutofit/>
          </a:bodyPr>
          <a:lstStyle/>
          <a:p>
            <a:pPr marL="442913" lvl="0" indent="-442913" algn="l" rtl="0">
              <a:lnSpc>
                <a:spcPct val="90000"/>
              </a:lnSpc>
              <a:spcBef>
                <a:spcPts val="0"/>
              </a:spcBef>
              <a:spcAft>
                <a:spcPts val="0"/>
              </a:spcAft>
              <a:buSzPts val="3200"/>
              <a:buFont typeface="Noto Sans Symbols"/>
              <a:buChar char="❑"/>
            </a:pPr>
            <a:r>
              <a:rPr lang="id-ID" sz="3200" b="1" i="1"/>
              <a:t>Automatic Query Expansion</a:t>
            </a:r>
            <a:r>
              <a:rPr lang="id-ID" sz="3200" b="1"/>
              <a:t> (AQE)</a:t>
            </a:r>
            <a:endParaRPr sz="3200" b="1"/>
          </a:p>
          <a:p>
            <a:pPr marL="749300" lvl="1" indent="-306388" algn="l" rtl="0">
              <a:lnSpc>
                <a:spcPct val="90000"/>
              </a:lnSpc>
              <a:spcBef>
                <a:spcPts val="250"/>
              </a:spcBef>
              <a:spcAft>
                <a:spcPts val="0"/>
              </a:spcAft>
              <a:buSzPts val="3200"/>
              <a:buFont typeface="Noto Sans Symbols"/>
              <a:buChar char="▪"/>
            </a:pPr>
            <a:r>
              <a:rPr lang="id-ID" sz="3200" i="1" u="sng"/>
              <a:t>Global Analysis</a:t>
            </a:r>
            <a:r>
              <a:rPr lang="id-ID" sz="3200"/>
              <a:t> (GA)</a:t>
            </a:r>
            <a:endParaRPr/>
          </a:p>
          <a:p>
            <a:pPr marL="749300" lvl="1" indent="-306388" algn="l" rtl="0">
              <a:lnSpc>
                <a:spcPct val="90000"/>
              </a:lnSpc>
              <a:spcBef>
                <a:spcPts val="500"/>
              </a:spcBef>
              <a:spcAft>
                <a:spcPts val="0"/>
              </a:spcAft>
              <a:buSzPts val="3200"/>
              <a:buFont typeface="Noto Sans Symbols"/>
              <a:buChar char="▪"/>
            </a:pPr>
            <a:r>
              <a:rPr lang="id-ID" sz="3200" i="1" u="sng"/>
              <a:t>Local Analysis</a:t>
            </a:r>
            <a:r>
              <a:rPr lang="id-ID" sz="3200"/>
              <a:t> (LA)</a:t>
            </a:r>
            <a:endParaRPr/>
          </a:p>
          <a:p>
            <a:pPr marL="714375" lvl="1" indent="0" algn="l" rtl="0">
              <a:lnSpc>
                <a:spcPct val="90000"/>
              </a:lnSpc>
              <a:spcBef>
                <a:spcPts val="500"/>
              </a:spcBef>
              <a:spcAft>
                <a:spcPts val="0"/>
              </a:spcAft>
              <a:buSzPts val="3200"/>
              <a:buNone/>
            </a:pPr>
            <a:r>
              <a:rPr lang="id-ID" sz="3200"/>
              <a:t>The system selects the documents with the highest ranking (closest similarity) and will generate a new query.</a:t>
            </a:r>
            <a:endParaRPr/>
          </a:p>
          <a:p>
            <a:pPr marL="749300" lvl="1" indent="-306388" algn="l" rtl="0">
              <a:lnSpc>
                <a:spcPct val="90000"/>
              </a:lnSpc>
              <a:spcBef>
                <a:spcPts val="500"/>
              </a:spcBef>
              <a:spcAft>
                <a:spcPts val="0"/>
              </a:spcAft>
              <a:buSzPts val="3200"/>
              <a:buFont typeface="Noto Sans Symbols"/>
              <a:buChar char="▪"/>
            </a:pPr>
            <a:r>
              <a:rPr lang="id-ID" sz="3200" u="sng"/>
              <a:t>Local Context Analysis</a:t>
            </a:r>
            <a:r>
              <a:rPr lang="id-ID" sz="3200"/>
              <a:t> (LCA)</a:t>
            </a:r>
            <a:endParaRPr/>
          </a:p>
        </p:txBody>
      </p:sp>
      <p:pic>
        <p:nvPicPr>
          <p:cNvPr id="120" name="Google Shape;120;p12" descr="Related image"/>
          <p:cNvPicPr preferRelativeResize="0"/>
          <p:nvPr/>
        </p:nvPicPr>
        <p:blipFill rotWithShape="1">
          <a:blip r:embed="rId3">
            <a:alphaModFix/>
          </a:blip>
          <a:srcRect l="27074" t="12547" r="26934" b="12270"/>
          <a:stretch/>
        </p:blipFill>
        <p:spPr>
          <a:xfrm>
            <a:off x="10092116" y="4631063"/>
            <a:ext cx="1472898" cy="20852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415633" y="667900"/>
            <a:ext cx="11360700" cy="831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11111"/>
              <a:buFont typeface="Corbel"/>
              <a:buNone/>
            </a:pPr>
            <a:r>
              <a:rPr lang="id-ID" sz="5400" b="1"/>
              <a:t>Method</a:t>
            </a:r>
            <a:endParaRPr sz="5400" b="1"/>
          </a:p>
        </p:txBody>
      </p:sp>
      <p:sp>
        <p:nvSpPr>
          <p:cNvPr id="126" name="Google Shape;126;p13"/>
          <p:cNvSpPr txBox="1">
            <a:spLocks noGrp="1"/>
          </p:cNvSpPr>
          <p:nvPr>
            <p:ph type="body" idx="1"/>
          </p:nvPr>
        </p:nvSpPr>
        <p:spPr>
          <a:xfrm>
            <a:off x="614150" y="2007600"/>
            <a:ext cx="11301600" cy="4101600"/>
          </a:xfrm>
          <a:prstGeom prst="rect">
            <a:avLst/>
          </a:prstGeom>
          <a:noFill/>
          <a:ln>
            <a:noFill/>
          </a:ln>
        </p:spPr>
        <p:txBody>
          <a:bodyPr spcFirstLastPara="1" wrap="square" lIns="91425" tIns="45700" rIns="91425" bIns="45700" anchor="ctr" anchorCtr="0">
            <a:normAutofit/>
          </a:bodyPr>
          <a:lstStyle/>
          <a:p>
            <a:pPr marL="442913" lvl="0" indent="-442913" algn="l" rtl="0">
              <a:lnSpc>
                <a:spcPct val="90000"/>
              </a:lnSpc>
              <a:spcBef>
                <a:spcPts val="0"/>
              </a:spcBef>
              <a:spcAft>
                <a:spcPts val="0"/>
              </a:spcAft>
              <a:buSzPts val="3200"/>
              <a:buFont typeface="Noto Sans Symbols"/>
              <a:buChar char="❑"/>
            </a:pPr>
            <a:r>
              <a:rPr lang="id-ID" sz="3200" b="1" i="1"/>
              <a:t>Automatic Query Expansion</a:t>
            </a:r>
            <a:r>
              <a:rPr lang="id-ID" sz="3200" b="1"/>
              <a:t> (AQE)</a:t>
            </a:r>
            <a:endParaRPr sz="3200" b="1"/>
          </a:p>
          <a:p>
            <a:pPr marL="749300" lvl="1" indent="-306388" algn="l" rtl="0">
              <a:lnSpc>
                <a:spcPct val="90000"/>
              </a:lnSpc>
              <a:spcBef>
                <a:spcPts val="250"/>
              </a:spcBef>
              <a:spcAft>
                <a:spcPts val="0"/>
              </a:spcAft>
              <a:buSzPts val="3200"/>
              <a:buFont typeface="Noto Sans Symbols"/>
              <a:buChar char="▪"/>
            </a:pPr>
            <a:r>
              <a:rPr lang="id-ID" sz="3200" i="1" u="sng"/>
              <a:t>Global Analysis</a:t>
            </a:r>
            <a:r>
              <a:rPr lang="id-ID" sz="3200"/>
              <a:t> (GA)</a:t>
            </a:r>
            <a:endParaRPr/>
          </a:p>
          <a:p>
            <a:pPr marL="749300" lvl="1" indent="-306388" algn="l" rtl="0">
              <a:lnSpc>
                <a:spcPct val="90000"/>
              </a:lnSpc>
              <a:spcBef>
                <a:spcPts val="500"/>
              </a:spcBef>
              <a:spcAft>
                <a:spcPts val="0"/>
              </a:spcAft>
              <a:buSzPts val="3200"/>
              <a:buFont typeface="Noto Sans Symbols"/>
              <a:buChar char="▪"/>
            </a:pPr>
            <a:r>
              <a:rPr lang="id-ID" sz="3200" i="1" u="sng"/>
              <a:t>Local Analysis</a:t>
            </a:r>
            <a:r>
              <a:rPr lang="id-ID" sz="3200"/>
              <a:t> (LA)</a:t>
            </a:r>
            <a:endParaRPr/>
          </a:p>
          <a:p>
            <a:pPr marL="749300" lvl="1" indent="-306388" algn="l" rtl="0">
              <a:lnSpc>
                <a:spcPct val="90000"/>
              </a:lnSpc>
              <a:spcBef>
                <a:spcPts val="500"/>
              </a:spcBef>
              <a:spcAft>
                <a:spcPts val="0"/>
              </a:spcAft>
              <a:buSzPts val="3200"/>
              <a:buFont typeface="Noto Sans Symbols"/>
              <a:buChar char="▪"/>
            </a:pPr>
            <a:r>
              <a:rPr lang="id-ID" sz="3200" u="sng"/>
              <a:t>Local Context Analysis</a:t>
            </a:r>
            <a:r>
              <a:rPr lang="id-ID" sz="3200"/>
              <a:t> (LCA)</a:t>
            </a:r>
            <a:endParaRPr/>
          </a:p>
          <a:p>
            <a:pPr marL="714375" lvl="1" indent="0" algn="l" rtl="0">
              <a:lnSpc>
                <a:spcPct val="90000"/>
              </a:lnSpc>
              <a:spcBef>
                <a:spcPts val="500"/>
              </a:spcBef>
              <a:spcAft>
                <a:spcPts val="0"/>
              </a:spcAft>
              <a:buSzPts val="3200"/>
              <a:buNone/>
            </a:pPr>
            <a:r>
              <a:rPr lang="id-ID" sz="3200"/>
              <a:t>The new technique combines GA and LA. Based on the research of Xu and Croft (1996), LCA provides better effectiveness and consistency than GA or LA.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4"/>
          <p:cNvSpPr txBox="1">
            <a:spLocks noGrp="1"/>
          </p:cNvSpPr>
          <p:nvPr>
            <p:ph type="title"/>
          </p:nvPr>
        </p:nvSpPr>
        <p:spPr>
          <a:xfrm>
            <a:off x="415633" y="667900"/>
            <a:ext cx="11360700" cy="831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11111"/>
              <a:buFont typeface="Corbel"/>
              <a:buNone/>
            </a:pPr>
            <a:r>
              <a:rPr lang="id-ID" sz="5400" b="1"/>
              <a:t>Method</a:t>
            </a:r>
            <a:endParaRPr sz="5400" b="1"/>
          </a:p>
        </p:txBody>
      </p:sp>
      <p:sp>
        <p:nvSpPr>
          <p:cNvPr id="132" name="Google Shape;132;p14"/>
          <p:cNvSpPr txBox="1">
            <a:spLocks noGrp="1"/>
          </p:cNvSpPr>
          <p:nvPr>
            <p:ph type="body" idx="1"/>
          </p:nvPr>
        </p:nvSpPr>
        <p:spPr>
          <a:xfrm>
            <a:off x="552725" y="1978825"/>
            <a:ext cx="7828200" cy="4101600"/>
          </a:xfrm>
          <a:prstGeom prst="rect">
            <a:avLst/>
          </a:prstGeom>
          <a:noFill/>
          <a:ln>
            <a:noFill/>
          </a:ln>
        </p:spPr>
        <p:txBody>
          <a:bodyPr spcFirstLastPara="1" wrap="square" lIns="91425" tIns="45700" rIns="91425" bIns="45700" anchor="ctr" anchorCtr="0">
            <a:normAutofit/>
          </a:bodyPr>
          <a:lstStyle/>
          <a:p>
            <a:pPr marL="450850" lvl="0" indent="-450850" algn="l" rtl="0">
              <a:lnSpc>
                <a:spcPct val="90000"/>
              </a:lnSpc>
              <a:spcBef>
                <a:spcPts val="0"/>
              </a:spcBef>
              <a:spcAft>
                <a:spcPts val="0"/>
              </a:spcAft>
              <a:buSzPts val="3200"/>
              <a:buFont typeface="Noto Sans Symbols"/>
              <a:buChar char="❑"/>
            </a:pPr>
            <a:r>
              <a:rPr lang="id-ID" sz="3200" b="1" i="1"/>
              <a:t>Interactive Query Expansion</a:t>
            </a:r>
            <a:r>
              <a:rPr lang="id-ID" sz="3200" b="1"/>
              <a:t> (IQE)</a:t>
            </a:r>
            <a:endParaRPr/>
          </a:p>
          <a:p>
            <a:pPr marL="714375" lvl="0" indent="-271462" algn="l" rtl="0">
              <a:lnSpc>
                <a:spcPct val="90000"/>
              </a:lnSpc>
              <a:spcBef>
                <a:spcPts val="1200"/>
              </a:spcBef>
              <a:spcAft>
                <a:spcPts val="0"/>
              </a:spcAft>
              <a:buSzPts val="3200"/>
              <a:buFont typeface="Noto Sans Symbols"/>
              <a:buChar char="▪"/>
            </a:pPr>
            <a:r>
              <a:rPr lang="id-ID" sz="3200"/>
              <a:t>The system and users will interact in the query expansion process.</a:t>
            </a:r>
            <a:endParaRPr sz="3200"/>
          </a:p>
          <a:p>
            <a:pPr marL="714375" lvl="0" indent="-271462" algn="l" rtl="0">
              <a:lnSpc>
                <a:spcPct val="90000"/>
              </a:lnSpc>
              <a:spcBef>
                <a:spcPts val="2100"/>
              </a:spcBef>
              <a:spcAft>
                <a:spcPts val="2100"/>
              </a:spcAft>
              <a:buSzPts val="3200"/>
              <a:buFont typeface="Noto Sans Symbols"/>
              <a:buChar char="▪"/>
            </a:pPr>
            <a:r>
              <a:rPr lang="id-ID" sz="3200"/>
              <a:t>One of the familiar and widely used IQE techniques is Relevance Feedback (RF).</a:t>
            </a:r>
            <a:endParaRPr sz="3200"/>
          </a:p>
        </p:txBody>
      </p:sp>
      <p:pic>
        <p:nvPicPr>
          <p:cNvPr id="133" name="Google Shape;133;p14" descr="Related image"/>
          <p:cNvPicPr preferRelativeResize="0"/>
          <p:nvPr/>
        </p:nvPicPr>
        <p:blipFill rotWithShape="1">
          <a:blip r:embed="rId3">
            <a:alphaModFix/>
          </a:blip>
          <a:srcRect/>
          <a:stretch/>
        </p:blipFill>
        <p:spPr>
          <a:xfrm>
            <a:off x="8532650" y="2118262"/>
            <a:ext cx="3289224" cy="4033825"/>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769</Words>
  <Application>Microsoft Office PowerPoint</Application>
  <PresentationFormat>Widescreen</PresentationFormat>
  <Paragraphs>119</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Noto Sans Symbols</vt:lpstr>
      <vt:lpstr>Calibri</vt:lpstr>
      <vt:lpstr>Roboto</vt:lpstr>
      <vt:lpstr>Corbel</vt:lpstr>
      <vt:lpstr>Arial</vt:lpstr>
      <vt:lpstr>Merriweather</vt:lpstr>
      <vt:lpstr>Paradigm</vt:lpstr>
      <vt:lpstr>Intelligent Information Retrieval</vt:lpstr>
      <vt:lpstr>Query Expansion</vt:lpstr>
      <vt:lpstr>The Concept of Query Expansion</vt:lpstr>
      <vt:lpstr>Example</vt:lpstr>
      <vt:lpstr>Method</vt:lpstr>
      <vt:lpstr>Method</vt:lpstr>
      <vt:lpstr>Method</vt:lpstr>
      <vt:lpstr>Method</vt:lpstr>
      <vt:lpstr>Method</vt:lpstr>
      <vt:lpstr>Relevance Feedback (RF)</vt:lpstr>
      <vt:lpstr>Relevance Feedback (RF)</vt:lpstr>
      <vt:lpstr>Relevance Feedback (RF)</vt:lpstr>
      <vt:lpstr>Relevance Feedback (RF)</vt:lpstr>
      <vt:lpstr>Relevance Feedback (RF)</vt:lpstr>
      <vt:lpstr>Evaluation IR System</vt:lpstr>
      <vt:lpstr>Introduction</vt:lpstr>
      <vt:lpstr>Effectiveness</vt:lpstr>
      <vt:lpstr>Confusion matrix</vt:lpstr>
      <vt:lpstr>Measurement</vt:lpstr>
      <vt:lpstr>Case Example</vt:lpstr>
      <vt:lpstr>Case Example</vt:lpstr>
      <vt:lpstr>Conclusion</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Information Retrieval</dc:title>
  <dc:creator>Riandaru</dc:creator>
  <cp:lastModifiedBy>Vincent</cp:lastModifiedBy>
  <cp:revision>1</cp:revision>
  <dcterms:created xsi:type="dcterms:W3CDTF">2017-08-07T03:17:30Z</dcterms:created>
  <dcterms:modified xsi:type="dcterms:W3CDTF">2021-10-19T09:36:24Z</dcterms:modified>
</cp:coreProperties>
</file>