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4" r:id="rId8"/>
    <p:sldId id="263" r:id="rId9"/>
    <p:sldId id="267" r:id="rId10"/>
    <p:sldId id="266" r:id="rId11"/>
    <p:sldId id="268" r:id="rId12"/>
    <p:sldId id="271" r:id="rId13"/>
    <p:sldId id="270" r:id="rId14"/>
    <p:sldId id="269" r:id="rId15"/>
    <p:sldId id="273" r:id="rId16"/>
    <p:sldId id="272" r:id="rId17"/>
    <p:sldId id="274" r:id="rId18"/>
    <p:sldId id="275" r:id="rId19"/>
    <p:sldId id="276" r:id="rId20"/>
    <p:sldId id="278" r:id="rId21"/>
    <p:sldId id="279" r:id="rId22"/>
    <p:sldId id="277" r:id="rId23"/>
    <p:sldId id="280" r:id="rId24"/>
    <p:sldId id="281" r:id="rId25"/>
    <p:sldId id="282"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一个最常见的使用场景</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432" y="2194559"/>
            <a:ext cx="5869136" cy="3912757"/>
          </a:xfrm>
        </p:spPr>
      </p:pic>
    </p:spTree>
    <p:extLst>
      <p:ext uri="{BB962C8B-B14F-4D97-AF65-F5344CB8AC3E}">
        <p14:creationId xmlns:p14="http://schemas.microsoft.com/office/powerpoint/2010/main" val="3601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lnSpcReduction="10000"/>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845D-D513-4A76-813B-38DAFBE08DC7}"/>
              </a:ext>
            </a:extLst>
          </p:cNvPr>
          <p:cNvSpPr>
            <a:spLocks noGrp="1"/>
          </p:cNvSpPr>
          <p:nvPr>
            <p:ph type="title"/>
          </p:nvPr>
        </p:nvSpPr>
        <p:spPr/>
        <p:txBody>
          <a:bodyPr/>
          <a:lstStyle/>
          <a:p>
            <a:r>
              <a:rPr lang="en-US" altLang="zh-CN" dirty="0"/>
              <a:t>Leader</a:t>
            </a:r>
            <a:endParaRPr lang="zh-CN" altLang="en-US" dirty="0"/>
          </a:p>
        </p:txBody>
      </p:sp>
      <p:sp>
        <p:nvSpPr>
          <p:cNvPr id="3" name="内容占位符 2">
            <a:extLst>
              <a:ext uri="{FF2B5EF4-FFF2-40B4-BE49-F238E27FC236}">
                <a16:creationId xmlns:a16="http://schemas.microsoft.com/office/drawing/2014/main" id="{DFE70ABA-2562-4AFD-B689-D4397CFAFA7E}"/>
              </a:ext>
            </a:extLst>
          </p:cNvPr>
          <p:cNvSpPr>
            <a:spLocks noGrp="1"/>
          </p:cNvSpPr>
          <p:nvPr>
            <p:ph idx="1"/>
          </p:nvPr>
        </p:nvSpPr>
        <p:spPr/>
        <p:txBody>
          <a:bodyPr/>
          <a:lstStyle/>
          <a:p>
            <a:pPr marL="0"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a:t>。</a:t>
            </a:r>
          </a:p>
          <a:p>
            <a:pPr marL="0" indent="0">
              <a:buNone/>
            </a:pPr>
            <a:endParaRPr lang="zh-CN" altLang="en-US" dirty="0"/>
          </a:p>
        </p:txBody>
      </p:sp>
    </p:spTree>
    <p:extLst>
      <p:ext uri="{BB962C8B-B14F-4D97-AF65-F5344CB8AC3E}">
        <p14:creationId xmlns:p14="http://schemas.microsoft.com/office/powerpoint/2010/main" val="263975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任务计算</a:t>
            </a:r>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en-US" altLang="zh-CN" dirty="0"/>
              <a:t>Follower</a:t>
            </a:r>
            <a:endParaRPr lang="zh-CN" altLang="en-US" dirty="0"/>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lstStyle/>
          <a:p>
            <a:pPr marL="0" indent="0">
              <a:buNone/>
            </a:pPr>
            <a:r>
              <a:rPr lang="en-US" altLang="zh-CN" dirty="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E2B8-53D2-4882-89DF-563A79FB22F6}"/>
              </a:ext>
            </a:extLst>
          </p:cNvPr>
          <p:cNvSpPr>
            <a:spLocks noGrp="1"/>
          </p:cNvSpPr>
          <p:nvPr>
            <p:ph type="title"/>
          </p:nvPr>
        </p:nvSpPr>
        <p:spPr/>
        <p:txBody>
          <a:bodyPr/>
          <a:lstStyle/>
          <a:p>
            <a:r>
              <a:rPr lang="en-US" altLang="zh-CN" dirty="0"/>
              <a:t>Observe</a:t>
            </a:r>
            <a:endParaRPr lang="zh-CN" altLang="en-US" dirty="0"/>
          </a:p>
        </p:txBody>
      </p:sp>
      <p:sp>
        <p:nvSpPr>
          <p:cNvPr id="3" name="内容占位符 2">
            <a:extLst>
              <a:ext uri="{FF2B5EF4-FFF2-40B4-BE49-F238E27FC236}">
                <a16:creationId xmlns:a16="http://schemas.microsoft.com/office/drawing/2014/main" id="{9B2367EF-9438-4BFF-870D-412FF2A17AB2}"/>
              </a:ext>
            </a:extLst>
          </p:cNvPr>
          <p:cNvSpPr>
            <a:spLocks noGrp="1"/>
          </p:cNvSpPr>
          <p:nvPr>
            <p:ph idx="1"/>
          </p:nvPr>
        </p:nvSpPr>
        <p:spPr/>
        <p:txBody>
          <a:bodyPr/>
          <a:lstStyle/>
          <a:p>
            <a:pPr marL="0"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p:txBody>
      </p:sp>
    </p:spTree>
    <p:extLst>
      <p:ext uri="{BB962C8B-B14F-4D97-AF65-F5344CB8AC3E}">
        <p14:creationId xmlns:p14="http://schemas.microsoft.com/office/powerpoint/2010/main" val="413536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9430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lnSpcReduction="10000"/>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341</Words>
  <Application>Microsoft Office PowerPoint</Application>
  <PresentationFormat>宽屏</PresentationFormat>
  <Paragraphs>65</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           Zookeeper</vt:lpstr>
      <vt:lpstr>任务计算</vt:lpstr>
      <vt:lpstr>主从架构</vt:lpstr>
      <vt:lpstr>master-worker模式面临的问题</vt:lpstr>
      <vt:lpstr>主节点崩溃</vt:lpstr>
      <vt:lpstr>从节点崩溃</vt:lpstr>
      <vt:lpstr>通信故障</vt:lpstr>
      <vt:lpstr>主从模式总结</vt:lpstr>
      <vt:lpstr>理想</vt:lpstr>
      <vt:lpstr>PowerPoint 演示文稿</vt:lpstr>
      <vt:lpstr>来源</vt:lpstr>
      <vt:lpstr>zookeeper是什么</vt:lpstr>
      <vt:lpstr>zookeeper是什么</vt:lpstr>
      <vt:lpstr>一个最常见的使用场景</vt:lpstr>
      <vt:lpstr>特点</vt:lpstr>
      <vt:lpstr>运用场景</vt:lpstr>
      <vt:lpstr>Zookeeper架构</vt:lpstr>
      <vt:lpstr>角色</vt:lpstr>
      <vt:lpstr>Leader</vt:lpstr>
      <vt:lpstr>Follower</vt:lpstr>
      <vt:lpstr>Observe</vt:lpstr>
      <vt:lpstr>client</vt:lpstr>
      <vt:lpstr>数据模型znode</vt:lpstr>
      <vt:lpstr>client读写操作</vt:lpstr>
      <vt:lpstr>ZAB协议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41</cp:revision>
  <dcterms:created xsi:type="dcterms:W3CDTF">2019-04-14T15:07:31Z</dcterms:created>
  <dcterms:modified xsi:type="dcterms:W3CDTF">2019-04-15T15:45:19Z</dcterms:modified>
</cp:coreProperties>
</file>