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2" r:id="rId8"/>
    <p:sldId id="265" r:id="rId9"/>
    <p:sldId id="264" r:id="rId10"/>
    <p:sldId id="263"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分布式系统的难点</a:t>
            </a:r>
          </a:p>
        </p:txBody>
      </p:sp>
      <p:sp>
        <p:nvSpPr>
          <p:cNvPr id="3" name="内容占位符 2">
            <a:extLst>
              <a:ext uri="{FF2B5EF4-FFF2-40B4-BE49-F238E27FC236}">
                <a16:creationId xmlns:a16="http://schemas.microsoft.com/office/drawing/2014/main" id="{B26AD0D1-DCC6-4E51-A4AA-669B73546D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61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30F0-9B97-49C4-85A0-9547A24325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A1CD02-415F-4522-91F7-AA49158D4D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9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单机应用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2520156"/>
            <a:ext cx="8867775" cy="2962275"/>
          </a:xfrm>
        </p:spPr>
      </p:pic>
    </p:spTree>
    <p:extLst>
      <p:ext uri="{BB962C8B-B14F-4D97-AF65-F5344CB8AC3E}">
        <p14:creationId xmlns:p14="http://schemas.microsoft.com/office/powerpoint/2010/main" val="12120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单机应用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1996281"/>
            <a:ext cx="8867775" cy="4010025"/>
          </a:xfrm>
        </p:spPr>
      </p:pic>
    </p:spTree>
    <p:extLst>
      <p:ext uri="{BB962C8B-B14F-4D97-AF65-F5344CB8AC3E}">
        <p14:creationId xmlns:p14="http://schemas.microsoft.com/office/powerpoint/2010/main" val="6864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分布式</a:t>
            </a:r>
            <a:r>
              <a:rPr lang="zh-CN" altLang="en-US" dirty="0" smtClean="0"/>
              <a:t>集群</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08" y="1825625"/>
            <a:ext cx="7261183" cy="4351338"/>
          </a:xfrm>
        </p:spPr>
      </p:pic>
    </p:spTree>
    <p:extLst>
      <p:ext uri="{BB962C8B-B14F-4D97-AF65-F5344CB8AC3E}">
        <p14:creationId xmlns:p14="http://schemas.microsoft.com/office/powerpoint/2010/main" val="162979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smtClean="0"/>
              <a:t>主从模式</a:t>
            </a:r>
            <a:endParaRPr lang="zh-CN" altLang="en-US" dirty="0"/>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5" name="图片 4">
            <a:extLst>
              <a:ext uri="{FF2B5EF4-FFF2-40B4-BE49-F238E27FC236}">
                <a16:creationId xmlns:a16="http://schemas.microsoft.com/office/drawing/2014/main" id="{5C4146DA-2BEF-41D3-958F-12535B96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1690688"/>
            <a:ext cx="6200775" cy="1524000"/>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a:t>
            </a:r>
            <a:r>
              <a:rPr lang="zh-CN" altLang="en-US" dirty="0" smtClean="0"/>
              <a:t>问题</a:t>
            </a:r>
            <a:endParaRPr lang="zh-CN" altLang="en-US" dirty="0"/>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41</Words>
  <Application>Microsoft Office PowerPoint</Application>
  <PresentationFormat>宽屏</PresentationFormat>
  <Paragraphs>18</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           Zookeeper</vt:lpstr>
      <vt:lpstr>单机应用</vt:lpstr>
      <vt:lpstr>单机应用</vt:lpstr>
      <vt:lpstr>分布式集群</vt:lpstr>
      <vt:lpstr>主从模式</vt:lpstr>
      <vt:lpstr>master-worker模式面临的问题</vt:lpstr>
      <vt:lpstr>主节点崩溃</vt:lpstr>
      <vt:lpstr>从节点崩溃</vt:lpstr>
      <vt:lpstr>通信故障</vt:lpstr>
      <vt:lpstr>主从模式总结</vt:lpstr>
      <vt:lpstr>分布式系统的难点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19</cp:revision>
  <dcterms:created xsi:type="dcterms:W3CDTF">2019-04-14T15:07:31Z</dcterms:created>
  <dcterms:modified xsi:type="dcterms:W3CDTF">2019-04-15T05:52:32Z</dcterms:modified>
</cp:coreProperties>
</file>