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8" r:id="rId4"/>
    <p:sldId id="258" r:id="rId5"/>
    <p:sldId id="259" r:id="rId6"/>
    <p:sldId id="260" r:id="rId7"/>
    <p:sldId id="262" r:id="rId8"/>
    <p:sldId id="265" r:id="rId9"/>
    <p:sldId id="264" r:id="rId10"/>
    <p:sldId id="263" r:id="rId11"/>
    <p:sldId id="267" r:id="rId12"/>
    <p:sldId id="266" r:id="rId1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37" d="100"/>
          <a:sy n="137" d="100"/>
        </p:scale>
        <p:origin x="79" y="6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B45A933-87C2-4811-85EE-5BDBC08D272E}"/>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D18774C9-5F18-4ECF-BD9E-1F47CEA8896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EA518EC8-997E-48A8-AB6F-F3B8E6E23FF7}"/>
              </a:ext>
            </a:extLst>
          </p:cNvPr>
          <p:cNvSpPr>
            <a:spLocks noGrp="1"/>
          </p:cNvSpPr>
          <p:nvPr>
            <p:ph type="dt" sz="half" idx="10"/>
          </p:nvPr>
        </p:nvSpPr>
        <p:spPr/>
        <p:txBody>
          <a:bodyPr/>
          <a:lstStyle/>
          <a:p>
            <a:fld id="{02F3B6B3-6989-4F12-A574-BA0BBE6B3A09}" type="datetimeFigureOut">
              <a:rPr lang="zh-CN" altLang="en-US" smtClean="0"/>
              <a:t>2019/4/15</a:t>
            </a:fld>
            <a:endParaRPr lang="zh-CN" altLang="en-US"/>
          </a:p>
        </p:txBody>
      </p:sp>
      <p:sp>
        <p:nvSpPr>
          <p:cNvPr id="5" name="页脚占位符 4">
            <a:extLst>
              <a:ext uri="{FF2B5EF4-FFF2-40B4-BE49-F238E27FC236}">
                <a16:creationId xmlns:a16="http://schemas.microsoft.com/office/drawing/2014/main" id="{D5F11623-8A4F-40D1-A73E-8BB5FBD1AF6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440F825-D6C5-4831-8B50-48B925FF664B}"/>
              </a:ext>
            </a:extLst>
          </p:cNvPr>
          <p:cNvSpPr>
            <a:spLocks noGrp="1"/>
          </p:cNvSpPr>
          <p:nvPr>
            <p:ph type="sldNum" sz="quarter" idx="12"/>
          </p:nvPr>
        </p:nvSpPr>
        <p:spPr/>
        <p:txBody>
          <a:bodyPr/>
          <a:lstStyle/>
          <a:p>
            <a:fld id="{702FAA9F-8C93-48ED-A33B-5C28BD652E42}" type="slidenum">
              <a:rPr lang="zh-CN" altLang="en-US" smtClean="0"/>
              <a:t>‹#›</a:t>
            </a:fld>
            <a:endParaRPr lang="zh-CN" altLang="en-US"/>
          </a:p>
        </p:txBody>
      </p:sp>
    </p:spTree>
    <p:extLst>
      <p:ext uri="{BB962C8B-B14F-4D97-AF65-F5344CB8AC3E}">
        <p14:creationId xmlns:p14="http://schemas.microsoft.com/office/powerpoint/2010/main" val="39269267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EA79740-60D8-4893-8A1C-F077980FD52E}"/>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318A02E3-1332-43E0-B306-E96EF788C571}"/>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5089498-AFB4-4E37-B55F-2F7D842CB75C}"/>
              </a:ext>
            </a:extLst>
          </p:cNvPr>
          <p:cNvSpPr>
            <a:spLocks noGrp="1"/>
          </p:cNvSpPr>
          <p:nvPr>
            <p:ph type="dt" sz="half" idx="10"/>
          </p:nvPr>
        </p:nvSpPr>
        <p:spPr/>
        <p:txBody>
          <a:bodyPr/>
          <a:lstStyle/>
          <a:p>
            <a:fld id="{02F3B6B3-6989-4F12-A574-BA0BBE6B3A09}" type="datetimeFigureOut">
              <a:rPr lang="zh-CN" altLang="en-US" smtClean="0"/>
              <a:t>2019/4/15</a:t>
            </a:fld>
            <a:endParaRPr lang="zh-CN" altLang="en-US"/>
          </a:p>
        </p:txBody>
      </p:sp>
      <p:sp>
        <p:nvSpPr>
          <p:cNvPr id="5" name="页脚占位符 4">
            <a:extLst>
              <a:ext uri="{FF2B5EF4-FFF2-40B4-BE49-F238E27FC236}">
                <a16:creationId xmlns:a16="http://schemas.microsoft.com/office/drawing/2014/main" id="{7B4289F1-79EB-4967-BBC0-BEB5A1A63BC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6F1ACC8-9B3B-4901-A4F3-6521A00579F4}"/>
              </a:ext>
            </a:extLst>
          </p:cNvPr>
          <p:cNvSpPr>
            <a:spLocks noGrp="1"/>
          </p:cNvSpPr>
          <p:nvPr>
            <p:ph type="sldNum" sz="quarter" idx="12"/>
          </p:nvPr>
        </p:nvSpPr>
        <p:spPr/>
        <p:txBody>
          <a:bodyPr/>
          <a:lstStyle/>
          <a:p>
            <a:fld id="{702FAA9F-8C93-48ED-A33B-5C28BD652E42}" type="slidenum">
              <a:rPr lang="zh-CN" altLang="en-US" smtClean="0"/>
              <a:t>‹#›</a:t>
            </a:fld>
            <a:endParaRPr lang="zh-CN" altLang="en-US"/>
          </a:p>
        </p:txBody>
      </p:sp>
    </p:spTree>
    <p:extLst>
      <p:ext uri="{BB962C8B-B14F-4D97-AF65-F5344CB8AC3E}">
        <p14:creationId xmlns:p14="http://schemas.microsoft.com/office/powerpoint/2010/main" val="37587916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F396EC32-A021-4D1B-8C4F-1B440865E150}"/>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29F058F4-B049-42A8-A100-28CB2D7F5111}"/>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C0B76D0-8B5D-4748-941B-45D182218850}"/>
              </a:ext>
            </a:extLst>
          </p:cNvPr>
          <p:cNvSpPr>
            <a:spLocks noGrp="1"/>
          </p:cNvSpPr>
          <p:nvPr>
            <p:ph type="dt" sz="half" idx="10"/>
          </p:nvPr>
        </p:nvSpPr>
        <p:spPr/>
        <p:txBody>
          <a:bodyPr/>
          <a:lstStyle/>
          <a:p>
            <a:fld id="{02F3B6B3-6989-4F12-A574-BA0BBE6B3A09}" type="datetimeFigureOut">
              <a:rPr lang="zh-CN" altLang="en-US" smtClean="0"/>
              <a:t>2019/4/15</a:t>
            </a:fld>
            <a:endParaRPr lang="zh-CN" altLang="en-US"/>
          </a:p>
        </p:txBody>
      </p:sp>
      <p:sp>
        <p:nvSpPr>
          <p:cNvPr id="5" name="页脚占位符 4">
            <a:extLst>
              <a:ext uri="{FF2B5EF4-FFF2-40B4-BE49-F238E27FC236}">
                <a16:creationId xmlns:a16="http://schemas.microsoft.com/office/drawing/2014/main" id="{5D92BA74-FCC1-49DA-862C-B71E34ACC46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CA0F23F-E6AD-431F-B717-75C9CB1D4FAD}"/>
              </a:ext>
            </a:extLst>
          </p:cNvPr>
          <p:cNvSpPr>
            <a:spLocks noGrp="1"/>
          </p:cNvSpPr>
          <p:nvPr>
            <p:ph type="sldNum" sz="quarter" idx="12"/>
          </p:nvPr>
        </p:nvSpPr>
        <p:spPr/>
        <p:txBody>
          <a:bodyPr/>
          <a:lstStyle/>
          <a:p>
            <a:fld id="{702FAA9F-8C93-48ED-A33B-5C28BD652E42}" type="slidenum">
              <a:rPr lang="zh-CN" altLang="en-US" smtClean="0"/>
              <a:t>‹#›</a:t>
            </a:fld>
            <a:endParaRPr lang="zh-CN" altLang="en-US"/>
          </a:p>
        </p:txBody>
      </p:sp>
    </p:spTree>
    <p:extLst>
      <p:ext uri="{BB962C8B-B14F-4D97-AF65-F5344CB8AC3E}">
        <p14:creationId xmlns:p14="http://schemas.microsoft.com/office/powerpoint/2010/main" val="8005475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D8CE22-4D30-48C0-8F07-4D302EFFEE24}"/>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17EE1926-E0B1-4B94-A739-8DFD32688F00}"/>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B88C4FA-1E31-4EF9-9B9A-A07A76938809}"/>
              </a:ext>
            </a:extLst>
          </p:cNvPr>
          <p:cNvSpPr>
            <a:spLocks noGrp="1"/>
          </p:cNvSpPr>
          <p:nvPr>
            <p:ph type="dt" sz="half" idx="10"/>
          </p:nvPr>
        </p:nvSpPr>
        <p:spPr/>
        <p:txBody>
          <a:bodyPr/>
          <a:lstStyle/>
          <a:p>
            <a:fld id="{02F3B6B3-6989-4F12-A574-BA0BBE6B3A09}" type="datetimeFigureOut">
              <a:rPr lang="zh-CN" altLang="en-US" smtClean="0"/>
              <a:t>2019/4/15</a:t>
            </a:fld>
            <a:endParaRPr lang="zh-CN" altLang="en-US"/>
          </a:p>
        </p:txBody>
      </p:sp>
      <p:sp>
        <p:nvSpPr>
          <p:cNvPr id="5" name="页脚占位符 4">
            <a:extLst>
              <a:ext uri="{FF2B5EF4-FFF2-40B4-BE49-F238E27FC236}">
                <a16:creationId xmlns:a16="http://schemas.microsoft.com/office/drawing/2014/main" id="{1E6FF2AA-5A8B-4C1F-9A37-603D2696ADC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44A21EE-C060-49E6-A6C9-D3053BEDBDE7}"/>
              </a:ext>
            </a:extLst>
          </p:cNvPr>
          <p:cNvSpPr>
            <a:spLocks noGrp="1"/>
          </p:cNvSpPr>
          <p:nvPr>
            <p:ph type="sldNum" sz="quarter" idx="12"/>
          </p:nvPr>
        </p:nvSpPr>
        <p:spPr/>
        <p:txBody>
          <a:bodyPr/>
          <a:lstStyle/>
          <a:p>
            <a:fld id="{702FAA9F-8C93-48ED-A33B-5C28BD652E42}" type="slidenum">
              <a:rPr lang="zh-CN" altLang="en-US" smtClean="0"/>
              <a:t>‹#›</a:t>
            </a:fld>
            <a:endParaRPr lang="zh-CN" altLang="en-US"/>
          </a:p>
        </p:txBody>
      </p:sp>
    </p:spTree>
    <p:extLst>
      <p:ext uri="{BB962C8B-B14F-4D97-AF65-F5344CB8AC3E}">
        <p14:creationId xmlns:p14="http://schemas.microsoft.com/office/powerpoint/2010/main" val="21857741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6705C65-0974-4553-827D-C1CCF8ADBD35}"/>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C5661924-7268-4096-B324-454749C3D4E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CEAE7EAD-5532-43FB-BEBD-5B91EC0D998E}"/>
              </a:ext>
            </a:extLst>
          </p:cNvPr>
          <p:cNvSpPr>
            <a:spLocks noGrp="1"/>
          </p:cNvSpPr>
          <p:nvPr>
            <p:ph type="dt" sz="half" idx="10"/>
          </p:nvPr>
        </p:nvSpPr>
        <p:spPr/>
        <p:txBody>
          <a:bodyPr/>
          <a:lstStyle/>
          <a:p>
            <a:fld id="{02F3B6B3-6989-4F12-A574-BA0BBE6B3A09}" type="datetimeFigureOut">
              <a:rPr lang="zh-CN" altLang="en-US" smtClean="0"/>
              <a:t>2019/4/15</a:t>
            </a:fld>
            <a:endParaRPr lang="zh-CN" altLang="en-US"/>
          </a:p>
        </p:txBody>
      </p:sp>
      <p:sp>
        <p:nvSpPr>
          <p:cNvPr id="5" name="页脚占位符 4">
            <a:extLst>
              <a:ext uri="{FF2B5EF4-FFF2-40B4-BE49-F238E27FC236}">
                <a16:creationId xmlns:a16="http://schemas.microsoft.com/office/drawing/2014/main" id="{A8A227A8-5C5B-4560-92A5-6AC2D7BC96E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D23100A-C805-4E05-87FF-FF13780A2EE1}"/>
              </a:ext>
            </a:extLst>
          </p:cNvPr>
          <p:cNvSpPr>
            <a:spLocks noGrp="1"/>
          </p:cNvSpPr>
          <p:nvPr>
            <p:ph type="sldNum" sz="quarter" idx="12"/>
          </p:nvPr>
        </p:nvSpPr>
        <p:spPr/>
        <p:txBody>
          <a:bodyPr/>
          <a:lstStyle/>
          <a:p>
            <a:fld id="{702FAA9F-8C93-48ED-A33B-5C28BD652E42}" type="slidenum">
              <a:rPr lang="zh-CN" altLang="en-US" smtClean="0"/>
              <a:t>‹#›</a:t>
            </a:fld>
            <a:endParaRPr lang="zh-CN" altLang="en-US"/>
          </a:p>
        </p:txBody>
      </p:sp>
    </p:spTree>
    <p:extLst>
      <p:ext uri="{BB962C8B-B14F-4D97-AF65-F5344CB8AC3E}">
        <p14:creationId xmlns:p14="http://schemas.microsoft.com/office/powerpoint/2010/main" val="12126615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EF4FC3E-E26C-4638-BBBA-1702CF482AD5}"/>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C86A52DA-2FAB-496D-B5A4-CAAB3CCD5513}"/>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144AE7B6-7104-47F2-80F7-41357346B62F}"/>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F0691E1D-3FB9-4B1E-8FC3-CC7FC90FFD7F}"/>
              </a:ext>
            </a:extLst>
          </p:cNvPr>
          <p:cNvSpPr>
            <a:spLocks noGrp="1"/>
          </p:cNvSpPr>
          <p:nvPr>
            <p:ph type="dt" sz="half" idx="10"/>
          </p:nvPr>
        </p:nvSpPr>
        <p:spPr/>
        <p:txBody>
          <a:bodyPr/>
          <a:lstStyle/>
          <a:p>
            <a:fld id="{02F3B6B3-6989-4F12-A574-BA0BBE6B3A09}" type="datetimeFigureOut">
              <a:rPr lang="zh-CN" altLang="en-US" smtClean="0"/>
              <a:t>2019/4/15</a:t>
            </a:fld>
            <a:endParaRPr lang="zh-CN" altLang="en-US"/>
          </a:p>
        </p:txBody>
      </p:sp>
      <p:sp>
        <p:nvSpPr>
          <p:cNvPr id="6" name="页脚占位符 5">
            <a:extLst>
              <a:ext uri="{FF2B5EF4-FFF2-40B4-BE49-F238E27FC236}">
                <a16:creationId xmlns:a16="http://schemas.microsoft.com/office/drawing/2014/main" id="{86AA1DE5-D650-481A-A5C9-4C375F314A8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C40C682B-33C0-403E-AEC6-91CD9D2C2BA7}"/>
              </a:ext>
            </a:extLst>
          </p:cNvPr>
          <p:cNvSpPr>
            <a:spLocks noGrp="1"/>
          </p:cNvSpPr>
          <p:nvPr>
            <p:ph type="sldNum" sz="quarter" idx="12"/>
          </p:nvPr>
        </p:nvSpPr>
        <p:spPr/>
        <p:txBody>
          <a:bodyPr/>
          <a:lstStyle/>
          <a:p>
            <a:fld id="{702FAA9F-8C93-48ED-A33B-5C28BD652E42}" type="slidenum">
              <a:rPr lang="zh-CN" altLang="en-US" smtClean="0"/>
              <a:t>‹#›</a:t>
            </a:fld>
            <a:endParaRPr lang="zh-CN" altLang="en-US"/>
          </a:p>
        </p:txBody>
      </p:sp>
    </p:spTree>
    <p:extLst>
      <p:ext uri="{BB962C8B-B14F-4D97-AF65-F5344CB8AC3E}">
        <p14:creationId xmlns:p14="http://schemas.microsoft.com/office/powerpoint/2010/main" val="4452785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27C62D8-432C-4C44-A04C-78694C430D2B}"/>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9135F4DC-A6E2-41C5-987A-27D4AECE63C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41931A20-C740-4691-8FB8-0D11021A8F80}"/>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DE992F18-E3C3-4CCA-A375-801EDAA72D6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C3C20EC8-1D5D-4DA1-8B47-3B1EE8577851}"/>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C632E008-AEA9-4DE6-9177-ABE376AF34D7}"/>
              </a:ext>
            </a:extLst>
          </p:cNvPr>
          <p:cNvSpPr>
            <a:spLocks noGrp="1"/>
          </p:cNvSpPr>
          <p:nvPr>
            <p:ph type="dt" sz="half" idx="10"/>
          </p:nvPr>
        </p:nvSpPr>
        <p:spPr/>
        <p:txBody>
          <a:bodyPr/>
          <a:lstStyle/>
          <a:p>
            <a:fld id="{02F3B6B3-6989-4F12-A574-BA0BBE6B3A09}" type="datetimeFigureOut">
              <a:rPr lang="zh-CN" altLang="en-US" smtClean="0"/>
              <a:t>2019/4/15</a:t>
            </a:fld>
            <a:endParaRPr lang="zh-CN" altLang="en-US"/>
          </a:p>
        </p:txBody>
      </p:sp>
      <p:sp>
        <p:nvSpPr>
          <p:cNvPr id="8" name="页脚占位符 7">
            <a:extLst>
              <a:ext uri="{FF2B5EF4-FFF2-40B4-BE49-F238E27FC236}">
                <a16:creationId xmlns:a16="http://schemas.microsoft.com/office/drawing/2014/main" id="{14D31EEC-9675-4899-800C-7BF5C4BFA527}"/>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ECBB9912-B03C-4C2A-9276-6C2C836FA2B3}"/>
              </a:ext>
            </a:extLst>
          </p:cNvPr>
          <p:cNvSpPr>
            <a:spLocks noGrp="1"/>
          </p:cNvSpPr>
          <p:nvPr>
            <p:ph type="sldNum" sz="quarter" idx="12"/>
          </p:nvPr>
        </p:nvSpPr>
        <p:spPr/>
        <p:txBody>
          <a:bodyPr/>
          <a:lstStyle/>
          <a:p>
            <a:fld id="{702FAA9F-8C93-48ED-A33B-5C28BD652E42}" type="slidenum">
              <a:rPr lang="zh-CN" altLang="en-US" smtClean="0"/>
              <a:t>‹#›</a:t>
            </a:fld>
            <a:endParaRPr lang="zh-CN" altLang="en-US"/>
          </a:p>
        </p:txBody>
      </p:sp>
    </p:spTree>
    <p:extLst>
      <p:ext uri="{BB962C8B-B14F-4D97-AF65-F5344CB8AC3E}">
        <p14:creationId xmlns:p14="http://schemas.microsoft.com/office/powerpoint/2010/main" val="37312748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412F97D-DAFE-401B-96FA-075C03E4F74D}"/>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B9D67846-177D-4BB7-BC4D-163C6DE0781A}"/>
              </a:ext>
            </a:extLst>
          </p:cNvPr>
          <p:cNvSpPr>
            <a:spLocks noGrp="1"/>
          </p:cNvSpPr>
          <p:nvPr>
            <p:ph type="dt" sz="half" idx="10"/>
          </p:nvPr>
        </p:nvSpPr>
        <p:spPr/>
        <p:txBody>
          <a:bodyPr/>
          <a:lstStyle/>
          <a:p>
            <a:fld id="{02F3B6B3-6989-4F12-A574-BA0BBE6B3A09}" type="datetimeFigureOut">
              <a:rPr lang="zh-CN" altLang="en-US" smtClean="0"/>
              <a:t>2019/4/15</a:t>
            </a:fld>
            <a:endParaRPr lang="zh-CN" altLang="en-US"/>
          </a:p>
        </p:txBody>
      </p:sp>
      <p:sp>
        <p:nvSpPr>
          <p:cNvPr id="4" name="页脚占位符 3">
            <a:extLst>
              <a:ext uri="{FF2B5EF4-FFF2-40B4-BE49-F238E27FC236}">
                <a16:creationId xmlns:a16="http://schemas.microsoft.com/office/drawing/2014/main" id="{15471219-D9D8-45A1-9ACA-B952E84D8644}"/>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24DEAF71-1301-4318-97C6-E2BE7203E48F}"/>
              </a:ext>
            </a:extLst>
          </p:cNvPr>
          <p:cNvSpPr>
            <a:spLocks noGrp="1"/>
          </p:cNvSpPr>
          <p:nvPr>
            <p:ph type="sldNum" sz="quarter" idx="12"/>
          </p:nvPr>
        </p:nvSpPr>
        <p:spPr/>
        <p:txBody>
          <a:bodyPr/>
          <a:lstStyle/>
          <a:p>
            <a:fld id="{702FAA9F-8C93-48ED-A33B-5C28BD652E42}" type="slidenum">
              <a:rPr lang="zh-CN" altLang="en-US" smtClean="0"/>
              <a:t>‹#›</a:t>
            </a:fld>
            <a:endParaRPr lang="zh-CN" altLang="en-US"/>
          </a:p>
        </p:txBody>
      </p:sp>
    </p:spTree>
    <p:extLst>
      <p:ext uri="{BB962C8B-B14F-4D97-AF65-F5344CB8AC3E}">
        <p14:creationId xmlns:p14="http://schemas.microsoft.com/office/powerpoint/2010/main" val="3726524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3B71C2E4-BFA4-440D-AD2E-90D756307A66}"/>
              </a:ext>
            </a:extLst>
          </p:cNvPr>
          <p:cNvSpPr>
            <a:spLocks noGrp="1"/>
          </p:cNvSpPr>
          <p:nvPr>
            <p:ph type="dt" sz="half" idx="10"/>
          </p:nvPr>
        </p:nvSpPr>
        <p:spPr/>
        <p:txBody>
          <a:bodyPr/>
          <a:lstStyle/>
          <a:p>
            <a:fld id="{02F3B6B3-6989-4F12-A574-BA0BBE6B3A09}" type="datetimeFigureOut">
              <a:rPr lang="zh-CN" altLang="en-US" smtClean="0"/>
              <a:t>2019/4/15</a:t>
            </a:fld>
            <a:endParaRPr lang="zh-CN" altLang="en-US"/>
          </a:p>
        </p:txBody>
      </p:sp>
      <p:sp>
        <p:nvSpPr>
          <p:cNvPr id="3" name="页脚占位符 2">
            <a:extLst>
              <a:ext uri="{FF2B5EF4-FFF2-40B4-BE49-F238E27FC236}">
                <a16:creationId xmlns:a16="http://schemas.microsoft.com/office/drawing/2014/main" id="{FCCFD8CF-197C-4301-BF9C-241B9CD0414C}"/>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035CCF9D-125F-4340-8486-71362E1B594E}"/>
              </a:ext>
            </a:extLst>
          </p:cNvPr>
          <p:cNvSpPr>
            <a:spLocks noGrp="1"/>
          </p:cNvSpPr>
          <p:nvPr>
            <p:ph type="sldNum" sz="quarter" idx="12"/>
          </p:nvPr>
        </p:nvSpPr>
        <p:spPr/>
        <p:txBody>
          <a:bodyPr/>
          <a:lstStyle/>
          <a:p>
            <a:fld id="{702FAA9F-8C93-48ED-A33B-5C28BD652E42}" type="slidenum">
              <a:rPr lang="zh-CN" altLang="en-US" smtClean="0"/>
              <a:t>‹#›</a:t>
            </a:fld>
            <a:endParaRPr lang="zh-CN" altLang="en-US"/>
          </a:p>
        </p:txBody>
      </p:sp>
    </p:spTree>
    <p:extLst>
      <p:ext uri="{BB962C8B-B14F-4D97-AF65-F5344CB8AC3E}">
        <p14:creationId xmlns:p14="http://schemas.microsoft.com/office/powerpoint/2010/main" val="143864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1A79B82-1D28-4F19-89B0-8ABF5386819A}"/>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A93F963A-A58A-4EC8-ABA2-DF065D84CF2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741631C2-C509-477B-B222-858242C011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5D76A83C-BE71-415F-A415-937A6708F896}"/>
              </a:ext>
            </a:extLst>
          </p:cNvPr>
          <p:cNvSpPr>
            <a:spLocks noGrp="1"/>
          </p:cNvSpPr>
          <p:nvPr>
            <p:ph type="dt" sz="half" idx="10"/>
          </p:nvPr>
        </p:nvSpPr>
        <p:spPr/>
        <p:txBody>
          <a:bodyPr/>
          <a:lstStyle/>
          <a:p>
            <a:fld id="{02F3B6B3-6989-4F12-A574-BA0BBE6B3A09}" type="datetimeFigureOut">
              <a:rPr lang="zh-CN" altLang="en-US" smtClean="0"/>
              <a:t>2019/4/15</a:t>
            </a:fld>
            <a:endParaRPr lang="zh-CN" altLang="en-US"/>
          </a:p>
        </p:txBody>
      </p:sp>
      <p:sp>
        <p:nvSpPr>
          <p:cNvPr id="6" name="页脚占位符 5">
            <a:extLst>
              <a:ext uri="{FF2B5EF4-FFF2-40B4-BE49-F238E27FC236}">
                <a16:creationId xmlns:a16="http://schemas.microsoft.com/office/drawing/2014/main" id="{70625343-60F3-4DC1-B492-1481C86711C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A6D8B60-7093-41CE-97E6-B1E8B42543D4}"/>
              </a:ext>
            </a:extLst>
          </p:cNvPr>
          <p:cNvSpPr>
            <a:spLocks noGrp="1"/>
          </p:cNvSpPr>
          <p:nvPr>
            <p:ph type="sldNum" sz="quarter" idx="12"/>
          </p:nvPr>
        </p:nvSpPr>
        <p:spPr/>
        <p:txBody>
          <a:bodyPr/>
          <a:lstStyle/>
          <a:p>
            <a:fld id="{702FAA9F-8C93-48ED-A33B-5C28BD652E42}" type="slidenum">
              <a:rPr lang="zh-CN" altLang="en-US" smtClean="0"/>
              <a:t>‹#›</a:t>
            </a:fld>
            <a:endParaRPr lang="zh-CN" altLang="en-US"/>
          </a:p>
        </p:txBody>
      </p:sp>
    </p:spTree>
    <p:extLst>
      <p:ext uri="{BB962C8B-B14F-4D97-AF65-F5344CB8AC3E}">
        <p14:creationId xmlns:p14="http://schemas.microsoft.com/office/powerpoint/2010/main" val="37726328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5E80C1-0C50-4FD9-8082-B8C29932F33F}"/>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FA7F9FFE-5CB8-4993-B20E-15E7C7E59B6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838EB4B8-2392-4463-9AAD-A69A221566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67B0EB3B-28FA-42C8-9487-FC81649C336C}"/>
              </a:ext>
            </a:extLst>
          </p:cNvPr>
          <p:cNvSpPr>
            <a:spLocks noGrp="1"/>
          </p:cNvSpPr>
          <p:nvPr>
            <p:ph type="dt" sz="half" idx="10"/>
          </p:nvPr>
        </p:nvSpPr>
        <p:spPr/>
        <p:txBody>
          <a:bodyPr/>
          <a:lstStyle/>
          <a:p>
            <a:fld id="{02F3B6B3-6989-4F12-A574-BA0BBE6B3A09}" type="datetimeFigureOut">
              <a:rPr lang="zh-CN" altLang="en-US" smtClean="0"/>
              <a:t>2019/4/15</a:t>
            </a:fld>
            <a:endParaRPr lang="zh-CN" altLang="en-US"/>
          </a:p>
        </p:txBody>
      </p:sp>
      <p:sp>
        <p:nvSpPr>
          <p:cNvPr id="6" name="页脚占位符 5">
            <a:extLst>
              <a:ext uri="{FF2B5EF4-FFF2-40B4-BE49-F238E27FC236}">
                <a16:creationId xmlns:a16="http://schemas.microsoft.com/office/drawing/2014/main" id="{4B4243BE-EF02-4447-BB52-6029D29BC8E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7269773-3C4B-4960-93B5-F23D2E76C7AE}"/>
              </a:ext>
            </a:extLst>
          </p:cNvPr>
          <p:cNvSpPr>
            <a:spLocks noGrp="1"/>
          </p:cNvSpPr>
          <p:nvPr>
            <p:ph type="sldNum" sz="quarter" idx="12"/>
          </p:nvPr>
        </p:nvSpPr>
        <p:spPr/>
        <p:txBody>
          <a:bodyPr/>
          <a:lstStyle/>
          <a:p>
            <a:fld id="{702FAA9F-8C93-48ED-A33B-5C28BD652E42}" type="slidenum">
              <a:rPr lang="zh-CN" altLang="en-US" smtClean="0"/>
              <a:t>‹#›</a:t>
            </a:fld>
            <a:endParaRPr lang="zh-CN" altLang="en-US"/>
          </a:p>
        </p:txBody>
      </p:sp>
    </p:spTree>
    <p:extLst>
      <p:ext uri="{BB962C8B-B14F-4D97-AF65-F5344CB8AC3E}">
        <p14:creationId xmlns:p14="http://schemas.microsoft.com/office/powerpoint/2010/main" val="31974844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76357278-C0FB-40AA-8BD2-35263849829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60051B8A-2FA7-45C9-962A-03453A13569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349B65A-6DD2-451C-AEAE-9CA8F0CFA36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F3B6B3-6989-4F12-A574-BA0BBE6B3A09}" type="datetimeFigureOut">
              <a:rPr lang="zh-CN" altLang="en-US" smtClean="0"/>
              <a:t>2019/4/15</a:t>
            </a:fld>
            <a:endParaRPr lang="zh-CN" altLang="en-US"/>
          </a:p>
        </p:txBody>
      </p:sp>
      <p:sp>
        <p:nvSpPr>
          <p:cNvPr id="5" name="页脚占位符 4">
            <a:extLst>
              <a:ext uri="{FF2B5EF4-FFF2-40B4-BE49-F238E27FC236}">
                <a16:creationId xmlns:a16="http://schemas.microsoft.com/office/drawing/2014/main" id="{2E3C360B-2173-4826-A27D-82EA8A09689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363AA4CA-200E-4611-92B1-260D0B8381D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02FAA9F-8C93-48ED-A33B-5C28BD652E42}" type="slidenum">
              <a:rPr lang="zh-CN" altLang="en-US" smtClean="0"/>
              <a:t>‹#›</a:t>
            </a:fld>
            <a:endParaRPr lang="zh-CN" altLang="en-US"/>
          </a:p>
        </p:txBody>
      </p:sp>
    </p:spTree>
    <p:extLst>
      <p:ext uri="{BB962C8B-B14F-4D97-AF65-F5344CB8AC3E}">
        <p14:creationId xmlns:p14="http://schemas.microsoft.com/office/powerpoint/2010/main" val="16787634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a:extLst>
              <a:ext uri="{FF2B5EF4-FFF2-40B4-BE49-F238E27FC236}">
                <a16:creationId xmlns:a16="http://schemas.microsoft.com/office/drawing/2014/main" id="{6C5B90DF-BF1F-4EBE-88EB-7CE1C89CA01F}"/>
              </a:ext>
            </a:extLst>
          </p:cNvPr>
          <p:cNvSpPr>
            <a:spLocks noGrp="1"/>
          </p:cNvSpPr>
          <p:nvPr>
            <p:ph type="title"/>
          </p:nvPr>
        </p:nvSpPr>
        <p:spPr>
          <a:xfrm>
            <a:off x="831850" y="2060394"/>
            <a:ext cx="10515600" cy="1322886"/>
          </a:xfrm>
        </p:spPr>
        <p:txBody>
          <a:bodyPr/>
          <a:lstStyle/>
          <a:p>
            <a:r>
              <a:rPr lang="en-US" altLang="zh-CN" dirty="0"/>
              <a:t>           Zookeeper</a:t>
            </a:r>
            <a:endParaRPr lang="zh-CN" altLang="en-US" dirty="0"/>
          </a:p>
        </p:txBody>
      </p:sp>
      <p:pic>
        <p:nvPicPr>
          <p:cNvPr id="11" name="图片 10">
            <a:extLst>
              <a:ext uri="{FF2B5EF4-FFF2-40B4-BE49-F238E27FC236}">
                <a16:creationId xmlns:a16="http://schemas.microsoft.com/office/drawing/2014/main" id="{6BD531F0-843C-45E9-9B97-E180E17340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17489" y="2321243"/>
            <a:ext cx="752475" cy="1066800"/>
          </a:xfrm>
          <a:prstGeom prst="rect">
            <a:avLst/>
          </a:prstGeom>
        </p:spPr>
      </p:pic>
    </p:spTree>
    <p:extLst>
      <p:ext uri="{BB962C8B-B14F-4D97-AF65-F5344CB8AC3E}">
        <p14:creationId xmlns:p14="http://schemas.microsoft.com/office/powerpoint/2010/main" val="32015501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D5178E1-28AB-41B6-A971-9BED8225DFCD}"/>
              </a:ext>
            </a:extLst>
          </p:cNvPr>
          <p:cNvSpPr>
            <a:spLocks noGrp="1"/>
          </p:cNvSpPr>
          <p:nvPr>
            <p:ph type="title"/>
          </p:nvPr>
        </p:nvSpPr>
        <p:spPr/>
        <p:txBody>
          <a:bodyPr/>
          <a:lstStyle/>
          <a:p>
            <a:r>
              <a:rPr lang="zh-CN" altLang="en-US" dirty="0"/>
              <a:t>主从模式总结</a:t>
            </a:r>
          </a:p>
        </p:txBody>
      </p:sp>
      <p:sp>
        <p:nvSpPr>
          <p:cNvPr id="3" name="内容占位符 2">
            <a:extLst>
              <a:ext uri="{FF2B5EF4-FFF2-40B4-BE49-F238E27FC236}">
                <a16:creationId xmlns:a16="http://schemas.microsoft.com/office/drawing/2014/main" id="{AC463926-BC84-4629-8589-7B5001422ECC}"/>
              </a:ext>
            </a:extLst>
          </p:cNvPr>
          <p:cNvSpPr>
            <a:spLocks noGrp="1"/>
          </p:cNvSpPr>
          <p:nvPr>
            <p:ph idx="1"/>
          </p:nvPr>
        </p:nvSpPr>
        <p:spPr/>
        <p:txBody>
          <a:bodyPr/>
          <a:lstStyle/>
          <a:p>
            <a:pPr marL="0" indent="0">
              <a:buNone/>
            </a:pPr>
            <a:endParaRPr lang="zh-CN" altLang="en-US" dirty="0"/>
          </a:p>
        </p:txBody>
      </p:sp>
    </p:spTree>
    <p:extLst>
      <p:ext uri="{BB962C8B-B14F-4D97-AF65-F5344CB8AC3E}">
        <p14:creationId xmlns:p14="http://schemas.microsoft.com/office/powerpoint/2010/main" val="11681527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CF2FFFE-1319-488B-83A2-6AAF585427A0}"/>
              </a:ext>
            </a:extLst>
          </p:cNvPr>
          <p:cNvSpPr>
            <a:spLocks noGrp="1"/>
          </p:cNvSpPr>
          <p:nvPr>
            <p:ph type="title"/>
          </p:nvPr>
        </p:nvSpPr>
        <p:spPr/>
        <p:txBody>
          <a:bodyPr/>
          <a:lstStyle/>
          <a:p>
            <a:r>
              <a:rPr lang="zh-CN" altLang="en-US" dirty="0"/>
              <a:t>分布式系统的难点</a:t>
            </a:r>
          </a:p>
        </p:txBody>
      </p:sp>
      <p:sp>
        <p:nvSpPr>
          <p:cNvPr id="3" name="内容占位符 2">
            <a:extLst>
              <a:ext uri="{FF2B5EF4-FFF2-40B4-BE49-F238E27FC236}">
                <a16:creationId xmlns:a16="http://schemas.microsoft.com/office/drawing/2014/main" id="{B26AD0D1-DCC6-4E51-A4AA-669B73546D27}"/>
              </a:ext>
            </a:extLst>
          </p:cNvPr>
          <p:cNvSpPr>
            <a:spLocks noGrp="1"/>
          </p:cNvSpPr>
          <p:nvPr>
            <p:ph idx="1"/>
          </p:nvPr>
        </p:nvSpPr>
        <p:spPr/>
        <p:txBody>
          <a:bodyPr/>
          <a:lstStyle/>
          <a:p>
            <a:endParaRPr lang="zh-CN" altLang="en-US" dirty="0"/>
          </a:p>
        </p:txBody>
      </p:sp>
    </p:spTree>
    <p:extLst>
      <p:ext uri="{BB962C8B-B14F-4D97-AF65-F5344CB8AC3E}">
        <p14:creationId xmlns:p14="http://schemas.microsoft.com/office/powerpoint/2010/main" val="13161113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93830F0-9B97-49C4-85A0-9547A243250A}"/>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C6A1CD02-415F-4522-91F7-AA49158D4D99}"/>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23809827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AB13E6-8EAF-458E-B1F0-4C356B3ECE6F}"/>
              </a:ext>
            </a:extLst>
          </p:cNvPr>
          <p:cNvSpPr>
            <a:spLocks noGrp="1"/>
          </p:cNvSpPr>
          <p:nvPr>
            <p:ph type="title"/>
          </p:nvPr>
        </p:nvSpPr>
        <p:spPr/>
        <p:txBody>
          <a:bodyPr/>
          <a:lstStyle/>
          <a:p>
            <a:r>
              <a:rPr lang="zh-CN" altLang="en-US" dirty="0" smtClean="0"/>
              <a:t>单机应用</a:t>
            </a:r>
            <a:endParaRPr lang="zh-CN" altLang="en-US" dirty="0"/>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62112" y="2520156"/>
            <a:ext cx="8867775" cy="2962275"/>
          </a:xfrm>
        </p:spPr>
      </p:pic>
    </p:spTree>
    <p:extLst>
      <p:ext uri="{BB962C8B-B14F-4D97-AF65-F5344CB8AC3E}">
        <p14:creationId xmlns:p14="http://schemas.microsoft.com/office/powerpoint/2010/main" val="12120235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单机应用</a:t>
            </a:r>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62112" y="1996281"/>
            <a:ext cx="8867775" cy="4010025"/>
          </a:xfrm>
        </p:spPr>
      </p:pic>
    </p:spTree>
    <p:extLst>
      <p:ext uri="{BB962C8B-B14F-4D97-AF65-F5344CB8AC3E}">
        <p14:creationId xmlns:p14="http://schemas.microsoft.com/office/powerpoint/2010/main" val="6864088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11B2B9D-7E48-4F1B-B618-2473DAEFB9F2}"/>
              </a:ext>
            </a:extLst>
          </p:cNvPr>
          <p:cNvSpPr>
            <a:spLocks noGrp="1"/>
          </p:cNvSpPr>
          <p:nvPr>
            <p:ph type="title"/>
          </p:nvPr>
        </p:nvSpPr>
        <p:spPr/>
        <p:txBody>
          <a:bodyPr>
            <a:normAutofit/>
          </a:bodyPr>
          <a:lstStyle/>
          <a:p>
            <a:r>
              <a:rPr lang="zh-CN" altLang="en-US" dirty="0"/>
              <a:t>分布式</a:t>
            </a:r>
            <a:r>
              <a:rPr lang="zh-CN" altLang="en-US" dirty="0" smtClean="0"/>
              <a:t>集群</a:t>
            </a:r>
            <a:endParaRPr lang="zh-CN" altLang="en-US" dirty="0"/>
          </a:p>
        </p:txBody>
      </p:sp>
      <p:pic>
        <p:nvPicPr>
          <p:cNvPr id="5" name="内容占位符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65408" y="1825625"/>
            <a:ext cx="7261183" cy="4351338"/>
          </a:xfrm>
        </p:spPr>
      </p:pic>
    </p:spTree>
    <p:extLst>
      <p:ext uri="{BB962C8B-B14F-4D97-AF65-F5344CB8AC3E}">
        <p14:creationId xmlns:p14="http://schemas.microsoft.com/office/powerpoint/2010/main" val="16297969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D565856-D941-47CF-A59D-4D28C7594064}"/>
              </a:ext>
            </a:extLst>
          </p:cNvPr>
          <p:cNvSpPr>
            <a:spLocks noGrp="1"/>
          </p:cNvSpPr>
          <p:nvPr>
            <p:ph type="title"/>
          </p:nvPr>
        </p:nvSpPr>
        <p:spPr/>
        <p:txBody>
          <a:bodyPr/>
          <a:lstStyle/>
          <a:p>
            <a:r>
              <a:rPr lang="zh-CN" altLang="en-US" dirty="0" smtClean="0"/>
              <a:t>主从模式</a:t>
            </a:r>
            <a:endParaRPr lang="zh-CN" altLang="en-US" dirty="0"/>
          </a:p>
        </p:txBody>
      </p:sp>
      <p:sp>
        <p:nvSpPr>
          <p:cNvPr id="3" name="内容占位符 2">
            <a:extLst>
              <a:ext uri="{FF2B5EF4-FFF2-40B4-BE49-F238E27FC236}">
                <a16:creationId xmlns:a16="http://schemas.microsoft.com/office/drawing/2014/main" id="{454C1CCF-D188-4438-9AE8-DB199EAA0C0B}"/>
              </a:ext>
            </a:extLst>
          </p:cNvPr>
          <p:cNvSpPr>
            <a:spLocks noGrp="1"/>
          </p:cNvSpPr>
          <p:nvPr>
            <p:ph idx="1"/>
          </p:nvPr>
        </p:nvSpPr>
        <p:spPr>
          <a:xfrm>
            <a:off x="838200" y="3801291"/>
            <a:ext cx="10515600" cy="2375671"/>
          </a:xfrm>
        </p:spPr>
        <p:txBody>
          <a:bodyPr>
            <a:normAutofit/>
          </a:bodyPr>
          <a:lstStyle/>
          <a:p>
            <a:pPr marL="0" indent="0">
              <a:buNone/>
            </a:pPr>
            <a:r>
              <a:rPr lang="en-US" altLang="zh-CN" dirty="0"/>
              <a:t>	</a:t>
            </a:r>
            <a:r>
              <a:rPr lang="zh-CN" altLang="en-US" dirty="0"/>
              <a:t>在分布式系统设计中一个得到广泛应用的架构：一个主</a:t>
            </a:r>
            <a:r>
              <a:rPr lang="en-US" altLang="zh-CN" dirty="0"/>
              <a:t>-</a:t>
            </a:r>
            <a:r>
              <a:rPr lang="zh-CN" altLang="en-US" dirty="0"/>
              <a:t>从（</a:t>
            </a:r>
            <a:r>
              <a:rPr lang="en-US" altLang="zh-CN" dirty="0"/>
              <a:t>master-worker</a:t>
            </a:r>
            <a:r>
              <a:rPr lang="zh-CN" altLang="en-US" dirty="0"/>
              <a:t>）架构</a:t>
            </a:r>
            <a:r>
              <a:rPr lang="en-US" altLang="zh-CN" dirty="0"/>
              <a:t>,</a:t>
            </a:r>
            <a:r>
              <a:rPr lang="zh-CN" altLang="en-US" dirty="0"/>
              <a:t>该系统中遵循这个架构的一个重要例子是</a:t>
            </a:r>
            <a:r>
              <a:rPr lang="en-US" altLang="zh-CN" dirty="0"/>
              <a:t>HBase——</a:t>
            </a:r>
            <a:r>
              <a:rPr lang="zh-CN" altLang="en-US" dirty="0"/>
              <a:t>一个</a:t>
            </a:r>
            <a:r>
              <a:rPr lang="en-US" altLang="zh-CN" dirty="0"/>
              <a:t>Google</a:t>
            </a:r>
            <a:r>
              <a:rPr lang="zh-CN" altLang="en-US" dirty="0"/>
              <a:t>的数据存储系统（</a:t>
            </a:r>
            <a:r>
              <a:rPr lang="en-US" altLang="zh-CN" dirty="0" err="1"/>
              <a:t>BigTable</a:t>
            </a:r>
            <a:r>
              <a:rPr lang="zh-CN" altLang="en-US" dirty="0"/>
              <a:t>）模型的实现，在最高层，主节点服务器（</a:t>
            </a:r>
            <a:r>
              <a:rPr lang="en-US" altLang="zh-CN" dirty="0" err="1"/>
              <a:t>HMaster</a:t>
            </a:r>
            <a:r>
              <a:rPr lang="zh-CN" altLang="en-US" dirty="0"/>
              <a:t>）负责跟踪区域服务器（</a:t>
            </a:r>
            <a:r>
              <a:rPr lang="en-US" altLang="zh-CN" dirty="0" err="1"/>
              <a:t>HRegionServer</a:t>
            </a:r>
            <a:r>
              <a:rPr lang="zh-CN" altLang="en-US" dirty="0"/>
              <a:t>）是否可用，并分派区域到服务器。</a:t>
            </a:r>
          </a:p>
          <a:p>
            <a:pPr marL="0" indent="0">
              <a:buNone/>
            </a:pPr>
            <a:endParaRPr lang="zh-CN" altLang="en-US" dirty="0"/>
          </a:p>
        </p:txBody>
      </p:sp>
      <p:pic>
        <p:nvPicPr>
          <p:cNvPr id="5" name="图片 4">
            <a:extLst>
              <a:ext uri="{FF2B5EF4-FFF2-40B4-BE49-F238E27FC236}">
                <a16:creationId xmlns:a16="http://schemas.microsoft.com/office/drawing/2014/main" id="{5C4146DA-2BEF-41D3-958F-12535B965F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95612" y="1690688"/>
            <a:ext cx="6200775" cy="1524000"/>
          </a:xfrm>
          <a:prstGeom prst="rect">
            <a:avLst/>
          </a:prstGeom>
        </p:spPr>
      </p:pic>
    </p:spTree>
    <p:extLst>
      <p:ext uri="{BB962C8B-B14F-4D97-AF65-F5344CB8AC3E}">
        <p14:creationId xmlns:p14="http://schemas.microsoft.com/office/powerpoint/2010/main" val="26168850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50CCF6-8E91-44DA-A5EE-0A29651C278A}"/>
              </a:ext>
            </a:extLst>
          </p:cNvPr>
          <p:cNvSpPr>
            <a:spLocks noGrp="1"/>
          </p:cNvSpPr>
          <p:nvPr>
            <p:ph type="title"/>
          </p:nvPr>
        </p:nvSpPr>
        <p:spPr/>
        <p:txBody>
          <a:bodyPr/>
          <a:lstStyle/>
          <a:p>
            <a:r>
              <a:rPr lang="en-US" altLang="zh-CN" dirty="0"/>
              <a:t>master-worker</a:t>
            </a:r>
            <a:r>
              <a:rPr lang="zh-CN" altLang="en-US" dirty="0"/>
              <a:t>模式面临的</a:t>
            </a:r>
            <a:r>
              <a:rPr lang="zh-CN" altLang="en-US" dirty="0" smtClean="0"/>
              <a:t>问题</a:t>
            </a:r>
            <a:endParaRPr lang="zh-CN" altLang="en-US" dirty="0"/>
          </a:p>
        </p:txBody>
      </p:sp>
      <p:sp>
        <p:nvSpPr>
          <p:cNvPr id="3" name="内容占位符 2">
            <a:extLst>
              <a:ext uri="{FF2B5EF4-FFF2-40B4-BE49-F238E27FC236}">
                <a16:creationId xmlns:a16="http://schemas.microsoft.com/office/drawing/2014/main" id="{CCDD81E3-ACBB-4FA0-8E59-BBF7C365ED6A}"/>
              </a:ext>
            </a:extLst>
          </p:cNvPr>
          <p:cNvSpPr>
            <a:spLocks noGrp="1"/>
          </p:cNvSpPr>
          <p:nvPr>
            <p:ph idx="1"/>
          </p:nvPr>
        </p:nvSpPr>
        <p:spPr/>
        <p:txBody>
          <a:bodyPr/>
          <a:lstStyle/>
          <a:p>
            <a:pPr marL="0" indent="0">
              <a:buNone/>
            </a:pPr>
            <a:r>
              <a:rPr lang="zh-CN" altLang="en-US" dirty="0"/>
              <a:t>* 主节点崩溃</a:t>
            </a:r>
          </a:p>
          <a:p>
            <a:pPr marL="0" indent="0">
              <a:buNone/>
            </a:pPr>
            <a:r>
              <a:rPr lang="zh-CN" altLang="en-US" dirty="0"/>
              <a:t>* 从节点崩溃</a:t>
            </a:r>
          </a:p>
          <a:p>
            <a:pPr marL="0" indent="0">
              <a:buNone/>
            </a:pPr>
            <a:r>
              <a:rPr lang="zh-CN" altLang="en-US" dirty="0"/>
              <a:t>* 通信故障</a:t>
            </a:r>
          </a:p>
        </p:txBody>
      </p:sp>
    </p:spTree>
    <p:extLst>
      <p:ext uri="{BB962C8B-B14F-4D97-AF65-F5344CB8AC3E}">
        <p14:creationId xmlns:p14="http://schemas.microsoft.com/office/powerpoint/2010/main" val="2705124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DF98655-AB79-4DB1-B202-A5858292A55B}"/>
              </a:ext>
            </a:extLst>
          </p:cNvPr>
          <p:cNvSpPr>
            <a:spLocks noGrp="1"/>
          </p:cNvSpPr>
          <p:nvPr>
            <p:ph type="title"/>
          </p:nvPr>
        </p:nvSpPr>
        <p:spPr/>
        <p:txBody>
          <a:bodyPr/>
          <a:lstStyle/>
          <a:p>
            <a:r>
              <a:rPr lang="zh-CN" altLang="en-US" dirty="0"/>
              <a:t>主节点崩溃</a:t>
            </a:r>
          </a:p>
        </p:txBody>
      </p:sp>
      <p:sp>
        <p:nvSpPr>
          <p:cNvPr id="3" name="内容占位符 2">
            <a:extLst>
              <a:ext uri="{FF2B5EF4-FFF2-40B4-BE49-F238E27FC236}">
                <a16:creationId xmlns:a16="http://schemas.microsoft.com/office/drawing/2014/main" id="{B667E83E-7AF7-4EC9-AE71-93CF3574A0C6}"/>
              </a:ext>
            </a:extLst>
          </p:cNvPr>
          <p:cNvSpPr>
            <a:spLocks noGrp="1"/>
          </p:cNvSpPr>
          <p:nvPr>
            <p:ph idx="1"/>
          </p:nvPr>
        </p:nvSpPr>
        <p:spPr>
          <a:xfrm>
            <a:off x="838200" y="2220685"/>
            <a:ext cx="10515600" cy="3956277"/>
          </a:xfrm>
        </p:spPr>
        <p:txBody>
          <a:bodyPr/>
          <a:lstStyle/>
          <a:p>
            <a:pPr marL="0" indent="0">
              <a:buNone/>
            </a:pPr>
            <a:r>
              <a:rPr lang="en-US" altLang="zh-CN" dirty="0"/>
              <a:t>	</a:t>
            </a:r>
            <a:r>
              <a:rPr lang="zh-CN" altLang="en-US" dirty="0"/>
              <a:t>如果主节点发送错误并失效，系统将无法分配新的任务或重新分配已失败的任务。这就需要重选备份主节点接管主要主节点的角色，进行故障转移</a:t>
            </a:r>
            <a:r>
              <a:rPr lang="en-US" altLang="zh-CN" dirty="0"/>
              <a:t>,</a:t>
            </a:r>
            <a:r>
              <a:rPr lang="zh-CN" altLang="en-US" dirty="0"/>
              <a:t>数据恢复等等，更糟的是，如果一些从节点无法与主要主节点通信，如由于网络分区（</a:t>
            </a:r>
            <a:r>
              <a:rPr lang="en-US" altLang="zh-CN" dirty="0"/>
              <a:t>network partition</a:t>
            </a:r>
            <a:r>
              <a:rPr lang="zh-CN" altLang="en-US" dirty="0"/>
              <a:t>）错误导致，这些从节点可能会停止与主要主节点的通信，而与第二个主要主节点建立主</a:t>
            </a:r>
            <a:r>
              <a:rPr lang="en-US" altLang="zh-CN" dirty="0"/>
              <a:t>-</a:t>
            </a:r>
            <a:r>
              <a:rPr lang="zh-CN" altLang="en-US" dirty="0"/>
              <a:t>从关系。针对这个场景中导致的问题，我们一般称之为脑裂（</a:t>
            </a:r>
            <a:r>
              <a:rPr lang="en-US" altLang="zh-CN" dirty="0"/>
              <a:t>split-brain</a:t>
            </a:r>
            <a:r>
              <a:rPr lang="zh-CN" altLang="en-US" dirty="0"/>
              <a:t>）：系统中两个或者多个部分开始独立工作，导致整体行为不一致性。我们需要找出一种方法来处理主节点失效的情况，关键是我们需要避免发生脑裂的情况。</a:t>
            </a:r>
          </a:p>
          <a:p>
            <a:pPr marL="0" indent="0">
              <a:buNone/>
            </a:pPr>
            <a:endParaRPr lang="zh-CN" altLang="en-US" dirty="0"/>
          </a:p>
        </p:txBody>
      </p:sp>
    </p:spTree>
    <p:extLst>
      <p:ext uri="{BB962C8B-B14F-4D97-AF65-F5344CB8AC3E}">
        <p14:creationId xmlns:p14="http://schemas.microsoft.com/office/powerpoint/2010/main" val="31711951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699B25F-1067-464A-A439-51DEF682EBE5}"/>
              </a:ext>
            </a:extLst>
          </p:cNvPr>
          <p:cNvSpPr>
            <a:spLocks noGrp="1"/>
          </p:cNvSpPr>
          <p:nvPr>
            <p:ph type="title"/>
          </p:nvPr>
        </p:nvSpPr>
        <p:spPr/>
        <p:txBody>
          <a:bodyPr/>
          <a:lstStyle/>
          <a:p>
            <a:r>
              <a:rPr lang="zh-CN" altLang="en-US" dirty="0"/>
              <a:t>从节点崩溃</a:t>
            </a:r>
          </a:p>
        </p:txBody>
      </p:sp>
      <p:sp>
        <p:nvSpPr>
          <p:cNvPr id="3" name="内容占位符 2">
            <a:extLst>
              <a:ext uri="{FF2B5EF4-FFF2-40B4-BE49-F238E27FC236}">
                <a16:creationId xmlns:a16="http://schemas.microsoft.com/office/drawing/2014/main" id="{FAAC861D-DF0F-41DB-A82B-D7D6C7F80710}"/>
              </a:ext>
            </a:extLst>
          </p:cNvPr>
          <p:cNvSpPr>
            <a:spLocks noGrp="1"/>
          </p:cNvSpPr>
          <p:nvPr>
            <p:ph idx="1"/>
          </p:nvPr>
        </p:nvSpPr>
        <p:spPr>
          <a:xfrm>
            <a:off x="838200" y="2847703"/>
            <a:ext cx="10515600" cy="3329260"/>
          </a:xfrm>
        </p:spPr>
        <p:txBody>
          <a:bodyPr/>
          <a:lstStyle/>
          <a:p>
            <a:pPr marL="0" indent="0">
              <a:buNone/>
            </a:pPr>
            <a:r>
              <a:rPr lang="en-US" altLang="zh-CN" dirty="0"/>
              <a:t>	</a:t>
            </a:r>
            <a:r>
              <a:rPr lang="zh-CN" altLang="en-US" dirty="0"/>
              <a:t>如果从节点崩溃，已分配的任务将无法完成。如果从节点崩溃了，所有已派发给这个从节点且尚未完成的任务需要重新派发。其中首要需求是让主节点具有检测从节点的崩溃的能力。主节点必须能够检测到从节点的崩溃，并确定哪些从节点是否有效以便派发崩溃节点的任务。一个从节点崩溃时，从节点也许执行了部分任务，也许全部执行完，但没有报告结果。如果整个运算过程产生了其他作用，我们还有必要执行某些恢复过程来清除之前的状态。</a:t>
            </a:r>
          </a:p>
          <a:p>
            <a:pPr marL="0" indent="0">
              <a:buNone/>
            </a:pPr>
            <a:endParaRPr lang="zh-CN" altLang="en-US" dirty="0"/>
          </a:p>
        </p:txBody>
      </p:sp>
    </p:spTree>
    <p:extLst>
      <p:ext uri="{BB962C8B-B14F-4D97-AF65-F5344CB8AC3E}">
        <p14:creationId xmlns:p14="http://schemas.microsoft.com/office/powerpoint/2010/main" val="34232777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58F3509-0589-4EC9-96EA-F3F8DB224DA3}"/>
              </a:ext>
            </a:extLst>
          </p:cNvPr>
          <p:cNvSpPr>
            <a:spLocks noGrp="1"/>
          </p:cNvSpPr>
          <p:nvPr>
            <p:ph type="title"/>
          </p:nvPr>
        </p:nvSpPr>
        <p:spPr/>
        <p:txBody>
          <a:bodyPr/>
          <a:lstStyle/>
          <a:p>
            <a:r>
              <a:rPr lang="zh-CN" altLang="en-US" dirty="0"/>
              <a:t>通信故障</a:t>
            </a:r>
          </a:p>
        </p:txBody>
      </p:sp>
      <p:sp>
        <p:nvSpPr>
          <p:cNvPr id="3" name="内容占位符 2">
            <a:extLst>
              <a:ext uri="{FF2B5EF4-FFF2-40B4-BE49-F238E27FC236}">
                <a16:creationId xmlns:a16="http://schemas.microsoft.com/office/drawing/2014/main" id="{C3681F2B-9FEF-4465-B772-28F94D78398B}"/>
              </a:ext>
            </a:extLst>
          </p:cNvPr>
          <p:cNvSpPr>
            <a:spLocks noGrp="1"/>
          </p:cNvSpPr>
          <p:nvPr>
            <p:ph idx="1"/>
          </p:nvPr>
        </p:nvSpPr>
        <p:spPr>
          <a:xfrm>
            <a:off x="838200" y="2795451"/>
            <a:ext cx="10515600" cy="3381512"/>
          </a:xfrm>
        </p:spPr>
        <p:txBody>
          <a:bodyPr/>
          <a:lstStyle/>
          <a:p>
            <a:pPr marL="0" indent="0">
              <a:buNone/>
            </a:pPr>
            <a:r>
              <a:rPr lang="en-US" altLang="zh-CN" dirty="0"/>
              <a:t>	</a:t>
            </a:r>
            <a:r>
              <a:rPr lang="zh-CN" altLang="en-US" dirty="0"/>
              <a:t>如果主节点和从节点之间无法进行信息交换，从节点将无法得知新任务分配给它。如果一个从节点与主节点的网络连接断开，比如网络分区（</a:t>
            </a:r>
            <a:r>
              <a:rPr lang="en-US" altLang="zh-CN" dirty="0"/>
              <a:t>network partition</a:t>
            </a:r>
            <a:r>
              <a:rPr lang="zh-CN" altLang="en-US" dirty="0"/>
              <a:t>）导致，重新分配一个任务可能会导致两个从节点执行相同的任务。如果一个任务允许多次执行，我们在进行任务再分配时可以不用验证第一个从节点是否完成了该任务。如果一个任务不允许，那么我们的应用需要适应多个从节点执行相同任务的可能性。</a:t>
            </a:r>
          </a:p>
          <a:p>
            <a:pPr marL="0" indent="0">
              <a:buNone/>
            </a:pPr>
            <a:endParaRPr lang="zh-CN" altLang="en-US" dirty="0"/>
          </a:p>
        </p:txBody>
      </p:sp>
    </p:spTree>
    <p:extLst>
      <p:ext uri="{BB962C8B-B14F-4D97-AF65-F5344CB8AC3E}">
        <p14:creationId xmlns:p14="http://schemas.microsoft.com/office/powerpoint/2010/main" val="2048380853"/>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91</TotalTime>
  <Words>41</Words>
  <Application>Microsoft Office PowerPoint</Application>
  <PresentationFormat>宽屏</PresentationFormat>
  <Paragraphs>18</Paragraphs>
  <Slides>12</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12</vt:i4>
      </vt:variant>
    </vt:vector>
  </HeadingPairs>
  <TitlesOfParts>
    <vt:vector size="16" baseType="lpstr">
      <vt:lpstr>等线</vt:lpstr>
      <vt:lpstr>等线 Light</vt:lpstr>
      <vt:lpstr>Arial</vt:lpstr>
      <vt:lpstr>Office 主题​​</vt:lpstr>
      <vt:lpstr>           Zookeeper</vt:lpstr>
      <vt:lpstr>单机应用</vt:lpstr>
      <vt:lpstr>单机应用</vt:lpstr>
      <vt:lpstr>分布式集群</vt:lpstr>
      <vt:lpstr>主从模式</vt:lpstr>
      <vt:lpstr>master-worker模式面临的问题</vt:lpstr>
      <vt:lpstr>主节点崩溃</vt:lpstr>
      <vt:lpstr>从节点崩溃</vt:lpstr>
      <vt:lpstr>通信故障</vt:lpstr>
      <vt:lpstr>主从模式总结</vt:lpstr>
      <vt:lpstr>分布式系统的难点</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Zookeeper</dc:title>
  <dc:creator>65536 M</dc:creator>
  <cp:lastModifiedBy>M 莫</cp:lastModifiedBy>
  <cp:revision>19</cp:revision>
  <dcterms:created xsi:type="dcterms:W3CDTF">2019-04-14T15:07:31Z</dcterms:created>
  <dcterms:modified xsi:type="dcterms:W3CDTF">2019-04-15T11:09:21Z</dcterms:modified>
</cp:coreProperties>
</file>