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5" r:id="rId9"/>
    <p:sldId id="264" r:id="rId10"/>
    <p:sldId id="263"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分布式系统的难点</a:t>
            </a:r>
          </a:p>
        </p:txBody>
      </p:sp>
      <p:sp>
        <p:nvSpPr>
          <p:cNvPr id="3" name="内容占位符 2">
            <a:extLst>
              <a:ext uri="{FF2B5EF4-FFF2-40B4-BE49-F238E27FC236}">
                <a16:creationId xmlns:a16="http://schemas.microsoft.com/office/drawing/2014/main" id="{B26AD0D1-DCC6-4E51-A4AA-669B73546D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1611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830F0-9B97-49C4-85A0-9547A24325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A1CD02-415F-4522-91F7-AA49158D4D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98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问题</a:t>
            </a:r>
            <a:r>
              <a:rPr lang="en-US" altLang="zh-CN" dirty="0"/>
              <a:t>1</a:t>
            </a:r>
            <a:r>
              <a:rPr lang="zh-CN" altLang="en-US" dirty="0"/>
              <a:t>：有没有绝对稳定可靠的服务</a:t>
            </a:r>
            <a:r>
              <a:rPr lang="en-US" altLang="zh-CN" dirty="0"/>
              <a:t>?</a:t>
            </a:r>
            <a:endParaRPr lang="zh-CN" altLang="en-US" dirty="0"/>
          </a:p>
        </p:txBody>
      </p:sp>
      <p:pic>
        <p:nvPicPr>
          <p:cNvPr id="5" name="内容占位符 4">
            <a:extLst>
              <a:ext uri="{FF2B5EF4-FFF2-40B4-BE49-F238E27FC236}">
                <a16:creationId xmlns:a16="http://schemas.microsoft.com/office/drawing/2014/main" id="{879AF6B7-063C-4A57-8B58-FE9AD07E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737" y="2567781"/>
            <a:ext cx="8772525" cy="2867025"/>
          </a:xfrm>
        </p:spPr>
      </p:pic>
    </p:spTree>
    <p:extLst>
      <p:ext uri="{BB962C8B-B14F-4D97-AF65-F5344CB8AC3E}">
        <p14:creationId xmlns:p14="http://schemas.microsoft.com/office/powerpoint/2010/main" val="12120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问题</a:t>
            </a:r>
            <a:r>
              <a:rPr lang="en-US" altLang="zh-CN" dirty="0"/>
              <a:t>2</a:t>
            </a:r>
            <a:r>
              <a:rPr lang="zh-CN" altLang="en-US" dirty="0"/>
              <a:t>：自己如何设计一个服务</a:t>
            </a:r>
            <a:r>
              <a:rPr lang="en-US" altLang="zh-CN" dirty="0"/>
              <a:t>,</a:t>
            </a:r>
            <a:r>
              <a:rPr lang="zh-CN" altLang="en-US" dirty="0"/>
              <a:t>能够保证可靠性、一致性、容错？</a:t>
            </a:r>
          </a:p>
        </p:txBody>
      </p:sp>
      <p:sp>
        <p:nvSpPr>
          <p:cNvPr id="7" name="内容占位符 6">
            <a:extLst>
              <a:ext uri="{FF2B5EF4-FFF2-40B4-BE49-F238E27FC236}">
                <a16:creationId xmlns:a16="http://schemas.microsoft.com/office/drawing/2014/main" id="{6F7F40D4-49F5-4B32-995E-64B9B3880D52}"/>
              </a:ext>
            </a:extLst>
          </p:cNvPr>
          <p:cNvSpPr>
            <a:spLocks noGrp="1"/>
          </p:cNvSpPr>
          <p:nvPr>
            <p:ph idx="1"/>
          </p:nvPr>
        </p:nvSpPr>
        <p:spPr>
          <a:xfrm>
            <a:off x="838200" y="3239589"/>
            <a:ext cx="10515600" cy="2937373"/>
          </a:xfrm>
        </p:spPr>
        <p:txBody>
          <a:bodyPr/>
          <a:lstStyle/>
          <a:p>
            <a:pPr marL="0" indent="0">
              <a:buNone/>
            </a:pPr>
            <a:r>
              <a:rPr lang="en-US" altLang="zh-CN" dirty="0"/>
              <a:t>	</a:t>
            </a:r>
            <a:r>
              <a:rPr lang="zh-CN" altLang="en-US" dirty="0"/>
              <a:t>在独立主机上运行的应用与分布式应用发生的故障存在显著的区别：在分布式应用中，可能会发生局部故障，当某独立主机崩溃，其他的主机继续工作，部影响整体服务对外工作</a:t>
            </a:r>
            <a:r>
              <a:rPr lang="en-US" altLang="zh-CN" dirty="0"/>
              <a:t>.</a:t>
            </a:r>
            <a:r>
              <a:rPr lang="zh-CN" altLang="en-US" dirty="0"/>
              <a:t>如果是独立主机崩溃了，就是去服务的可靠性了，整个服务无法对外提供服务。</a:t>
            </a:r>
          </a:p>
          <a:p>
            <a:pPr marL="0" indent="0">
              <a:buNone/>
            </a:pPr>
            <a:endParaRPr lang="zh-CN" altLang="en-US" dirty="0"/>
          </a:p>
        </p:txBody>
      </p:sp>
    </p:spTree>
    <p:extLst>
      <p:ext uri="{BB962C8B-B14F-4D97-AF65-F5344CB8AC3E}">
        <p14:creationId xmlns:p14="http://schemas.microsoft.com/office/powerpoint/2010/main" val="162979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问题</a:t>
            </a:r>
            <a:r>
              <a:rPr lang="en-US" altLang="zh-CN" dirty="0"/>
              <a:t>2</a:t>
            </a:r>
            <a:endParaRPr lang="zh-CN" altLang="en-US" dirty="0"/>
          </a:p>
        </p:txBody>
      </p:sp>
      <p:pic>
        <p:nvPicPr>
          <p:cNvPr id="5" name="内容占位符 4">
            <a:extLst>
              <a:ext uri="{FF2B5EF4-FFF2-40B4-BE49-F238E27FC236}">
                <a16:creationId xmlns:a16="http://schemas.microsoft.com/office/drawing/2014/main" id="{6E71AB05-0534-4AF9-9617-797FE92D9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272" y="1825625"/>
            <a:ext cx="5491456" cy="4351338"/>
          </a:xfrm>
        </p:spPr>
      </p:pic>
    </p:spTree>
    <p:extLst>
      <p:ext uri="{BB962C8B-B14F-4D97-AF65-F5344CB8AC3E}">
        <p14:creationId xmlns:p14="http://schemas.microsoft.com/office/powerpoint/2010/main" val="35431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先从主从模式说起</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5" name="图片 4">
            <a:extLst>
              <a:ext uri="{FF2B5EF4-FFF2-40B4-BE49-F238E27FC236}">
                <a16:creationId xmlns:a16="http://schemas.microsoft.com/office/drawing/2014/main" id="{5C4146DA-2BEF-41D3-958F-12535B965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1690688"/>
            <a:ext cx="6200775" cy="1524000"/>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zh-CN" altLang="en-US" dirty="0"/>
              <a:t>主从模式面对的问题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69</Words>
  <Application>Microsoft Office PowerPoint</Application>
  <PresentationFormat>宽屏</PresentationFormat>
  <Paragraphs>19</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           Zookeeper</vt:lpstr>
      <vt:lpstr>问题1：有没有绝对稳定可靠的服务?</vt:lpstr>
      <vt:lpstr>问题2：自己如何设计一个服务,能够保证可靠性、一致性、容错？</vt:lpstr>
      <vt:lpstr>问题2</vt:lpstr>
      <vt:lpstr>先从主从模式说起</vt:lpstr>
      <vt:lpstr>主从模式面对的问题</vt:lpstr>
      <vt:lpstr>主节点崩溃</vt:lpstr>
      <vt:lpstr>从节点崩溃</vt:lpstr>
      <vt:lpstr>通信故障</vt:lpstr>
      <vt:lpstr>主从模式总结</vt:lpstr>
      <vt:lpstr>分布式系统的难点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11</cp:revision>
  <dcterms:created xsi:type="dcterms:W3CDTF">2019-04-14T15:07:31Z</dcterms:created>
  <dcterms:modified xsi:type="dcterms:W3CDTF">2019-04-14T15:23:30Z</dcterms:modified>
</cp:coreProperties>
</file>