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748" y="1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3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FB01-EEE8-47FD-9879-E387D7838F1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1107739" y="1376772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050389" y="1988840"/>
            <a:ext cx="65462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50389" y="2384884"/>
            <a:ext cx="65462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050389" y="2780928"/>
            <a:ext cx="65462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99863" y="3465004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6370" y="947500"/>
            <a:ext cx="9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CH1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5221" y="3062136"/>
            <a:ext cx="9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CHn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107739" y="1806044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86370" y="1376772"/>
            <a:ext cx="9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CH2</a:t>
            </a:r>
            <a:endParaRPr lang="zh-CN" altLang="en-US" dirty="0"/>
          </a:p>
        </p:txBody>
      </p:sp>
      <p:cxnSp>
        <p:nvCxnSpPr>
          <p:cNvPr id="97" name="肘形连接符 96"/>
          <p:cNvCxnSpPr>
            <a:stCxn id="78" idx="2"/>
            <a:endCxn id="66" idx="2"/>
          </p:cNvCxnSpPr>
          <p:nvPr/>
        </p:nvCxnSpPr>
        <p:spPr>
          <a:xfrm rot="16200000" flipH="1">
            <a:off x="-739147" y="-1113193"/>
            <a:ext cx="1278037" cy="8814459"/>
          </a:xfrm>
          <a:prstGeom prst="bentConnector3">
            <a:avLst>
              <a:gd name="adj1" fmla="val 15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上下箭头 121"/>
          <p:cNvSpPr/>
          <p:nvPr/>
        </p:nvSpPr>
        <p:spPr>
          <a:xfrm rot="16200000">
            <a:off x="5974765" y="1839829"/>
            <a:ext cx="321329" cy="116211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5636074" y="1916106"/>
            <a:ext cx="9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732240" y="836712"/>
            <a:ext cx="1872208" cy="3096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059831" y="836712"/>
            <a:ext cx="2494540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FPGA Board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2445" y="1207880"/>
            <a:ext cx="700380" cy="360040"/>
            <a:chOff x="-6229200" y="-1971600"/>
            <a:chExt cx="4202280" cy="2160240"/>
          </a:xfrm>
        </p:grpSpPr>
        <p:sp>
          <p:nvSpPr>
            <p:cNvPr id="2" name="弧形 1"/>
            <p:cNvSpPr/>
            <p:nvPr/>
          </p:nvSpPr>
          <p:spPr>
            <a:xfrm flipV="1">
              <a:off x="-6229200" y="-1971600"/>
              <a:ext cx="2238794" cy="2160240"/>
            </a:xfrm>
            <a:prstGeom prst="arc">
              <a:avLst>
                <a:gd name="adj1" fmla="val 16200000"/>
                <a:gd name="adj2" fmla="val 55193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-3992880" y="-1568504"/>
              <a:ext cx="1965960" cy="1167581"/>
            </a:xfrm>
            <a:custGeom>
              <a:avLst/>
              <a:gdLst>
                <a:gd name="connsiteX0" fmla="*/ 0 w 1965960"/>
                <a:gd name="connsiteY0" fmla="*/ 623624 h 1167581"/>
                <a:gd name="connsiteX1" fmla="*/ 609600 w 1965960"/>
                <a:gd name="connsiteY1" fmla="*/ 14024 h 1167581"/>
                <a:gd name="connsiteX2" fmla="*/ 975360 w 1965960"/>
                <a:gd name="connsiteY2" fmla="*/ 1157024 h 1167581"/>
                <a:gd name="connsiteX3" fmla="*/ 1463040 w 1965960"/>
                <a:gd name="connsiteY3" fmla="*/ 577904 h 1167581"/>
                <a:gd name="connsiteX4" fmla="*/ 1965960 w 1965960"/>
                <a:gd name="connsiteY4" fmla="*/ 486464 h 1167581"/>
                <a:gd name="connsiteX5" fmla="*/ 1965960 w 1965960"/>
                <a:gd name="connsiteY5" fmla="*/ 486464 h 11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5960" h="1167581">
                  <a:moveTo>
                    <a:pt x="0" y="623624"/>
                  </a:moveTo>
                  <a:cubicBezTo>
                    <a:pt x="223520" y="274374"/>
                    <a:pt x="447040" y="-74876"/>
                    <a:pt x="609600" y="14024"/>
                  </a:cubicBezTo>
                  <a:cubicBezTo>
                    <a:pt x="772160" y="102924"/>
                    <a:pt x="833120" y="1063044"/>
                    <a:pt x="975360" y="1157024"/>
                  </a:cubicBezTo>
                  <a:cubicBezTo>
                    <a:pt x="1117600" y="1251004"/>
                    <a:pt x="1297940" y="689664"/>
                    <a:pt x="1463040" y="577904"/>
                  </a:cubicBezTo>
                  <a:cubicBezTo>
                    <a:pt x="1628140" y="466144"/>
                    <a:pt x="1965960" y="486464"/>
                    <a:pt x="1965960" y="486464"/>
                  </a:cubicBezTo>
                  <a:lnTo>
                    <a:pt x="1965960" y="486464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30530" y="1654326"/>
            <a:ext cx="700380" cy="360040"/>
            <a:chOff x="-6229200" y="-1971600"/>
            <a:chExt cx="4202280" cy="2160240"/>
          </a:xfrm>
        </p:grpSpPr>
        <p:sp>
          <p:nvSpPr>
            <p:cNvPr id="68" name="弧形 67"/>
            <p:cNvSpPr/>
            <p:nvPr/>
          </p:nvSpPr>
          <p:spPr>
            <a:xfrm flipV="1">
              <a:off x="-6229200" y="-1971600"/>
              <a:ext cx="2238794" cy="2160240"/>
            </a:xfrm>
            <a:prstGeom prst="arc">
              <a:avLst>
                <a:gd name="adj1" fmla="val 16200000"/>
                <a:gd name="adj2" fmla="val 55193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-3992880" y="-1568504"/>
              <a:ext cx="1965960" cy="1167581"/>
            </a:xfrm>
            <a:custGeom>
              <a:avLst/>
              <a:gdLst>
                <a:gd name="connsiteX0" fmla="*/ 0 w 1965960"/>
                <a:gd name="connsiteY0" fmla="*/ 623624 h 1167581"/>
                <a:gd name="connsiteX1" fmla="*/ 609600 w 1965960"/>
                <a:gd name="connsiteY1" fmla="*/ 14024 h 1167581"/>
                <a:gd name="connsiteX2" fmla="*/ 975360 w 1965960"/>
                <a:gd name="connsiteY2" fmla="*/ 1157024 h 1167581"/>
                <a:gd name="connsiteX3" fmla="*/ 1463040 w 1965960"/>
                <a:gd name="connsiteY3" fmla="*/ 577904 h 1167581"/>
                <a:gd name="connsiteX4" fmla="*/ 1965960 w 1965960"/>
                <a:gd name="connsiteY4" fmla="*/ 486464 h 1167581"/>
                <a:gd name="connsiteX5" fmla="*/ 1965960 w 1965960"/>
                <a:gd name="connsiteY5" fmla="*/ 486464 h 11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5960" h="1167581">
                  <a:moveTo>
                    <a:pt x="0" y="623624"/>
                  </a:moveTo>
                  <a:cubicBezTo>
                    <a:pt x="223520" y="274374"/>
                    <a:pt x="447040" y="-74876"/>
                    <a:pt x="609600" y="14024"/>
                  </a:cubicBezTo>
                  <a:cubicBezTo>
                    <a:pt x="772160" y="102924"/>
                    <a:pt x="833120" y="1063044"/>
                    <a:pt x="975360" y="1157024"/>
                  </a:cubicBezTo>
                  <a:cubicBezTo>
                    <a:pt x="1117600" y="1251004"/>
                    <a:pt x="1297940" y="689664"/>
                    <a:pt x="1463040" y="577904"/>
                  </a:cubicBezTo>
                  <a:cubicBezTo>
                    <a:pt x="1628140" y="466144"/>
                    <a:pt x="1965960" y="486464"/>
                    <a:pt x="1965960" y="486464"/>
                  </a:cubicBezTo>
                  <a:lnTo>
                    <a:pt x="1965960" y="486464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9708" y="3293337"/>
            <a:ext cx="700380" cy="360040"/>
            <a:chOff x="-6229200" y="-1971600"/>
            <a:chExt cx="4202280" cy="2160240"/>
          </a:xfrm>
        </p:grpSpPr>
        <p:sp>
          <p:nvSpPr>
            <p:cNvPr id="76" name="弧形 75"/>
            <p:cNvSpPr/>
            <p:nvPr/>
          </p:nvSpPr>
          <p:spPr>
            <a:xfrm flipV="1">
              <a:off x="-6229200" y="-1971600"/>
              <a:ext cx="2238794" cy="2160240"/>
            </a:xfrm>
            <a:prstGeom prst="arc">
              <a:avLst>
                <a:gd name="adj1" fmla="val 16200000"/>
                <a:gd name="adj2" fmla="val 55193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-3992880" y="-1568504"/>
              <a:ext cx="1965960" cy="1167581"/>
            </a:xfrm>
            <a:custGeom>
              <a:avLst/>
              <a:gdLst>
                <a:gd name="connsiteX0" fmla="*/ 0 w 1965960"/>
                <a:gd name="connsiteY0" fmla="*/ 623624 h 1167581"/>
                <a:gd name="connsiteX1" fmla="*/ 609600 w 1965960"/>
                <a:gd name="connsiteY1" fmla="*/ 14024 h 1167581"/>
                <a:gd name="connsiteX2" fmla="*/ 975360 w 1965960"/>
                <a:gd name="connsiteY2" fmla="*/ 1157024 h 1167581"/>
                <a:gd name="connsiteX3" fmla="*/ 1463040 w 1965960"/>
                <a:gd name="connsiteY3" fmla="*/ 577904 h 1167581"/>
                <a:gd name="connsiteX4" fmla="*/ 1965960 w 1965960"/>
                <a:gd name="connsiteY4" fmla="*/ 486464 h 1167581"/>
                <a:gd name="connsiteX5" fmla="*/ 1965960 w 1965960"/>
                <a:gd name="connsiteY5" fmla="*/ 486464 h 11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5960" h="1167581">
                  <a:moveTo>
                    <a:pt x="0" y="623624"/>
                  </a:moveTo>
                  <a:cubicBezTo>
                    <a:pt x="223520" y="274374"/>
                    <a:pt x="447040" y="-74876"/>
                    <a:pt x="609600" y="14024"/>
                  </a:cubicBezTo>
                  <a:cubicBezTo>
                    <a:pt x="772160" y="102924"/>
                    <a:pt x="833120" y="1063044"/>
                    <a:pt x="975360" y="1157024"/>
                  </a:cubicBezTo>
                  <a:cubicBezTo>
                    <a:pt x="1117600" y="1251004"/>
                    <a:pt x="1297940" y="689664"/>
                    <a:pt x="1463040" y="577904"/>
                  </a:cubicBezTo>
                  <a:cubicBezTo>
                    <a:pt x="1628140" y="466144"/>
                    <a:pt x="1965960" y="486464"/>
                    <a:pt x="1965960" y="486464"/>
                  </a:cubicBezTo>
                  <a:lnTo>
                    <a:pt x="1965960" y="486464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-5224553" y="2114747"/>
            <a:ext cx="1434390" cy="54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-2846183" y="836712"/>
            <a:ext cx="2331911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Optical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78" idx="3"/>
            <a:endCxn id="83" idx="1"/>
          </p:cNvCxnSpPr>
          <p:nvPr/>
        </p:nvCxnSpPr>
        <p:spPr>
          <a:xfrm>
            <a:off x="-3790163" y="2384883"/>
            <a:ext cx="94398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-486105" y="1387900"/>
            <a:ext cx="94398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-486105" y="1855952"/>
            <a:ext cx="94398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-486105" y="3473356"/>
            <a:ext cx="94398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-29966" y="1988840"/>
            <a:ext cx="65462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-29966" y="2384884"/>
            <a:ext cx="65462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-29966" y="2780928"/>
            <a:ext cx="65462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101"/>
          <p:cNvSpPr txBox="1"/>
          <p:nvPr/>
        </p:nvSpPr>
        <p:spPr>
          <a:xfrm>
            <a:off x="-1610772" y="4671967"/>
            <a:ext cx="302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SYNCHRONOUS CLK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7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156323" y="-243408"/>
            <a:ext cx="18233379" cy="8078732"/>
            <a:chOff x="-4156323" y="-243408"/>
            <a:chExt cx="18233379" cy="8078732"/>
          </a:xfrm>
        </p:grpSpPr>
        <p:sp>
          <p:nvSpPr>
            <p:cNvPr id="4" name="圆角矩形 3"/>
            <p:cNvSpPr/>
            <p:nvPr/>
          </p:nvSpPr>
          <p:spPr>
            <a:xfrm>
              <a:off x="-1980728" y="-243408"/>
              <a:ext cx="13681520" cy="710140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612576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IODELAY2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-2556792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-1614142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614142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614142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-2564668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/>
            <p:cNvSpPr txBox="1"/>
            <p:nvPr/>
          </p:nvSpPr>
          <p:spPr>
            <a:xfrm>
              <a:off x="-2078161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-2089310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CHn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518882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PULSE SHAPING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-2556792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35"/>
            <p:cNvSpPr txBox="1"/>
            <p:nvPr/>
          </p:nvSpPr>
          <p:spPr>
            <a:xfrm>
              <a:off x="-2078161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03267" y="2132856"/>
              <a:ext cx="907322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04925" y="1001988"/>
              <a:ext cx="1872208" cy="278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COINCIDENCE LOGIC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766011" y="1252146"/>
              <a:ext cx="941893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7904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Register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1548680" y="216024"/>
              <a:ext cx="881150" cy="404664"/>
              <a:chOff x="-3348880" y="-84743"/>
              <a:chExt cx="1368152" cy="484666"/>
            </a:xfrm>
          </p:grpSpPr>
          <p:cxnSp>
            <p:nvCxnSpPr>
              <p:cNvPr id="21" name="肘形连接符 20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-1548680" y="829290"/>
              <a:ext cx="881150" cy="367462"/>
              <a:chOff x="-3348880" y="647500"/>
              <a:chExt cx="1368152" cy="484666"/>
            </a:xfrm>
          </p:grpSpPr>
          <p:cxnSp>
            <p:nvCxnSpPr>
              <p:cNvPr id="24" name="肘形连接符 23"/>
              <p:cNvCxnSpPr/>
              <p:nvPr/>
            </p:nvCxnSpPr>
            <p:spPr>
              <a:xfrm flipV="1">
                <a:off x="-3348880" y="647500"/>
                <a:ext cx="576064" cy="484666"/>
              </a:xfrm>
              <a:prstGeom prst="bentConnector3">
                <a:avLst>
                  <a:gd name="adj1" fmla="val 803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/>
              <p:nvPr/>
            </p:nvCxnSpPr>
            <p:spPr>
              <a:xfrm>
                <a:off x="-2772816" y="647500"/>
                <a:ext cx="792088" cy="484666"/>
              </a:xfrm>
              <a:prstGeom prst="bentConnector3">
                <a:avLst>
                  <a:gd name="adj1" fmla="val 6188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662793" y="188640"/>
              <a:ext cx="881150" cy="404664"/>
              <a:chOff x="-3348880" y="-84743"/>
              <a:chExt cx="1368152" cy="484666"/>
            </a:xfrm>
          </p:grpSpPr>
          <p:cxnSp>
            <p:nvCxnSpPr>
              <p:cNvPr id="27" name="肘形连接符 26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662793" y="778396"/>
              <a:ext cx="881150" cy="404664"/>
              <a:chOff x="-3348880" y="-84743"/>
              <a:chExt cx="1368152" cy="484666"/>
            </a:xfrm>
          </p:grpSpPr>
          <p:cxnSp>
            <p:nvCxnSpPr>
              <p:cNvPr id="30" name="肘形连接符 29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2725143" y="156277"/>
              <a:ext cx="881150" cy="404664"/>
              <a:chOff x="2740660" y="144016"/>
              <a:chExt cx="881150" cy="404664"/>
            </a:xfrm>
          </p:grpSpPr>
          <p:cxnSp>
            <p:nvCxnSpPr>
              <p:cNvPr id="33" name="肘形连接符 32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33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2725143" y="745168"/>
              <a:ext cx="881150" cy="404664"/>
              <a:chOff x="2740660" y="144016"/>
              <a:chExt cx="881150" cy="404664"/>
            </a:xfrm>
          </p:grpSpPr>
          <p:cxnSp>
            <p:nvCxnSpPr>
              <p:cNvPr id="36" name="肘形连接符 35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肘形连接符 37"/>
            <p:cNvCxnSpPr>
              <a:endCxn id="48" idx="1"/>
            </p:cNvCxnSpPr>
            <p:nvPr/>
          </p:nvCxnSpPr>
          <p:spPr>
            <a:xfrm>
              <a:off x="8090251" y="2419080"/>
              <a:ext cx="1103379" cy="8105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endCxn id="47" idx="1"/>
            </p:cNvCxnSpPr>
            <p:nvPr/>
          </p:nvCxnSpPr>
          <p:spPr>
            <a:xfrm flipV="1">
              <a:off x="8113510" y="1540178"/>
              <a:ext cx="1080120" cy="876126"/>
            </a:xfrm>
            <a:prstGeom prst="bentConnector3">
              <a:avLst>
                <a:gd name="adj1" fmla="val 4865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707904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580112" y="1233897"/>
              <a:ext cx="624814" cy="576064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-620452" y="5190420"/>
              <a:ext cx="11686290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WISHBONE BUS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40" idx="0"/>
              <a:endCxn id="19" idx="2"/>
            </p:cNvCxnSpPr>
            <p:nvPr/>
          </p:nvCxnSpPr>
          <p:spPr>
            <a:xfrm flipV="1">
              <a:off x="4644008" y="2099628"/>
              <a:ext cx="0" cy="570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/>
            <p:nvPr/>
          </p:nvCxnSpPr>
          <p:spPr>
            <a:xfrm flipV="1">
              <a:off x="-2556792" y="3246802"/>
              <a:ext cx="6272572" cy="1207522"/>
            </a:xfrm>
            <a:prstGeom prst="bentConnector3">
              <a:avLst>
                <a:gd name="adj1" fmla="val 921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01"/>
            <p:cNvSpPr txBox="1"/>
            <p:nvPr/>
          </p:nvSpPr>
          <p:spPr>
            <a:xfrm>
              <a:off x="-662345" y="4067780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SYNCHRONOUS CLK</a:t>
              </a:r>
              <a:endParaRPr lang="zh-CN" altLang="en-US" dirty="0"/>
            </a:p>
          </p:txBody>
        </p:sp>
        <p:sp>
          <p:nvSpPr>
            <p:cNvPr id="46" name="TextBox 102"/>
            <p:cNvSpPr txBox="1"/>
            <p:nvPr/>
          </p:nvSpPr>
          <p:spPr>
            <a:xfrm>
              <a:off x="4283968" y="2200218"/>
              <a:ext cx="216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SHIFTED CLK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9193630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193630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BRAM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 rot="16200000">
              <a:off x="-689556" y="4393359"/>
              <a:ext cx="1378097" cy="216028"/>
            </a:xfrm>
            <a:prstGeom prst="rightArrow">
              <a:avLst>
                <a:gd name="adj1" fmla="val 50000"/>
                <a:gd name="adj2" fmla="val 6007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箭头 49"/>
            <p:cNvSpPr/>
            <p:nvPr/>
          </p:nvSpPr>
          <p:spPr>
            <a:xfrm rot="16200000">
              <a:off x="3983624" y="4330354"/>
              <a:ext cx="1378097" cy="342039"/>
            </a:xfrm>
            <a:prstGeom prst="rightArrow">
              <a:avLst>
                <a:gd name="adj1" fmla="val 50000"/>
                <a:gd name="adj2" fmla="val 6007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202708" y="4161646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上下箭头 51"/>
            <p:cNvSpPr/>
            <p:nvPr/>
          </p:nvSpPr>
          <p:spPr>
            <a:xfrm>
              <a:off x="10068824" y="4747002"/>
              <a:ext cx="121820" cy="443418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2204848" y="947500"/>
              <a:ext cx="1872208" cy="5361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LPDDR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右箭头 53"/>
            <p:cNvSpPr/>
            <p:nvPr/>
          </p:nvSpPr>
          <p:spPr>
            <a:xfrm>
              <a:off x="11075978" y="1273406"/>
              <a:ext cx="1128870" cy="576064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上下箭头 54"/>
            <p:cNvSpPr/>
            <p:nvPr/>
          </p:nvSpPr>
          <p:spPr>
            <a:xfrm rot="16200000">
              <a:off x="11480279" y="5206967"/>
              <a:ext cx="282619" cy="1085805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右箭头 55"/>
            <p:cNvSpPr/>
            <p:nvPr/>
          </p:nvSpPr>
          <p:spPr>
            <a:xfrm rot="5400000">
              <a:off x="9964150" y="3842969"/>
              <a:ext cx="349321" cy="288033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20"/>
            <p:cNvSpPr txBox="1"/>
            <p:nvPr/>
          </p:nvSpPr>
          <p:spPr>
            <a:xfrm>
              <a:off x="9642062" y="71951"/>
              <a:ext cx="99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FPGA</a:t>
              </a:r>
              <a:endParaRPr lang="zh-CN" altLang="en-US" sz="2400" dirty="0"/>
            </a:p>
          </p:txBody>
        </p:sp>
        <p:sp>
          <p:nvSpPr>
            <p:cNvPr id="58" name="上下箭头 57"/>
            <p:cNvSpPr/>
            <p:nvPr/>
          </p:nvSpPr>
          <p:spPr>
            <a:xfrm rot="16200000">
              <a:off x="-1761340" y="4805231"/>
              <a:ext cx="282619" cy="1889275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123"/>
            <p:cNvSpPr txBox="1"/>
            <p:nvPr/>
          </p:nvSpPr>
          <p:spPr>
            <a:xfrm>
              <a:off x="-2116781" y="5239227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USB</a:t>
              </a:r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763094" y="4346312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-4156323" y="5216489"/>
              <a:ext cx="1583955" cy="1066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USB chip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上下箭头 65"/>
            <p:cNvSpPr/>
            <p:nvPr/>
          </p:nvSpPr>
          <p:spPr>
            <a:xfrm rot="10800000">
              <a:off x="-3505548" y="6283246"/>
              <a:ext cx="282403" cy="48532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123"/>
            <p:cNvSpPr txBox="1"/>
            <p:nvPr/>
          </p:nvSpPr>
          <p:spPr>
            <a:xfrm>
              <a:off x="-3437927" y="63334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USB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-4156323" y="6768566"/>
              <a:ext cx="1583955" cy="1066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-3185164" y="1207880"/>
              <a:ext cx="700380" cy="360040"/>
              <a:chOff x="-6229200" y="-1971600"/>
              <a:chExt cx="4202280" cy="2160240"/>
            </a:xfrm>
          </p:grpSpPr>
          <p:sp>
            <p:nvSpPr>
              <p:cNvPr id="70" name="弧形 69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-3197079" y="1654326"/>
              <a:ext cx="700380" cy="360040"/>
              <a:chOff x="-6229200" y="-1971600"/>
              <a:chExt cx="4202280" cy="2160240"/>
            </a:xfrm>
          </p:grpSpPr>
          <p:sp>
            <p:nvSpPr>
              <p:cNvPr id="73" name="弧形 72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-3197901" y="3293337"/>
              <a:ext cx="700380" cy="360040"/>
              <a:chOff x="-6229200" y="-1971600"/>
              <a:chExt cx="4202280" cy="2160240"/>
            </a:xfrm>
          </p:grpSpPr>
          <p:sp>
            <p:nvSpPr>
              <p:cNvPr id="76" name="弧形 75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直接箭头连接符 77"/>
            <p:cNvCxnSpPr/>
            <p:nvPr/>
          </p:nvCxnSpPr>
          <p:spPr>
            <a:xfrm>
              <a:off x="-4113714" y="1387900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-4113714" y="1855952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-4113714" y="3473356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-3657575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3657575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3657575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91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41</Words>
  <Application>Microsoft Office PowerPoint</Application>
  <PresentationFormat>全屏显示(4:3)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Wei Li</cp:lastModifiedBy>
  <cp:revision>22</cp:revision>
  <dcterms:created xsi:type="dcterms:W3CDTF">2016-10-08T09:10:03Z</dcterms:created>
  <dcterms:modified xsi:type="dcterms:W3CDTF">2016-10-14T06:53:02Z</dcterms:modified>
</cp:coreProperties>
</file>