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0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3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FB01-EEE8-47FD-9879-E387D7838F1B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-4436876" y="-243408"/>
            <a:ext cx="18513932" cy="7101408"/>
            <a:chOff x="-4436876" y="-243408"/>
            <a:chExt cx="18513932" cy="7101408"/>
          </a:xfrm>
        </p:grpSpPr>
        <p:sp>
          <p:nvSpPr>
            <p:cNvPr id="4" name="圆角矩形 3"/>
            <p:cNvSpPr/>
            <p:nvPr/>
          </p:nvSpPr>
          <p:spPr>
            <a:xfrm>
              <a:off x="-1980728" y="-243408"/>
              <a:ext cx="13681520" cy="710140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612576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IODELAY2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-2556792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-1614142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614142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-1614142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-2564668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2078161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2089310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CH32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518882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PULSE SHAPING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-2556792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-2078161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603267" y="2132856"/>
              <a:ext cx="907322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204925" y="1001988"/>
              <a:ext cx="1872208" cy="278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COINCIDENCE LOGIC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右箭头 38"/>
            <p:cNvSpPr/>
            <p:nvPr/>
          </p:nvSpPr>
          <p:spPr>
            <a:xfrm>
              <a:off x="2766011" y="1252146"/>
              <a:ext cx="941893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7904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Register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3121746" y="216024"/>
              <a:ext cx="881150" cy="404664"/>
              <a:chOff x="-3348880" y="-84743"/>
              <a:chExt cx="1368152" cy="484666"/>
            </a:xfrm>
          </p:grpSpPr>
          <p:cxnSp>
            <p:nvCxnSpPr>
              <p:cNvPr id="48" name="肘形连接符 47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肘形连接符 49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-3121746" y="829290"/>
              <a:ext cx="881150" cy="367462"/>
              <a:chOff x="-3348880" y="647500"/>
              <a:chExt cx="1368152" cy="484666"/>
            </a:xfrm>
          </p:grpSpPr>
          <p:cxnSp>
            <p:nvCxnSpPr>
              <p:cNvPr id="55" name="肘形连接符 54"/>
              <p:cNvCxnSpPr/>
              <p:nvPr/>
            </p:nvCxnSpPr>
            <p:spPr>
              <a:xfrm flipV="1">
                <a:off x="-3348880" y="647500"/>
                <a:ext cx="576064" cy="484666"/>
              </a:xfrm>
              <a:prstGeom prst="bentConnector3">
                <a:avLst>
                  <a:gd name="adj1" fmla="val 803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肘形连接符 55"/>
              <p:cNvCxnSpPr/>
              <p:nvPr/>
            </p:nvCxnSpPr>
            <p:spPr>
              <a:xfrm>
                <a:off x="-2772816" y="647500"/>
                <a:ext cx="792088" cy="484666"/>
              </a:xfrm>
              <a:prstGeom prst="bentConnector3">
                <a:avLst>
                  <a:gd name="adj1" fmla="val 6188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/>
            <p:cNvGrpSpPr/>
            <p:nvPr/>
          </p:nvGrpSpPr>
          <p:grpSpPr>
            <a:xfrm>
              <a:off x="662793" y="188640"/>
              <a:ext cx="881150" cy="404664"/>
              <a:chOff x="-3348880" y="-84743"/>
              <a:chExt cx="1368152" cy="484666"/>
            </a:xfrm>
          </p:grpSpPr>
          <p:cxnSp>
            <p:nvCxnSpPr>
              <p:cNvPr id="64" name="肘形连接符 63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肘形连接符 64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662793" y="778396"/>
              <a:ext cx="881150" cy="404664"/>
              <a:chOff x="-3348880" y="-84743"/>
              <a:chExt cx="1368152" cy="484666"/>
            </a:xfrm>
          </p:grpSpPr>
          <p:cxnSp>
            <p:nvCxnSpPr>
              <p:cNvPr id="70" name="肘形连接符 69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肘形连接符 70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2725143" y="156277"/>
              <a:ext cx="881150" cy="404664"/>
              <a:chOff x="2740660" y="144016"/>
              <a:chExt cx="881150" cy="404664"/>
            </a:xfrm>
          </p:grpSpPr>
          <p:cxnSp>
            <p:nvCxnSpPr>
              <p:cNvPr id="73" name="肘形连接符 72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肘形连接符 73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2725143" y="745168"/>
              <a:ext cx="881150" cy="404664"/>
              <a:chOff x="2740660" y="144016"/>
              <a:chExt cx="881150" cy="404664"/>
            </a:xfrm>
          </p:grpSpPr>
          <p:cxnSp>
            <p:nvCxnSpPr>
              <p:cNvPr id="81" name="肘形连接符 80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肘形连接符 81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肘形连接符 84"/>
            <p:cNvCxnSpPr>
              <a:endCxn id="109" idx="1"/>
            </p:cNvCxnSpPr>
            <p:nvPr/>
          </p:nvCxnSpPr>
          <p:spPr>
            <a:xfrm>
              <a:off x="8090251" y="2419080"/>
              <a:ext cx="1103379" cy="8105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/>
            <p:cNvCxnSpPr>
              <a:endCxn id="105" idx="1"/>
            </p:cNvCxnSpPr>
            <p:nvPr/>
          </p:nvCxnSpPr>
          <p:spPr>
            <a:xfrm flipV="1">
              <a:off x="8113510" y="1540178"/>
              <a:ext cx="1080120" cy="876126"/>
            </a:xfrm>
            <a:prstGeom prst="bentConnector3">
              <a:avLst>
                <a:gd name="adj1" fmla="val 4865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3707904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右箭头 91"/>
            <p:cNvSpPr/>
            <p:nvPr/>
          </p:nvSpPr>
          <p:spPr>
            <a:xfrm>
              <a:off x="5580112" y="1233897"/>
              <a:ext cx="624814" cy="576064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-620452" y="5190420"/>
              <a:ext cx="11686290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WISHBONE BUS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接箭头连接符 94"/>
            <p:cNvCxnSpPr>
              <a:stCxn id="91" idx="0"/>
              <a:endCxn id="40" idx="2"/>
            </p:cNvCxnSpPr>
            <p:nvPr/>
          </p:nvCxnSpPr>
          <p:spPr>
            <a:xfrm flipV="1">
              <a:off x="4644008" y="2099628"/>
              <a:ext cx="0" cy="570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肘形连接符 96"/>
            <p:cNvCxnSpPr/>
            <p:nvPr/>
          </p:nvCxnSpPr>
          <p:spPr>
            <a:xfrm flipV="1">
              <a:off x="-2556792" y="3246802"/>
              <a:ext cx="6272572" cy="1207522"/>
            </a:xfrm>
            <a:prstGeom prst="bentConnector3">
              <a:avLst>
                <a:gd name="adj1" fmla="val 921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-662345" y="4067780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SYNCHRONOUS CLK</a:t>
              </a:r>
              <a:endParaRPr lang="zh-CN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83968" y="2200218"/>
              <a:ext cx="216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SHIFTED CLK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9193630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9193630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BRAM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右箭头 112"/>
            <p:cNvSpPr/>
            <p:nvPr/>
          </p:nvSpPr>
          <p:spPr>
            <a:xfrm rot="16200000">
              <a:off x="-689556" y="4393359"/>
              <a:ext cx="1378097" cy="216028"/>
            </a:xfrm>
            <a:prstGeom prst="rightArrow">
              <a:avLst>
                <a:gd name="adj1" fmla="val 50000"/>
                <a:gd name="adj2" fmla="val 6007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右箭头 113"/>
            <p:cNvSpPr/>
            <p:nvPr/>
          </p:nvSpPr>
          <p:spPr>
            <a:xfrm rot="16200000">
              <a:off x="3983624" y="4330354"/>
              <a:ext cx="1378097" cy="342039"/>
            </a:xfrm>
            <a:prstGeom prst="rightArrow">
              <a:avLst>
                <a:gd name="adj1" fmla="val 50000"/>
                <a:gd name="adj2" fmla="val 6007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202708" y="4161646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上下箭头 115"/>
            <p:cNvSpPr/>
            <p:nvPr/>
          </p:nvSpPr>
          <p:spPr>
            <a:xfrm>
              <a:off x="10068824" y="4747002"/>
              <a:ext cx="121820" cy="443418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12204848" y="947500"/>
              <a:ext cx="1872208" cy="5361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LPDDR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右箭头 117"/>
            <p:cNvSpPr/>
            <p:nvPr/>
          </p:nvSpPr>
          <p:spPr>
            <a:xfrm>
              <a:off x="11075978" y="1273406"/>
              <a:ext cx="1128870" cy="576064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上下箭头 118"/>
            <p:cNvSpPr/>
            <p:nvPr/>
          </p:nvSpPr>
          <p:spPr>
            <a:xfrm rot="16200000">
              <a:off x="11480279" y="5206967"/>
              <a:ext cx="282619" cy="1085805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右箭头 119"/>
            <p:cNvSpPr/>
            <p:nvPr/>
          </p:nvSpPr>
          <p:spPr>
            <a:xfrm rot="5400000">
              <a:off x="9964150" y="3842969"/>
              <a:ext cx="349321" cy="288033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642062" y="71951"/>
              <a:ext cx="99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FPGA</a:t>
              </a:r>
              <a:endParaRPr lang="zh-CN" altLang="en-US" sz="2400" dirty="0"/>
            </a:p>
          </p:txBody>
        </p:sp>
        <p:sp>
          <p:nvSpPr>
            <p:cNvPr id="122" name="上下箭头 121"/>
            <p:cNvSpPr/>
            <p:nvPr/>
          </p:nvSpPr>
          <p:spPr>
            <a:xfrm rot="16200000">
              <a:off x="-1761340" y="4805231"/>
              <a:ext cx="282619" cy="1889275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-2116781" y="5239227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USB</a:t>
              </a:r>
              <a:endParaRPr lang="zh-CN" altLang="en-US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-4436876" y="5190422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37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Jerry</cp:lastModifiedBy>
  <cp:revision>16</cp:revision>
  <dcterms:created xsi:type="dcterms:W3CDTF">2016-10-08T09:10:03Z</dcterms:created>
  <dcterms:modified xsi:type="dcterms:W3CDTF">2016-10-09T00:48:43Z</dcterms:modified>
</cp:coreProperties>
</file>