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98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224553" y="813771"/>
            <a:ext cx="16349281" cy="4227528"/>
            <a:chOff x="-5224553" y="813771"/>
            <a:chExt cx="16349281" cy="422752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07739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050389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50389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50389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99863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86370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5221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107739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86370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cxnSp>
          <p:nvCxnSpPr>
            <p:cNvPr id="97" name="肘形连接符 96"/>
            <p:cNvCxnSpPr>
              <a:stCxn id="78" idx="2"/>
              <a:endCxn id="66" idx="2"/>
            </p:cNvCxnSpPr>
            <p:nvPr/>
          </p:nvCxnSpPr>
          <p:spPr>
            <a:xfrm rot="16200000" flipH="1">
              <a:off x="-739147" y="-1113193"/>
              <a:ext cx="1278037" cy="8814459"/>
            </a:xfrm>
            <a:prstGeom prst="bentConnector3">
              <a:avLst>
                <a:gd name="adj1" fmla="val 15008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上下箭头 121"/>
            <p:cNvSpPr/>
            <p:nvPr/>
          </p:nvSpPr>
          <p:spPr>
            <a:xfrm rot="16200000">
              <a:off x="8510798" y="2415468"/>
              <a:ext cx="321329" cy="1162116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01805" y="2483604"/>
              <a:ext cx="1339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 Line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9252520" y="836712"/>
              <a:ext cx="1872208" cy="3096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59831" y="836712"/>
              <a:ext cx="2494540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FPGA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42445" y="1207880"/>
              <a:ext cx="700380" cy="360040"/>
              <a:chOff x="-6229200" y="-1971600"/>
              <a:chExt cx="4202280" cy="2160240"/>
            </a:xfrm>
          </p:grpSpPr>
          <p:sp>
            <p:nvSpPr>
              <p:cNvPr id="2" name="弧形 1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30530" y="1654326"/>
              <a:ext cx="700380" cy="360040"/>
              <a:chOff x="-6229200" y="-1971600"/>
              <a:chExt cx="4202280" cy="2160240"/>
            </a:xfrm>
          </p:grpSpPr>
          <p:sp>
            <p:nvSpPr>
              <p:cNvPr id="68" name="弧形 67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9708" y="3293337"/>
              <a:ext cx="700380" cy="360040"/>
              <a:chOff x="-6229200" y="-1971600"/>
              <a:chExt cx="4202280" cy="2160240"/>
            </a:xfrm>
          </p:grpSpPr>
          <p:sp>
            <p:nvSpPr>
              <p:cNvPr id="76" name="弧形 75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-5224553" y="2114747"/>
              <a:ext cx="1434390" cy="540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-2846183" y="836712"/>
              <a:ext cx="2331911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Optical System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78" idx="3"/>
              <a:endCxn id="83" idx="1"/>
            </p:cNvCxnSpPr>
            <p:nvPr/>
          </p:nvCxnSpPr>
          <p:spPr>
            <a:xfrm>
              <a:off x="-3790163" y="2384883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-486105" y="1387900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-486105" y="1855952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-486105" y="3473356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-29966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9966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9966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101"/>
            <p:cNvSpPr txBox="1"/>
            <p:nvPr/>
          </p:nvSpPr>
          <p:spPr>
            <a:xfrm>
              <a:off x="-1610772" y="4671967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SYNCHRONOUS CLK</a:t>
              </a:r>
              <a:endParaRPr lang="zh-CN" altLang="en-US" dirty="0"/>
            </a:p>
          </p:txBody>
        </p:sp>
        <p:sp>
          <p:nvSpPr>
            <p:cNvPr id="37" name="上下箭头 36"/>
            <p:cNvSpPr/>
            <p:nvPr/>
          </p:nvSpPr>
          <p:spPr>
            <a:xfrm rot="16200000">
              <a:off x="5902095" y="865315"/>
              <a:ext cx="321329" cy="1001023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593289" y="2437937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USB 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上下箭头 38"/>
            <p:cNvSpPr/>
            <p:nvPr/>
          </p:nvSpPr>
          <p:spPr>
            <a:xfrm rot="16200000">
              <a:off x="5898156" y="2492077"/>
              <a:ext cx="321329" cy="1008897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93288" y="813771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3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-5005064" y="-243408"/>
            <a:ext cx="18484421" cy="7101408"/>
            <a:chOff x="-5005064" y="-243408"/>
            <a:chExt cx="18484421" cy="7101408"/>
          </a:xfrm>
        </p:grpSpPr>
        <p:sp>
          <p:nvSpPr>
            <p:cNvPr id="4" name="圆角矩形 3"/>
            <p:cNvSpPr/>
            <p:nvPr/>
          </p:nvSpPr>
          <p:spPr>
            <a:xfrm>
              <a:off x="-3889154" y="-243408"/>
              <a:ext cx="15769752" cy="7101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2521002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IODELAY2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-4465218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-3522568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3522568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3522568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-4473094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/>
            <p:nvPr/>
          </p:nvSpPr>
          <p:spPr>
            <a:xfrm>
              <a:off x="-3986587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-3997736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89544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Pulse Shaping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-4465218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5"/>
            <p:cNvSpPr txBox="1"/>
            <p:nvPr/>
          </p:nvSpPr>
          <p:spPr>
            <a:xfrm>
              <a:off x="-3986587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-1305159" y="2132856"/>
              <a:ext cx="907322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96499" y="1001988"/>
              <a:ext cx="1872208" cy="278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Coincidence Logic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857585" y="1252146"/>
              <a:ext cx="941893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9478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Register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3457106" y="216024"/>
              <a:ext cx="881150" cy="404664"/>
              <a:chOff x="-3348880" y="-84743"/>
              <a:chExt cx="1368152" cy="484666"/>
            </a:xfrm>
          </p:grpSpPr>
          <p:cxnSp>
            <p:nvCxnSpPr>
              <p:cNvPr id="21" name="肘形连接符 20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-3457106" y="829290"/>
              <a:ext cx="881150" cy="367462"/>
              <a:chOff x="-3348880" y="647500"/>
              <a:chExt cx="1368152" cy="484666"/>
            </a:xfrm>
          </p:grpSpPr>
          <p:cxnSp>
            <p:nvCxnSpPr>
              <p:cNvPr id="24" name="肘形连接符 23"/>
              <p:cNvCxnSpPr/>
              <p:nvPr/>
            </p:nvCxnSpPr>
            <p:spPr>
              <a:xfrm flipV="1">
                <a:off x="-3348880" y="647500"/>
                <a:ext cx="576064" cy="484666"/>
              </a:xfrm>
              <a:prstGeom prst="bentConnector3">
                <a:avLst>
                  <a:gd name="adj1" fmla="val 803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>
                <a:off x="-2772816" y="647500"/>
                <a:ext cx="792088" cy="484666"/>
              </a:xfrm>
              <a:prstGeom prst="bentConnector3">
                <a:avLst>
                  <a:gd name="adj1" fmla="val 6188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-1245633" y="188640"/>
              <a:ext cx="881150" cy="404664"/>
              <a:chOff x="-3348880" y="-84743"/>
              <a:chExt cx="1368152" cy="484666"/>
            </a:xfrm>
          </p:grpSpPr>
          <p:cxnSp>
            <p:nvCxnSpPr>
              <p:cNvPr id="27" name="肘形连接符 26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-1245633" y="778396"/>
              <a:ext cx="881150" cy="404664"/>
              <a:chOff x="-3348880" y="-84743"/>
              <a:chExt cx="1368152" cy="484666"/>
            </a:xfrm>
          </p:grpSpPr>
          <p:cxnSp>
            <p:nvCxnSpPr>
              <p:cNvPr id="30" name="肘形连接符 29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816717" y="156277"/>
              <a:ext cx="881150" cy="404664"/>
              <a:chOff x="2740660" y="144016"/>
              <a:chExt cx="881150" cy="404664"/>
            </a:xfrm>
          </p:grpSpPr>
          <p:cxnSp>
            <p:nvCxnSpPr>
              <p:cNvPr id="33" name="肘形连接符 32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816717" y="745168"/>
              <a:ext cx="881150" cy="404664"/>
              <a:chOff x="2740660" y="144016"/>
              <a:chExt cx="881150" cy="404664"/>
            </a:xfrm>
          </p:grpSpPr>
          <p:cxnSp>
            <p:nvCxnSpPr>
              <p:cNvPr id="36" name="肘形连接符 35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肘形连接符 37"/>
            <p:cNvCxnSpPr>
              <a:endCxn id="48" idx="1"/>
            </p:cNvCxnSpPr>
            <p:nvPr/>
          </p:nvCxnSpPr>
          <p:spPr>
            <a:xfrm>
              <a:off x="6181825" y="2419080"/>
              <a:ext cx="1103379" cy="810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endCxn id="47" idx="1"/>
            </p:cNvCxnSpPr>
            <p:nvPr/>
          </p:nvCxnSpPr>
          <p:spPr>
            <a:xfrm flipV="1">
              <a:off x="6205084" y="1540178"/>
              <a:ext cx="1080120" cy="876126"/>
            </a:xfrm>
            <a:prstGeom prst="bentConnector3">
              <a:avLst>
                <a:gd name="adj1" fmla="val 4865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799478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3671686" y="1233897"/>
              <a:ext cx="624814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2528879" y="5190420"/>
              <a:ext cx="13847321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WISHBONE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40" idx="0"/>
              <a:endCxn id="19" idx="2"/>
            </p:cNvCxnSpPr>
            <p:nvPr/>
          </p:nvCxnSpPr>
          <p:spPr>
            <a:xfrm flipV="1">
              <a:off x="2735582" y="2099628"/>
              <a:ext cx="0" cy="570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 flipV="1">
              <a:off x="-4465218" y="3246802"/>
              <a:ext cx="6272572" cy="1207522"/>
            </a:xfrm>
            <a:prstGeom prst="bentConnector3">
              <a:avLst>
                <a:gd name="adj1" fmla="val 921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01"/>
            <p:cNvSpPr txBox="1"/>
            <p:nvPr/>
          </p:nvSpPr>
          <p:spPr>
            <a:xfrm>
              <a:off x="-2570771" y="4067780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Synchronous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6" name="TextBox 102"/>
            <p:cNvSpPr txBox="1"/>
            <p:nvPr/>
          </p:nvSpPr>
          <p:spPr>
            <a:xfrm>
              <a:off x="2375542" y="2200218"/>
              <a:ext cx="216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Shifted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285204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85204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BRAM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 rot="16200000">
              <a:off x="-2597982" y="4393359"/>
              <a:ext cx="1378097" cy="216028"/>
            </a:xfrm>
            <a:prstGeom prst="rightArrow">
              <a:avLst>
                <a:gd name="adj1" fmla="val 50000"/>
                <a:gd name="adj2" fmla="val 600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 rot="16200000">
              <a:off x="2075198" y="4330354"/>
              <a:ext cx="1378097" cy="342039"/>
            </a:xfrm>
            <a:prstGeom prst="rightArrow">
              <a:avLst>
                <a:gd name="adj1" fmla="val 50000"/>
                <a:gd name="adj2" fmla="val 6007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309617" y="4204501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上下箭头 51"/>
            <p:cNvSpPr/>
            <p:nvPr/>
          </p:nvSpPr>
          <p:spPr>
            <a:xfrm>
              <a:off x="8159388" y="4795959"/>
              <a:ext cx="123840" cy="414838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上下箭头 54"/>
            <p:cNvSpPr/>
            <p:nvPr/>
          </p:nvSpPr>
          <p:spPr>
            <a:xfrm rot="16200000">
              <a:off x="12000131" y="1529816"/>
              <a:ext cx="328651" cy="166410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20"/>
            <p:cNvSpPr txBox="1"/>
            <p:nvPr/>
          </p:nvSpPr>
          <p:spPr>
            <a:xfrm>
              <a:off x="7733636" y="71951"/>
              <a:ext cx="99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FPGA</a:t>
              </a:r>
              <a:endParaRPr lang="zh-CN" altLang="en-US" sz="2400" dirty="0"/>
            </a:p>
          </p:txBody>
        </p:sp>
        <p:sp>
          <p:nvSpPr>
            <p:cNvPr id="58" name="上下箭头 57"/>
            <p:cNvSpPr/>
            <p:nvPr/>
          </p:nvSpPr>
          <p:spPr>
            <a:xfrm rot="16200000">
              <a:off x="-3669766" y="4805231"/>
              <a:ext cx="282619" cy="188927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-4919761" y="527530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USB Chip</a:t>
              </a:r>
              <a:endParaRPr lang="zh-CN" altLang="en-US" dirty="0"/>
            </a:p>
          </p:txBody>
        </p:sp>
        <p:sp>
          <p:nvSpPr>
            <p:cNvPr id="84" name="TextBox 123"/>
            <p:cNvSpPr txBox="1"/>
            <p:nvPr/>
          </p:nvSpPr>
          <p:spPr>
            <a:xfrm>
              <a:off x="-5005064" y="204701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Photon Detector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85204" y="4190226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RAM Interface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上下箭头 86"/>
            <p:cNvSpPr/>
            <p:nvPr/>
          </p:nvSpPr>
          <p:spPr>
            <a:xfrm rot="16200000">
              <a:off x="6603494" y="3975139"/>
              <a:ext cx="279715" cy="1083704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699892" y="980728"/>
              <a:ext cx="1618551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上下箭头 97"/>
            <p:cNvSpPr/>
            <p:nvPr/>
          </p:nvSpPr>
          <p:spPr>
            <a:xfrm>
              <a:off x="10367067" y="3806498"/>
              <a:ext cx="284200" cy="135281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123"/>
            <p:cNvSpPr txBox="1"/>
            <p:nvPr/>
          </p:nvSpPr>
          <p:spPr>
            <a:xfrm>
              <a:off x="10749702" y="1828210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DDR</a:t>
              </a:r>
              <a:endParaRPr lang="zh-CN" altLang="en-US" dirty="0"/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9157412" y="1408877"/>
              <a:ext cx="528518" cy="30512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右箭头 101"/>
            <p:cNvSpPr/>
            <p:nvPr/>
          </p:nvSpPr>
          <p:spPr>
            <a:xfrm rot="5400000">
              <a:off x="8033000" y="3835163"/>
              <a:ext cx="376615" cy="32259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91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53</Words>
  <Application>Microsoft Office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Wei Li</cp:lastModifiedBy>
  <cp:revision>27</cp:revision>
  <dcterms:created xsi:type="dcterms:W3CDTF">2016-10-08T09:10:03Z</dcterms:created>
  <dcterms:modified xsi:type="dcterms:W3CDTF">2016-10-15T09:39:56Z</dcterms:modified>
</cp:coreProperties>
</file>