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50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4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0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2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2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4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3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9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3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8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0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5365104" y="836712"/>
            <a:ext cx="16349281" cy="4227528"/>
            <a:chOff x="-5224553" y="813771"/>
            <a:chExt cx="16349281" cy="4227528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107739" y="1376772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2050389" y="1988840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050389" y="2384884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050389" y="2780928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099863" y="346500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586370" y="947500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CH1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75221" y="3062136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CHn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1107739" y="180604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586370" y="1376772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CH2</a:t>
              </a:r>
              <a:endParaRPr lang="zh-CN" altLang="en-US" dirty="0"/>
            </a:p>
          </p:txBody>
        </p:sp>
        <p:cxnSp>
          <p:nvCxnSpPr>
            <p:cNvPr id="97" name="肘形连接符 96"/>
            <p:cNvCxnSpPr>
              <a:stCxn id="78" idx="2"/>
              <a:endCxn id="66" idx="2"/>
            </p:cNvCxnSpPr>
            <p:nvPr/>
          </p:nvCxnSpPr>
          <p:spPr>
            <a:xfrm rot="16200000" flipH="1">
              <a:off x="-739147" y="-1113193"/>
              <a:ext cx="1278037" cy="8814459"/>
            </a:xfrm>
            <a:prstGeom prst="bentConnector3">
              <a:avLst>
                <a:gd name="adj1" fmla="val 150083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上下箭头 121"/>
            <p:cNvSpPr/>
            <p:nvPr/>
          </p:nvSpPr>
          <p:spPr>
            <a:xfrm rot="16200000">
              <a:off x="8510798" y="2415468"/>
              <a:ext cx="321329" cy="1162116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001805" y="2483604"/>
              <a:ext cx="1339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USB Line</a:t>
              </a:r>
              <a:endParaRPr lang="zh-CN" altLang="en-US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9252520" y="836712"/>
              <a:ext cx="1872208" cy="3096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059831" y="836712"/>
              <a:ext cx="2494540" cy="3096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FPGA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Chip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42445" y="1207880"/>
              <a:ext cx="700380" cy="360040"/>
              <a:chOff x="-6229200" y="-1971600"/>
              <a:chExt cx="4202280" cy="2160240"/>
            </a:xfrm>
          </p:grpSpPr>
          <p:sp>
            <p:nvSpPr>
              <p:cNvPr id="2" name="弧形 1"/>
              <p:cNvSpPr/>
              <p:nvPr/>
            </p:nvSpPr>
            <p:spPr>
              <a:xfrm flipV="1">
                <a:off x="-6229200" y="-1971600"/>
                <a:ext cx="2238794" cy="2160240"/>
              </a:xfrm>
              <a:prstGeom prst="arc">
                <a:avLst>
                  <a:gd name="adj1" fmla="val 16200000"/>
                  <a:gd name="adj2" fmla="val 551935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-3992880" y="-1568504"/>
                <a:ext cx="1965960" cy="1167581"/>
              </a:xfrm>
              <a:custGeom>
                <a:avLst/>
                <a:gdLst>
                  <a:gd name="connsiteX0" fmla="*/ 0 w 1965960"/>
                  <a:gd name="connsiteY0" fmla="*/ 623624 h 1167581"/>
                  <a:gd name="connsiteX1" fmla="*/ 609600 w 1965960"/>
                  <a:gd name="connsiteY1" fmla="*/ 14024 h 1167581"/>
                  <a:gd name="connsiteX2" fmla="*/ 975360 w 1965960"/>
                  <a:gd name="connsiteY2" fmla="*/ 1157024 h 1167581"/>
                  <a:gd name="connsiteX3" fmla="*/ 1463040 w 1965960"/>
                  <a:gd name="connsiteY3" fmla="*/ 577904 h 1167581"/>
                  <a:gd name="connsiteX4" fmla="*/ 1965960 w 1965960"/>
                  <a:gd name="connsiteY4" fmla="*/ 486464 h 1167581"/>
                  <a:gd name="connsiteX5" fmla="*/ 1965960 w 1965960"/>
                  <a:gd name="connsiteY5" fmla="*/ 486464 h 116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5960" h="1167581">
                    <a:moveTo>
                      <a:pt x="0" y="623624"/>
                    </a:moveTo>
                    <a:cubicBezTo>
                      <a:pt x="223520" y="274374"/>
                      <a:pt x="447040" y="-74876"/>
                      <a:pt x="609600" y="14024"/>
                    </a:cubicBezTo>
                    <a:cubicBezTo>
                      <a:pt x="772160" y="102924"/>
                      <a:pt x="833120" y="1063044"/>
                      <a:pt x="975360" y="1157024"/>
                    </a:cubicBezTo>
                    <a:cubicBezTo>
                      <a:pt x="1117600" y="1251004"/>
                      <a:pt x="1297940" y="689664"/>
                      <a:pt x="1463040" y="577904"/>
                    </a:cubicBezTo>
                    <a:cubicBezTo>
                      <a:pt x="1628140" y="466144"/>
                      <a:pt x="1965960" y="486464"/>
                      <a:pt x="1965960" y="486464"/>
                    </a:cubicBezTo>
                    <a:lnTo>
                      <a:pt x="1965960" y="48646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430530" y="1654326"/>
              <a:ext cx="700380" cy="360040"/>
              <a:chOff x="-6229200" y="-1971600"/>
              <a:chExt cx="4202280" cy="2160240"/>
            </a:xfrm>
          </p:grpSpPr>
          <p:sp>
            <p:nvSpPr>
              <p:cNvPr id="68" name="弧形 67"/>
              <p:cNvSpPr/>
              <p:nvPr/>
            </p:nvSpPr>
            <p:spPr>
              <a:xfrm flipV="1">
                <a:off x="-6229200" y="-1971600"/>
                <a:ext cx="2238794" cy="2160240"/>
              </a:xfrm>
              <a:prstGeom prst="arc">
                <a:avLst>
                  <a:gd name="adj1" fmla="val 16200000"/>
                  <a:gd name="adj2" fmla="val 551935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-3992880" y="-1568504"/>
                <a:ext cx="1965960" cy="1167581"/>
              </a:xfrm>
              <a:custGeom>
                <a:avLst/>
                <a:gdLst>
                  <a:gd name="connsiteX0" fmla="*/ 0 w 1965960"/>
                  <a:gd name="connsiteY0" fmla="*/ 623624 h 1167581"/>
                  <a:gd name="connsiteX1" fmla="*/ 609600 w 1965960"/>
                  <a:gd name="connsiteY1" fmla="*/ 14024 h 1167581"/>
                  <a:gd name="connsiteX2" fmla="*/ 975360 w 1965960"/>
                  <a:gd name="connsiteY2" fmla="*/ 1157024 h 1167581"/>
                  <a:gd name="connsiteX3" fmla="*/ 1463040 w 1965960"/>
                  <a:gd name="connsiteY3" fmla="*/ 577904 h 1167581"/>
                  <a:gd name="connsiteX4" fmla="*/ 1965960 w 1965960"/>
                  <a:gd name="connsiteY4" fmla="*/ 486464 h 1167581"/>
                  <a:gd name="connsiteX5" fmla="*/ 1965960 w 1965960"/>
                  <a:gd name="connsiteY5" fmla="*/ 486464 h 116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5960" h="1167581">
                    <a:moveTo>
                      <a:pt x="0" y="623624"/>
                    </a:moveTo>
                    <a:cubicBezTo>
                      <a:pt x="223520" y="274374"/>
                      <a:pt x="447040" y="-74876"/>
                      <a:pt x="609600" y="14024"/>
                    </a:cubicBezTo>
                    <a:cubicBezTo>
                      <a:pt x="772160" y="102924"/>
                      <a:pt x="833120" y="1063044"/>
                      <a:pt x="975360" y="1157024"/>
                    </a:cubicBezTo>
                    <a:cubicBezTo>
                      <a:pt x="1117600" y="1251004"/>
                      <a:pt x="1297940" y="689664"/>
                      <a:pt x="1463040" y="577904"/>
                    </a:cubicBezTo>
                    <a:cubicBezTo>
                      <a:pt x="1628140" y="466144"/>
                      <a:pt x="1965960" y="486464"/>
                      <a:pt x="1965960" y="486464"/>
                    </a:cubicBezTo>
                    <a:lnTo>
                      <a:pt x="1965960" y="48646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29708" y="3293337"/>
              <a:ext cx="700380" cy="360040"/>
              <a:chOff x="-6229200" y="-1971600"/>
              <a:chExt cx="4202280" cy="2160240"/>
            </a:xfrm>
          </p:grpSpPr>
          <p:sp>
            <p:nvSpPr>
              <p:cNvPr id="76" name="弧形 75"/>
              <p:cNvSpPr/>
              <p:nvPr/>
            </p:nvSpPr>
            <p:spPr>
              <a:xfrm flipV="1">
                <a:off x="-6229200" y="-1971600"/>
                <a:ext cx="2238794" cy="2160240"/>
              </a:xfrm>
              <a:prstGeom prst="arc">
                <a:avLst>
                  <a:gd name="adj1" fmla="val 16200000"/>
                  <a:gd name="adj2" fmla="val 551935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-3992880" y="-1568504"/>
                <a:ext cx="1965960" cy="1167581"/>
              </a:xfrm>
              <a:custGeom>
                <a:avLst/>
                <a:gdLst>
                  <a:gd name="connsiteX0" fmla="*/ 0 w 1965960"/>
                  <a:gd name="connsiteY0" fmla="*/ 623624 h 1167581"/>
                  <a:gd name="connsiteX1" fmla="*/ 609600 w 1965960"/>
                  <a:gd name="connsiteY1" fmla="*/ 14024 h 1167581"/>
                  <a:gd name="connsiteX2" fmla="*/ 975360 w 1965960"/>
                  <a:gd name="connsiteY2" fmla="*/ 1157024 h 1167581"/>
                  <a:gd name="connsiteX3" fmla="*/ 1463040 w 1965960"/>
                  <a:gd name="connsiteY3" fmla="*/ 577904 h 1167581"/>
                  <a:gd name="connsiteX4" fmla="*/ 1965960 w 1965960"/>
                  <a:gd name="connsiteY4" fmla="*/ 486464 h 1167581"/>
                  <a:gd name="connsiteX5" fmla="*/ 1965960 w 1965960"/>
                  <a:gd name="connsiteY5" fmla="*/ 486464 h 116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5960" h="1167581">
                    <a:moveTo>
                      <a:pt x="0" y="623624"/>
                    </a:moveTo>
                    <a:cubicBezTo>
                      <a:pt x="223520" y="274374"/>
                      <a:pt x="447040" y="-74876"/>
                      <a:pt x="609600" y="14024"/>
                    </a:cubicBezTo>
                    <a:cubicBezTo>
                      <a:pt x="772160" y="102924"/>
                      <a:pt x="833120" y="1063044"/>
                      <a:pt x="975360" y="1157024"/>
                    </a:cubicBezTo>
                    <a:cubicBezTo>
                      <a:pt x="1117600" y="1251004"/>
                      <a:pt x="1297940" y="689664"/>
                      <a:pt x="1463040" y="577904"/>
                    </a:cubicBezTo>
                    <a:cubicBezTo>
                      <a:pt x="1628140" y="466144"/>
                      <a:pt x="1965960" y="486464"/>
                      <a:pt x="1965960" y="486464"/>
                    </a:cubicBezTo>
                    <a:lnTo>
                      <a:pt x="1965960" y="48646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矩形 77"/>
            <p:cNvSpPr/>
            <p:nvPr/>
          </p:nvSpPr>
          <p:spPr>
            <a:xfrm>
              <a:off x="-5224553" y="2114747"/>
              <a:ext cx="1434390" cy="5402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Laser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-2846183" y="836712"/>
              <a:ext cx="2331911" cy="3096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Optical System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78" idx="3"/>
              <a:endCxn id="83" idx="1"/>
            </p:cNvCxnSpPr>
            <p:nvPr/>
          </p:nvCxnSpPr>
          <p:spPr>
            <a:xfrm>
              <a:off x="-3790163" y="2384883"/>
              <a:ext cx="943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-486105" y="1387900"/>
              <a:ext cx="943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-486105" y="1855952"/>
              <a:ext cx="943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-486105" y="3473356"/>
              <a:ext cx="943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-29966" y="1988840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-29966" y="2384884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-29966" y="2780928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TextBox 101"/>
            <p:cNvSpPr txBox="1"/>
            <p:nvPr/>
          </p:nvSpPr>
          <p:spPr>
            <a:xfrm>
              <a:off x="-1610772" y="4671967"/>
              <a:ext cx="3021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SYNCHRONOUS CLK</a:t>
              </a:r>
              <a:endParaRPr lang="zh-CN" altLang="en-US" dirty="0"/>
            </a:p>
          </p:txBody>
        </p:sp>
        <p:sp>
          <p:nvSpPr>
            <p:cNvPr id="37" name="上下箭头 36"/>
            <p:cNvSpPr/>
            <p:nvPr/>
          </p:nvSpPr>
          <p:spPr>
            <a:xfrm rot="16200000">
              <a:off x="5902095" y="865315"/>
              <a:ext cx="321329" cy="1001023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593289" y="2437937"/>
              <a:ext cx="1475501" cy="11171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USB Chip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上下箭头 38"/>
            <p:cNvSpPr/>
            <p:nvPr/>
          </p:nvSpPr>
          <p:spPr>
            <a:xfrm rot="16200000">
              <a:off x="5898156" y="2492077"/>
              <a:ext cx="321329" cy="1008897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593288" y="813771"/>
              <a:ext cx="1475501" cy="11171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DDR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37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-5005064" y="-243408"/>
            <a:ext cx="18484421" cy="7101408"/>
            <a:chOff x="-5005064" y="-243408"/>
            <a:chExt cx="18484421" cy="7101408"/>
          </a:xfrm>
        </p:grpSpPr>
        <p:sp>
          <p:nvSpPr>
            <p:cNvPr id="4" name="圆角矩形 3"/>
            <p:cNvSpPr/>
            <p:nvPr/>
          </p:nvSpPr>
          <p:spPr>
            <a:xfrm>
              <a:off x="-3889154" y="-243408"/>
              <a:ext cx="15769752" cy="710140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-2521002" y="980728"/>
              <a:ext cx="12241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IODELAY2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-4465218" y="1376772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-3522568" y="1988840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3522568" y="2384884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3522568" y="2780928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-4473094" y="346500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3"/>
            <p:cNvSpPr txBox="1"/>
            <p:nvPr/>
          </p:nvSpPr>
          <p:spPr>
            <a:xfrm>
              <a:off x="-3986587" y="947500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CH1</a:t>
              </a:r>
              <a:endParaRPr lang="zh-CN" altLang="en-US" dirty="0"/>
            </a:p>
          </p:txBody>
        </p:sp>
        <p:sp>
          <p:nvSpPr>
            <p:cNvPr id="12" name="TextBox 14"/>
            <p:cNvSpPr txBox="1"/>
            <p:nvPr/>
          </p:nvSpPr>
          <p:spPr>
            <a:xfrm>
              <a:off x="-3997736" y="3062136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CHn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-389544" y="980728"/>
              <a:ext cx="12241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Pulse Shaping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-4465218" y="180604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35"/>
            <p:cNvSpPr txBox="1"/>
            <p:nvPr/>
          </p:nvSpPr>
          <p:spPr>
            <a:xfrm>
              <a:off x="-3986587" y="1376772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CH2</a:t>
              </a:r>
              <a:endParaRPr lang="zh-CN" altLang="en-US" dirty="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-1305159" y="2132856"/>
              <a:ext cx="907322" cy="5760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296499" y="1001988"/>
              <a:ext cx="1872208" cy="2787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Coincidence Logic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857585" y="1252146"/>
              <a:ext cx="941893" cy="5760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99478" y="980728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Register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-3457106" y="216024"/>
              <a:ext cx="881150" cy="404664"/>
              <a:chOff x="-3348880" y="-84743"/>
              <a:chExt cx="1368152" cy="484666"/>
            </a:xfrm>
          </p:grpSpPr>
          <p:cxnSp>
            <p:nvCxnSpPr>
              <p:cNvPr id="21" name="肘形连接符 20"/>
              <p:cNvCxnSpPr/>
              <p:nvPr/>
            </p:nvCxnSpPr>
            <p:spPr>
              <a:xfrm flipV="1">
                <a:off x="-3348880" y="-84743"/>
                <a:ext cx="576064" cy="48466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肘形连接符 21"/>
              <p:cNvCxnSpPr/>
              <p:nvPr/>
            </p:nvCxnSpPr>
            <p:spPr>
              <a:xfrm>
                <a:off x="-2772816" y="-84743"/>
                <a:ext cx="792088" cy="484666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-3457106" y="829290"/>
              <a:ext cx="881150" cy="367462"/>
              <a:chOff x="-3348880" y="647500"/>
              <a:chExt cx="1368152" cy="484666"/>
            </a:xfrm>
          </p:grpSpPr>
          <p:cxnSp>
            <p:nvCxnSpPr>
              <p:cNvPr id="24" name="肘形连接符 23"/>
              <p:cNvCxnSpPr/>
              <p:nvPr/>
            </p:nvCxnSpPr>
            <p:spPr>
              <a:xfrm flipV="1">
                <a:off x="-3348880" y="647500"/>
                <a:ext cx="576064" cy="484666"/>
              </a:xfrm>
              <a:prstGeom prst="bentConnector3">
                <a:avLst>
                  <a:gd name="adj1" fmla="val 803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肘形连接符 24"/>
              <p:cNvCxnSpPr/>
              <p:nvPr/>
            </p:nvCxnSpPr>
            <p:spPr>
              <a:xfrm>
                <a:off x="-2772816" y="647500"/>
                <a:ext cx="792088" cy="484666"/>
              </a:xfrm>
              <a:prstGeom prst="bentConnector3">
                <a:avLst>
                  <a:gd name="adj1" fmla="val 6188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-1245633" y="188640"/>
              <a:ext cx="881150" cy="404664"/>
              <a:chOff x="-3348880" y="-84743"/>
              <a:chExt cx="1368152" cy="484666"/>
            </a:xfrm>
          </p:grpSpPr>
          <p:cxnSp>
            <p:nvCxnSpPr>
              <p:cNvPr id="27" name="肘形连接符 26"/>
              <p:cNvCxnSpPr/>
              <p:nvPr/>
            </p:nvCxnSpPr>
            <p:spPr>
              <a:xfrm flipV="1">
                <a:off x="-3348880" y="-84743"/>
                <a:ext cx="576064" cy="48466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肘形连接符 27"/>
              <p:cNvCxnSpPr/>
              <p:nvPr/>
            </p:nvCxnSpPr>
            <p:spPr>
              <a:xfrm>
                <a:off x="-2772816" y="-84743"/>
                <a:ext cx="792088" cy="484666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-1245633" y="778396"/>
              <a:ext cx="881150" cy="404664"/>
              <a:chOff x="-3348880" y="-84743"/>
              <a:chExt cx="1368152" cy="484666"/>
            </a:xfrm>
          </p:grpSpPr>
          <p:cxnSp>
            <p:nvCxnSpPr>
              <p:cNvPr id="30" name="肘形连接符 29"/>
              <p:cNvCxnSpPr/>
              <p:nvPr/>
            </p:nvCxnSpPr>
            <p:spPr>
              <a:xfrm flipV="1">
                <a:off x="-3348880" y="-84743"/>
                <a:ext cx="576064" cy="48466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肘形连接符 30"/>
              <p:cNvCxnSpPr/>
              <p:nvPr/>
            </p:nvCxnSpPr>
            <p:spPr>
              <a:xfrm>
                <a:off x="-2772816" y="-84743"/>
                <a:ext cx="792088" cy="484666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>
              <a:off x="816717" y="156277"/>
              <a:ext cx="881150" cy="404664"/>
              <a:chOff x="2740660" y="144016"/>
              <a:chExt cx="881150" cy="404664"/>
            </a:xfrm>
          </p:grpSpPr>
          <p:cxnSp>
            <p:nvCxnSpPr>
              <p:cNvPr id="33" name="肘形连接符 32"/>
              <p:cNvCxnSpPr/>
              <p:nvPr/>
            </p:nvCxnSpPr>
            <p:spPr>
              <a:xfrm flipV="1">
                <a:off x="2740660" y="144016"/>
                <a:ext cx="371011" cy="404664"/>
              </a:xfrm>
              <a:prstGeom prst="bentConnector3">
                <a:avLst>
                  <a:gd name="adj1" fmla="val 9303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肘形连接符 33"/>
              <p:cNvCxnSpPr/>
              <p:nvPr/>
            </p:nvCxnSpPr>
            <p:spPr>
              <a:xfrm>
                <a:off x="3111671" y="144016"/>
                <a:ext cx="510139" cy="404664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816717" y="745168"/>
              <a:ext cx="881150" cy="404664"/>
              <a:chOff x="2740660" y="144016"/>
              <a:chExt cx="881150" cy="404664"/>
            </a:xfrm>
          </p:grpSpPr>
          <p:cxnSp>
            <p:nvCxnSpPr>
              <p:cNvPr id="36" name="肘形连接符 35"/>
              <p:cNvCxnSpPr/>
              <p:nvPr/>
            </p:nvCxnSpPr>
            <p:spPr>
              <a:xfrm flipV="1">
                <a:off x="2740660" y="144016"/>
                <a:ext cx="371011" cy="404664"/>
              </a:xfrm>
              <a:prstGeom prst="bentConnector3">
                <a:avLst>
                  <a:gd name="adj1" fmla="val 9303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肘形连接符 36"/>
              <p:cNvCxnSpPr/>
              <p:nvPr/>
            </p:nvCxnSpPr>
            <p:spPr>
              <a:xfrm>
                <a:off x="3111671" y="144016"/>
                <a:ext cx="510139" cy="404664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肘形连接符 37"/>
            <p:cNvCxnSpPr>
              <a:endCxn id="48" idx="1"/>
            </p:cNvCxnSpPr>
            <p:nvPr/>
          </p:nvCxnSpPr>
          <p:spPr>
            <a:xfrm>
              <a:off x="6181825" y="2419080"/>
              <a:ext cx="1103379" cy="8105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endCxn id="47" idx="1"/>
            </p:cNvCxnSpPr>
            <p:nvPr/>
          </p:nvCxnSpPr>
          <p:spPr>
            <a:xfrm flipV="1">
              <a:off x="6205084" y="1540178"/>
              <a:ext cx="1080120" cy="876126"/>
            </a:xfrm>
            <a:prstGeom prst="bentConnector3">
              <a:avLst>
                <a:gd name="adj1" fmla="val 4865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1799478" y="2670140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DCM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右箭头 40"/>
            <p:cNvSpPr/>
            <p:nvPr/>
          </p:nvSpPr>
          <p:spPr>
            <a:xfrm>
              <a:off x="3671686" y="1233897"/>
              <a:ext cx="624814" cy="576064"/>
            </a:xfrm>
            <a:prstGeom prst="rightArrow">
              <a:avLst>
                <a:gd name="adj1" fmla="val 50000"/>
                <a:gd name="adj2" fmla="val 3740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-2528879" y="5190420"/>
              <a:ext cx="13847321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WISHBONE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Bus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/>
            <p:cNvCxnSpPr>
              <a:stCxn id="40" idx="0"/>
              <a:endCxn id="19" idx="2"/>
            </p:cNvCxnSpPr>
            <p:nvPr/>
          </p:nvCxnSpPr>
          <p:spPr>
            <a:xfrm flipV="1">
              <a:off x="2735582" y="2099628"/>
              <a:ext cx="0" cy="5705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/>
            <p:nvPr/>
          </p:nvCxnSpPr>
          <p:spPr>
            <a:xfrm flipV="1">
              <a:off x="-4465218" y="3246802"/>
              <a:ext cx="6272572" cy="1207522"/>
            </a:xfrm>
            <a:prstGeom prst="bentConnector3">
              <a:avLst>
                <a:gd name="adj1" fmla="val 92114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101"/>
            <p:cNvSpPr txBox="1"/>
            <p:nvPr/>
          </p:nvSpPr>
          <p:spPr>
            <a:xfrm>
              <a:off x="-2570771" y="4067780"/>
              <a:ext cx="3021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From Synchronous </a:t>
              </a:r>
              <a:r>
                <a:rPr lang="en-US" altLang="zh-CN" dirty="0" smtClean="0"/>
                <a:t>CLK</a:t>
              </a:r>
              <a:endParaRPr lang="zh-CN" altLang="en-US" dirty="0"/>
            </a:p>
          </p:txBody>
        </p:sp>
        <p:sp>
          <p:nvSpPr>
            <p:cNvPr id="46" name="TextBox 102"/>
            <p:cNvSpPr txBox="1"/>
            <p:nvPr/>
          </p:nvSpPr>
          <p:spPr>
            <a:xfrm>
              <a:off x="2375542" y="2200218"/>
              <a:ext cx="2160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Shifted </a:t>
              </a:r>
              <a:r>
                <a:rPr lang="en-US" altLang="zh-CN" dirty="0" smtClean="0"/>
                <a:t>CLK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7285204" y="980728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DDR FIFO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85204" y="2670140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BRAM FIFO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309617" y="4204501"/>
              <a:ext cx="1872208" cy="585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Block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上下箭头 51"/>
            <p:cNvSpPr/>
            <p:nvPr/>
          </p:nvSpPr>
          <p:spPr>
            <a:xfrm>
              <a:off x="8159388" y="4795959"/>
              <a:ext cx="123840" cy="414838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上下箭头 54"/>
            <p:cNvSpPr/>
            <p:nvPr/>
          </p:nvSpPr>
          <p:spPr>
            <a:xfrm rot="16200000">
              <a:off x="12000131" y="1529816"/>
              <a:ext cx="328651" cy="1664102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120"/>
            <p:cNvSpPr txBox="1"/>
            <p:nvPr/>
          </p:nvSpPr>
          <p:spPr>
            <a:xfrm>
              <a:off x="7733636" y="71951"/>
              <a:ext cx="993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FPGA</a:t>
              </a:r>
              <a:endParaRPr lang="zh-CN" altLang="en-US" sz="2400" dirty="0"/>
            </a:p>
          </p:txBody>
        </p:sp>
        <p:sp>
          <p:nvSpPr>
            <p:cNvPr id="58" name="上下箭头 57"/>
            <p:cNvSpPr/>
            <p:nvPr/>
          </p:nvSpPr>
          <p:spPr>
            <a:xfrm rot="16200000">
              <a:off x="-3669766" y="4805231"/>
              <a:ext cx="282619" cy="1889275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123"/>
            <p:cNvSpPr txBox="1"/>
            <p:nvPr/>
          </p:nvSpPr>
          <p:spPr>
            <a:xfrm>
              <a:off x="-4919761" y="5275302"/>
              <a:ext cx="2729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From/</a:t>
              </a:r>
              <a:r>
                <a:rPr lang="en-US" altLang="zh-CN" dirty="0" smtClean="0"/>
                <a:t>To</a:t>
              </a:r>
              <a:r>
                <a:rPr lang="en-US" altLang="zh-CN" dirty="0" smtClean="0"/>
                <a:t> USB Chip</a:t>
              </a:r>
              <a:endParaRPr lang="zh-CN" altLang="en-US" dirty="0"/>
            </a:p>
          </p:txBody>
        </p:sp>
        <p:sp>
          <p:nvSpPr>
            <p:cNvPr id="84" name="TextBox 123"/>
            <p:cNvSpPr txBox="1"/>
            <p:nvPr/>
          </p:nvSpPr>
          <p:spPr>
            <a:xfrm>
              <a:off x="-5005064" y="2047012"/>
              <a:ext cx="2729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From Photon Detector</a:t>
              </a:r>
              <a:endParaRPr lang="zh-CN" altLang="en-US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7285204" y="4190226"/>
              <a:ext cx="1872208" cy="585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Block RAM Interface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上下箭头 86"/>
            <p:cNvSpPr/>
            <p:nvPr/>
          </p:nvSpPr>
          <p:spPr>
            <a:xfrm rot="16200000">
              <a:off x="6603494" y="3975139"/>
              <a:ext cx="279715" cy="1083704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699892" y="980728"/>
              <a:ext cx="1618551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DDR Interface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上下箭头 97"/>
            <p:cNvSpPr/>
            <p:nvPr/>
          </p:nvSpPr>
          <p:spPr>
            <a:xfrm>
              <a:off x="10367067" y="3806498"/>
              <a:ext cx="284200" cy="1352812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123"/>
            <p:cNvSpPr txBox="1"/>
            <p:nvPr/>
          </p:nvSpPr>
          <p:spPr>
            <a:xfrm>
              <a:off x="10749702" y="1828210"/>
              <a:ext cx="2729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From/</a:t>
              </a:r>
              <a:r>
                <a:rPr lang="en-US" altLang="zh-CN" dirty="0" smtClean="0"/>
                <a:t>To</a:t>
              </a:r>
              <a:r>
                <a:rPr lang="en-US" altLang="zh-CN" dirty="0" smtClean="0"/>
                <a:t> DDR</a:t>
              </a:r>
              <a:endParaRPr lang="zh-CN" altLang="en-US" dirty="0"/>
            </a:p>
          </p:txBody>
        </p:sp>
        <p:sp>
          <p:nvSpPr>
            <p:cNvPr id="101" name="右箭头 100"/>
            <p:cNvSpPr/>
            <p:nvPr/>
          </p:nvSpPr>
          <p:spPr>
            <a:xfrm>
              <a:off x="9157412" y="1408877"/>
              <a:ext cx="528518" cy="305122"/>
            </a:xfrm>
            <a:prstGeom prst="rightArrow">
              <a:avLst>
                <a:gd name="adj1" fmla="val 50000"/>
                <a:gd name="adj2" fmla="val 3740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右箭头 101"/>
            <p:cNvSpPr/>
            <p:nvPr/>
          </p:nvSpPr>
          <p:spPr>
            <a:xfrm rot="5400000">
              <a:off x="8033000" y="3835163"/>
              <a:ext cx="376615" cy="322592"/>
            </a:xfrm>
            <a:prstGeom prst="rightArrow">
              <a:avLst>
                <a:gd name="adj1" fmla="val 50000"/>
                <a:gd name="adj2" fmla="val 3740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上下箭头 102"/>
            <p:cNvSpPr/>
            <p:nvPr/>
          </p:nvSpPr>
          <p:spPr>
            <a:xfrm>
              <a:off x="2601593" y="3813324"/>
              <a:ext cx="284200" cy="1352812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上下箭头 103"/>
            <p:cNvSpPr/>
            <p:nvPr/>
          </p:nvSpPr>
          <p:spPr>
            <a:xfrm>
              <a:off x="-2051034" y="3813324"/>
              <a:ext cx="284200" cy="1352812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91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-1044624" y="-1641783"/>
            <a:ext cx="5960114" cy="9456453"/>
            <a:chOff x="-1044624" y="-1641783"/>
            <a:chExt cx="5960114" cy="9456453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2987824" y="-315416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123728" y="116632"/>
              <a:ext cx="1728192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相移时钟一个单位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619672" y="1552141"/>
              <a:ext cx="2736304" cy="1458866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是否达到最大相位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987824" y="1124744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9" idx="3"/>
              <a:endCxn id="8" idx="3"/>
            </p:cNvCxnSpPr>
            <p:nvPr/>
          </p:nvCxnSpPr>
          <p:spPr>
            <a:xfrm flipH="1" flipV="1">
              <a:off x="3851920" y="620688"/>
              <a:ext cx="504056" cy="1660886"/>
            </a:xfrm>
            <a:prstGeom prst="bentConnector3">
              <a:avLst>
                <a:gd name="adj1" fmla="val -16917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499992" y="19019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否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2987824" y="3011007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048653" y="30388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是</a:t>
              </a:r>
              <a:endParaRPr lang="zh-CN" altLang="en-US" dirty="0"/>
            </a:p>
          </p:txBody>
        </p:sp>
        <p:sp>
          <p:nvSpPr>
            <p:cNvPr id="20" name="菱形 19"/>
            <p:cNvSpPr/>
            <p:nvPr/>
          </p:nvSpPr>
          <p:spPr>
            <a:xfrm>
              <a:off x="1619672" y="3438404"/>
              <a:ext cx="2736304" cy="1458866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所有脉冲是否都在扫描范围内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-1044624" y="1124744"/>
              <a:ext cx="1728192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人工加减线长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肘形连接符 30"/>
            <p:cNvCxnSpPr>
              <a:stCxn id="20" idx="1"/>
              <a:endCxn id="30" idx="2"/>
            </p:cNvCxnSpPr>
            <p:nvPr/>
          </p:nvCxnSpPr>
          <p:spPr>
            <a:xfrm rot="10800000">
              <a:off x="-180528" y="2132857"/>
              <a:ext cx="1800200" cy="203498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11822" y="379850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否</a:t>
              </a:r>
              <a:endParaRPr lang="zh-CN" altLang="en-US" dirty="0"/>
            </a:p>
          </p:txBody>
        </p:sp>
        <p:cxnSp>
          <p:nvCxnSpPr>
            <p:cNvPr id="35" name="肘形连接符 34"/>
            <p:cNvCxnSpPr>
              <a:stCxn id="30" idx="0"/>
              <a:endCxn id="49" idx="2"/>
            </p:cNvCxnSpPr>
            <p:nvPr/>
          </p:nvCxnSpPr>
          <p:spPr>
            <a:xfrm rot="5400000" flipH="1" flipV="1">
              <a:off x="-195639" y="-978599"/>
              <a:ext cx="2118455" cy="208823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2987824" y="4892619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3048653" y="492046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是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123728" y="5347858"/>
              <a:ext cx="1728192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所有脉冲向延时最大的对齐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接箭头连接符 43"/>
            <p:cNvCxnSpPr>
              <a:stCxn id="43" idx="2"/>
              <a:endCxn id="47" idx="0"/>
            </p:cNvCxnSpPr>
            <p:nvPr/>
          </p:nvCxnSpPr>
          <p:spPr>
            <a:xfrm>
              <a:off x="2987824" y="6355970"/>
              <a:ext cx="0" cy="450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2123728" y="6806558"/>
              <a:ext cx="1728192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时钟对齐脉冲中心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1907704" y="-1641783"/>
              <a:ext cx="2160240" cy="12961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时钟相位调</a:t>
              </a:r>
              <a:r>
                <a:rPr lang="zh-CN" altLang="en-US" dirty="0">
                  <a:solidFill>
                    <a:schemeClr val="tx1"/>
                  </a:solidFill>
                </a:rPr>
                <a:t>至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最小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96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4281</TotalTime>
  <Words>93</Words>
  <Application>Microsoft Office PowerPoint</Application>
  <PresentationFormat>全屏显示(4:3)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</dc:creator>
  <cp:lastModifiedBy>Wei Li</cp:lastModifiedBy>
  <cp:revision>33</cp:revision>
  <dcterms:created xsi:type="dcterms:W3CDTF">2016-10-08T09:10:03Z</dcterms:created>
  <dcterms:modified xsi:type="dcterms:W3CDTF">2016-10-17T11:10:53Z</dcterms:modified>
</cp:coreProperties>
</file>