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aba0e6a3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aba0e6a3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aba0e6a3f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aba0e6a3f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ba0e6a3f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aba0e6a3f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aba0e6a3f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aba0e6a3f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Modeling water pipes faults in KPI Campus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Dmytro Bubela KM-82 FAM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Preparation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0" y="1023284"/>
            <a:ext cx="9144000" cy="3964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75" y="881600"/>
            <a:ext cx="8917048" cy="33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100" y="864250"/>
            <a:ext cx="7083774" cy="34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675" y="519425"/>
            <a:ext cx="6434649" cy="41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