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8" r:id="rId15"/>
    <p:sldId id="277" r:id="rId16"/>
    <p:sldId id="283" r:id="rId17"/>
    <p:sldId id="282" r:id="rId18"/>
    <p:sldId id="284" r:id="rId19"/>
    <p:sldId id="273" r:id="rId20"/>
    <p:sldId id="279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2" autoAdjust="0"/>
    <p:restoredTop sz="94746" autoAdjust="0"/>
  </p:normalViewPr>
  <p:slideViewPr>
    <p:cSldViewPr>
      <p:cViewPr varScale="1">
        <p:scale>
          <a:sx n="54" d="100"/>
          <a:sy n="54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0C98B-9F79-4ABC-B202-38C83D9CE3B6}" type="datetimeFigureOut">
              <a:rPr lang="ko-KR" altLang="en-US" smtClean="0"/>
              <a:t>2015-08-25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5E3A1-CF67-452E-92E2-7F6D49DC7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85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E03CD-913A-454C-851A-FC2313B4FF28}" type="datetimeFigureOut">
              <a:rPr lang="ko-KR" altLang="en-US" smtClean="0"/>
              <a:t>2015-08-25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040A7-127B-44C4-859E-EC5B00C7C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20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040A7-127B-44C4-859E-EC5B00C7CF1B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73A7-9D97-43CF-B491-AC33812A37E2}" type="datetimeFigureOut">
              <a:rPr lang="ko-KR" altLang="en-US" smtClean="0"/>
              <a:pPr/>
              <a:t>2015-08-25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1320D-974E-4A07-9172-E2B540581C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2">
                <a:shade val="30000"/>
                <a:satMod val="200000"/>
                <a:alpha val="91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H="1">
            <a:off x="0" y="4221088"/>
            <a:ext cx="24482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483768" y="4221088"/>
            <a:ext cx="6660232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0" y="2348880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err="1" smtClean="0">
                <a:effectLst>
                  <a:reflection blurRad="6350" stA="50000" endA="300" endPos="50000" dist="29997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Ko,Back</a:t>
            </a:r>
            <a:endParaRPr lang="ko-KR" altLang="en-US" sz="8000" b="1" dirty="0">
              <a:effectLst>
                <a:reflection blurRad="6350" stA="50000" endA="300" endPos="50000" dist="29997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8809" y="6188234"/>
            <a:ext cx="209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FangSong" panose="02010609060101010101" pitchFamily="49" charset="-122"/>
                <a:ea typeface="HyhwpEQ" panose="02030600000101010101" pitchFamily="18" charset="-127"/>
              </a:rPr>
              <a:t>Team_Binning</a:t>
            </a:r>
            <a:endParaRPr lang="ko-KR" altLang="en-US" sz="24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3095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6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Program Plan(){</a:t>
            </a:r>
            <a:endParaRPr lang="ko-KR" altLang="en-US" sz="36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91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관리자 화면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1069" y="1412776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계획 화면 구성 소개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28548" y="2276872"/>
            <a:ext cx="8191924" cy="3899905"/>
            <a:chOff x="437168" y="2564904"/>
            <a:chExt cx="5791018" cy="4805692"/>
          </a:xfrm>
        </p:grpSpPr>
        <p:sp>
          <p:nvSpPr>
            <p:cNvPr id="44" name="직사각형 43"/>
            <p:cNvSpPr/>
            <p:nvPr/>
          </p:nvSpPr>
          <p:spPr>
            <a:xfrm>
              <a:off x="467544" y="2618068"/>
              <a:ext cx="5760642" cy="4752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451236" y="2934236"/>
              <a:ext cx="5760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37168" y="2564904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 서버관리 프로그램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937911" y="2618068"/>
              <a:ext cx="288032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5937911" y="2618068"/>
              <a:ext cx="28803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5923844" y="2632136"/>
              <a:ext cx="301732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66972" y="6894676"/>
              <a:ext cx="5760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4901664" y="2934236"/>
              <a:ext cx="0" cy="1728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68278" y="2934236"/>
              <a:ext cx="455926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16</a:t>
              </a:r>
              <a:r>
                <a:rPr lang="ko-KR" altLang="en-US" sz="1200" dirty="0" smtClean="0"/>
                <a:t>시 </a:t>
              </a:r>
              <a:r>
                <a:rPr lang="en-US" altLang="ko-KR" sz="1200" dirty="0" smtClean="0"/>
                <a:t>28</a:t>
              </a:r>
              <a:r>
                <a:rPr lang="ko-KR" altLang="en-US" sz="1200" dirty="0" smtClean="0"/>
                <a:t>분 </a:t>
              </a:r>
              <a:r>
                <a:rPr lang="en-US" altLang="ko-KR" sz="1200" dirty="0" smtClean="0"/>
                <a:t>38</a:t>
              </a:r>
              <a:r>
                <a:rPr lang="ko-KR" altLang="en-US" sz="1200" dirty="0" smtClean="0"/>
                <a:t>초 </a:t>
              </a:r>
              <a:r>
                <a:rPr lang="en-US" altLang="ko-KR" sz="1200" dirty="0" smtClean="0"/>
                <a:t>- (192.168.0.28)</a:t>
              </a:r>
              <a:r>
                <a:rPr lang="ko-KR" altLang="en-US" sz="1200" dirty="0" smtClean="0"/>
                <a:t>님이 접속하셨습니다</a:t>
              </a:r>
              <a:endParaRPr lang="en-US" altLang="ko-KR" sz="1200" dirty="0" smtClean="0"/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16</a:t>
              </a:r>
              <a:r>
                <a:rPr lang="ko-KR" altLang="en-US" sz="1200" dirty="0" smtClean="0"/>
                <a:t>시 </a:t>
              </a:r>
              <a:r>
                <a:rPr lang="en-US" altLang="ko-KR" sz="1200" dirty="0" smtClean="0"/>
                <a:t>32</a:t>
              </a:r>
              <a:r>
                <a:rPr lang="ko-KR" altLang="en-US" sz="1200" dirty="0" smtClean="0"/>
                <a:t>분 </a:t>
              </a:r>
              <a:r>
                <a:rPr lang="en-US" altLang="ko-KR" sz="1200" dirty="0" smtClean="0"/>
                <a:t>12</a:t>
              </a:r>
              <a:r>
                <a:rPr lang="ko-KR" altLang="en-US" sz="1200" dirty="0" smtClean="0"/>
                <a:t>초 </a:t>
              </a:r>
              <a:r>
                <a:rPr lang="en-US" altLang="ko-KR" sz="1200" dirty="0" smtClean="0"/>
                <a:t>- (192.168.0.41)</a:t>
              </a:r>
              <a:r>
                <a:rPr lang="ko-KR" altLang="en-US" sz="1200" dirty="0" smtClean="0"/>
                <a:t>님이 접속하셨습니다</a:t>
              </a:r>
              <a:endParaRPr lang="en-US" altLang="ko-KR" sz="1200" dirty="0" smtClean="0"/>
            </a:p>
            <a:p>
              <a:endParaRPr lang="en-US" altLang="ko-KR" sz="1200" dirty="0" smtClean="0"/>
            </a:p>
            <a:p>
              <a:r>
                <a:rPr lang="en-US" altLang="ko-KR" sz="1200" dirty="0" smtClean="0"/>
                <a:t>16</a:t>
              </a:r>
              <a:r>
                <a:rPr lang="ko-KR" altLang="en-US" sz="1200" dirty="0" smtClean="0"/>
                <a:t>시 </a:t>
              </a:r>
              <a:r>
                <a:rPr lang="en-US" altLang="ko-KR" sz="1200" dirty="0" smtClean="0"/>
                <a:t>40</a:t>
              </a:r>
              <a:r>
                <a:rPr lang="ko-KR" altLang="en-US" sz="1200" dirty="0" smtClean="0"/>
                <a:t>분 </a:t>
              </a:r>
              <a:r>
                <a:rPr lang="en-US" altLang="ko-KR" sz="1200" dirty="0" smtClean="0"/>
                <a:t>10</a:t>
              </a:r>
              <a:r>
                <a:rPr lang="ko-KR" altLang="en-US" sz="1200" dirty="0" smtClean="0"/>
                <a:t>초 </a:t>
              </a:r>
              <a:r>
                <a:rPr lang="en-US" altLang="ko-KR" sz="1200" dirty="0" smtClean="0"/>
                <a:t>- (192.168.0.41)</a:t>
              </a:r>
              <a:r>
                <a:rPr lang="ko-KR" altLang="en-US" sz="1200" dirty="0" smtClean="0"/>
                <a:t>님이 </a:t>
              </a:r>
              <a:r>
                <a:rPr lang="ko-KR" altLang="en-US" sz="1200" dirty="0" err="1" smtClean="0"/>
                <a:t>채팅방을</a:t>
              </a:r>
              <a:r>
                <a:rPr lang="ko-KR" altLang="en-US" sz="1200" dirty="0" smtClean="0"/>
                <a:t> 개설 하였습니다</a:t>
              </a:r>
              <a:endParaRPr lang="en-US" altLang="ko-KR" sz="1200" dirty="0" smtClean="0"/>
            </a:p>
            <a:p>
              <a:endParaRPr lang="en-US" altLang="ko-KR" sz="1200" dirty="0"/>
            </a:p>
            <a:p>
              <a:r>
                <a:rPr lang="en-US" altLang="ko-KR" sz="1200" dirty="0" smtClean="0"/>
                <a:t>17</a:t>
              </a:r>
              <a:r>
                <a:rPr lang="ko-KR" altLang="en-US" sz="1200" dirty="0" smtClean="0"/>
                <a:t>시 </a:t>
              </a:r>
              <a:r>
                <a:rPr lang="en-US" altLang="ko-KR" sz="1200" dirty="0" smtClean="0"/>
                <a:t>50</a:t>
              </a:r>
              <a:r>
                <a:rPr lang="ko-KR" altLang="en-US" sz="1200" dirty="0" smtClean="0"/>
                <a:t>분 </a:t>
              </a:r>
              <a:r>
                <a:rPr lang="en-US" altLang="ko-KR" sz="1200" dirty="0" smtClean="0"/>
                <a:t>01</a:t>
              </a:r>
              <a:r>
                <a:rPr lang="ko-KR" altLang="en-US" sz="1200" dirty="0" smtClean="0"/>
                <a:t>초 </a:t>
              </a:r>
              <a:r>
                <a:rPr lang="en-US" altLang="ko-KR" sz="1200" dirty="0" smtClean="0"/>
                <a:t>– </a:t>
              </a:r>
              <a:r>
                <a:rPr lang="en-US" altLang="ko-KR" sz="1200" dirty="0" err="1" smtClean="0"/>
                <a:t>xxxx</a:t>
              </a:r>
              <a:r>
                <a:rPr lang="ko-KR" altLang="en-US" sz="1200" dirty="0" err="1" smtClean="0"/>
                <a:t>채팅방</a:t>
              </a:r>
              <a:r>
                <a:rPr lang="ko-KR" altLang="en-US" sz="1200" dirty="0" smtClean="0"/>
                <a:t> 채팅이 종료 되었습니다</a:t>
              </a:r>
              <a:r>
                <a:rPr lang="en-US" altLang="ko-KR" sz="1200" dirty="0" smtClean="0"/>
                <a:t>.</a:t>
              </a:r>
              <a:endParaRPr lang="ko-KR" altLang="en-US" sz="12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1184" y="6966684"/>
              <a:ext cx="482453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477728" y="6966684"/>
              <a:ext cx="676207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전송</a:t>
              </a:r>
              <a:endParaRPr lang="ko-KR" altLang="en-US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73672" y="3006244"/>
              <a:ext cx="1242277" cy="16561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6496" y="3335016"/>
              <a:ext cx="565689" cy="1327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비닝이</a:t>
              </a:r>
              <a:endParaRPr lang="en-US" altLang="ko-KR" sz="1600" dirty="0" smtClean="0"/>
            </a:p>
            <a:p>
              <a:r>
                <a:rPr lang="en-US" altLang="ko-KR" sz="1600" dirty="0" smtClean="0"/>
                <a:t>AS</a:t>
              </a:r>
            </a:p>
            <a:p>
              <a:r>
                <a:rPr lang="ko-KR" altLang="en-US" sz="1600" dirty="0" err="1" smtClean="0"/>
                <a:t>후로개</a:t>
              </a:r>
              <a:endParaRPr lang="en-US" altLang="ko-KR" sz="1600" dirty="0" smtClean="0"/>
            </a:p>
            <a:p>
              <a:r>
                <a:rPr lang="ko-KR" altLang="en-US" sz="1600" dirty="0" smtClean="0"/>
                <a:t>가승</a:t>
              </a:r>
              <a:r>
                <a:rPr lang="ko-KR" altLang="en-US" sz="1600" dirty="0"/>
                <a:t>호</a:t>
              </a:r>
              <a:endParaRPr lang="en-US" altLang="ko-KR" sz="1600" dirty="0" smtClean="0"/>
            </a:p>
          </p:txBody>
        </p:sp>
        <p:cxnSp>
          <p:nvCxnSpPr>
            <p:cNvPr id="57" name="직선 연결선 56"/>
            <p:cNvCxnSpPr/>
            <p:nvPr/>
          </p:nvCxnSpPr>
          <p:spPr>
            <a:xfrm>
              <a:off x="4973672" y="3366284"/>
              <a:ext cx="12241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35924" y="300624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현재접속인원</a:t>
              </a:r>
              <a:endParaRPr lang="ko-KR" altLang="en-US" sz="1400" dirty="0"/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466972" y="4662428"/>
              <a:ext cx="5760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81184" y="4734436"/>
              <a:ext cx="5522679" cy="20882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581184" y="5166484"/>
              <a:ext cx="5522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51655" y="4734436"/>
              <a:ext cx="204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현재 개설 방 제목</a:t>
              </a:r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4225" y="5157192"/>
              <a:ext cx="1951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안녕하세요</a:t>
              </a:r>
              <a:r>
                <a:rPr lang="en-US" altLang="ko-KR" dirty="0" smtClean="0"/>
                <a:t>(3/16)</a:t>
              </a:r>
              <a:endParaRPr lang="ko-KR" altLang="en-US" dirty="0"/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581184" y="5526524"/>
              <a:ext cx="55007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81184" y="5517232"/>
              <a:ext cx="185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바보들아</a:t>
              </a:r>
              <a:r>
                <a:rPr lang="en-US" altLang="ko-KR" dirty="0" smtClean="0"/>
                <a:t>!!(8/15)</a:t>
              </a:r>
              <a:endParaRPr lang="ko-KR" altLang="en-US" dirty="0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81184" y="5886564"/>
              <a:ext cx="5522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613632" y="5166484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방장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비닝이</a:t>
              </a:r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13632" y="5526524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방장 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후로개</a:t>
              </a:r>
              <a:endParaRPr lang="ko-KR" altLang="en-US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832271" y="5848995"/>
            <a:ext cx="1075433" cy="820365"/>
            <a:chOff x="832271" y="5848995"/>
            <a:chExt cx="1075433" cy="820365"/>
          </a:xfrm>
        </p:grpSpPr>
        <p:sp>
          <p:nvSpPr>
            <p:cNvPr id="6" name="직사각형 5"/>
            <p:cNvSpPr/>
            <p:nvPr/>
          </p:nvSpPr>
          <p:spPr>
            <a:xfrm>
              <a:off x="832271" y="5848995"/>
              <a:ext cx="1075433" cy="820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1619672" y="5848995"/>
              <a:ext cx="0" cy="233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이등변 삼각형 73"/>
            <p:cNvSpPr/>
            <p:nvPr/>
          </p:nvSpPr>
          <p:spPr>
            <a:xfrm rot="10800000">
              <a:off x="1645072" y="5889150"/>
              <a:ext cx="228784" cy="1534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16608" y="5849763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전  체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45730" y="6096493"/>
              <a:ext cx="1054508" cy="556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16608" y="606891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비닝이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922958" y="6415444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AS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16608" y="6257139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가승호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5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Protocol(){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393612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프로토콜 설계 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(1)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916832"/>
            <a:ext cx="8496943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Protocol(){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393612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프로토콜 설계 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(2)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2" y="1889727"/>
            <a:ext cx="8495928" cy="45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Protocol(){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393612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프로토콜 설계 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(3)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3" y="1844824"/>
            <a:ext cx="8137395" cy="45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3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Protocol(){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414858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프로토콜 설계 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(4)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866070"/>
            <a:ext cx="7201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추가된 프로토콜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266180"/>
            <a:ext cx="7929607" cy="38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UML_CLIENT(){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393612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화면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C:\Users\kosta3-20\Desktop\기존 클라 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8339770" cy="34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59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UML_CLIENT(){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393612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화면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828092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9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UML_SERVSER(){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393612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화면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2050" name="Picture 2" descr="C:\Users\kosta3-20\Desktop\기존 서버 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97578"/>
            <a:ext cx="7378450" cy="45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83768" y="467961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UML_SERVSER(){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2" y="1393612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UML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 화면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026" name="Picture 2" descr="C:\Users\kosta3-20\Desktop\서버UM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5"/>
          <a:stretch/>
        </p:blipFill>
        <p:spPr bwMode="auto">
          <a:xfrm>
            <a:off x="1948662" y="1940095"/>
            <a:ext cx="6336374" cy="47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20280" y="476672"/>
            <a:ext cx="615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1800CC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class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Preview(){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pic>
        <p:nvPicPr>
          <p:cNvPr id="1026" name="Picture 2" descr="C:\Users\kosta3-21\Desktop\로그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452838"/>
            <a:ext cx="620077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244365"/>
            <a:ext cx="3168352" cy="1705259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067944" y="2996952"/>
            <a:ext cx="3456384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>
                    <a:lumMod val="50000"/>
                    <a:alpha val="0"/>
                  </a:schemeClr>
                </a:gs>
                <a:gs pos="75000">
                  <a:schemeClr val="bg1">
                    <a:lumMod val="65000"/>
                  </a:schemeClr>
                </a:gs>
                <a:gs pos="2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67944" y="3645024"/>
            <a:ext cx="3456384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>
                    <a:lumMod val="50000"/>
                    <a:alpha val="0"/>
                  </a:schemeClr>
                </a:gs>
                <a:gs pos="75000">
                  <a:schemeClr val="bg1">
                    <a:lumMod val="65000"/>
                  </a:schemeClr>
                </a:gs>
                <a:gs pos="2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67944" y="4318647"/>
            <a:ext cx="3456384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>
                    <a:lumMod val="50000"/>
                    <a:alpha val="0"/>
                  </a:schemeClr>
                </a:gs>
                <a:gs pos="75000">
                  <a:schemeClr val="bg1">
                    <a:lumMod val="65000"/>
                  </a:schemeClr>
                </a:gs>
                <a:gs pos="2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67944" y="4990529"/>
            <a:ext cx="3456384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>
                    <a:lumMod val="50000"/>
                    <a:alpha val="0"/>
                  </a:schemeClr>
                </a:gs>
                <a:gs pos="75000">
                  <a:schemeClr val="bg1">
                    <a:lumMod val="65000"/>
                  </a:schemeClr>
                </a:gs>
                <a:gs pos="2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67944" y="227687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</a:t>
            </a:r>
            <a:r>
              <a:rPr lang="en-US" altLang="ko-KR" sz="4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Team_Binning</a:t>
            </a:r>
            <a:r>
              <a:rPr lang="en-US" altLang="ko-KR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ko-KR" altLang="en-US" sz="32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2924944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</a:t>
            </a:r>
            <a:r>
              <a:rPr lang="en-US" altLang="ko-KR" sz="4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Program_Plan</a:t>
            </a:r>
            <a:r>
              <a:rPr lang="en-US" altLang="ko-KR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7601" y="3573016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</a:t>
            </a:r>
            <a:r>
              <a:rPr lang="en-US" altLang="ko-KR" sz="44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Main_Function</a:t>
            </a:r>
            <a:r>
              <a:rPr lang="en-US" altLang="ko-KR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r>
              <a:rPr lang="en-US" altLang="ko-KR" sz="36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7601" y="4941168"/>
            <a:ext cx="33123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</a:t>
            </a:r>
            <a:r>
              <a:rPr lang="en-US" altLang="ko-KR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Preview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28809" y="6188234"/>
            <a:ext cx="209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FangSong" panose="02010609060101010101" pitchFamily="49" charset="-122"/>
                <a:ea typeface="HyhwpEQ" panose="02030600000101010101" pitchFamily="18" charset="-127"/>
              </a:rPr>
              <a:t>Team_Binning</a:t>
            </a:r>
            <a:endParaRPr lang="ko-KR" altLang="en-US" sz="24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067944" y="5589240"/>
            <a:ext cx="3456384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>
                    <a:lumMod val="50000"/>
                    <a:alpha val="0"/>
                  </a:schemeClr>
                </a:gs>
                <a:gs pos="75000">
                  <a:schemeClr val="bg1">
                    <a:lumMod val="65000"/>
                  </a:schemeClr>
                </a:gs>
                <a:gs pos="2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7601" y="4294837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 </a:t>
            </a:r>
            <a:r>
              <a:rPr lang="en-US" altLang="ko-KR" sz="32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Protocol() 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77601" y="5609563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</a:t>
            </a:r>
            <a:r>
              <a:rPr lang="en-US" altLang="ko-KR" sz="32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Epilogue()</a:t>
            </a:r>
            <a:endParaRPr lang="ko-KR" altLang="en-US" sz="32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067944" y="6257635"/>
            <a:ext cx="3456384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>
                    <a:lumMod val="50000"/>
                    <a:alpha val="0"/>
                  </a:schemeClr>
                </a:gs>
                <a:gs pos="75000">
                  <a:schemeClr val="bg1">
                    <a:lumMod val="65000"/>
                  </a:schemeClr>
                </a:gs>
                <a:gs pos="25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04256" y="467961"/>
            <a:ext cx="615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1800CC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class 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Epilogue(){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728809" y="6188234"/>
            <a:ext cx="209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FangSong" panose="02010609060101010101" pitchFamily="49" charset="-122"/>
                <a:ea typeface="HyhwpEQ" panose="02030600000101010101" pitchFamily="18" charset="-127"/>
              </a:rPr>
              <a:t>Team_Binning</a:t>
            </a:r>
            <a:endParaRPr lang="ko-KR" altLang="en-US" sz="24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0" t="8391" r="21472" b="44081"/>
          <a:stretch/>
        </p:blipFill>
        <p:spPr>
          <a:xfrm>
            <a:off x="1403648" y="1628801"/>
            <a:ext cx="6875048" cy="42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566258"/>
            <a:ext cx="615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1800CC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class </a:t>
            </a:r>
            <a:r>
              <a:rPr lang="en-US" altLang="ko-KR" sz="3200" b="1" dirty="0" err="1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Team_Binning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() 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9099" y="183348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</a:t>
            </a:r>
            <a:endParaRPr lang="ko-KR" altLang="en-US" sz="2000" b="1" dirty="0">
              <a:solidFill>
                <a:srgbClr val="1800C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3115" y="1733456"/>
            <a:ext cx="2877711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roject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Leader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유안상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2844" y="2233593"/>
            <a:ext cx="2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</a:t>
            </a:r>
            <a:endParaRPr lang="ko-KR" altLang="en-US" sz="2000" b="1" dirty="0">
              <a:solidFill>
                <a:srgbClr val="1800CC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67001" y="223365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roject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가승호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윤성훈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이광용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조현빈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</a:p>
          <a:p>
            <a:endParaRPr lang="ko-KR" altLang="en-US" sz="2000" dirty="0"/>
          </a:p>
        </p:txBody>
      </p:sp>
      <p:sp>
        <p:nvSpPr>
          <p:cNvPr id="37" name="직사각형 36"/>
          <p:cNvSpPr/>
          <p:nvPr/>
        </p:nvSpPr>
        <p:spPr>
          <a:xfrm>
            <a:off x="953115" y="292100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유안상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061111" y="2921009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Leader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54355" y="2851758"/>
            <a:ext cx="34163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구축 및 프로젝트 총괄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925520" y="33569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조현빈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051720" y="335699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95936" y="3284984"/>
            <a:ext cx="330090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클라이언트 구축 및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UI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설계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18285" y="379281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이광용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061111" y="374888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 </a:t>
            </a:r>
            <a:r>
              <a:rPr lang="en-US" altLang="ko-KR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017901" y="3673366"/>
            <a:ext cx="36471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프로젝트 설계 및 송수신 총괄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99592" y="41836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윤성훈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062673" y="4162147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 </a:t>
            </a:r>
            <a:r>
              <a:rPr lang="en-US" altLang="ko-KR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995936" y="4182623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데이터베이스 구축 및 팀원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HealthCare);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99592" y="457183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가승호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049722" y="4551955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</a:t>
            </a:r>
            <a:r>
              <a:rPr lang="en-US" altLang="ko-KR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</a:t>
            </a:r>
            <a:r>
              <a:rPr lang="en-US" altLang="ko-KR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771800" y="4498361"/>
            <a:ext cx="58212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   UI</a:t>
            </a:r>
            <a:r>
              <a:rPr lang="ko-KR" altLang="en-US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구축 및 디자인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		</a:t>
            </a:r>
            <a:endParaRPr lang="en-US" altLang="ko-KR" b="1" dirty="0" smtClean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		</a:t>
            </a:r>
            <a:r>
              <a:rPr lang="ko-KR" altLang="en-US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팀원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Schedule </a:t>
            </a:r>
            <a:r>
              <a:rPr lang="en-US" altLang="ko-KR" b="1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Managament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28809" y="6188234"/>
            <a:ext cx="209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FangSong" panose="02010609060101010101" pitchFamily="49" charset="-122"/>
                <a:ea typeface="HyhwpEQ" panose="02030600000101010101" pitchFamily="18" charset="-127"/>
              </a:rPr>
              <a:t>Team_Binning</a:t>
            </a:r>
            <a:endParaRPr lang="ko-KR" altLang="en-US" sz="24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566258"/>
            <a:ext cx="6156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1800CC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Private </a:t>
            </a:r>
            <a:r>
              <a:rPr lang="en-US" altLang="ko-KR" sz="3200" b="1" dirty="0" err="1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Team_Binning</a:t>
            </a:r>
            <a:r>
              <a:rPr lang="en-US" altLang="ko-KR" sz="32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() {</a:t>
            </a:r>
            <a:endParaRPr lang="ko-KR" altLang="en-US" sz="32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8809" y="6188234"/>
            <a:ext cx="2091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FangSong" panose="02010609060101010101" pitchFamily="49" charset="-122"/>
                <a:ea typeface="HyhwpEQ" panose="02030600000101010101" pitchFamily="18" charset="-127"/>
              </a:rPr>
              <a:t>Team_Binning</a:t>
            </a:r>
            <a:endParaRPr lang="ko-KR" altLang="en-US" sz="2400" dirty="0">
              <a:latin typeface="HyhwpEQ" panose="02030600000101010101" pitchFamily="18" charset="-127"/>
              <a:ea typeface="HyhwpEQ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4176" y="2346245"/>
            <a:ext cx="4158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 </a:t>
            </a:r>
            <a:r>
              <a:rPr lang="en-US" altLang="ko-KR" sz="2000" b="1" dirty="0" err="1">
                <a:solidFill>
                  <a:prstClr val="black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Koback</a:t>
            </a:r>
            <a:r>
              <a:rPr lang="en-US" altLang="ko-KR" sz="2000" b="1" dirty="0" smtClean="0">
                <a:solidFill>
                  <a:prstClr val="black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1600" y="1772816"/>
            <a:ext cx="44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Project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team_name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Team_Binning</a:t>
            </a:r>
            <a:r>
              <a:rPr lang="en-US" altLang="ko-KR" sz="2000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;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4175" y="2844417"/>
            <a:ext cx="574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Koback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(?????);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397042"/>
            <a:ext cx="7292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Team_Binning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team_name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(????);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355976" y="3160018"/>
            <a:ext cx="720080" cy="0"/>
          </a:xfrm>
          <a:prstGeom prst="line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753844" y="4725144"/>
            <a:ext cx="504056" cy="0"/>
          </a:xfrm>
          <a:prstGeom prst="line">
            <a:avLst/>
          </a:prstGeo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520" y="285293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1600" y="3356992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Koback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(KOSTA + 100);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3779748"/>
            <a:ext cx="575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Koback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2000" b="1" dirty="0" smtClean="0">
                <a:solidFill>
                  <a:srgbClr val="1800CC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 Project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name</a:t>
            </a:r>
            <a:r>
              <a:rPr lang="en-US" altLang="ko-KR" sz="2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(KOSTA + back);</a:t>
            </a:r>
            <a:endParaRPr lang="ko-KR" altLang="en-US" sz="2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4" y="2925049"/>
            <a:ext cx="279648" cy="27964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4" y="4483701"/>
            <a:ext cx="266172" cy="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4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5" grpId="0"/>
      <p:bldP spid="11" grpId="0"/>
      <p:bldP spid="23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3095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6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Main </a:t>
            </a:r>
            <a:r>
              <a:rPr lang="en-US" altLang="ko-KR" sz="3600" b="1" dirty="0" err="1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Funtion</a:t>
            </a:r>
            <a:r>
              <a:rPr lang="en-US" altLang="ko-KR" sz="36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(){</a:t>
            </a:r>
            <a:endParaRPr lang="ko-KR" altLang="en-US" sz="36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27687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회원 가입 및 로그인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1069" y="1412776"/>
            <a:ext cx="7201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주요 기능 소개</a:t>
            </a:r>
            <a:endParaRPr lang="ko-KR" altLang="en-US" sz="4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5576" y="2794139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대기실 화면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채팅방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 및 대기자 리스트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5576" y="3311406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공유함 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파일전송기능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5576" y="3828673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관리 프로그램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5576" y="434594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채팅기능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 공지사항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귓속말</a:t>
            </a:r>
            <a:r>
              <a:rPr lang="en-US" altLang="ko-KR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96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3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3095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6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Program Plan(){</a:t>
            </a:r>
            <a:endParaRPr lang="ko-KR" altLang="en-US" sz="36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883381" y="2632838"/>
            <a:ext cx="3060482" cy="4180538"/>
            <a:chOff x="1007462" y="2416814"/>
            <a:chExt cx="3060482" cy="4180538"/>
          </a:xfrm>
        </p:grpSpPr>
        <p:sp>
          <p:nvSpPr>
            <p:cNvPr id="17" name="직사각형 16"/>
            <p:cNvSpPr/>
            <p:nvPr/>
          </p:nvSpPr>
          <p:spPr>
            <a:xfrm>
              <a:off x="1007462" y="2421450"/>
              <a:ext cx="3060482" cy="417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39417" y="5156679"/>
              <a:ext cx="791145" cy="24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아이</a:t>
              </a:r>
              <a:r>
                <a:rPr lang="ko-KR" altLang="en-US" sz="1200" b="1" dirty="0"/>
                <a:t>디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39735" y="5558886"/>
              <a:ext cx="938116" cy="24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비밀번</a:t>
              </a:r>
              <a:r>
                <a:rPr lang="ko-KR" altLang="en-US" sz="1200" b="1" dirty="0"/>
                <a:t>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35196" y="5163574"/>
              <a:ext cx="1265270" cy="20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Franklin Gothic Book" pitchFamily="34" charset="0"/>
                </a:rPr>
                <a:t>idTF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35196" y="5558886"/>
              <a:ext cx="1265270" cy="2094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Franklin Gothic Book" pitchFamily="34" charset="0"/>
                </a:rPr>
                <a:t>passwdTF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584911" y="5998755"/>
              <a:ext cx="860907" cy="358163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1903" y="6072843"/>
              <a:ext cx="710829" cy="24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로그인</a:t>
              </a:r>
              <a:endParaRPr lang="ko-KR" altLang="en-US" sz="12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66575" y="5999911"/>
              <a:ext cx="1037184" cy="358163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69716" y="6072843"/>
              <a:ext cx="1035321" cy="24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회원가입</a:t>
              </a:r>
              <a:endParaRPr lang="en-US" altLang="ko-KR" sz="1200" dirty="0" smtClean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007462" y="2751127"/>
              <a:ext cx="30604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23182" y="2448192"/>
              <a:ext cx="1784564" cy="27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 smtClean="0"/>
                <a:t>Koback</a:t>
              </a:r>
              <a:r>
                <a:rPr lang="en-US" altLang="ko-KR" sz="1400" dirty="0" smtClean="0"/>
                <a:t> Messenger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09902" y="2470945"/>
              <a:ext cx="263907" cy="247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24359" y="2470945"/>
              <a:ext cx="263907" cy="247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06991" y="2470945"/>
              <a:ext cx="263907" cy="247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1339734" y="2980209"/>
              <a:ext cx="2439486" cy="199063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89387" y="3878681"/>
              <a:ext cx="760657" cy="24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Franklin Gothic Book" pitchFamily="34" charset="0"/>
                </a:rPr>
                <a:t>image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149874" y="2658677"/>
              <a:ext cx="16620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92883" y="2416814"/>
              <a:ext cx="270119" cy="281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631381" y="2637474"/>
            <a:ext cx="3469011" cy="4175902"/>
            <a:chOff x="4755462" y="2421450"/>
            <a:chExt cx="3469011" cy="4175902"/>
          </a:xfrm>
        </p:grpSpPr>
        <p:sp>
          <p:nvSpPr>
            <p:cNvPr id="30" name="직사각형 29"/>
            <p:cNvSpPr/>
            <p:nvPr/>
          </p:nvSpPr>
          <p:spPr>
            <a:xfrm>
              <a:off x="4755462" y="2421450"/>
              <a:ext cx="3469011" cy="4175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84091" y="2878414"/>
              <a:ext cx="3054054" cy="7059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fontAlgn="ctr"/>
              <a:r>
                <a:rPr lang="ko-KR" altLang="en-US" sz="800" dirty="0" smtClean="0"/>
                <a:t>제</a:t>
              </a:r>
              <a:r>
                <a:rPr lang="en-US" altLang="ko-KR" sz="800" dirty="0" smtClean="0"/>
                <a:t>1</a:t>
              </a:r>
              <a:r>
                <a:rPr lang="ko-KR" altLang="en-US" sz="800" dirty="0" smtClean="0"/>
                <a:t>조 </a:t>
              </a:r>
              <a:r>
                <a:rPr lang="en-US" altLang="ko-KR" sz="800" dirty="0" smtClean="0"/>
                <a:t>[</a:t>
              </a:r>
              <a:r>
                <a:rPr lang="ko-KR" altLang="en-US" sz="800" dirty="0" smtClean="0"/>
                <a:t>목적</a:t>
              </a:r>
              <a:r>
                <a:rPr lang="en-US" altLang="ko-KR" sz="800" dirty="0" smtClean="0"/>
                <a:t>] </a:t>
              </a:r>
              <a:br>
                <a:rPr lang="en-US" altLang="ko-KR" sz="800" dirty="0" smtClean="0"/>
              </a:br>
              <a:r>
                <a:rPr lang="ko-KR" altLang="en-US" sz="800" dirty="0" smtClean="0"/>
                <a:t>이 약관은 ㈜</a:t>
              </a:r>
              <a:r>
                <a:rPr lang="en-US" altLang="ko-KR" sz="800" dirty="0" smtClean="0"/>
                <a:t>VD(</a:t>
              </a:r>
              <a:r>
                <a:rPr lang="ko-KR" altLang="en-US" sz="800" dirty="0" smtClean="0"/>
                <a:t>채팅서비스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가 운영하는 </a:t>
              </a:r>
              <a:r>
                <a:rPr lang="en-US" altLang="ko-KR" sz="800" dirty="0" smtClean="0"/>
                <a:t>VD</a:t>
              </a:r>
              <a:r>
                <a:rPr lang="ko-KR" altLang="en-US" sz="800" dirty="0" err="1" smtClean="0"/>
                <a:t>채팅닷컴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이하 </a:t>
              </a:r>
              <a:r>
                <a:rPr lang="en-US" altLang="ko-KR" sz="800" dirty="0" smtClean="0"/>
                <a:t>VD</a:t>
              </a:r>
              <a:r>
                <a:rPr lang="ko-KR" altLang="en-US" sz="800" dirty="0" err="1" smtClean="0"/>
                <a:t>닷컴라</a:t>
              </a:r>
              <a:r>
                <a:rPr lang="ko-KR" altLang="en-US" sz="800" dirty="0" smtClean="0"/>
                <a:t> 한다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에서 제공하는 인터넷 관련 서비스</a:t>
              </a:r>
              <a:r>
                <a:rPr lang="en-US" altLang="ko-KR" sz="800" dirty="0" smtClean="0"/>
                <a:t>(</a:t>
              </a:r>
              <a:r>
                <a:rPr lang="ko-KR" altLang="en-US" sz="800" dirty="0" smtClean="0"/>
                <a:t>이하 </a:t>
              </a:r>
              <a:r>
                <a:rPr lang="en-US" altLang="ko-KR" sz="800" dirty="0" smtClean="0"/>
                <a:t>"</a:t>
              </a:r>
              <a:r>
                <a:rPr lang="ko-KR" altLang="en-US" sz="800" dirty="0" smtClean="0"/>
                <a:t>서비스</a:t>
              </a:r>
              <a:r>
                <a:rPr lang="en-US" altLang="ko-KR" sz="800" dirty="0" smtClean="0"/>
                <a:t>"</a:t>
              </a:r>
              <a:r>
                <a:rPr lang="ko-KR" altLang="en-US" sz="800" dirty="0" smtClean="0"/>
                <a:t>라 한다</a:t>
              </a:r>
              <a:r>
                <a:rPr lang="en-US" altLang="ko-KR" sz="800" dirty="0" smtClean="0"/>
                <a:t>)</a:t>
              </a:r>
              <a:r>
                <a:rPr lang="ko-KR" altLang="en-US" sz="800" dirty="0" smtClean="0"/>
                <a:t>를 이용함에 있어 사이버 몰과 이용자의 권리</a:t>
              </a:r>
              <a:r>
                <a:rPr lang="en-US" altLang="ko-KR" sz="800" dirty="0" smtClean="0"/>
                <a:t>,</a:t>
              </a:r>
              <a:r>
                <a:rPr lang="ko-KR" altLang="en-US" sz="800" dirty="0" smtClean="0"/>
                <a:t>의무 및 책임사항을 규정함을 목적으로 합니다</a:t>
              </a:r>
              <a:r>
                <a:rPr lang="en-US" altLang="ko-KR" sz="800" dirty="0" smtClean="0"/>
                <a:t>.</a:t>
              </a:r>
              <a:r>
                <a:rPr lang="en-US" altLang="ko-KR" sz="600" dirty="0" smtClean="0"/>
                <a:t> </a:t>
              </a:r>
              <a:br>
                <a:rPr lang="en-US" altLang="ko-KR" sz="600" dirty="0" smtClean="0"/>
              </a:br>
              <a:endParaRPr lang="en-US" altLang="ko-KR" sz="600" dirty="0" smtClean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4755462" y="2661444"/>
              <a:ext cx="3469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887451" y="2457904"/>
              <a:ext cx="716989" cy="21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회원가</a:t>
              </a:r>
              <a:r>
                <a:rPr lang="ko-KR" altLang="en-US" sz="1000" b="1" dirty="0"/>
                <a:t>입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72355" y="2670434"/>
              <a:ext cx="716989" cy="217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회원약관</a:t>
              </a:r>
              <a:endParaRPr lang="ko-KR" altLang="en-US" sz="1000" b="1" dirty="0"/>
            </a:p>
          </p:txBody>
        </p:sp>
        <p:sp>
          <p:nvSpPr>
            <p:cNvPr id="34" name="타원 33"/>
            <p:cNvSpPr/>
            <p:nvPr/>
          </p:nvSpPr>
          <p:spPr>
            <a:xfrm>
              <a:off x="7131883" y="3695599"/>
              <a:ext cx="150387" cy="998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2332" y="3597705"/>
              <a:ext cx="550966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동의</a:t>
              </a:r>
              <a:endParaRPr lang="ko-KR" alt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46440" y="3597705"/>
              <a:ext cx="865167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동의안함</a:t>
              </a:r>
              <a:endParaRPr lang="ko-KR" altLang="en-US" sz="1200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6413093" y="3694043"/>
              <a:ext cx="150387" cy="99879"/>
              <a:chOff x="982769" y="2571681"/>
              <a:chExt cx="158105" cy="113216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982769" y="2571681"/>
                <a:ext cx="158105" cy="113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022124" y="2601715"/>
                <a:ext cx="74892" cy="53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071089" y="3855505"/>
              <a:ext cx="795840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이</a:t>
              </a:r>
              <a:r>
                <a:rPr lang="ko-KR" altLang="en-US" sz="1200" b="1" dirty="0"/>
                <a:t>름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1089" y="4410860"/>
              <a:ext cx="1040713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아이</a:t>
              </a:r>
              <a:r>
                <a:rPr lang="ko-KR" altLang="en-US" sz="1200" b="1" dirty="0"/>
                <a:t>디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93474" y="3855505"/>
              <a:ext cx="1787534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Franklin Gothic Book" pitchFamily="34" charset="0"/>
                </a:rPr>
                <a:t>nameTF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93474" y="4410860"/>
              <a:ext cx="1787534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Franklin Gothic Book" pitchFamily="34" charset="0"/>
                </a:rPr>
                <a:t>idTF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5234911" y="6252787"/>
              <a:ext cx="1012833" cy="245982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6445046" y="6252787"/>
              <a:ext cx="1163150" cy="245982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25895" y="6253595"/>
              <a:ext cx="795840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확</a:t>
              </a:r>
              <a:r>
                <a:rPr lang="ko-KR" altLang="en-US" sz="1200" dirty="0"/>
                <a:t>인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8118" y="6253595"/>
              <a:ext cx="979494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취</a:t>
              </a:r>
              <a:r>
                <a:rPr lang="ko-KR" altLang="en-US" sz="1200" dirty="0"/>
                <a:t>소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071090" y="4111510"/>
              <a:ext cx="981594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성</a:t>
              </a:r>
              <a:r>
                <a:rPr lang="ko-KR" altLang="en-US" sz="1200" b="1" dirty="0"/>
                <a:t>별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90411" y="4111510"/>
              <a:ext cx="550966" cy="18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남</a:t>
              </a:r>
              <a:r>
                <a:rPr lang="ko-KR" altLang="en-US" sz="1200" dirty="0"/>
                <a:t>자</a:t>
              </a:r>
            </a:p>
          </p:txBody>
        </p:sp>
        <p:sp>
          <p:nvSpPr>
            <p:cNvPr id="48" name="타원 47"/>
            <p:cNvSpPr/>
            <p:nvPr/>
          </p:nvSpPr>
          <p:spPr>
            <a:xfrm>
              <a:off x="6957998" y="4208392"/>
              <a:ext cx="150387" cy="998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72520" y="4111510"/>
              <a:ext cx="795840" cy="184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</a:t>
              </a:r>
              <a:r>
                <a:rPr lang="ko-KR" altLang="en-US" sz="1200" dirty="0"/>
                <a:t>자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1089" y="4718754"/>
              <a:ext cx="1040713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비밀번</a:t>
              </a:r>
              <a:r>
                <a:rPr lang="ko-KR" altLang="en-US" sz="1200" b="1" dirty="0"/>
                <a:t>호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71089" y="5916759"/>
              <a:ext cx="1040713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연락처</a:t>
              </a:r>
              <a:endParaRPr lang="ko-KR" altLang="en-US" sz="12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93474" y="4718754"/>
              <a:ext cx="1787534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Franklin Gothic Book" pitchFamily="34" charset="0"/>
                </a:rPr>
                <a:t>passwdTF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071089" y="5623069"/>
              <a:ext cx="1040713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이메</a:t>
              </a:r>
              <a:r>
                <a:rPr lang="ko-KR" altLang="en-US" sz="1200" b="1" dirty="0" err="1"/>
                <a:t>일</a:t>
              </a:r>
              <a:endParaRPr lang="ko-KR" altLang="en-US" sz="12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93474" y="5623069"/>
              <a:ext cx="1787534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Franklin Gothic Book" pitchFamily="34" charset="0"/>
                </a:rPr>
                <a:t>emailTF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71089" y="5305226"/>
              <a:ext cx="1147075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주민등록번호</a:t>
              </a:r>
              <a:endParaRPr lang="ko-KR" altLang="en-US" sz="12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87065" y="5305226"/>
              <a:ext cx="795839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Franklin Gothic Book" pitchFamily="34" charset="0"/>
                </a:rPr>
                <a:t>생년월일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48329" y="5305226"/>
              <a:ext cx="919547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Franklin Gothic Book" pitchFamily="34" charset="0"/>
                </a:rPr>
                <a:t>*******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6060186" y="5915017"/>
              <a:ext cx="563899" cy="232121"/>
            </a:xfrm>
            <a:prstGeom prst="round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/>
            <p:cNvSpPr/>
            <p:nvPr/>
          </p:nvSpPr>
          <p:spPr>
            <a:xfrm flipV="1">
              <a:off x="6464730" y="5989354"/>
              <a:ext cx="143397" cy="9523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" name="직선 연결선 59"/>
            <p:cNvCxnSpPr/>
            <p:nvPr/>
          </p:nvCxnSpPr>
          <p:spPr>
            <a:xfrm flipH="1">
              <a:off x="6429560" y="5927102"/>
              <a:ext cx="700" cy="202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676320" y="5916559"/>
              <a:ext cx="562680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Franklin Gothic Book" pitchFamily="34" charset="0"/>
                </a:rPr>
                <a:t>9999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90813" y="5916759"/>
              <a:ext cx="591196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Franklin Gothic Book" pitchFamily="34" charset="0"/>
                </a:rPr>
                <a:t>1234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6155558" y="4210206"/>
              <a:ext cx="150387" cy="99879"/>
              <a:chOff x="968255" y="2589614"/>
              <a:chExt cx="158105" cy="11321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968255" y="2589614"/>
                <a:ext cx="158105" cy="113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013779" y="2621510"/>
                <a:ext cx="74892" cy="5362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5071089" y="5021050"/>
              <a:ext cx="1040713" cy="24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별명</a:t>
              </a:r>
              <a:endParaRPr lang="ko-KR" altLang="en-US" sz="12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093474" y="5021050"/>
              <a:ext cx="1787534" cy="2443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latin typeface="Franklin Gothic Book" pitchFamily="34" charset="0"/>
                </a:rPr>
                <a:t>nicknameTF</a:t>
              </a:r>
              <a:endParaRPr lang="ko-KR" altLang="en-US" sz="1200" dirty="0">
                <a:latin typeface="Franklin Gothic Book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31158" y="5914493"/>
              <a:ext cx="418087" cy="247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010</a:t>
              </a:r>
              <a:endParaRPr lang="ko-KR" altLang="en-US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11560" y="1412776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계획 화면 구성 소개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55576" y="1891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1.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로그인 화면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5576" y="225091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2.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회원 가입 화면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1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897744" y="2645642"/>
            <a:ext cx="7490680" cy="4003781"/>
            <a:chOff x="897744" y="2645642"/>
            <a:chExt cx="7490680" cy="4003781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44" y="2645642"/>
              <a:ext cx="7490680" cy="4003781"/>
            </a:xfrm>
            <a:prstGeom prst="rect">
              <a:avLst/>
            </a:prstGeom>
          </p:spPr>
        </p:pic>
        <p:sp>
          <p:nvSpPr>
            <p:cNvPr id="90" name="직사각형 89"/>
            <p:cNvSpPr/>
            <p:nvPr/>
          </p:nvSpPr>
          <p:spPr>
            <a:xfrm>
              <a:off x="982981" y="2918193"/>
              <a:ext cx="5999192" cy="1735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개설되어있는 </a:t>
              </a:r>
              <a:r>
                <a:rPr lang="ko-KR" altLang="en-US" sz="1100" b="1" dirty="0" err="1" smtClean="0">
                  <a:solidFill>
                    <a:schemeClr val="tx1"/>
                  </a:solidFill>
                </a:rPr>
                <a:t>채팅방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3095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6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Program Plan(){</a:t>
            </a:r>
            <a:endParaRPr lang="ko-KR" altLang="en-US" sz="36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9143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대기실화면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225091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4.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대기실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채팅방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생성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1560" y="1412776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계획 화면 구성 소개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65623" y="4066414"/>
            <a:ext cx="2054449" cy="1707043"/>
            <a:chOff x="5895036" y="4005064"/>
            <a:chExt cx="1791814" cy="1707043"/>
          </a:xfrm>
        </p:grpSpPr>
        <p:grpSp>
          <p:nvGrpSpPr>
            <p:cNvPr id="74" name="그룹 73"/>
            <p:cNvGrpSpPr/>
            <p:nvPr/>
          </p:nvGrpSpPr>
          <p:grpSpPr>
            <a:xfrm>
              <a:off x="5895036" y="4005064"/>
              <a:ext cx="1791814" cy="1707043"/>
              <a:chOff x="822954" y="2013433"/>
              <a:chExt cx="3799655" cy="2777899"/>
            </a:xfrm>
          </p:grpSpPr>
          <p:pic>
            <p:nvPicPr>
              <p:cNvPr id="7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2954" y="2013433"/>
                <a:ext cx="3799655" cy="27778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9" name="TextBox 78"/>
              <p:cNvSpPr txBox="1"/>
              <p:nvPr/>
            </p:nvSpPr>
            <p:spPr>
              <a:xfrm>
                <a:off x="1259632" y="378904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/>
              </a:p>
            </p:txBody>
          </p:sp>
          <p:pic>
            <p:nvPicPr>
              <p:cNvPr id="8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7579" y="2786657"/>
                <a:ext cx="3410404" cy="773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2212" y="4806168"/>
              <a:ext cx="1423072" cy="298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440" y="4525209"/>
              <a:ext cx="1506383" cy="234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054606" y="4540620"/>
              <a:ext cx="13500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 smtClean="0">
                  <a:solidFill>
                    <a:schemeClr val="bg1">
                      <a:lumMod val="50000"/>
                    </a:schemeClr>
                  </a:solidFill>
                </a:rPr>
                <a:t>비밀번호를 입력해주세요</a:t>
              </a:r>
              <a:endParaRPr lang="ko-KR" altLang="en-US" sz="8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27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3095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6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Program Plan(){</a:t>
            </a:r>
            <a:endParaRPr lang="ko-KR" altLang="en-US" sz="36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914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5. </a:t>
            </a:r>
            <a:r>
              <a:rPr lang="ko-KR" altLang="en-US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채팅방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화면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22509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6.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귓속말 기능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1069" y="1412776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계획 화면 구성 소개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05948" y="2620242"/>
            <a:ext cx="7942516" cy="3401046"/>
            <a:chOff x="107504" y="1484784"/>
            <a:chExt cx="5991200" cy="4454252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1484784"/>
              <a:ext cx="5991200" cy="4454252"/>
            </a:xfrm>
            <a:prstGeom prst="rect">
              <a:avLst/>
            </a:prstGeom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5085184"/>
              <a:ext cx="763352" cy="48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직사각형 33"/>
          <p:cNvSpPr/>
          <p:nvPr/>
        </p:nvSpPr>
        <p:spPr>
          <a:xfrm>
            <a:off x="1115616" y="5444371"/>
            <a:ext cx="2240792" cy="219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031049" y="5426600"/>
            <a:ext cx="948664" cy="820365"/>
            <a:chOff x="1031049" y="5426600"/>
            <a:chExt cx="948664" cy="820365"/>
          </a:xfrm>
        </p:grpSpPr>
        <p:sp>
          <p:nvSpPr>
            <p:cNvPr id="30" name="직사각형 29"/>
            <p:cNvSpPr/>
            <p:nvPr/>
          </p:nvSpPr>
          <p:spPr>
            <a:xfrm>
              <a:off x="1036527" y="5426600"/>
              <a:ext cx="943186" cy="820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1691680" y="5437454"/>
              <a:ext cx="0" cy="233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이등변 삼각형 31"/>
            <p:cNvSpPr/>
            <p:nvPr/>
          </p:nvSpPr>
          <p:spPr>
            <a:xfrm rot="10800000">
              <a:off x="1715963" y="5474884"/>
              <a:ext cx="228784" cy="153432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31049" y="5427368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전  체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047751" y="5692998"/>
              <a:ext cx="920749" cy="5349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31049" y="564652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err="1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비닝이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37399" y="5993049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AS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1049" y="5834744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 smtClean="0">
                  <a:latin typeface="나눔고딕코딩" panose="020D0009000000000000" pitchFamily="49" charset="-127"/>
                  <a:ea typeface="나눔고딕코딩" panose="020D0009000000000000" pitchFamily="49" charset="-127"/>
                </a:rPr>
                <a:t>가승호</a:t>
              </a:r>
              <a:endParaRPr lang="ko-KR" altLang="en-US" sz="1050" b="1" dirty="0">
                <a:latin typeface="나눔고딕코딩" panose="020D0009000000000000" pitchFamily="49" charset="-127"/>
                <a:ea typeface="나눔고딕코딩" panose="020D0009000000000000" pitchFamily="49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 flipH="1">
              <a:off x="1038455" y="5671197"/>
              <a:ext cx="9338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65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27" grpId="0"/>
      <p:bldP spid="7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flipV="1">
            <a:off x="1691680" y="1151033"/>
            <a:ext cx="74523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1680" y="430953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0000FF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Public void </a:t>
            </a:r>
            <a:r>
              <a:rPr lang="en-US" altLang="ko-KR" sz="3600" b="1" dirty="0" smtClean="0">
                <a:effectLst>
                  <a:reflection blurRad="6350" stA="60000" endA="900" endPos="58000" dir="5400000" sy="-100000" algn="bl" rotWithShape="0"/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  <a:cs typeface="Arial Unicode MS" pitchFamily="50" charset="-127"/>
              </a:rPr>
              <a:t>Program Plan(){</a:t>
            </a:r>
            <a:endParaRPr lang="ko-KR" altLang="en-US" sz="3600" b="1" dirty="0">
              <a:effectLst>
                <a:reflection blurRad="6350" stA="60000" endA="900" endPos="58000" dir="5400000" sy="-100000" algn="bl" rotWithShape="0"/>
              </a:effectLst>
              <a:latin typeface="나눔고딕코딩" panose="020D0009000000000000" pitchFamily="49" charset="-127"/>
              <a:ea typeface="나눔고딕코딩" panose="020D0009000000000000" pitchFamily="49" charset="-127"/>
              <a:cs typeface="Arial Unicode MS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89143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7. 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공유함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파일 전송 기능</a:t>
            </a:r>
            <a:r>
              <a:rPr lang="en-US" altLang="ko-KR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1069" y="1412776"/>
            <a:ext cx="7201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초기 계획 화면 구성 소개</a:t>
            </a:r>
            <a:endParaRPr lang="ko-KR" altLang="en-US" sz="28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50442"/>
            <a:ext cx="7992888" cy="376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63" y="5251928"/>
            <a:ext cx="1998222" cy="52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655090" y="5394424"/>
            <a:ext cx="38061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/>
          <p:nvPr/>
        </p:nvSpPr>
        <p:spPr>
          <a:xfrm rot="2844296">
            <a:off x="6802821" y="5393029"/>
            <a:ext cx="304246" cy="290822"/>
          </a:xfrm>
          <a:prstGeom prst="plus">
            <a:avLst>
              <a:gd name="adj" fmla="val 383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51704" y="5374679"/>
            <a:ext cx="10258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tx2">
                    <a:lumMod val="75000"/>
                  </a:schemeClr>
                </a:solidFill>
              </a:rPr>
              <a:t>나가기</a:t>
            </a:r>
            <a:endParaRPr lang="ko-KR" alt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45" y="2689706"/>
            <a:ext cx="7405349" cy="2562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5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73" grpId="0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487</Words>
  <Application>Microsoft Office PowerPoint</Application>
  <PresentationFormat>화면 슬라이드 쇼(4:3)</PresentationFormat>
  <Paragraphs>152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</dc:creator>
  <cp:lastModifiedBy>kosta3-20</cp:lastModifiedBy>
  <cp:revision>35</cp:revision>
  <dcterms:created xsi:type="dcterms:W3CDTF">2012-04-19T14:39:44Z</dcterms:created>
  <dcterms:modified xsi:type="dcterms:W3CDTF">2015-08-25T02:07:12Z</dcterms:modified>
</cp:coreProperties>
</file>