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F19F-33CD-4CBA-BADF-66B357868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2DF49-935A-430C-AED0-AE13EDDA9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91EEE-FDD6-4DCD-901D-2C2676BF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DA97D-DA36-41B9-B9E8-7ED84A4E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87429-3C8F-4718-929B-A9580EBE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DE045-D3D3-4695-B78E-2167975C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19675-F1DD-479B-8F74-9FF705DC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4BA55-9733-4EFA-A972-DBEE0A65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3A138-4989-4159-BAA2-7FDF472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7973A-F036-4E2E-839A-BE5E484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1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11645-27B8-41FE-B172-DABC8F55B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2683F0-F219-446D-AE37-21861BD4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CF7E5-8E17-44F1-AE89-71CD1D52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43020-3C7D-49C6-97A0-2D5858C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049A7-A6FA-4E93-8CB8-6757E286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4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0D7D0-CF3F-4F3D-A674-EA4DC18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118F4-EE10-463F-8CE7-0DCEA7BA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E9DDC-552A-48A3-8A0C-12F9524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AEDAE-57C0-4203-AE45-1744112B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24E6E-4D81-417C-9F1B-1D1E5159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1859C-0693-4BC3-974D-C483C68A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8DE5B-5A9A-4EBD-9418-0FE8B018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D282A-B9FA-4F70-963C-85DCCC71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DB9C-1227-4116-A320-F3A6025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C1367-EC88-40DF-BE33-BC5F2AE4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D4D98-B3FD-4FB8-9F3F-47ECA59B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92FE0-E285-42E3-8BE7-AF68782DB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D8362-D4BE-4FF8-BF52-13C452BB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30657-D0AB-441F-B8EA-5527FFD4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D7228-9CEE-4888-ABCF-3BACF502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C892E-D6C9-4CED-9256-CBA64807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8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2B48-3164-4BA7-BEC7-9C775E61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6270-4105-4C6F-BF62-5E07D2CF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0AC17A-697B-461F-BCAE-03585F52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DF884-2C42-47DC-8C87-D1E131694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944AD8-95DC-4D41-BA0A-1402FB4C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A91F78-C348-453C-8626-65927775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01A5B5-CFA1-47E5-A0D1-DFAA668E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EBC360-D1AE-47C9-B65F-43778370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EB353-34B5-4492-B189-B9B2EADE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55C2BA-BFDC-42ED-AEEA-15582B52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243EA5-4F3E-4BA9-9260-B01E109E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9C373E-108C-485F-AB63-D671AD5B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D7682C-75CB-430D-A667-328DE9A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2D9338-D70B-4631-A45E-A8F4B84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31C006-A26C-49B6-B683-215D5ACC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B614-E1DF-402B-99DD-3F4ECE7D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B6E8C-3808-4752-9642-B438C4A4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6E4E0-B624-48DC-9B79-226149F8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AC0A5-7B7C-41D3-8DE8-BEBA966D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C78FB2-16A9-4E5C-B1A8-18A5CFF6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B7FFB-D8FE-47D4-89AF-A3C8D16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0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069F6-1D68-4451-B410-65134D22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8D1475-5D62-4E71-8562-7C5A1BAD3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88DEC7-8260-4B80-8E31-98B5B71A1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8D5D2-83DC-491C-8F1B-77DD2AF1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A89AC-1F2F-4B12-84F8-12166A50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6E9C1-47E6-402A-B526-53A977B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2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6607C1-4764-48C2-A1FE-62CF8176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56333-B19A-4EF0-8A01-5EA3C0B4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561E2-161A-4559-808C-27D2ED2B0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3661-5C11-460D-B8FB-B7F346BE623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F7A62-45D2-4403-9DE2-8A6DC1B44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F86C1-A34F-443B-AAFC-0CB391FD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4120-DF66-45D4-932F-5F82CF3B4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8648-627D-4D37-9557-4ADB9244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 err="1"/>
              <a:t>가을게임잼생각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9EF5B-F782-4653-B543-39E7C3972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모야멍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4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5A483-7E0E-4D23-8589-796D0100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158F1-A686-4AD6-834E-FDDA407F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78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EBD7E-477E-4B21-B72C-C7D18C7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아이디어 환영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E8990-04F3-44E1-8CE4-9F370923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1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0EE96-3F1C-4C6A-9395-00C68AD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ko-KR" altLang="en-US" dirty="0" err="1"/>
              <a:t>선넘었지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F1665-6208-40A3-B561-EDB15638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버츄얼</a:t>
            </a:r>
            <a:r>
              <a:rPr lang="ko-KR" altLang="en-US" dirty="0"/>
              <a:t> </a:t>
            </a:r>
            <a:r>
              <a:rPr lang="ko-KR" altLang="en-US" dirty="0" err="1"/>
              <a:t>유튜버</a:t>
            </a:r>
            <a:endParaRPr lang="en-US" altLang="ko-KR" dirty="0"/>
          </a:p>
          <a:p>
            <a:r>
              <a:rPr lang="ko-KR" altLang="en-US" dirty="0"/>
              <a:t>벌목</a:t>
            </a:r>
            <a:endParaRPr lang="en-US" altLang="ko-KR" dirty="0"/>
          </a:p>
          <a:p>
            <a:r>
              <a:rPr lang="ko-KR" altLang="en-US" dirty="0"/>
              <a:t>길드마스터</a:t>
            </a:r>
            <a:endParaRPr lang="en-US" altLang="ko-KR" dirty="0"/>
          </a:p>
          <a:p>
            <a:r>
              <a:rPr lang="ko-KR" altLang="en-US" dirty="0"/>
              <a:t>심영</a:t>
            </a:r>
            <a:endParaRPr lang="en-US" altLang="ko-KR" dirty="0"/>
          </a:p>
          <a:p>
            <a:r>
              <a:rPr lang="ko-KR" altLang="en-US" dirty="0" err="1"/>
              <a:t>황룸님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46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30234-CCAB-42DD-BF55-E3D2D035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선택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9B0208-30E5-4DE2-AC38-A13AE4868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602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F5FEEE5-B952-4973-B715-91B98FD56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2109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1AE2D-2C16-4D4A-97BA-3BD80DE5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벌목</a:t>
            </a:r>
            <a:r>
              <a:rPr lang="en-US" altLang="ko-KR" dirty="0"/>
              <a:t>+</a:t>
            </a:r>
            <a:r>
              <a:rPr lang="ko-KR" altLang="en-US" dirty="0"/>
              <a:t>길드마스터</a:t>
            </a:r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35172-8883-4381-8853-5AFD7DD8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하이브를</a:t>
            </a:r>
            <a:r>
              <a:rPr lang="ko-KR" altLang="en-US" dirty="0"/>
              <a:t> 운영하는 여왕벌 체험 게임</a:t>
            </a:r>
          </a:p>
        </p:txBody>
      </p:sp>
    </p:spTree>
    <p:extLst>
      <p:ext uri="{BB962C8B-B14F-4D97-AF65-F5344CB8AC3E}">
        <p14:creationId xmlns:p14="http://schemas.microsoft.com/office/powerpoint/2010/main" val="680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5D7B0-5F48-40C6-BDAC-0689FEBE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 actions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31A0A-8632-4EFA-8250-29FB7044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애를 낳는다</a:t>
            </a:r>
            <a:endParaRPr lang="en-US" altLang="ko-KR" dirty="0"/>
          </a:p>
          <a:p>
            <a:r>
              <a:rPr lang="ko-KR" altLang="en-US" dirty="0"/>
              <a:t>다양한 명령</a:t>
            </a:r>
            <a:endParaRPr lang="en-US" altLang="ko-KR" dirty="0"/>
          </a:p>
          <a:p>
            <a:pPr lvl="1"/>
            <a:r>
              <a:rPr lang="ko-KR" altLang="en-US" dirty="0" err="1"/>
              <a:t>먹이찾기</a:t>
            </a:r>
            <a:endParaRPr lang="en-US" altLang="ko-KR" dirty="0"/>
          </a:p>
          <a:p>
            <a:pPr lvl="1"/>
            <a:r>
              <a:rPr lang="ko-KR" altLang="en-US" dirty="0" err="1"/>
              <a:t>집짓기</a:t>
            </a:r>
            <a:endParaRPr lang="en-US" altLang="ko-KR" dirty="0"/>
          </a:p>
          <a:p>
            <a:pPr lvl="1"/>
            <a:r>
              <a:rPr lang="ko-KR" altLang="en-US" dirty="0"/>
              <a:t>전투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373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1B27E-4C03-4EA4-826C-644FD2FA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 events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C579C-281E-4B93-B89A-D5A5609E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분가</a:t>
            </a:r>
            <a:r>
              <a:rPr lang="en-US" altLang="ko-KR" dirty="0"/>
              <a:t>, </a:t>
            </a:r>
            <a:r>
              <a:rPr lang="ko-KR" altLang="en-US" dirty="0"/>
              <a:t>이사</a:t>
            </a:r>
            <a:endParaRPr lang="en-US" altLang="ko-KR" dirty="0"/>
          </a:p>
          <a:p>
            <a:r>
              <a:rPr lang="ko-KR" altLang="en-US" dirty="0"/>
              <a:t>결혼비행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56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FBC2-D568-4FDB-B029-1A0E7B20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2EB50-CB1D-45E6-BA23-FA0133ED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꿀벌</a:t>
            </a:r>
            <a:endParaRPr lang="en-US" altLang="ko-KR" dirty="0"/>
          </a:p>
          <a:p>
            <a:r>
              <a:rPr lang="ko-KR" altLang="en-US" dirty="0"/>
              <a:t>말벌</a:t>
            </a:r>
            <a:endParaRPr lang="en-US" altLang="ko-KR" dirty="0"/>
          </a:p>
          <a:p>
            <a:r>
              <a:rPr lang="ko-KR" altLang="en-US" dirty="0"/>
              <a:t>벌목이니까 개미도 가능</a:t>
            </a:r>
          </a:p>
        </p:txBody>
      </p:sp>
    </p:spTree>
    <p:extLst>
      <p:ext uri="{BB962C8B-B14F-4D97-AF65-F5344CB8AC3E}">
        <p14:creationId xmlns:p14="http://schemas.microsoft.com/office/powerpoint/2010/main" val="6551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F147-2ADA-47D2-A1E1-5EDD40C3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기괴한 생각들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DD2C3-CBE7-4443-A906-8E130A18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일벌들은 일반적인 상황에서 생식 능력이 없다고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일벌 얼굴에 심영을 넣자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5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2020가을게임잼생각</vt:lpstr>
      <vt:lpstr>이건 선넘었지</vt:lpstr>
      <vt:lpstr>알고리즘의 선택</vt:lpstr>
      <vt:lpstr>PowerPoint 프레젠테이션</vt:lpstr>
      <vt:lpstr>벌목+길드마스터=</vt:lpstr>
      <vt:lpstr>Some actions</vt:lpstr>
      <vt:lpstr>Some events</vt:lpstr>
      <vt:lpstr>다양한 캐릭터</vt:lpstr>
      <vt:lpstr>기괴한 생각들</vt:lpstr>
      <vt:lpstr>다른 아이디어</vt:lpstr>
      <vt:lpstr>다양한 아이디어 환영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2020가을게임잼생각</dc:title>
  <dc:creator>정우현</dc:creator>
  <cp:lastModifiedBy>정우현</cp:lastModifiedBy>
  <cp:revision>7</cp:revision>
  <dcterms:created xsi:type="dcterms:W3CDTF">2020-11-06T11:07:27Z</dcterms:created>
  <dcterms:modified xsi:type="dcterms:W3CDTF">2020-11-06T13:22:46Z</dcterms:modified>
</cp:coreProperties>
</file>