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4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</p:sldMasterIdLst>
  <p:notesMasterIdLst>
    <p:notesMasterId r:id="rId44"/>
  </p:notesMasterIdLst>
  <p:sldIdLst>
    <p:sldId id="256" r:id="rId2"/>
    <p:sldId id="331" r:id="rId3"/>
    <p:sldId id="260" r:id="rId4"/>
    <p:sldId id="333" r:id="rId5"/>
    <p:sldId id="334" r:id="rId6"/>
    <p:sldId id="266" r:id="rId7"/>
    <p:sldId id="268" r:id="rId8"/>
    <p:sldId id="338" r:id="rId9"/>
    <p:sldId id="336" r:id="rId10"/>
    <p:sldId id="335" r:id="rId11"/>
    <p:sldId id="342" r:id="rId12"/>
    <p:sldId id="343" r:id="rId13"/>
    <p:sldId id="339" r:id="rId14"/>
    <p:sldId id="377" r:id="rId15"/>
    <p:sldId id="378" r:id="rId16"/>
    <p:sldId id="381" r:id="rId17"/>
    <p:sldId id="364" r:id="rId18"/>
    <p:sldId id="367" r:id="rId19"/>
    <p:sldId id="368" r:id="rId20"/>
    <p:sldId id="369" r:id="rId21"/>
    <p:sldId id="283" r:id="rId22"/>
    <p:sldId id="271" r:id="rId23"/>
    <p:sldId id="341" r:id="rId24"/>
    <p:sldId id="350" r:id="rId25"/>
    <p:sldId id="352" r:id="rId26"/>
    <p:sldId id="355" r:id="rId27"/>
    <p:sldId id="376" r:id="rId28"/>
    <p:sldId id="357" r:id="rId29"/>
    <p:sldId id="358" r:id="rId30"/>
    <p:sldId id="359" r:id="rId31"/>
    <p:sldId id="344" r:id="rId32"/>
    <p:sldId id="360" r:id="rId33"/>
    <p:sldId id="379" r:id="rId34"/>
    <p:sldId id="380" r:id="rId35"/>
    <p:sldId id="362" r:id="rId36"/>
    <p:sldId id="370" r:id="rId37"/>
    <p:sldId id="371" r:id="rId38"/>
    <p:sldId id="372" r:id="rId39"/>
    <p:sldId id="373" r:id="rId40"/>
    <p:sldId id="374" r:id="rId41"/>
    <p:sldId id="375" r:id="rId42"/>
    <p:sldId id="306" r:id="rId4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5"/>
      <p:bold r:id="rId46"/>
      <p:italic r:id="rId47"/>
      <p:boldItalic r:id="rId48"/>
    </p:embeddedFont>
    <p:embeddedFont>
      <p:font typeface="Roboto Condensed" panose="02000000000000000000" pitchFamily="2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91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414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317F81-489D-4B08-A157-B9E65FD144CE}">
  <a:tblStyle styleId="{24317F81-489D-4B08-A157-B9E65FD144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28" y="96"/>
      </p:cViewPr>
      <p:guideLst>
        <p:guide pos="549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00:32:01.603"/>
    </inkml:context>
    <inkml:brush xml:id="br0">
      <inkml:brushProperty name="width" value="0.035" units="cm"/>
      <inkml:brushProperty name="height" value="0.035" units="cm"/>
      <inkml:brushProperty name="color" value="#141414"/>
    </inkml:brush>
  </inkml:definitions>
  <inkml:trace contextRef="#ctx0" brushRef="#br0">73 211 24575,'-4'4'0,"-3"7"0,-3 1 0,-1 4 0,-3-2 0,1-7 0,2-10 0,8-9 0,5-7 0,6-5 0,3-3 0,-2-2 0,3-5 0,4 3 0,0-3 0,-4 0 0,-3 6-8191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00:32:10.324"/>
    </inkml:context>
    <inkml:brush xml:id="br0">
      <inkml:brushProperty name="width" value="0.35" units="cm"/>
      <inkml:brushProperty name="height" value="0.35" units="cm"/>
      <inkml:brushProperty name="color" value="#141414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00:32:12.483"/>
    </inkml:context>
    <inkml:brush xml:id="br0">
      <inkml:brushProperty name="width" value="0.35" units="cm"/>
      <inkml:brushProperty name="height" value="0.35" units="cm"/>
      <inkml:brushProperty name="color" value="#141414"/>
    </inkml:brush>
  </inkml:definitions>
  <inkml:trace contextRef="#ctx0" brushRef="#br0">3 156 24575,'-1'94'0,"-1"-24"0,10 97 0,-7-161 0,0 1 0,0 0 0,0 0 0,1 0 0,0-1 0,0 1 0,5 7 0,-7-13 0,0-1 0,0 0 0,0 0 0,0 1 0,0-1 0,1 0 0,-1 1 0,0-1 0,0 0 0,0 0 0,0 0 0,1 1 0,-1-1 0,0 0 0,0 0 0,0 0 0,1 1 0,-1-1 0,0 0 0,0 0 0,1 0 0,-1 0 0,0 0 0,1 1 0,-1-1 0,0 0 0,0 0 0,1 0 0,-1 0 0,0 0 0,1 0 0,-1 0 0,0 0 0,0 0 0,1 0 0,-1 0 0,0 0 0,1-1 0,-1 1 0,0 0 0,0 0 0,1 0 0,-1 0 0,0 0 0,0 0 0,1-1 0,7-17 0,0-26 0,1-383 0,-10 379 0,0 33 0,1 29 0,0 35 0,0 559-1365,0-552-5461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4:00:55.786"/>
    </inkml:context>
    <inkml:brush xml:id="br0">
      <inkml:brushProperty name="width" value="0.35" units="cm"/>
      <inkml:brushProperty name="height" value="0.35" units="cm"/>
      <inkml:brushProperty name="color" value="#141414"/>
    </inkml:brush>
  </inkml:definitions>
  <inkml:trace contextRef="#ctx0" brushRef="#br0">0 471 24575,'0'-471'0,"2"480"0,-1-1 0,1 0 0,0 0 0,0 0 0,1 0 0,0 0 0,7 12 0,4 9 0,17 47 0,194 518 0,-212-548 0,-2 0 0,-3 0 0,-1 1 0,-2 0 0,-3 1 0,-1-1 0,-3 1 0,-10 64 0,-2-50 0,14-60 0,-1 1 0,0 0 0,0-1 0,0 1 0,-1 0 0,1-1 0,0 0 0,-1 1 0,0-1 0,1 0 0,-1 0 0,0 0 0,0 0 0,-1 0 0,1 0 0,0 0 0,0-1 0,-5 3 0,5-4 0,1 0 0,0 1 0,-1-1 0,1 0 0,0-1 0,-1 1 0,1 0 0,0 0 0,-1 0 0,1-1 0,0 1 0,-1-1 0,1 1 0,0-1 0,0 0 0,0 1 0,-1-1 0,1 0 0,0 0 0,0 1 0,0-1 0,0 0 0,0 0 0,1 0 0,-1-1 0,0 1 0,0 0 0,0-1 0,-18-37 0,9 9 0,2-1 0,1 1 0,2-1 0,-2-48 0,-6-31 0,-23-116-1365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1f18fb45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1f18fb45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>
          <a:extLst>
            <a:ext uri="{FF2B5EF4-FFF2-40B4-BE49-F238E27FC236}">
              <a16:creationId xmlns:a16="http://schemas.microsoft.com/office/drawing/2014/main" id="{539669AB-7E51-91DD-D2F0-26C4BA01D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125ab39b25a_0_708:notes">
            <a:extLst>
              <a:ext uri="{FF2B5EF4-FFF2-40B4-BE49-F238E27FC236}">
                <a16:creationId xmlns:a16="http://schemas.microsoft.com/office/drawing/2014/main" id="{58FD4372-C625-C57F-ACDB-F62CB45FB0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125ab39b25a_0_708:notes">
            <a:extLst>
              <a:ext uri="{FF2B5EF4-FFF2-40B4-BE49-F238E27FC236}">
                <a16:creationId xmlns:a16="http://schemas.microsoft.com/office/drawing/2014/main" id="{BC4EF267-5711-C34D-AB28-2848609137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016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>
          <a:extLst>
            <a:ext uri="{FF2B5EF4-FFF2-40B4-BE49-F238E27FC236}">
              <a16:creationId xmlns:a16="http://schemas.microsoft.com/office/drawing/2014/main" id="{E0B9E535-FFEC-E0A4-FD6B-DA3D1CBE1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125ab39b25a_0_708:notes">
            <a:extLst>
              <a:ext uri="{FF2B5EF4-FFF2-40B4-BE49-F238E27FC236}">
                <a16:creationId xmlns:a16="http://schemas.microsoft.com/office/drawing/2014/main" id="{B7808E64-B681-6C23-0D51-922D2B8AC7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125ab39b25a_0_708:notes">
            <a:extLst>
              <a:ext uri="{FF2B5EF4-FFF2-40B4-BE49-F238E27FC236}">
                <a16:creationId xmlns:a16="http://schemas.microsoft.com/office/drawing/2014/main" id="{3321E91A-14F4-4298-8CB3-5603C66D89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3464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>
          <a:extLst>
            <a:ext uri="{FF2B5EF4-FFF2-40B4-BE49-F238E27FC236}">
              <a16:creationId xmlns:a16="http://schemas.microsoft.com/office/drawing/2014/main" id="{AB6EDF25-5858-5B81-F9B3-D982C5039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125ab39b25a_0_708:notes">
            <a:extLst>
              <a:ext uri="{FF2B5EF4-FFF2-40B4-BE49-F238E27FC236}">
                <a16:creationId xmlns:a16="http://schemas.microsoft.com/office/drawing/2014/main" id="{524AF79F-D3DF-93CB-5061-ABA0244CC0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125ab39b25a_0_708:notes">
            <a:extLst>
              <a:ext uri="{FF2B5EF4-FFF2-40B4-BE49-F238E27FC236}">
                <a16:creationId xmlns:a16="http://schemas.microsoft.com/office/drawing/2014/main" id="{D76A8019-01ED-CA0F-71CD-21625465E1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950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>
          <a:extLst>
            <a:ext uri="{FF2B5EF4-FFF2-40B4-BE49-F238E27FC236}">
              <a16:creationId xmlns:a16="http://schemas.microsoft.com/office/drawing/2014/main" id="{C0BD0A76-8E12-4A14-A296-CEBD105CD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125ab39b25a_0_10:notes">
            <a:extLst>
              <a:ext uri="{FF2B5EF4-FFF2-40B4-BE49-F238E27FC236}">
                <a16:creationId xmlns:a16="http://schemas.microsoft.com/office/drawing/2014/main" id="{336A8E36-7EC9-DEF2-C155-BE79331591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125ab39b25a_0_10:notes">
            <a:extLst>
              <a:ext uri="{FF2B5EF4-FFF2-40B4-BE49-F238E27FC236}">
                <a16:creationId xmlns:a16="http://schemas.microsoft.com/office/drawing/2014/main" id="{EF609638-C006-8137-7BE1-3A55FA2C21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730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>
          <a:extLst>
            <a:ext uri="{FF2B5EF4-FFF2-40B4-BE49-F238E27FC236}">
              <a16:creationId xmlns:a16="http://schemas.microsoft.com/office/drawing/2014/main" id="{F192DE17-B579-0CD5-3201-2CCCBED73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e1f18fb453_2_577:notes">
            <a:extLst>
              <a:ext uri="{FF2B5EF4-FFF2-40B4-BE49-F238E27FC236}">
                <a16:creationId xmlns:a16="http://schemas.microsoft.com/office/drawing/2014/main" id="{70B9EB2E-3A3A-FB23-D36C-F420348571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e1f18fb453_2_577:notes">
            <a:extLst>
              <a:ext uri="{FF2B5EF4-FFF2-40B4-BE49-F238E27FC236}">
                <a16:creationId xmlns:a16="http://schemas.microsoft.com/office/drawing/2014/main" id="{622B96E0-6513-F388-A76D-4F332EC3AA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818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8">
          <a:extLst>
            <a:ext uri="{FF2B5EF4-FFF2-40B4-BE49-F238E27FC236}">
              <a16:creationId xmlns:a16="http://schemas.microsoft.com/office/drawing/2014/main" id="{E866DA05-E942-709F-FF2C-047320B23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Google Shape;3149;g125ab39b25a_0_883:notes">
            <a:extLst>
              <a:ext uri="{FF2B5EF4-FFF2-40B4-BE49-F238E27FC236}">
                <a16:creationId xmlns:a16="http://schemas.microsoft.com/office/drawing/2014/main" id="{DB2FD6B5-3E78-A9D5-1A1F-ED68922605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0" name="Google Shape;3150;g125ab39b25a_0_883:notes">
            <a:extLst>
              <a:ext uri="{FF2B5EF4-FFF2-40B4-BE49-F238E27FC236}">
                <a16:creationId xmlns:a16="http://schemas.microsoft.com/office/drawing/2014/main" id="{2182784F-2C5B-B304-4C22-69B1EEF4B8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758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8">
          <a:extLst>
            <a:ext uri="{FF2B5EF4-FFF2-40B4-BE49-F238E27FC236}">
              <a16:creationId xmlns:a16="http://schemas.microsoft.com/office/drawing/2014/main" id="{98699C69-BEF6-99EB-F53C-99337B7B8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Google Shape;3149;g125ab39b25a_0_883:notes">
            <a:extLst>
              <a:ext uri="{FF2B5EF4-FFF2-40B4-BE49-F238E27FC236}">
                <a16:creationId xmlns:a16="http://schemas.microsoft.com/office/drawing/2014/main" id="{381C1942-297B-BE61-4FB8-C061ECBDF4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0" name="Google Shape;3150;g125ab39b25a_0_883:notes">
            <a:extLst>
              <a:ext uri="{FF2B5EF4-FFF2-40B4-BE49-F238E27FC236}">
                <a16:creationId xmlns:a16="http://schemas.microsoft.com/office/drawing/2014/main" id="{63709376-A6C9-62C5-32EE-62AE3C111F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72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8">
          <a:extLst>
            <a:ext uri="{FF2B5EF4-FFF2-40B4-BE49-F238E27FC236}">
              <a16:creationId xmlns:a16="http://schemas.microsoft.com/office/drawing/2014/main" id="{B3BF4A15-5C4A-50DB-EAB6-66A25E732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Google Shape;3149;g125ab39b25a_0_883:notes">
            <a:extLst>
              <a:ext uri="{FF2B5EF4-FFF2-40B4-BE49-F238E27FC236}">
                <a16:creationId xmlns:a16="http://schemas.microsoft.com/office/drawing/2014/main" id="{C2EB9816-E46C-8DEF-AFD8-AFF64C37E9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0" name="Google Shape;3150;g125ab39b25a_0_883:notes">
            <a:extLst>
              <a:ext uri="{FF2B5EF4-FFF2-40B4-BE49-F238E27FC236}">
                <a16:creationId xmlns:a16="http://schemas.microsoft.com/office/drawing/2014/main" id="{F9884656-781F-6271-FE51-83CF0137D8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746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g125ab39b25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1" name="Google Shape;2051;g125ab39b25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ge1f18fb453_2_1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" name="Google Shape;1560;ge1f18fb453_2_16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>
          <a:extLst>
            <a:ext uri="{FF2B5EF4-FFF2-40B4-BE49-F238E27FC236}">
              <a16:creationId xmlns:a16="http://schemas.microsoft.com/office/drawing/2014/main" id="{371E139A-0EF2-F930-96BC-42C5FD701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79569c981964552f_0:notes">
            <a:extLst>
              <a:ext uri="{FF2B5EF4-FFF2-40B4-BE49-F238E27FC236}">
                <a16:creationId xmlns:a16="http://schemas.microsoft.com/office/drawing/2014/main" id="{DAE7AACA-8DB2-0108-08C2-0F674D520E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79569c981964552f_0:notes">
            <a:extLst>
              <a:ext uri="{FF2B5EF4-FFF2-40B4-BE49-F238E27FC236}">
                <a16:creationId xmlns:a16="http://schemas.microsoft.com/office/drawing/2014/main" id="{F7CF001F-1937-D1DB-57E8-DACAA3C64E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9483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>
          <a:extLst>
            <a:ext uri="{FF2B5EF4-FFF2-40B4-BE49-F238E27FC236}">
              <a16:creationId xmlns:a16="http://schemas.microsoft.com/office/drawing/2014/main" id="{ECF7EAA8-FDED-8062-2808-D5104F450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125ab39b25a_0_708:notes">
            <a:extLst>
              <a:ext uri="{FF2B5EF4-FFF2-40B4-BE49-F238E27FC236}">
                <a16:creationId xmlns:a16="http://schemas.microsoft.com/office/drawing/2014/main" id="{2B1C82EC-B924-1142-918E-AE754D97F6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125ab39b25a_0_708:notes">
            <a:extLst>
              <a:ext uri="{FF2B5EF4-FFF2-40B4-BE49-F238E27FC236}">
                <a16:creationId xmlns:a16="http://schemas.microsoft.com/office/drawing/2014/main" id="{D081DAA6-EC53-91FE-6F0E-42F2A92CB4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1002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>
          <a:extLst>
            <a:ext uri="{FF2B5EF4-FFF2-40B4-BE49-F238E27FC236}">
              <a16:creationId xmlns:a16="http://schemas.microsoft.com/office/drawing/2014/main" id="{AC843119-D782-FC50-AC83-866F36450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125ab39b25a_0_708:notes">
            <a:extLst>
              <a:ext uri="{FF2B5EF4-FFF2-40B4-BE49-F238E27FC236}">
                <a16:creationId xmlns:a16="http://schemas.microsoft.com/office/drawing/2014/main" id="{DFB16EB9-02F8-B1D1-7AF0-510E562C8A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125ab39b25a_0_708:notes">
            <a:extLst>
              <a:ext uri="{FF2B5EF4-FFF2-40B4-BE49-F238E27FC236}">
                <a16:creationId xmlns:a16="http://schemas.microsoft.com/office/drawing/2014/main" id="{47DA3032-02A4-2228-0305-2DC9724DD2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286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>
          <a:extLst>
            <a:ext uri="{FF2B5EF4-FFF2-40B4-BE49-F238E27FC236}">
              <a16:creationId xmlns:a16="http://schemas.microsoft.com/office/drawing/2014/main" id="{40C9383C-EF15-F1C2-5EA7-6955607DD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125ab39b25a_0_708:notes">
            <a:extLst>
              <a:ext uri="{FF2B5EF4-FFF2-40B4-BE49-F238E27FC236}">
                <a16:creationId xmlns:a16="http://schemas.microsoft.com/office/drawing/2014/main" id="{13C716A8-E976-561F-6F74-E4D6BE8B15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125ab39b25a_0_708:notes">
            <a:extLst>
              <a:ext uri="{FF2B5EF4-FFF2-40B4-BE49-F238E27FC236}">
                <a16:creationId xmlns:a16="http://schemas.microsoft.com/office/drawing/2014/main" id="{41C94F5A-4504-66FA-5D48-A496AEAD2E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18274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>
          <a:extLst>
            <a:ext uri="{FF2B5EF4-FFF2-40B4-BE49-F238E27FC236}">
              <a16:creationId xmlns:a16="http://schemas.microsoft.com/office/drawing/2014/main" id="{E1454269-374A-9530-6D72-BDF598330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125ab39b25a_0_708:notes">
            <a:extLst>
              <a:ext uri="{FF2B5EF4-FFF2-40B4-BE49-F238E27FC236}">
                <a16:creationId xmlns:a16="http://schemas.microsoft.com/office/drawing/2014/main" id="{51A7E2FD-4BFF-CE52-066C-CA5AA6C6F7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125ab39b25a_0_708:notes">
            <a:extLst>
              <a:ext uri="{FF2B5EF4-FFF2-40B4-BE49-F238E27FC236}">
                <a16:creationId xmlns:a16="http://schemas.microsoft.com/office/drawing/2014/main" id="{7BB97BCB-B650-4502-7C74-98A732F071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81476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>
          <a:extLst>
            <a:ext uri="{FF2B5EF4-FFF2-40B4-BE49-F238E27FC236}">
              <a16:creationId xmlns:a16="http://schemas.microsoft.com/office/drawing/2014/main" id="{FA0632D5-349C-0AB6-D8C2-567517CCC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125ab39b25a_0_708:notes">
            <a:extLst>
              <a:ext uri="{FF2B5EF4-FFF2-40B4-BE49-F238E27FC236}">
                <a16:creationId xmlns:a16="http://schemas.microsoft.com/office/drawing/2014/main" id="{82AA7B8A-5382-E060-FA72-49B71F1210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125ab39b25a_0_708:notes">
            <a:extLst>
              <a:ext uri="{FF2B5EF4-FFF2-40B4-BE49-F238E27FC236}">
                <a16:creationId xmlns:a16="http://schemas.microsoft.com/office/drawing/2014/main" id="{2000BBE7-677F-2E90-F038-B61078207A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36418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>
          <a:extLst>
            <a:ext uri="{FF2B5EF4-FFF2-40B4-BE49-F238E27FC236}">
              <a16:creationId xmlns:a16="http://schemas.microsoft.com/office/drawing/2014/main" id="{644F09AE-3068-44D3-481F-76207A23A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125ab39b25a_0_708:notes">
            <a:extLst>
              <a:ext uri="{FF2B5EF4-FFF2-40B4-BE49-F238E27FC236}">
                <a16:creationId xmlns:a16="http://schemas.microsoft.com/office/drawing/2014/main" id="{0C17B204-3B0C-5964-E8F3-BE6DA894CF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125ab39b25a_0_708:notes">
            <a:extLst>
              <a:ext uri="{FF2B5EF4-FFF2-40B4-BE49-F238E27FC236}">
                <a16:creationId xmlns:a16="http://schemas.microsoft.com/office/drawing/2014/main" id="{ED27212D-3C1B-77F6-F7F1-939982EB8A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664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>
          <a:extLst>
            <a:ext uri="{FF2B5EF4-FFF2-40B4-BE49-F238E27FC236}">
              <a16:creationId xmlns:a16="http://schemas.microsoft.com/office/drawing/2014/main" id="{727CB4D9-0555-3B88-AEC6-0EC9BEA7C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125ab39b25a_0_708:notes">
            <a:extLst>
              <a:ext uri="{FF2B5EF4-FFF2-40B4-BE49-F238E27FC236}">
                <a16:creationId xmlns:a16="http://schemas.microsoft.com/office/drawing/2014/main" id="{90D68238-95A7-A545-951C-D24601E41E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125ab39b25a_0_708:notes">
            <a:extLst>
              <a:ext uri="{FF2B5EF4-FFF2-40B4-BE49-F238E27FC236}">
                <a16:creationId xmlns:a16="http://schemas.microsoft.com/office/drawing/2014/main" id="{2C858313-E8CB-6F92-13AE-01EAE9EAE4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43116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>
          <a:extLst>
            <a:ext uri="{FF2B5EF4-FFF2-40B4-BE49-F238E27FC236}">
              <a16:creationId xmlns:a16="http://schemas.microsoft.com/office/drawing/2014/main" id="{E4E60B4A-88C4-9371-3A30-08C075BBD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125ab39b25a_0_708:notes">
            <a:extLst>
              <a:ext uri="{FF2B5EF4-FFF2-40B4-BE49-F238E27FC236}">
                <a16:creationId xmlns:a16="http://schemas.microsoft.com/office/drawing/2014/main" id="{BE023E64-87B1-EE58-4396-F3FA84DB9A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125ab39b25a_0_708:notes">
            <a:extLst>
              <a:ext uri="{FF2B5EF4-FFF2-40B4-BE49-F238E27FC236}">
                <a16:creationId xmlns:a16="http://schemas.microsoft.com/office/drawing/2014/main" id="{890F073B-36C3-08E5-C943-9F37A68F08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94096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>
          <a:extLst>
            <a:ext uri="{FF2B5EF4-FFF2-40B4-BE49-F238E27FC236}">
              <a16:creationId xmlns:a16="http://schemas.microsoft.com/office/drawing/2014/main" id="{81A56A55-5979-A410-3D38-7B6F369EB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124b6bd004d_0_75:notes">
            <a:extLst>
              <a:ext uri="{FF2B5EF4-FFF2-40B4-BE49-F238E27FC236}">
                <a16:creationId xmlns:a16="http://schemas.microsoft.com/office/drawing/2014/main" id="{F48008BB-3531-7ED2-572D-3C062D0895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124b6bd004d_0_75:notes">
            <a:extLst>
              <a:ext uri="{FF2B5EF4-FFF2-40B4-BE49-F238E27FC236}">
                <a16:creationId xmlns:a16="http://schemas.microsoft.com/office/drawing/2014/main" id="{FC052A27-EECB-FFC3-AF49-6C20487A7C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6701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>
          <a:extLst>
            <a:ext uri="{FF2B5EF4-FFF2-40B4-BE49-F238E27FC236}">
              <a16:creationId xmlns:a16="http://schemas.microsoft.com/office/drawing/2014/main" id="{4A133F87-73BD-ECCC-748B-104244B7F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e1f18fb453_2_534:notes">
            <a:extLst>
              <a:ext uri="{FF2B5EF4-FFF2-40B4-BE49-F238E27FC236}">
                <a16:creationId xmlns:a16="http://schemas.microsoft.com/office/drawing/2014/main" id="{9B444234-C96B-C440-1F9C-94915976DA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e1f18fb453_2_534:notes">
            <a:extLst>
              <a:ext uri="{FF2B5EF4-FFF2-40B4-BE49-F238E27FC236}">
                <a16:creationId xmlns:a16="http://schemas.microsoft.com/office/drawing/2014/main" id="{3500FAB4-38A1-C1AA-7D05-B84763B1BB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20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e1f18fb453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e1f18fb453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8">
          <a:extLst>
            <a:ext uri="{FF2B5EF4-FFF2-40B4-BE49-F238E27FC236}">
              <a16:creationId xmlns:a16="http://schemas.microsoft.com/office/drawing/2014/main" id="{F51166E9-C0BB-8560-D0E1-37DBBDDA2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" name="Google Shape;3019;g125ab39b25a_0_139:notes">
            <a:extLst>
              <a:ext uri="{FF2B5EF4-FFF2-40B4-BE49-F238E27FC236}">
                <a16:creationId xmlns:a16="http://schemas.microsoft.com/office/drawing/2014/main" id="{06EE85CE-93D2-0A66-E22B-1A92C99B64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0" name="Google Shape;3020;g125ab39b25a_0_139:notes">
            <a:extLst>
              <a:ext uri="{FF2B5EF4-FFF2-40B4-BE49-F238E27FC236}">
                <a16:creationId xmlns:a16="http://schemas.microsoft.com/office/drawing/2014/main" id="{532A425F-00A2-E4DE-5C33-3E3105B965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42800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>
          <a:extLst>
            <a:ext uri="{FF2B5EF4-FFF2-40B4-BE49-F238E27FC236}">
              <a16:creationId xmlns:a16="http://schemas.microsoft.com/office/drawing/2014/main" id="{EDC163CF-BA80-714D-9962-EB4041468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125ab39b25a_0_708:notes">
            <a:extLst>
              <a:ext uri="{FF2B5EF4-FFF2-40B4-BE49-F238E27FC236}">
                <a16:creationId xmlns:a16="http://schemas.microsoft.com/office/drawing/2014/main" id="{387A7C88-3D89-2CE0-67A9-8DDAB9CFF9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125ab39b25a_0_708:notes">
            <a:extLst>
              <a:ext uri="{FF2B5EF4-FFF2-40B4-BE49-F238E27FC236}">
                <a16:creationId xmlns:a16="http://schemas.microsoft.com/office/drawing/2014/main" id="{0C085F4E-4F60-EE18-FFAF-1ED3612D46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7395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>
          <a:extLst>
            <a:ext uri="{FF2B5EF4-FFF2-40B4-BE49-F238E27FC236}">
              <a16:creationId xmlns:a16="http://schemas.microsoft.com/office/drawing/2014/main" id="{1B371AB8-209A-15D3-8CBB-53FC3A252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125ab39b25a_0_708:notes">
            <a:extLst>
              <a:ext uri="{FF2B5EF4-FFF2-40B4-BE49-F238E27FC236}">
                <a16:creationId xmlns:a16="http://schemas.microsoft.com/office/drawing/2014/main" id="{DD5F6A5B-6954-17AC-2443-8A5553044F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125ab39b25a_0_708:notes">
            <a:extLst>
              <a:ext uri="{FF2B5EF4-FFF2-40B4-BE49-F238E27FC236}">
                <a16:creationId xmlns:a16="http://schemas.microsoft.com/office/drawing/2014/main" id="{FF1388E8-FF60-BA47-DCCB-DD2925610D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3863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>
          <a:extLst>
            <a:ext uri="{FF2B5EF4-FFF2-40B4-BE49-F238E27FC236}">
              <a16:creationId xmlns:a16="http://schemas.microsoft.com/office/drawing/2014/main" id="{FC4DB16F-F1CE-BD56-B478-DF75ADFB8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125ab39b25a_0_708:notes">
            <a:extLst>
              <a:ext uri="{FF2B5EF4-FFF2-40B4-BE49-F238E27FC236}">
                <a16:creationId xmlns:a16="http://schemas.microsoft.com/office/drawing/2014/main" id="{241D4BC1-BE0F-4DC0-4981-A4CBE0BAAD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125ab39b25a_0_708:notes">
            <a:extLst>
              <a:ext uri="{FF2B5EF4-FFF2-40B4-BE49-F238E27FC236}">
                <a16:creationId xmlns:a16="http://schemas.microsoft.com/office/drawing/2014/main" id="{1665AA8C-8158-5A55-47F6-652AF54014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66845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>
          <a:extLst>
            <a:ext uri="{FF2B5EF4-FFF2-40B4-BE49-F238E27FC236}">
              <a16:creationId xmlns:a16="http://schemas.microsoft.com/office/drawing/2014/main" id="{33B480E1-06BD-A04D-811E-9A62D0DB9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125ab39b25a_0_708:notes">
            <a:extLst>
              <a:ext uri="{FF2B5EF4-FFF2-40B4-BE49-F238E27FC236}">
                <a16:creationId xmlns:a16="http://schemas.microsoft.com/office/drawing/2014/main" id="{6F7B8FB3-144D-6181-7115-2C11C2ADE6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125ab39b25a_0_708:notes">
            <a:extLst>
              <a:ext uri="{FF2B5EF4-FFF2-40B4-BE49-F238E27FC236}">
                <a16:creationId xmlns:a16="http://schemas.microsoft.com/office/drawing/2014/main" id="{705A2C52-9EC6-6BBE-B18C-C65B9959A9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1965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" name="Google Shape;3280;gb7f9929613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1" name="Google Shape;3281;gb7f9929613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2">
          <a:extLst>
            <a:ext uri="{FF2B5EF4-FFF2-40B4-BE49-F238E27FC236}">
              <a16:creationId xmlns:a16="http://schemas.microsoft.com/office/drawing/2014/main" id="{2CBD51F2-DDCC-8F2B-3BB7-819C2E7D4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125ab39b25a_2_578:notes">
            <a:extLst>
              <a:ext uri="{FF2B5EF4-FFF2-40B4-BE49-F238E27FC236}">
                <a16:creationId xmlns:a16="http://schemas.microsoft.com/office/drawing/2014/main" id="{5F823ABB-C06C-5FC2-A8C0-C7D47FA081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125ab39b25a_2_578:notes">
            <a:extLst>
              <a:ext uri="{FF2B5EF4-FFF2-40B4-BE49-F238E27FC236}">
                <a16:creationId xmlns:a16="http://schemas.microsoft.com/office/drawing/2014/main" id="{86A1958D-DA7A-5EA6-6F6B-C98618445C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289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2">
          <a:extLst>
            <a:ext uri="{FF2B5EF4-FFF2-40B4-BE49-F238E27FC236}">
              <a16:creationId xmlns:a16="http://schemas.microsoft.com/office/drawing/2014/main" id="{0CD861DC-4B7E-7AE2-0FD4-8864092A2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125ab39b25a_2_578:notes">
            <a:extLst>
              <a:ext uri="{FF2B5EF4-FFF2-40B4-BE49-F238E27FC236}">
                <a16:creationId xmlns:a16="http://schemas.microsoft.com/office/drawing/2014/main" id="{58244CDB-4C35-900E-09CF-6C73413899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125ab39b25a_2_578:notes">
            <a:extLst>
              <a:ext uri="{FF2B5EF4-FFF2-40B4-BE49-F238E27FC236}">
                <a16:creationId xmlns:a16="http://schemas.microsoft.com/office/drawing/2014/main" id="{3EB2BDEE-4212-B761-13F2-F05C02FFA2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997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124b6bd004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124b6bd004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125ab39b25a_0_7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125ab39b25a_0_7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>
          <a:extLst>
            <a:ext uri="{FF2B5EF4-FFF2-40B4-BE49-F238E27FC236}">
              <a16:creationId xmlns:a16="http://schemas.microsoft.com/office/drawing/2014/main" id="{A4468E58-B3DE-1E3F-6850-0AFF1FE31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124b6bd004d_0_147:notes">
            <a:extLst>
              <a:ext uri="{FF2B5EF4-FFF2-40B4-BE49-F238E27FC236}">
                <a16:creationId xmlns:a16="http://schemas.microsoft.com/office/drawing/2014/main" id="{D5159035-5BE7-097A-450F-11E7CD0FD2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124b6bd004d_0_147:notes">
            <a:extLst>
              <a:ext uri="{FF2B5EF4-FFF2-40B4-BE49-F238E27FC236}">
                <a16:creationId xmlns:a16="http://schemas.microsoft.com/office/drawing/2014/main" id="{25628469-706B-2E16-D5F5-4FCD39001A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933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>
          <a:extLst>
            <a:ext uri="{FF2B5EF4-FFF2-40B4-BE49-F238E27FC236}">
              <a16:creationId xmlns:a16="http://schemas.microsoft.com/office/drawing/2014/main" id="{A46A6FA6-CCA6-0C56-A3DA-CE1A09F99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124b6bd004d_0_75:notes">
            <a:extLst>
              <a:ext uri="{FF2B5EF4-FFF2-40B4-BE49-F238E27FC236}">
                <a16:creationId xmlns:a16="http://schemas.microsoft.com/office/drawing/2014/main" id="{B5C4F89C-2170-B151-544E-228588A712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124b6bd004d_0_75:notes">
            <a:extLst>
              <a:ext uri="{FF2B5EF4-FFF2-40B4-BE49-F238E27FC236}">
                <a16:creationId xmlns:a16="http://schemas.microsoft.com/office/drawing/2014/main" id="{32B7D0A8-7E03-5045-4113-E32A51B6FB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677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slide" Target="../slides/slide21.xml"/><Relationship Id="rId4" Type="http://schemas.openxmlformats.org/officeDocument/2006/relationships/slide" Target="../slides/slide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45025" y="1050830"/>
            <a:ext cx="4656300" cy="22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5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457949" y="3496555"/>
            <a:ext cx="2259900" cy="74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891425" y="2865650"/>
            <a:ext cx="4320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"/>
          </p:nvPr>
        </p:nvSpPr>
        <p:spPr>
          <a:xfrm>
            <a:off x="891425" y="3707450"/>
            <a:ext cx="432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 idx="2" hasCustomPrompt="1"/>
          </p:nvPr>
        </p:nvSpPr>
        <p:spPr>
          <a:xfrm>
            <a:off x="891425" y="937749"/>
            <a:ext cx="3132300" cy="18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0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602575" y="1307100"/>
            <a:ext cx="3291900" cy="14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1"/>
          </p:nvPr>
        </p:nvSpPr>
        <p:spPr>
          <a:xfrm>
            <a:off x="602575" y="2708100"/>
            <a:ext cx="30249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8" name="Google Shape;168;p27"/>
          <p:cNvCxnSpPr/>
          <p:nvPr/>
        </p:nvCxnSpPr>
        <p:spPr>
          <a:xfrm>
            <a:off x="518225" y="14188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16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613625" y="1184275"/>
            <a:ext cx="4250700" cy="14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subTitle" idx="1"/>
          </p:nvPr>
        </p:nvSpPr>
        <p:spPr>
          <a:xfrm>
            <a:off x="613550" y="2661350"/>
            <a:ext cx="4250700" cy="12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8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1" name="Google Shape;201;p32"/>
          <p:cNvSpPr txBox="1">
            <a:spLocks noGrp="1"/>
          </p:cNvSpPr>
          <p:nvPr>
            <p:ph type="title"/>
          </p:nvPr>
        </p:nvSpPr>
        <p:spPr>
          <a:xfrm>
            <a:off x="2150700" y="1466075"/>
            <a:ext cx="61017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2" name="Google Shape;202;p32"/>
          <p:cNvSpPr txBox="1">
            <a:spLocks noGrp="1"/>
          </p:cNvSpPr>
          <p:nvPr>
            <p:ph type="subTitle" idx="1"/>
          </p:nvPr>
        </p:nvSpPr>
        <p:spPr>
          <a:xfrm>
            <a:off x="2150700" y="1814075"/>
            <a:ext cx="61017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2"/>
          <p:cNvSpPr txBox="1">
            <a:spLocks noGrp="1"/>
          </p:cNvSpPr>
          <p:nvPr>
            <p:ph type="title" idx="2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04" name="Google Shape;204;p32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" name="Google Shape;205;p32"/>
          <p:cNvSpPr txBox="1">
            <a:spLocks noGrp="1"/>
          </p:cNvSpPr>
          <p:nvPr>
            <p:ph type="title" idx="3"/>
          </p:nvPr>
        </p:nvSpPr>
        <p:spPr>
          <a:xfrm>
            <a:off x="2150700" y="2428375"/>
            <a:ext cx="61017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subTitle" idx="4"/>
          </p:nvPr>
        </p:nvSpPr>
        <p:spPr>
          <a:xfrm>
            <a:off x="2150700" y="2776375"/>
            <a:ext cx="61017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2"/>
          <p:cNvSpPr txBox="1">
            <a:spLocks noGrp="1"/>
          </p:cNvSpPr>
          <p:nvPr>
            <p:ph type="title" idx="5"/>
          </p:nvPr>
        </p:nvSpPr>
        <p:spPr>
          <a:xfrm>
            <a:off x="2150700" y="3390675"/>
            <a:ext cx="61017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8" name="Google Shape;208;p32"/>
          <p:cNvSpPr txBox="1">
            <a:spLocks noGrp="1"/>
          </p:cNvSpPr>
          <p:nvPr>
            <p:ph type="subTitle" idx="6"/>
          </p:nvPr>
        </p:nvSpPr>
        <p:spPr>
          <a:xfrm>
            <a:off x="2150700" y="3738675"/>
            <a:ext cx="61017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4"/>
          <p:cNvSpPr txBox="1">
            <a:spLocks noGrp="1"/>
          </p:cNvSpPr>
          <p:nvPr>
            <p:ph type="title" idx="2"/>
          </p:nvPr>
        </p:nvSpPr>
        <p:spPr>
          <a:xfrm>
            <a:off x="2054375" y="1602600"/>
            <a:ext cx="245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4" name="Google Shape;224;p34"/>
          <p:cNvSpPr txBox="1">
            <a:spLocks noGrp="1"/>
          </p:cNvSpPr>
          <p:nvPr>
            <p:ph type="subTitle" idx="1"/>
          </p:nvPr>
        </p:nvSpPr>
        <p:spPr>
          <a:xfrm>
            <a:off x="2054375" y="2112925"/>
            <a:ext cx="245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4"/>
          <p:cNvSpPr txBox="1">
            <a:spLocks noGrp="1"/>
          </p:cNvSpPr>
          <p:nvPr>
            <p:ph type="title" idx="3"/>
          </p:nvPr>
        </p:nvSpPr>
        <p:spPr>
          <a:xfrm>
            <a:off x="2054375" y="2883600"/>
            <a:ext cx="245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6" name="Google Shape;226;p34"/>
          <p:cNvSpPr txBox="1">
            <a:spLocks noGrp="1"/>
          </p:cNvSpPr>
          <p:nvPr>
            <p:ph type="subTitle" idx="4"/>
          </p:nvPr>
        </p:nvSpPr>
        <p:spPr>
          <a:xfrm>
            <a:off x="2054375" y="3393925"/>
            <a:ext cx="245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4"/>
          <p:cNvSpPr txBox="1">
            <a:spLocks noGrp="1"/>
          </p:cNvSpPr>
          <p:nvPr>
            <p:ph type="title" idx="5"/>
          </p:nvPr>
        </p:nvSpPr>
        <p:spPr>
          <a:xfrm>
            <a:off x="5972750" y="1602600"/>
            <a:ext cx="245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8" name="Google Shape;228;p34"/>
          <p:cNvSpPr txBox="1">
            <a:spLocks noGrp="1"/>
          </p:cNvSpPr>
          <p:nvPr>
            <p:ph type="subTitle" idx="6"/>
          </p:nvPr>
        </p:nvSpPr>
        <p:spPr>
          <a:xfrm>
            <a:off x="5972750" y="2112925"/>
            <a:ext cx="245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4"/>
          <p:cNvSpPr txBox="1">
            <a:spLocks noGrp="1"/>
          </p:cNvSpPr>
          <p:nvPr>
            <p:ph type="title" idx="7"/>
          </p:nvPr>
        </p:nvSpPr>
        <p:spPr>
          <a:xfrm>
            <a:off x="5972750" y="2883600"/>
            <a:ext cx="245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0" name="Google Shape;230;p34"/>
          <p:cNvSpPr txBox="1">
            <a:spLocks noGrp="1"/>
          </p:cNvSpPr>
          <p:nvPr>
            <p:ph type="subTitle" idx="8"/>
          </p:nvPr>
        </p:nvSpPr>
        <p:spPr>
          <a:xfrm>
            <a:off x="5972750" y="3393925"/>
            <a:ext cx="245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1" name="Google Shape;231;p34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1_1_1_1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2" name="Google Shape;352;p44"/>
          <p:cNvSpPr txBox="1">
            <a:spLocks noGrp="1"/>
          </p:cNvSpPr>
          <p:nvPr>
            <p:ph type="ctrTitle"/>
          </p:nvPr>
        </p:nvSpPr>
        <p:spPr>
          <a:xfrm>
            <a:off x="720009" y="841088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15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53" name="Google Shape;353;p44"/>
          <p:cNvSpPr txBox="1">
            <a:spLocks noGrp="1"/>
          </p:cNvSpPr>
          <p:nvPr>
            <p:ph type="subTitle" idx="1"/>
          </p:nvPr>
        </p:nvSpPr>
        <p:spPr>
          <a:xfrm>
            <a:off x="720009" y="1753163"/>
            <a:ext cx="4293900" cy="13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4" name="Google Shape;354;p44"/>
          <p:cNvSpPr txBox="1">
            <a:spLocks noGrp="1"/>
          </p:cNvSpPr>
          <p:nvPr>
            <p:ph type="subTitle" idx="2"/>
          </p:nvPr>
        </p:nvSpPr>
        <p:spPr>
          <a:xfrm>
            <a:off x="720009" y="4315538"/>
            <a:ext cx="4293900" cy="3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44"/>
          <p:cNvSpPr txBox="1"/>
          <p:nvPr/>
        </p:nvSpPr>
        <p:spPr>
          <a:xfrm>
            <a:off x="720009" y="3746725"/>
            <a:ext cx="4611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and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733750" y="1916900"/>
            <a:ext cx="4037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733750" y="2758700"/>
            <a:ext cx="3971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834300" y="1128050"/>
            <a:ext cx="3132300" cy="27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33" name="Google Shape;33;p6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3024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602575" y="2174700"/>
            <a:ext cx="2907600" cy="16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 idx="2"/>
          </p:nvPr>
        </p:nvSpPr>
        <p:spPr>
          <a:xfrm>
            <a:off x="602575" y="1647000"/>
            <a:ext cx="2907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cxnSp>
        <p:nvCxnSpPr>
          <p:cNvPr id="42" name="Google Shape;42;p8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2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0" name="Google Shape;70;p13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355025" y="1457275"/>
            <a:ext cx="18909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>
            <a:off x="1354978" y="17708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2"/>
          </p:nvPr>
        </p:nvSpPr>
        <p:spPr>
          <a:xfrm>
            <a:off x="602575" y="3795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>
            <a:hlinkClick r:id="rId4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3945388" y="1457275"/>
            <a:ext cx="18909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4"/>
          </p:nvPr>
        </p:nvSpPr>
        <p:spPr>
          <a:xfrm>
            <a:off x="3945341" y="17708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>
            <a:hlinkClick r:id="rId5" action="ppaction://hlinksldjump"/>
          </p:cNvPr>
          <p:cNvSpPr txBox="1">
            <a:spLocks noGrp="1"/>
          </p:cNvSpPr>
          <p:nvPr>
            <p:ph type="title" idx="5"/>
          </p:nvPr>
        </p:nvSpPr>
        <p:spPr>
          <a:xfrm>
            <a:off x="1355025" y="2849825"/>
            <a:ext cx="18909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6"/>
          </p:nvPr>
        </p:nvSpPr>
        <p:spPr>
          <a:xfrm>
            <a:off x="1354978" y="31633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3945388" y="2849825"/>
            <a:ext cx="18909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8"/>
          </p:nvPr>
        </p:nvSpPr>
        <p:spPr>
          <a:xfrm>
            <a:off x="3945341" y="31633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9" name="Google Shape;79;p13"/>
          <p:cNvCxnSpPr/>
          <p:nvPr/>
        </p:nvCxnSpPr>
        <p:spPr>
          <a:xfrm>
            <a:off x="518225" y="5303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3"/>
          <p:cNvSpPr txBox="1">
            <a:spLocks noGrp="1"/>
          </p:cNvSpPr>
          <p:nvPr>
            <p:ph type="title" idx="9" hasCustomPrompt="1"/>
          </p:nvPr>
        </p:nvSpPr>
        <p:spPr>
          <a:xfrm>
            <a:off x="718575" y="1337350"/>
            <a:ext cx="7596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3" hasCustomPrompt="1"/>
          </p:nvPr>
        </p:nvSpPr>
        <p:spPr>
          <a:xfrm>
            <a:off x="3340400" y="1337350"/>
            <a:ext cx="7596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4" hasCustomPrompt="1"/>
          </p:nvPr>
        </p:nvSpPr>
        <p:spPr>
          <a:xfrm>
            <a:off x="718575" y="2653650"/>
            <a:ext cx="7596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5" hasCustomPrompt="1"/>
          </p:nvPr>
        </p:nvSpPr>
        <p:spPr>
          <a:xfrm>
            <a:off x="3340400" y="2653650"/>
            <a:ext cx="7596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>
            <a:hlinkClick r:id="" action="ppaction://noaction"/>
          </p:cNvPr>
          <p:cNvSpPr txBox="1">
            <a:spLocks noGrp="1"/>
          </p:cNvSpPr>
          <p:nvPr>
            <p:ph type="title" idx="16"/>
          </p:nvPr>
        </p:nvSpPr>
        <p:spPr>
          <a:xfrm>
            <a:off x="6535750" y="1457275"/>
            <a:ext cx="18909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7"/>
          </p:nvPr>
        </p:nvSpPr>
        <p:spPr>
          <a:xfrm>
            <a:off x="6535703" y="17708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>
            <a:hlinkClick r:id="" action="ppaction://noaction"/>
          </p:cNvPr>
          <p:cNvSpPr txBox="1">
            <a:spLocks noGrp="1"/>
          </p:cNvSpPr>
          <p:nvPr>
            <p:ph type="title" idx="18"/>
          </p:nvPr>
        </p:nvSpPr>
        <p:spPr>
          <a:xfrm>
            <a:off x="6535750" y="2849825"/>
            <a:ext cx="18909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9"/>
          </p:nvPr>
        </p:nvSpPr>
        <p:spPr>
          <a:xfrm>
            <a:off x="6535703" y="31633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20" hasCustomPrompt="1"/>
          </p:nvPr>
        </p:nvSpPr>
        <p:spPr>
          <a:xfrm>
            <a:off x="5962325" y="1337350"/>
            <a:ext cx="7596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21" hasCustomPrompt="1"/>
          </p:nvPr>
        </p:nvSpPr>
        <p:spPr>
          <a:xfrm>
            <a:off x="5962325" y="2653650"/>
            <a:ext cx="7596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 flipH="1">
            <a:off x="1067425" y="1916900"/>
            <a:ext cx="422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 flipH="1">
            <a:off x="1067425" y="2758700"/>
            <a:ext cx="4226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060675" y="1128050"/>
            <a:ext cx="3132300" cy="27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5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891425" y="2865660"/>
            <a:ext cx="73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891425" y="3707460"/>
            <a:ext cx="7361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 idx="2" hasCustomPrompt="1"/>
          </p:nvPr>
        </p:nvSpPr>
        <p:spPr>
          <a:xfrm>
            <a:off x="3005825" y="937749"/>
            <a:ext cx="3132300" cy="18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4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4686125" y="1189019"/>
            <a:ext cx="2671200" cy="20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1"/>
          </p:nvPr>
        </p:nvSpPr>
        <p:spPr>
          <a:xfrm>
            <a:off x="4686125" y="3231117"/>
            <a:ext cx="267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 idx="2" hasCustomPrompt="1"/>
          </p:nvPr>
        </p:nvSpPr>
        <p:spPr>
          <a:xfrm>
            <a:off x="834300" y="1128050"/>
            <a:ext cx="3132300" cy="27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2575" y="3795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2575" y="1152470"/>
            <a:ext cx="7821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7" r:id="rId5"/>
    <p:sldLayoutId id="2147483659" r:id="rId6"/>
    <p:sldLayoutId id="2147483660" r:id="rId7"/>
    <p:sldLayoutId id="2147483661" r:id="rId8"/>
    <p:sldLayoutId id="2147483662" r:id="rId9"/>
    <p:sldLayoutId id="2147483664" r:id="rId10"/>
    <p:sldLayoutId id="2147483673" r:id="rId11"/>
    <p:sldLayoutId id="2147483674" r:id="rId12"/>
    <p:sldLayoutId id="2147483678" r:id="rId13"/>
    <p:sldLayoutId id="2147483680" r:id="rId14"/>
    <p:sldLayoutId id="2147483690" r:id="rId15"/>
    <p:sldLayoutId id="2147483691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11" Type="http://schemas.openxmlformats.org/officeDocument/2006/relationships/image" Target="../media/image12.png"/><Relationship Id="rId10" Type="http://schemas.openxmlformats.org/officeDocument/2006/relationships/image" Target="../media/image110.png"/><Relationship Id="rId4" Type="http://schemas.openxmlformats.org/officeDocument/2006/relationships/customXml" Target="../ink/ink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slide" Target="slide3.xml"/><Relationship Id="rId4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3" Type="http://schemas.openxmlformats.org/officeDocument/2006/relationships/image" Target="../media/image3.png"/><Relationship Id="rId12" Type="http://schemas.openxmlformats.org/officeDocument/2006/relationships/customXml" Target="../ink/ink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11" Type="http://schemas.openxmlformats.org/officeDocument/2006/relationships/image" Target="../media/image5.png"/><Relationship Id="rId5" Type="http://schemas.openxmlformats.org/officeDocument/2006/relationships/customXml" Target="../ink/ink1.xml"/><Relationship Id="rId15" Type="http://schemas.openxmlformats.org/officeDocument/2006/relationships/image" Target="../media/image7.png"/><Relationship Id="rId4" Type="http://schemas.openxmlformats.org/officeDocument/2006/relationships/image" Target="../media/image4.png"/><Relationship Id="rId14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/>
          <p:nvPr/>
        </p:nvSpPr>
        <p:spPr>
          <a:xfrm>
            <a:off x="873950" y="3515380"/>
            <a:ext cx="2858100" cy="744000"/>
          </a:xfrm>
          <a:prstGeom prst="roundRect">
            <a:avLst>
              <a:gd name="adj" fmla="val 866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51"/>
          <p:cNvSpPr txBox="1">
            <a:spLocks noGrp="1"/>
          </p:cNvSpPr>
          <p:nvPr>
            <p:ph type="ctrTitle"/>
          </p:nvPr>
        </p:nvSpPr>
        <p:spPr>
          <a:xfrm>
            <a:off x="745025" y="1050830"/>
            <a:ext cx="4656300" cy="22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solidFill>
                  <a:schemeClr val="lt1"/>
                </a:solidFill>
              </a:rPr>
              <a:t>MOVIES</a:t>
            </a:r>
            <a:r>
              <a:rPr lang="en-US" sz="4400" dirty="0">
                <a:solidFill>
                  <a:schemeClr val="lt1"/>
                </a:solidFill>
              </a:rPr>
              <a:t> </a:t>
            </a:r>
            <a:r>
              <a:rPr lang="en-US" sz="4000" dirty="0"/>
              <a:t>RECOMENDATION SYSTEM</a:t>
            </a:r>
            <a:endParaRPr lang="en-US" sz="5400" dirty="0">
              <a:solidFill>
                <a:schemeClr val="lt1"/>
              </a:solidFill>
            </a:endParaRPr>
          </a:p>
        </p:txBody>
      </p:sp>
      <p:sp>
        <p:nvSpPr>
          <p:cNvPr id="374" name="Google Shape;374;p51"/>
          <p:cNvSpPr txBox="1">
            <a:spLocks noGrp="1"/>
          </p:cNvSpPr>
          <p:nvPr>
            <p:ph type="subTitle" idx="1"/>
          </p:nvPr>
        </p:nvSpPr>
        <p:spPr>
          <a:xfrm>
            <a:off x="1457949" y="3496555"/>
            <a:ext cx="22599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Here is where your presentations begins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75" name="Google Shape;375;p51"/>
          <p:cNvGrpSpPr/>
          <p:nvPr/>
        </p:nvGrpSpPr>
        <p:grpSpPr>
          <a:xfrm>
            <a:off x="4941076" y="1732314"/>
            <a:ext cx="3465783" cy="2592215"/>
            <a:chOff x="4941076" y="1732314"/>
            <a:chExt cx="3465783" cy="2592215"/>
          </a:xfrm>
        </p:grpSpPr>
        <p:sp>
          <p:nvSpPr>
            <p:cNvPr id="376" name="Google Shape;376;p51"/>
            <p:cNvSpPr/>
            <p:nvPr/>
          </p:nvSpPr>
          <p:spPr>
            <a:xfrm>
              <a:off x="5072314" y="2022488"/>
              <a:ext cx="3207936" cy="972193"/>
            </a:xfrm>
            <a:custGeom>
              <a:avLst/>
              <a:gdLst/>
              <a:ahLst/>
              <a:cxnLst/>
              <a:rect l="l" t="t" r="r" b="b"/>
              <a:pathLst>
                <a:path w="111348" h="33745" extrusionOk="0">
                  <a:moveTo>
                    <a:pt x="581" y="0"/>
                  </a:moveTo>
                  <a:cubicBezTo>
                    <a:pt x="263" y="0"/>
                    <a:pt x="0" y="263"/>
                    <a:pt x="0" y="591"/>
                  </a:cubicBezTo>
                  <a:lnTo>
                    <a:pt x="0" y="33744"/>
                  </a:lnTo>
                  <a:lnTo>
                    <a:pt x="111348" y="33744"/>
                  </a:lnTo>
                  <a:lnTo>
                    <a:pt x="111348" y="416"/>
                  </a:lnTo>
                  <a:cubicBezTo>
                    <a:pt x="111348" y="186"/>
                    <a:pt x="111162" y="0"/>
                    <a:pt x="1109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1"/>
            <p:cNvSpPr/>
            <p:nvPr/>
          </p:nvSpPr>
          <p:spPr>
            <a:xfrm>
              <a:off x="5068223" y="2850170"/>
              <a:ext cx="4120" cy="144511"/>
            </a:xfrm>
            <a:custGeom>
              <a:avLst/>
              <a:gdLst/>
              <a:ahLst/>
              <a:cxnLst/>
              <a:rect l="l" t="t" r="r" b="b"/>
              <a:pathLst>
                <a:path w="143" h="5016" extrusionOk="0">
                  <a:moveTo>
                    <a:pt x="142" y="1"/>
                  </a:moveTo>
                  <a:cubicBezTo>
                    <a:pt x="120" y="11"/>
                    <a:pt x="98" y="23"/>
                    <a:pt x="76" y="23"/>
                  </a:cubicBezTo>
                  <a:lnTo>
                    <a:pt x="142" y="23"/>
                  </a:lnTo>
                  <a:lnTo>
                    <a:pt x="142" y="1"/>
                  </a:lnTo>
                  <a:close/>
                  <a:moveTo>
                    <a:pt x="76" y="23"/>
                  </a:moveTo>
                  <a:cubicBezTo>
                    <a:pt x="54" y="33"/>
                    <a:pt x="33" y="44"/>
                    <a:pt x="0" y="66"/>
                  </a:cubicBezTo>
                  <a:lnTo>
                    <a:pt x="0" y="1697"/>
                  </a:lnTo>
                  <a:lnTo>
                    <a:pt x="0" y="5015"/>
                  </a:lnTo>
                  <a:lnTo>
                    <a:pt x="110" y="5015"/>
                  </a:lnTo>
                  <a:lnTo>
                    <a:pt x="76" y="23"/>
                  </a:lnTo>
                  <a:close/>
                </a:path>
              </a:pathLst>
            </a:custGeom>
            <a:solidFill>
              <a:srgbClr val="CECB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1"/>
            <p:cNvSpPr/>
            <p:nvPr/>
          </p:nvSpPr>
          <p:spPr>
            <a:xfrm>
              <a:off x="5072314" y="2022488"/>
              <a:ext cx="3212978" cy="828345"/>
            </a:xfrm>
            <a:custGeom>
              <a:avLst/>
              <a:gdLst/>
              <a:ahLst/>
              <a:cxnLst/>
              <a:rect l="l" t="t" r="r" b="b"/>
              <a:pathLst>
                <a:path w="111523" h="28752" extrusionOk="0">
                  <a:moveTo>
                    <a:pt x="62276" y="602"/>
                  </a:moveTo>
                  <a:lnTo>
                    <a:pt x="62276" y="602"/>
                  </a:lnTo>
                  <a:cubicBezTo>
                    <a:pt x="62419" y="1193"/>
                    <a:pt x="62572" y="1796"/>
                    <a:pt x="62692" y="2409"/>
                  </a:cubicBezTo>
                  <a:cubicBezTo>
                    <a:pt x="62714" y="2497"/>
                    <a:pt x="62725" y="2584"/>
                    <a:pt x="62747" y="2672"/>
                  </a:cubicBezTo>
                  <a:cubicBezTo>
                    <a:pt x="62889" y="3372"/>
                    <a:pt x="62988" y="4073"/>
                    <a:pt x="63010" y="4818"/>
                  </a:cubicBezTo>
                  <a:cubicBezTo>
                    <a:pt x="63020" y="5037"/>
                    <a:pt x="63020" y="5266"/>
                    <a:pt x="63010" y="5497"/>
                  </a:cubicBezTo>
                  <a:cubicBezTo>
                    <a:pt x="63010" y="5857"/>
                    <a:pt x="62988" y="6219"/>
                    <a:pt x="62955" y="6591"/>
                  </a:cubicBezTo>
                  <a:cubicBezTo>
                    <a:pt x="62911" y="7029"/>
                    <a:pt x="62845" y="7478"/>
                    <a:pt x="62736" y="7916"/>
                  </a:cubicBezTo>
                  <a:cubicBezTo>
                    <a:pt x="62845" y="7949"/>
                    <a:pt x="62944" y="7993"/>
                    <a:pt x="63054" y="8058"/>
                  </a:cubicBezTo>
                  <a:cubicBezTo>
                    <a:pt x="63601" y="5562"/>
                    <a:pt x="63426" y="2781"/>
                    <a:pt x="62276" y="602"/>
                  </a:cubicBezTo>
                  <a:close/>
                  <a:moveTo>
                    <a:pt x="32014" y="33"/>
                  </a:moveTo>
                  <a:cubicBezTo>
                    <a:pt x="31444" y="44"/>
                    <a:pt x="30887" y="76"/>
                    <a:pt x="30339" y="120"/>
                  </a:cubicBezTo>
                  <a:cubicBezTo>
                    <a:pt x="30361" y="274"/>
                    <a:pt x="30372" y="438"/>
                    <a:pt x="30372" y="602"/>
                  </a:cubicBezTo>
                  <a:cubicBezTo>
                    <a:pt x="30372" y="930"/>
                    <a:pt x="30328" y="1270"/>
                    <a:pt x="30240" y="1587"/>
                  </a:cubicBezTo>
                  <a:cubicBezTo>
                    <a:pt x="30153" y="1905"/>
                    <a:pt x="29967" y="2387"/>
                    <a:pt x="29649" y="2562"/>
                  </a:cubicBezTo>
                  <a:cubicBezTo>
                    <a:pt x="29595" y="2584"/>
                    <a:pt x="29485" y="2606"/>
                    <a:pt x="29364" y="2606"/>
                  </a:cubicBezTo>
                  <a:cubicBezTo>
                    <a:pt x="29189" y="2606"/>
                    <a:pt x="28981" y="2573"/>
                    <a:pt x="28872" y="2485"/>
                  </a:cubicBezTo>
                  <a:lnTo>
                    <a:pt x="28872" y="2638"/>
                  </a:lnTo>
                  <a:cubicBezTo>
                    <a:pt x="28817" y="3471"/>
                    <a:pt x="28894" y="4314"/>
                    <a:pt x="28926" y="5146"/>
                  </a:cubicBezTo>
                  <a:cubicBezTo>
                    <a:pt x="28938" y="5354"/>
                    <a:pt x="28882" y="5638"/>
                    <a:pt x="28664" y="5650"/>
                  </a:cubicBezTo>
                  <a:lnTo>
                    <a:pt x="28576" y="5650"/>
                  </a:lnTo>
                  <a:cubicBezTo>
                    <a:pt x="28554" y="5650"/>
                    <a:pt x="28544" y="5650"/>
                    <a:pt x="28522" y="5660"/>
                  </a:cubicBezTo>
                  <a:cubicBezTo>
                    <a:pt x="28412" y="5704"/>
                    <a:pt x="28434" y="5857"/>
                    <a:pt x="28466" y="5978"/>
                  </a:cubicBezTo>
                  <a:cubicBezTo>
                    <a:pt x="28522" y="6164"/>
                    <a:pt x="28522" y="6383"/>
                    <a:pt x="28434" y="6558"/>
                  </a:cubicBezTo>
                  <a:cubicBezTo>
                    <a:pt x="28357" y="6711"/>
                    <a:pt x="28193" y="6821"/>
                    <a:pt x="28028" y="6821"/>
                  </a:cubicBezTo>
                  <a:cubicBezTo>
                    <a:pt x="28007" y="6821"/>
                    <a:pt x="27974" y="6821"/>
                    <a:pt x="27952" y="6810"/>
                  </a:cubicBezTo>
                  <a:cubicBezTo>
                    <a:pt x="27865" y="6788"/>
                    <a:pt x="27788" y="6745"/>
                    <a:pt x="27711" y="6745"/>
                  </a:cubicBezTo>
                  <a:lnTo>
                    <a:pt x="27700" y="6745"/>
                  </a:lnTo>
                  <a:cubicBezTo>
                    <a:pt x="27514" y="6745"/>
                    <a:pt x="27449" y="6964"/>
                    <a:pt x="27383" y="7149"/>
                  </a:cubicBezTo>
                  <a:cubicBezTo>
                    <a:pt x="27415" y="7149"/>
                    <a:pt x="27449" y="7161"/>
                    <a:pt x="27492" y="7161"/>
                  </a:cubicBezTo>
                  <a:cubicBezTo>
                    <a:pt x="27799" y="7106"/>
                    <a:pt x="28116" y="7062"/>
                    <a:pt x="28434" y="7062"/>
                  </a:cubicBezTo>
                  <a:cubicBezTo>
                    <a:pt x="28664" y="7062"/>
                    <a:pt x="28894" y="7084"/>
                    <a:pt x="29113" y="7139"/>
                  </a:cubicBezTo>
                  <a:cubicBezTo>
                    <a:pt x="29989" y="7358"/>
                    <a:pt x="30689" y="8058"/>
                    <a:pt x="31062" y="8869"/>
                  </a:cubicBezTo>
                  <a:cubicBezTo>
                    <a:pt x="31237" y="9263"/>
                    <a:pt x="31357" y="9689"/>
                    <a:pt x="31423" y="10117"/>
                  </a:cubicBezTo>
                  <a:cubicBezTo>
                    <a:pt x="31444" y="10292"/>
                    <a:pt x="31466" y="10456"/>
                    <a:pt x="31478" y="10631"/>
                  </a:cubicBezTo>
                  <a:cubicBezTo>
                    <a:pt x="31532" y="10686"/>
                    <a:pt x="31576" y="10730"/>
                    <a:pt x="31631" y="10774"/>
                  </a:cubicBezTo>
                  <a:cubicBezTo>
                    <a:pt x="32036" y="11200"/>
                    <a:pt x="32332" y="11825"/>
                    <a:pt x="32605" y="12416"/>
                  </a:cubicBezTo>
                  <a:cubicBezTo>
                    <a:pt x="32901" y="12131"/>
                    <a:pt x="33218" y="11923"/>
                    <a:pt x="33536" y="11857"/>
                  </a:cubicBezTo>
                  <a:cubicBezTo>
                    <a:pt x="33853" y="11650"/>
                    <a:pt x="34204" y="11463"/>
                    <a:pt x="34554" y="11310"/>
                  </a:cubicBezTo>
                  <a:cubicBezTo>
                    <a:pt x="34401" y="10500"/>
                    <a:pt x="34269" y="9668"/>
                    <a:pt x="34215" y="8835"/>
                  </a:cubicBezTo>
                  <a:cubicBezTo>
                    <a:pt x="34171" y="8190"/>
                    <a:pt x="34335" y="7621"/>
                    <a:pt x="33996" y="7040"/>
                  </a:cubicBezTo>
                  <a:cubicBezTo>
                    <a:pt x="33525" y="6208"/>
                    <a:pt x="32539" y="5638"/>
                    <a:pt x="32463" y="4697"/>
                  </a:cubicBezTo>
                  <a:cubicBezTo>
                    <a:pt x="32452" y="4544"/>
                    <a:pt x="32463" y="4390"/>
                    <a:pt x="32529" y="4248"/>
                  </a:cubicBezTo>
                  <a:cubicBezTo>
                    <a:pt x="32595" y="4106"/>
                    <a:pt x="32715" y="3996"/>
                    <a:pt x="32813" y="3865"/>
                  </a:cubicBezTo>
                  <a:cubicBezTo>
                    <a:pt x="33514" y="3011"/>
                    <a:pt x="33218" y="1741"/>
                    <a:pt x="32901" y="690"/>
                  </a:cubicBezTo>
                  <a:cubicBezTo>
                    <a:pt x="32846" y="493"/>
                    <a:pt x="32770" y="285"/>
                    <a:pt x="32616" y="164"/>
                  </a:cubicBezTo>
                  <a:cubicBezTo>
                    <a:pt x="32463" y="55"/>
                    <a:pt x="32266" y="33"/>
                    <a:pt x="32069" y="33"/>
                  </a:cubicBezTo>
                  <a:close/>
                  <a:moveTo>
                    <a:pt x="44594" y="8650"/>
                  </a:moveTo>
                  <a:cubicBezTo>
                    <a:pt x="44507" y="9942"/>
                    <a:pt x="44780" y="11277"/>
                    <a:pt x="45492" y="12361"/>
                  </a:cubicBezTo>
                  <a:cubicBezTo>
                    <a:pt x="45678" y="12646"/>
                    <a:pt x="45908" y="12908"/>
                    <a:pt x="46159" y="13149"/>
                  </a:cubicBezTo>
                  <a:cubicBezTo>
                    <a:pt x="46291" y="13149"/>
                    <a:pt x="46434" y="13139"/>
                    <a:pt x="46565" y="13139"/>
                  </a:cubicBezTo>
                  <a:cubicBezTo>
                    <a:pt x="45284" y="12098"/>
                    <a:pt x="44649" y="10324"/>
                    <a:pt x="44627" y="8660"/>
                  </a:cubicBezTo>
                  <a:cubicBezTo>
                    <a:pt x="44616" y="8650"/>
                    <a:pt x="44605" y="8650"/>
                    <a:pt x="44594" y="8650"/>
                  </a:cubicBezTo>
                  <a:close/>
                  <a:moveTo>
                    <a:pt x="41923" y="8015"/>
                  </a:moveTo>
                  <a:cubicBezTo>
                    <a:pt x="40838" y="8015"/>
                    <a:pt x="39744" y="8288"/>
                    <a:pt x="38736" y="8715"/>
                  </a:cubicBezTo>
                  <a:cubicBezTo>
                    <a:pt x="37247" y="9361"/>
                    <a:pt x="35923" y="10324"/>
                    <a:pt x="34609" y="11288"/>
                  </a:cubicBezTo>
                  <a:cubicBezTo>
                    <a:pt x="35288" y="11015"/>
                    <a:pt x="36021" y="10872"/>
                    <a:pt x="36821" y="10872"/>
                  </a:cubicBezTo>
                  <a:cubicBezTo>
                    <a:pt x="37247" y="10872"/>
                    <a:pt x="37685" y="10916"/>
                    <a:pt x="38135" y="11003"/>
                  </a:cubicBezTo>
                  <a:cubicBezTo>
                    <a:pt x="40762" y="11518"/>
                    <a:pt x="42996" y="12898"/>
                    <a:pt x="45448" y="13182"/>
                  </a:cubicBezTo>
                  <a:cubicBezTo>
                    <a:pt x="45492" y="13171"/>
                    <a:pt x="45524" y="13171"/>
                    <a:pt x="45568" y="13171"/>
                  </a:cubicBezTo>
                  <a:cubicBezTo>
                    <a:pt x="44911" y="12416"/>
                    <a:pt x="44495" y="11474"/>
                    <a:pt x="44298" y="10489"/>
                  </a:cubicBezTo>
                  <a:cubicBezTo>
                    <a:pt x="44156" y="9821"/>
                    <a:pt x="44123" y="9142"/>
                    <a:pt x="44167" y="8463"/>
                  </a:cubicBezTo>
                  <a:cubicBezTo>
                    <a:pt x="43970" y="8376"/>
                    <a:pt x="43762" y="8299"/>
                    <a:pt x="43554" y="8244"/>
                  </a:cubicBezTo>
                  <a:cubicBezTo>
                    <a:pt x="43028" y="8091"/>
                    <a:pt x="42470" y="8015"/>
                    <a:pt x="41923" y="8015"/>
                  </a:cubicBezTo>
                  <a:close/>
                  <a:moveTo>
                    <a:pt x="63732" y="14616"/>
                  </a:moveTo>
                  <a:lnTo>
                    <a:pt x="63732" y="14616"/>
                  </a:lnTo>
                  <a:cubicBezTo>
                    <a:pt x="63798" y="15219"/>
                    <a:pt x="63830" y="15832"/>
                    <a:pt x="63842" y="16434"/>
                  </a:cubicBezTo>
                  <a:lnTo>
                    <a:pt x="63852" y="16292"/>
                  </a:lnTo>
                  <a:lnTo>
                    <a:pt x="63852" y="15832"/>
                  </a:lnTo>
                  <a:lnTo>
                    <a:pt x="63852" y="15372"/>
                  </a:lnTo>
                  <a:cubicBezTo>
                    <a:pt x="63852" y="15241"/>
                    <a:pt x="63852" y="15109"/>
                    <a:pt x="63842" y="14978"/>
                  </a:cubicBezTo>
                  <a:cubicBezTo>
                    <a:pt x="63809" y="14857"/>
                    <a:pt x="63765" y="14737"/>
                    <a:pt x="63732" y="14616"/>
                  </a:cubicBezTo>
                  <a:close/>
                  <a:moveTo>
                    <a:pt x="65538" y="17704"/>
                  </a:moveTo>
                  <a:cubicBezTo>
                    <a:pt x="65539" y="17705"/>
                    <a:pt x="65539" y="17707"/>
                    <a:pt x="65540" y="17708"/>
                  </a:cubicBezTo>
                  <a:lnTo>
                    <a:pt x="65540" y="17708"/>
                  </a:lnTo>
                  <a:cubicBezTo>
                    <a:pt x="65539" y="17707"/>
                    <a:pt x="65539" y="17705"/>
                    <a:pt x="65538" y="17704"/>
                  </a:cubicBezTo>
                  <a:close/>
                  <a:moveTo>
                    <a:pt x="69579" y="17978"/>
                  </a:moveTo>
                  <a:cubicBezTo>
                    <a:pt x="69426" y="18022"/>
                    <a:pt x="69251" y="18054"/>
                    <a:pt x="69064" y="18066"/>
                  </a:cubicBezTo>
                  <a:cubicBezTo>
                    <a:pt x="69251" y="18350"/>
                    <a:pt x="69448" y="18645"/>
                    <a:pt x="69645" y="18930"/>
                  </a:cubicBezTo>
                  <a:cubicBezTo>
                    <a:pt x="69743" y="18876"/>
                    <a:pt x="69842" y="18832"/>
                    <a:pt x="69940" y="18777"/>
                  </a:cubicBezTo>
                  <a:cubicBezTo>
                    <a:pt x="69820" y="18416"/>
                    <a:pt x="69645" y="17978"/>
                    <a:pt x="69589" y="17978"/>
                  </a:cubicBezTo>
                  <a:close/>
                  <a:moveTo>
                    <a:pt x="65540" y="17708"/>
                  </a:moveTo>
                  <a:lnTo>
                    <a:pt x="65540" y="17708"/>
                  </a:lnTo>
                  <a:cubicBezTo>
                    <a:pt x="65694" y="18222"/>
                    <a:pt x="66055" y="18680"/>
                    <a:pt x="66524" y="18952"/>
                  </a:cubicBezTo>
                  <a:cubicBezTo>
                    <a:pt x="66251" y="18613"/>
                    <a:pt x="65998" y="18263"/>
                    <a:pt x="65747" y="17912"/>
                  </a:cubicBezTo>
                  <a:cubicBezTo>
                    <a:pt x="65640" y="17848"/>
                    <a:pt x="65563" y="17783"/>
                    <a:pt x="65540" y="17708"/>
                  </a:cubicBezTo>
                  <a:close/>
                  <a:moveTo>
                    <a:pt x="64071" y="20649"/>
                  </a:moveTo>
                  <a:cubicBezTo>
                    <a:pt x="64071" y="20769"/>
                    <a:pt x="64061" y="20890"/>
                    <a:pt x="64049" y="21022"/>
                  </a:cubicBezTo>
                  <a:cubicBezTo>
                    <a:pt x="64061" y="20890"/>
                    <a:pt x="64061" y="20769"/>
                    <a:pt x="64071" y="20649"/>
                  </a:cubicBezTo>
                  <a:close/>
                  <a:moveTo>
                    <a:pt x="64049" y="21022"/>
                  </a:moveTo>
                  <a:cubicBezTo>
                    <a:pt x="64039" y="21142"/>
                    <a:pt x="64028" y="21263"/>
                    <a:pt x="63995" y="21394"/>
                  </a:cubicBezTo>
                  <a:cubicBezTo>
                    <a:pt x="64017" y="21263"/>
                    <a:pt x="64039" y="21142"/>
                    <a:pt x="64049" y="21022"/>
                  </a:cubicBezTo>
                  <a:close/>
                  <a:moveTo>
                    <a:pt x="63892" y="21750"/>
                  </a:moveTo>
                  <a:cubicBezTo>
                    <a:pt x="63886" y="21759"/>
                    <a:pt x="63886" y="21768"/>
                    <a:pt x="63886" y="21777"/>
                  </a:cubicBezTo>
                  <a:cubicBezTo>
                    <a:pt x="63888" y="21768"/>
                    <a:pt x="63890" y="21759"/>
                    <a:pt x="63892" y="21750"/>
                  </a:cubicBezTo>
                  <a:close/>
                  <a:moveTo>
                    <a:pt x="17420" y="1828"/>
                  </a:moveTo>
                  <a:cubicBezTo>
                    <a:pt x="17398" y="1872"/>
                    <a:pt x="17376" y="1927"/>
                    <a:pt x="17365" y="1982"/>
                  </a:cubicBezTo>
                  <a:cubicBezTo>
                    <a:pt x="17201" y="2529"/>
                    <a:pt x="17573" y="3066"/>
                    <a:pt x="17858" y="3570"/>
                  </a:cubicBezTo>
                  <a:cubicBezTo>
                    <a:pt x="18142" y="4062"/>
                    <a:pt x="18306" y="4784"/>
                    <a:pt x="17846" y="5135"/>
                  </a:cubicBezTo>
                  <a:cubicBezTo>
                    <a:pt x="17671" y="5266"/>
                    <a:pt x="17442" y="5299"/>
                    <a:pt x="17233" y="5343"/>
                  </a:cubicBezTo>
                  <a:cubicBezTo>
                    <a:pt x="15262" y="5704"/>
                    <a:pt x="13335" y="6646"/>
                    <a:pt x="12109" y="8222"/>
                  </a:cubicBezTo>
                  <a:cubicBezTo>
                    <a:pt x="10598" y="10171"/>
                    <a:pt x="10325" y="12788"/>
                    <a:pt x="10106" y="15241"/>
                  </a:cubicBezTo>
                  <a:cubicBezTo>
                    <a:pt x="6153" y="16215"/>
                    <a:pt x="2661" y="18876"/>
                    <a:pt x="625" y="22379"/>
                  </a:cubicBezTo>
                  <a:cubicBezTo>
                    <a:pt x="1226" y="22018"/>
                    <a:pt x="1927" y="21755"/>
                    <a:pt x="2661" y="21613"/>
                  </a:cubicBezTo>
                  <a:cubicBezTo>
                    <a:pt x="3011" y="21066"/>
                    <a:pt x="3427" y="20572"/>
                    <a:pt x="3898" y="20277"/>
                  </a:cubicBezTo>
                  <a:cubicBezTo>
                    <a:pt x="5530" y="18602"/>
                    <a:pt x="7664" y="17409"/>
                    <a:pt x="9975" y="17332"/>
                  </a:cubicBezTo>
                  <a:cubicBezTo>
                    <a:pt x="10040" y="17321"/>
                    <a:pt x="10106" y="17321"/>
                    <a:pt x="10172" y="17321"/>
                  </a:cubicBezTo>
                  <a:cubicBezTo>
                    <a:pt x="10511" y="17321"/>
                    <a:pt x="10829" y="17353"/>
                    <a:pt x="11135" y="17419"/>
                  </a:cubicBezTo>
                  <a:cubicBezTo>
                    <a:pt x="11190" y="17409"/>
                    <a:pt x="11255" y="17409"/>
                    <a:pt x="11310" y="17409"/>
                  </a:cubicBezTo>
                  <a:cubicBezTo>
                    <a:pt x="11507" y="17409"/>
                    <a:pt x="11715" y="17452"/>
                    <a:pt x="11902" y="17507"/>
                  </a:cubicBezTo>
                  <a:cubicBezTo>
                    <a:pt x="11978" y="17529"/>
                    <a:pt x="12055" y="17562"/>
                    <a:pt x="12131" y="17594"/>
                  </a:cubicBezTo>
                  <a:cubicBezTo>
                    <a:pt x="12153" y="17562"/>
                    <a:pt x="12175" y="17540"/>
                    <a:pt x="12208" y="17518"/>
                  </a:cubicBezTo>
                  <a:cubicBezTo>
                    <a:pt x="11332" y="14058"/>
                    <a:pt x="11474" y="10314"/>
                    <a:pt x="14781" y="8102"/>
                  </a:cubicBezTo>
                  <a:cubicBezTo>
                    <a:pt x="16215" y="7139"/>
                    <a:pt x="17956" y="6701"/>
                    <a:pt x="19697" y="6701"/>
                  </a:cubicBezTo>
                  <a:cubicBezTo>
                    <a:pt x="19861" y="6701"/>
                    <a:pt x="20025" y="6711"/>
                    <a:pt x="20189" y="6711"/>
                  </a:cubicBezTo>
                  <a:cubicBezTo>
                    <a:pt x="20124" y="6646"/>
                    <a:pt x="20080" y="6558"/>
                    <a:pt x="20047" y="6470"/>
                  </a:cubicBezTo>
                  <a:cubicBezTo>
                    <a:pt x="19992" y="6329"/>
                    <a:pt x="19970" y="6164"/>
                    <a:pt x="19861" y="6044"/>
                  </a:cubicBezTo>
                  <a:cubicBezTo>
                    <a:pt x="19795" y="5967"/>
                    <a:pt x="19708" y="5923"/>
                    <a:pt x="19631" y="5857"/>
                  </a:cubicBezTo>
                  <a:cubicBezTo>
                    <a:pt x="19390" y="5650"/>
                    <a:pt x="19335" y="5299"/>
                    <a:pt x="19303" y="4971"/>
                  </a:cubicBezTo>
                  <a:cubicBezTo>
                    <a:pt x="19248" y="4402"/>
                    <a:pt x="19215" y="3832"/>
                    <a:pt x="19172" y="3252"/>
                  </a:cubicBezTo>
                  <a:cubicBezTo>
                    <a:pt x="19160" y="3186"/>
                    <a:pt x="19160" y="3142"/>
                    <a:pt x="19160" y="3098"/>
                  </a:cubicBezTo>
                  <a:lnTo>
                    <a:pt x="19160" y="3076"/>
                  </a:lnTo>
                  <a:cubicBezTo>
                    <a:pt x="19073" y="3241"/>
                    <a:pt x="18887" y="3329"/>
                    <a:pt x="18700" y="3329"/>
                  </a:cubicBezTo>
                  <a:cubicBezTo>
                    <a:pt x="18635" y="3329"/>
                    <a:pt x="18580" y="3317"/>
                    <a:pt x="18525" y="3307"/>
                  </a:cubicBezTo>
                  <a:cubicBezTo>
                    <a:pt x="18284" y="3230"/>
                    <a:pt x="18087" y="3044"/>
                    <a:pt x="17934" y="2836"/>
                  </a:cubicBezTo>
                  <a:cubicBezTo>
                    <a:pt x="17759" y="2606"/>
                    <a:pt x="17562" y="2234"/>
                    <a:pt x="17420" y="1828"/>
                  </a:cubicBezTo>
                  <a:close/>
                  <a:moveTo>
                    <a:pt x="63020" y="0"/>
                  </a:moveTo>
                  <a:cubicBezTo>
                    <a:pt x="63349" y="690"/>
                    <a:pt x="63601" y="1402"/>
                    <a:pt x="63776" y="2135"/>
                  </a:cubicBezTo>
                  <a:cubicBezTo>
                    <a:pt x="64302" y="4226"/>
                    <a:pt x="64247" y="6482"/>
                    <a:pt x="63699" y="8562"/>
                  </a:cubicBezTo>
                  <a:cubicBezTo>
                    <a:pt x="63908" y="8770"/>
                    <a:pt x="64105" y="9011"/>
                    <a:pt x="64302" y="9230"/>
                  </a:cubicBezTo>
                  <a:cubicBezTo>
                    <a:pt x="64487" y="9449"/>
                    <a:pt x="64674" y="9668"/>
                    <a:pt x="64871" y="9886"/>
                  </a:cubicBezTo>
                  <a:cubicBezTo>
                    <a:pt x="64991" y="9689"/>
                    <a:pt x="65122" y="9504"/>
                    <a:pt x="65276" y="9339"/>
                  </a:cubicBezTo>
                  <a:cubicBezTo>
                    <a:pt x="66152" y="8343"/>
                    <a:pt x="67455" y="7905"/>
                    <a:pt x="68725" y="7697"/>
                  </a:cubicBezTo>
                  <a:cubicBezTo>
                    <a:pt x="68988" y="7653"/>
                    <a:pt x="69261" y="7642"/>
                    <a:pt x="69524" y="7642"/>
                  </a:cubicBezTo>
                  <a:cubicBezTo>
                    <a:pt x="70137" y="7642"/>
                    <a:pt x="70750" y="7752"/>
                    <a:pt x="71331" y="7949"/>
                  </a:cubicBezTo>
                  <a:cubicBezTo>
                    <a:pt x="72360" y="8321"/>
                    <a:pt x="73290" y="9142"/>
                    <a:pt x="73893" y="10084"/>
                  </a:cubicBezTo>
                  <a:cubicBezTo>
                    <a:pt x="74418" y="9711"/>
                    <a:pt x="75009" y="9438"/>
                    <a:pt x="75644" y="9241"/>
                  </a:cubicBezTo>
                  <a:cubicBezTo>
                    <a:pt x="75820" y="9186"/>
                    <a:pt x="76017" y="9131"/>
                    <a:pt x="76214" y="9088"/>
                  </a:cubicBezTo>
                  <a:cubicBezTo>
                    <a:pt x="76816" y="8956"/>
                    <a:pt x="77429" y="8891"/>
                    <a:pt x="78053" y="8891"/>
                  </a:cubicBezTo>
                  <a:cubicBezTo>
                    <a:pt x="78305" y="8891"/>
                    <a:pt x="78545" y="8901"/>
                    <a:pt x="78798" y="8923"/>
                  </a:cubicBezTo>
                  <a:cubicBezTo>
                    <a:pt x="80976" y="9110"/>
                    <a:pt x="83046" y="9930"/>
                    <a:pt x="85126" y="10599"/>
                  </a:cubicBezTo>
                  <a:cubicBezTo>
                    <a:pt x="87042" y="11200"/>
                    <a:pt x="88990" y="11672"/>
                    <a:pt x="90973" y="12000"/>
                  </a:cubicBezTo>
                  <a:cubicBezTo>
                    <a:pt x="91421" y="12066"/>
                    <a:pt x="91859" y="12142"/>
                    <a:pt x="92308" y="12208"/>
                  </a:cubicBezTo>
                  <a:cubicBezTo>
                    <a:pt x="93129" y="12339"/>
                    <a:pt x="93951" y="12514"/>
                    <a:pt x="94761" y="12821"/>
                  </a:cubicBezTo>
                  <a:cubicBezTo>
                    <a:pt x="95571" y="13127"/>
                    <a:pt x="96337" y="13587"/>
                    <a:pt x="96929" y="14212"/>
                  </a:cubicBezTo>
                  <a:cubicBezTo>
                    <a:pt x="97235" y="14485"/>
                    <a:pt x="97487" y="14923"/>
                    <a:pt x="97651" y="15295"/>
                  </a:cubicBezTo>
                  <a:cubicBezTo>
                    <a:pt x="97946" y="15942"/>
                    <a:pt x="98034" y="16620"/>
                    <a:pt x="97990" y="17310"/>
                  </a:cubicBezTo>
                  <a:cubicBezTo>
                    <a:pt x="98352" y="17233"/>
                    <a:pt x="98724" y="17200"/>
                    <a:pt x="99107" y="17200"/>
                  </a:cubicBezTo>
                  <a:cubicBezTo>
                    <a:pt x="99972" y="17200"/>
                    <a:pt x="100859" y="17365"/>
                    <a:pt x="101713" y="17540"/>
                  </a:cubicBezTo>
                  <a:cubicBezTo>
                    <a:pt x="103399" y="17879"/>
                    <a:pt x="105348" y="18010"/>
                    <a:pt x="106968" y="18569"/>
                  </a:cubicBezTo>
                  <a:cubicBezTo>
                    <a:pt x="107669" y="18810"/>
                    <a:pt x="108271" y="19302"/>
                    <a:pt x="108753" y="19905"/>
                  </a:cubicBezTo>
                  <a:cubicBezTo>
                    <a:pt x="108747" y="19876"/>
                    <a:pt x="108741" y="19847"/>
                    <a:pt x="108734" y="19818"/>
                  </a:cubicBezTo>
                  <a:lnTo>
                    <a:pt x="108734" y="19818"/>
                  </a:lnTo>
                  <a:cubicBezTo>
                    <a:pt x="108748" y="19862"/>
                    <a:pt x="108761" y="19908"/>
                    <a:pt x="108775" y="19949"/>
                  </a:cubicBezTo>
                  <a:cubicBezTo>
                    <a:pt x="109191" y="20463"/>
                    <a:pt x="109508" y="21044"/>
                    <a:pt x="109739" y="21591"/>
                  </a:cubicBezTo>
                  <a:cubicBezTo>
                    <a:pt x="109804" y="21766"/>
                    <a:pt x="109902" y="21985"/>
                    <a:pt x="110012" y="22226"/>
                  </a:cubicBezTo>
                  <a:cubicBezTo>
                    <a:pt x="110077" y="22412"/>
                    <a:pt x="110155" y="22609"/>
                    <a:pt x="110231" y="22806"/>
                  </a:cubicBezTo>
                  <a:cubicBezTo>
                    <a:pt x="110592" y="22937"/>
                    <a:pt x="110943" y="23113"/>
                    <a:pt x="111293" y="23343"/>
                  </a:cubicBezTo>
                  <a:cubicBezTo>
                    <a:pt x="111293" y="23025"/>
                    <a:pt x="111293" y="22696"/>
                    <a:pt x="111271" y="22379"/>
                  </a:cubicBezTo>
                  <a:cubicBezTo>
                    <a:pt x="111184" y="21186"/>
                    <a:pt x="111523" y="19905"/>
                    <a:pt x="110943" y="18799"/>
                  </a:cubicBezTo>
                  <a:cubicBezTo>
                    <a:pt x="110559" y="18066"/>
                    <a:pt x="109837" y="17562"/>
                    <a:pt x="109060" y="17310"/>
                  </a:cubicBezTo>
                  <a:cubicBezTo>
                    <a:pt x="108468" y="17113"/>
                    <a:pt x="107855" y="17058"/>
                    <a:pt x="107231" y="17058"/>
                  </a:cubicBezTo>
                  <a:cubicBezTo>
                    <a:pt x="106782" y="17058"/>
                    <a:pt x="106323" y="17091"/>
                    <a:pt x="105873" y="17124"/>
                  </a:cubicBezTo>
                  <a:cubicBezTo>
                    <a:pt x="105425" y="17146"/>
                    <a:pt x="104965" y="17178"/>
                    <a:pt x="104527" y="17178"/>
                  </a:cubicBezTo>
                  <a:cubicBezTo>
                    <a:pt x="104340" y="17178"/>
                    <a:pt x="104165" y="17168"/>
                    <a:pt x="103990" y="17156"/>
                  </a:cubicBezTo>
                  <a:cubicBezTo>
                    <a:pt x="103870" y="17156"/>
                    <a:pt x="103749" y="17146"/>
                    <a:pt x="103651" y="17069"/>
                  </a:cubicBezTo>
                  <a:cubicBezTo>
                    <a:pt x="103552" y="16981"/>
                    <a:pt x="103508" y="16850"/>
                    <a:pt x="103486" y="16718"/>
                  </a:cubicBezTo>
                  <a:cubicBezTo>
                    <a:pt x="103345" y="15942"/>
                    <a:pt x="103432" y="15142"/>
                    <a:pt x="103355" y="14365"/>
                  </a:cubicBezTo>
                  <a:cubicBezTo>
                    <a:pt x="103147" y="12273"/>
                    <a:pt x="101056" y="11266"/>
                    <a:pt x="99216" y="10894"/>
                  </a:cubicBezTo>
                  <a:cubicBezTo>
                    <a:pt x="98800" y="10806"/>
                    <a:pt x="98374" y="10752"/>
                    <a:pt x="97946" y="10708"/>
                  </a:cubicBezTo>
                  <a:cubicBezTo>
                    <a:pt x="97246" y="10631"/>
                    <a:pt x="96545" y="10609"/>
                    <a:pt x="95834" y="10609"/>
                  </a:cubicBezTo>
                  <a:cubicBezTo>
                    <a:pt x="95012" y="10609"/>
                    <a:pt x="94191" y="10642"/>
                    <a:pt x="93370" y="10675"/>
                  </a:cubicBezTo>
                  <a:cubicBezTo>
                    <a:pt x="92538" y="10708"/>
                    <a:pt x="91717" y="10740"/>
                    <a:pt x="90895" y="10740"/>
                  </a:cubicBezTo>
                  <a:cubicBezTo>
                    <a:pt x="89812" y="10740"/>
                    <a:pt x="88739" y="10686"/>
                    <a:pt x="87666" y="10489"/>
                  </a:cubicBezTo>
                  <a:cubicBezTo>
                    <a:pt x="84732" y="9942"/>
                    <a:pt x="81961" y="8354"/>
                    <a:pt x="79005" y="8354"/>
                  </a:cubicBezTo>
                  <a:cubicBezTo>
                    <a:pt x="78830" y="8354"/>
                    <a:pt x="78644" y="8365"/>
                    <a:pt x="78458" y="8376"/>
                  </a:cubicBezTo>
                  <a:cubicBezTo>
                    <a:pt x="78721" y="7981"/>
                    <a:pt x="78995" y="7555"/>
                    <a:pt x="78995" y="7073"/>
                  </a:cubicBezTo>
                  <a:cubicBezTo>
                    <a:pt x="78995" y="6635"/>
                    <a:pt x="78644" y="6186"/>
                    <a:pt x="78228" y="6186"/>
                  </a:cubicBezTo>
                  <a:cubicBezTo>
                    <a:pt x="78195" y="6186"/>
                    <a:pt x="78151" y="6186"/>
                    <a:pt x="78107" y="6197"/>
                  </a:cubicBezTo>
                  <a:cubicBezTo>
                    <a:pt x="78316" y="5310"/>
                    <a:pt x="77615" y="4434"/>
                    <a:pt x="76794" y="4040"/>
                  </a:cubicBezTo>
                  <a:cubicBezTo>
                    <a:pt x="76345" y="3832"/>
                    <a:pt x="75852" y="3733"/>
                    <a:pt x="75370" y="3733"/>
                  </a:cubicBezTo>
                  <a:cubicBezTo>
                    <a:pt x="74801" y="3733"/>
                    <a:pt x="74232" y="3876"/>
                    <a:pt x="73728" y="4149"/>
                  </a:cubicBezTo>
                  <a:cubicBezTo>
                    <a:pt x="72808" y="4664"/>
                    <a:pt x="72151" y="5638"/>
                    <a:pt x="72020" y="6679"/>
                  </a:cubicBezTo>
                  <a:cubicBezTo>
                    <a:pt x="71353" y="6624"/>
                    <a:pt x="70696" y="6558"/>
                    <a:pt x="70027" y="6492"/>
                  </a:cubicBezTo>
                  <a:cubicBezTo>
                    <a:pt x="69842" y="6482"/>
                    <a:pt x="69645" y="6449"/>
                    <a:pt x="69513" y="6317"/>
                  </a:cubicBezTo>
                  <a:cubicBezTo>
                    <a:pt x="69404" y="6197"/>
                    <a:pt x="69382" y="6044"/>
                    <a:pt x="69360" y="5891"/>
                  </a:cubicBezTo>
                  <a:cubicBezTo>
                    <a:pt x="69294" y="5376"/>
                    <a:pt x="69239" y="4850"/>
                    <a:pt x="68966" y="4402"/>
                  </a:cubicBezTo>
                  <a:cubicBezTo>
                    <a:pt x="68757" y="4040"/>
                    <a:pt x="68353" y="3755"/>
                    <a:pt x="67947" y="3755"/>
                  </a:cubicBezTo>
                  <a:cubicBezTo>
                    <a:pt x="67849" y="3755"/>
                    <a:pt x="67761" y="3777"/>
                    <a:pt x="67674" y="3799"/>
                  </a:cubicBezTo>
                  <a:cubicBezTo>
                    <a:pt x="67684" y="2814"/>
                    <a:pt x="67619" y="1818"/>
                    <a:pt x="67487" y="843"/>
                  </a:cubicBezTo>
                  <a:cubicBezTo>
                    <a:pt x="67444" y="580"/>
                    <a:pt x="67389" y="295"/>
                    <a:pt x="67181" y="142"/>
                  </a:cubicBezTo>
                  <a:cubicBezTo>
                    <a:pt x="67006" y="22"/>
                    <a:pt x="66787" y="11"/>
                    <a:pt x="66579" y="11"/>
                  </a:cubicBezTo>
                  <a:cubicBezTo>
                    <a:pt x="65845" y="0"/>
                    <a:pt x="65112" y="0"/>
                    <a:pt x="64367" y="0"/>
                  </a:cubicBezTo>
                  <a:close/>
                  <a:moveTo>
                    <a:pt x="63852" y="15010"/>
                  </a:moveTo>
                  <a:lnTo>
                    <a:pt x="63852" y="15010"/>
                  </a:lnTo>
                  <a:cubicBezTo>
                    <a:pt x="63864" y="15131"/>
                    <a:pt x="63864" y="15251"/>
                    <a:pt x="63864" y="15372"/>
                  </a:cubicBezTo>
                  <a:lnTo>
                    <a:pt x="63864" y="15832"/>
                  </a:lnTo>
                  <a:lnTo>
                    <a:pt x="63852" y="16292"/>
                  </a:lnTo>
                  <a:lnTo>
                    <a:pt x="63842" y="16555"/>
                  </a:lnTo>
                  <a:lnTo>
                    <a:pt x="63842" y="16784"/>
                  </a:lnTo>
                  <a:cubicBezTo>
                    <a:pt x="63842" y="17529"/>
                    <a:pt x="63809" y="18285"/>
                    <a:pt x="63721" y="19029"/>
                  </a:cubicBezTo>
                  <a:cubicBezTo>
                    <a:pt x="63787" y="18864"/>
                    <a:pt x="63830" y="18701"/>
                    <a:pt x="63864" y="18525"/>
                  </a:cubicBezTo>
                  <a:lnTo>
                    <a:pt x="63864" y="18525"/>
                  </a:lnTo>
                  <a:cubicBezTo>
                    <a:pt x="63830" y="18711"/>
                    <a:pt x="63787" y="18876"/>
                    <a:pt x="63721" y="19051"/>
                  </a:cubicBezTo>
                  <a:cubicBezTo>
                    <a:pt x="63699" y="19215"/>
                    <a:pt x="63677" y="19390"/>
                    <a:pt x="63655" y="19555"/>
                  </a:cubicBezTo>
                  <a:cubicBezTo>
                    <a:pt x="63645" y="19642"/>
                    <a:pt x="63633" y="19730"/>
                    <a:pt x="63633" y="19817"/>
                  </a:cubicBezTo>
                  <a:cubicBezTo>
                    <a:pt x="63633" y="19894"/>
                    <a:pt x="63645" y="19959"/>
                    <a:pt x="63667" y="20025"/>
                  </a:cubicBezTo>
                  <a:cubicBezTo>
                    <a:pt x="63721" y="20190"/>
                    <a:pt x="63852" y="20310"/>
                    <a:pt x="63940" y="20463"/>
                  </a:cubicBezTo>
                  <a:cubicBezTo>
                    <a:pt x="64017" y="20606"/>
                    <a:pt x="64039" y="20748"/>
                    <a:pt x="64039" y="20901"/>
                  </a:cubicBezTo>
                  <a:cubicBezTo>
                    <a:pt x="64039" y="21177"/>
                    <a:pt x="63957" y="21463"/>
                    <a:pt x="63892" y="21750"/>
                  </a:cubicBezTo>
                  <a:lnTo>
                    <a:pt x="63892" y="21750"/>
                  </a:lnTo>
                  <a:cubicBezTo>
                    <a:pt x="63893" y="21748"/>
                    <a:pt x="63894" y="21746"/>
                    <a:pt x="63896" y="21744"/>
                  </a:cubicBezTo>
                  <a:cubicBezTo>
                    <a:pt x="63929" y="21635"/>
                    <a:pt x="63962" y="21514"/>
                    <a:pt x="63995" y="21394"/>
                  </a:cubicBezTo>
                  <a:lnTo>
                    <a:pt x="63995" y="21394"/>
                  </a:lnTo>
                  <a:cubicBezTo>
                    <a:pt x="63973" y="21514"/>
                    <a:pt x="63940" y="21635"/>
                    <a:pt x="63896" y="21755"/>
                  </a:cubicBezTo>
                  <a:cubicBezTo>
                    <a:pt x="63896" y="21777"/>
                    <a:pt x="63886" y="21810"/>
                    <a:pt x="63874" y="21832"/>
                  </a:cubicBezTo>
                  <a:cubicBezTo>
                    <a:pt x="63852" y="21952"/>
                    <a:pt x="63830" y="22083"/>
                    <a:pt x="63830" y="22204"/>
                  </a:cubicBezTo>
                  <a:lnTo>
                    <a:pt x="63830" y="22226"/>
                  </a:lnTo>
                  <a:cubicBezTo>
                    <a:pt x="63852" y="22215"/>
                    <a:pt x="63874" y="22215"/>
                    <a:pt x="63896" y="22215"/>
                  </a:cubicBezTo>
                  <a:cubicBezTo>
                    <a:pt x="64017" y="22215"/>
                    <a:pt x="64127" y="22357"/>
                    <a:pt x="64181" y="22477"/>
                  </a:cubicBezTo>
                  <a:cubicBezTo>
                    <a:pt x="64487" y="23058"/>
                    <a:pt x="64772" y="23660"/>
                    <a:pt x="65057" y="24263"/>
                  </a:cubicBezTo>
                  <a:cubicBezTo>
                    <a:pt x="65243" y="24645"/>
                    <a:pt x="65418" y="25018"/>
                    <a:pt x="65604" y="25390"/>
                  </a:cubicBezTo>
                  <a:cubicBezTo>
                    <a:pt x="65747" y="25117"/>
                    <a:pt x="65900" y="24832"/>
                    <a:pt x="66032" y="24558"/>
                  </a:cubicBezTo>
                  <a:cubicBezTo>
                    <a:pt x="65944" y="24448"/>
                    <a:pt x="65856" y="24328"/>
                    <a:pt x="65779" y="24197"/>
                  </a:cubicBezTo>
                  <a:cubicBezTo>
                    <a:pt x="66360" y="23299"/>
                    <a:pt x="66633" y="22237"/>
                    <a:pt x="67093" y="21263"/>
                  </a:cubicBezTo>
                  <a:cubicBezTo>
                    <a:pt x="67268" y="20901"/>
                    <a:pt x="67465" y="20606"/>
                    <a:pt x="67684" y="20343"/>
                  </a:cubicBezTo>
                  <a:cubicBezTo>
                    <a:pt x="67290" y="19894"/>
                    <a:pt x="66896" y="19434"/>
                    <a:pt x="66524" y="18963"/>
                  </a:cubicBezTo>
                  <a:cubicBezTo>
                    <a:pt x="65736" y="18799"/>
                    <a:pt x="65068" y="18164"/>
                    <a:pt x="64783" y="17409"/>
                  </a:cubicBezTo>
                  <a:cubicBezTo>
                    <a:pt x="64663" y="17058"/>
                    <a:pt x="64608" y="16686"/>
                    <a:pt x="64619" y="16314"/>
                  </a:cubicBezTo>
                  <a:lnTo>
                    <a:pt x="64619" y="16314"/>
                  </a:lnTo>
                  <a:cubicBezTo>
                    <a:pt x="64608" y="16324"/>
                    <a:pt x="64586" y="16336"/>
                    <a:pt x="64564" y="16346"/>
                  </a:cubicBezTo>
                  <a:cubicBezTo>
                    <a:pt x="64268" y="15942"/>
                    <a:pt x="64028" y="15492"/>
                    <a:pt x="63852" y="15010"/>
                  </a:cubicBezTo>
                  <a:close/>
                  <a:moveTo>
                    <a:pt x="68976" y="24350"/>
                  </a:moveTo>
                  <a:cubicBezTo>
                    <a:pt x="68976" y="24624"/>
                    <a:pt x="68867" y="26134"/>
                    <a:pt x="69042" y="26178"/>
                  </a:cubicBezTo>
                  <a:lnTo>
                    <a:pt x="69032" y="26178"/>
                  </a:lnTo>
                  <a:cubicBezTo>
                    <a:pt x="68572" y="26069"/>
                    <a:pt x="68057" y="25893"/>
                    <a:pt x="67564" y="25664"/>
                  </a:cubicBezTo>
                  <a:cubicBezTo>
                    <a:pt x="67268" y="26244"/>
                    <a:pt x="66973" y="26813"/>
                    <a:pt x="66667" y="27394"/>
                  </a:cubicBezTo>
                  <a:cubicBezTo>
                    <a:pt x="66929" y="27842"/>
                    <a:pt x="67214" y="28270"/>
                    <a:pt x="67509" y="28674"/>
                  </a:cubicBezTo>
                  <a:lnTo>
                    <a:pt x="70433" y="28664"/>
                  </a:lnTo>
                  <a:cubicBezTo>
                    <a:pt x="70389" y="28543"/>
                    <a:pt x="70378" y="28401"/>
                    <a:pt x="70356" y="28270"/>
                  </a:cubicBezTo>
                  <a:cubicBezTo>
                    <a:pt x="70268" y="27503"/>
                    <a:pt x="70061" y="26737"/>
                    <a:pt x="69776" y="26014"/>
                  </a:cubicBezTo>
                  <a:cubicBezTo>
                    <a:pt x="69568" y="25533"/>
                    <a:pt x="69185" y="25160"/>
                    <a:pt x="69032" y="24657"/>
                  </a:cubicBezTo>
                  <a:cubicBezTo>
                    <a:pt x="69010" y="24602"/>
                    <a:pt x="68998" y="24547"/>
                    <a:pt x="68988" y="24482"/>
                  </a:cubicBezTo>
                  <a:lnTo>
                    <a:pt x="68988" y="24470"/>
                  </a:lnTo>
                  <a:cubicBezTo>
                    <a:pt x="68976" y="24426"/>
                    <a:pt x="68976" y="24394"/>
                    <a:pt x="68976" y="24350"/>
                  </a:cubicBezTo>
                  <a:close/>
                  <a:moveTo>
                    <a:pt x="2464" y="28236"/>
                  </a:moveTo>
                  <a:cubicBezTo>
                    <a:pt x="1620" y="28236"/>
                    <a:pt x="778" y="28423"/>
                    <a:pt x="0" y="28730"/>
                  </a:cubicBezTo>
                  <a:lnTo>
                    <a:pt x="0" y="28752"/>
                  </a:lnTo>
                  <a:lnTo>
                    <a:pt x="4730" y="28752"/>
                  </a:lnTo>
                  <a:cubicBezTo>
                    <a:pt x="4610" y="28686"/>
                    <a:pt x="4478" y="28631"/>
                    <a:pt x="4336" y="28576"/>
                  </a:cubicBezTo>
                  <a:cubicBezTo>
                    <a:pt x="3744" y="28346"/>
                    <a:pt x="3109" y="28236"/>
                    <a:pt x="2464" y="28236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1"/>
            <p:cNvSpPr/>
            <p:nvPr/>
          </p:nvSpPr>
          <p:spPr>
            <a:xfrm>
              <a:off x="5070413" y="2847318"/>
              <a:ext cx="3209837" cy="313914"/>
            </a:xfrm>
            <a:custGeom>
              <a:avLst/>
              <a:gdLst/>
              <a:ahLst/>
              <a:cxnLst/>
              <a:rect l="l" t="t" r="r" b="b"/>
              <a:pathLst>
                <a:path w="111414" h="10896" extrusionOk="0">
                  <a:moveTo>
                    <a:pt x="101746" y="1"/>
                  </a:moveTo>
                  <a:lnTo>
                    <a:pt x="0" y="122"/>
                  </a:lnTo>
                  <a:lnTo>
                    <a:pt x="66" y="10895"/>
                  </a:lnTo>
                  <a:lnTo>
                    <a:pt x="111414" y="10895"/>
                  </a:lnTo>
                  <a:lnTo>
                    <a:pt x="1017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1"/>
            <p:cNvSpPr/>
            <p:nvPr/>
          </p:nvSpPr>
          <p:spPr>
            <a:xfrm>
              <a:off x="5072314" y="3161203"/>
              <a:ext cx="3085868" cy="646640"/>
            </a:xfrm>
            <a:custGeom>
              <a:avLst/>
              <a:gdLst/>
              <a:ahLst/>
              <a:cxnLst/>
              <a:rect l="l" t="t" r="r" b="b"/>
              <a:pathLst>
                <a:path w="107111" h="22445" extrusionOk="0">
                  <a:moveTo>
                    <a:pt x="0" y="0"/>
                  </a:moveTo>
                  <a:lnTo>
                    <a:pt x="0" y="22445"/>
                  </a:lnTo>
                  <a:lnTo>
                    <a:pt x="107111" y="22445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1"/>
            <p:cNvSpPr/>
            <p:nvPr/>
          </p:nvSpPr>
          <p:spPr>
            <a:xfrm>
              <a:off x="5072314" y="3161203"/>
              <a:ext cx="3085868" cy="248256"/>
            </a:xfrm>
            <a:custGeom>
              <a:avLst/>
              <a:gdLst/>
              <a:ahLst/>
              <a:cxnLst/>
              <a:rect l="l" t="t" r="r" b="b"/>
              <a:pathLst>
                <a:path w="107111" h="8617" extrusionOk="0">
                  <a:moveTo>
                    <a:pt x="0" y="0"/>
                  </a:moveTo>
                  <a:lnTo>
                    <a:pt x="0" y="8616"/>
                  </a:lnTo>
                  <a:lnTo>
                    <a:pt x="107111" y="8616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1"/>
            <p:cNvSpPr/>
            <p:nvPr/>
          </p:nvSpPr>
          <p:spPr>
            <a:xfrm>
              <a:off x="5072314" y="3161203"/>
              <a:ext cx="3085868" cy="80438"/>
            </a:xfrm>
            <a:custGeom>
              <a:avLst/>
              <a:gdLst/>
              <a:ahLst/>
              <a:cxnLst/>
              <a:rect l="l" t="t" r="r" b="b"/>
              <a:pathLst>
                <a:path w="107111" h="2792" extrusionOk="0">
                  <a:moveTo>
                    <a:pt x="0" y="0"/>
                  </a:moveTo>
                  <a:lnTo>
                    <a:pt x="0" y="2792"/>
                  </a:lnTo>
                  <a:lnTo>
                    <a:pt x="107111" y="2792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1"/>
            <p:cNvSpPr/>
            <p:nvPr/>
          </p:nvSpPr>
          <p:spPr>
            <a:xfrm>
              <a:off x="4941085" y="2640290"/>
              <a:ext cx="465598" cy="413971"/>
            </a:xfrm>
            <a:custGeom>
              <a:avLst/>
              <a:gdLst/>
              <a:ahLst/>
              <a:cxnLst/>
              <a:rect l="l" t="t" r="r" b="b"/>
              <a:pathLst>
                <a:path w="16161" h="14369" extrusionOk="0">
                  <a:moveTo>
                    <a:pt x="8922" y="1"/>
                  </a:moveTo>
                  <a:cubicBezTo>
                    <a:pt x="7303" y="1"/>
                    <a:pt x="5725" y="423"/>
                    <a:pt x="4610" y="1351"/>
                  </a:cubicBezTo>
                  <a:cubicBezTo>
                    <a:pt x="3592" y="2194"/>
                    <a:pt x="2957" y="3410"/>
                    <a:pt x="2355" y="4592"/>
                  </a:cubicBezTo>
                  <a:cubicBezTo>
                    <a:pt x="1348" y="6552"/>
                    <a:pt x="0" y="8534"/>
                    <a:pt x="811" y="10855"/>
                  </a:cubicBezTo>
                  <a:cubicBezTo>
                    <a:pt x="373" y="9573"/>
                    <a:pt x="3723" y="7625"/>
                    <a:pt x="4489" y="7308"/>
                  </a:cubicBezTo>
                  <a:cubicBezTo>
                    <a:pt x="5289" y="6983"/>
                    <a:pt x="6153" y="6797"/>
                    <a:pt x="7008" y="6797"/>
                  </a:cubicBezTo>
                  <a:cubicBezTo>
                    <a:pt x="7651" y="6797"/>
                    <a:pt x="8289" y="6902"/>
                    <a:pt x="8891" y="7132"/>
                  </a:cubicBezTo>
                  <a:cubicBezTo>
                    <a:pt x="11606" y="8183"/>
                    <a:pt x="12800" y="11457"/>
                    <a:pt x="12734" y="14369"/>
                  </a:cubicBezTo>
                  <a:cubicBezTo>
                    <a:pt x="12876" y="12869"/>
                    <a:pt x="13041" y="11325"/>
                    <a:pt x="13796" y="10011"/>
                  </a:cubicBezTo>
                  <a:cubicBezTo>
                    <a:pt x="14595" y="8621"/>
                    <a:pt x="16051" y="7384"/>
                    <a:pt x="16117" y="5720"/>
                  </a:cubicBezTo>
                  <a:cubicBezTo>
                    <a:pt x="16161" y="4537"/>
                    <a:pt x="15712" y="3344"/>
                    <a:pt x="14956" y="2424"/>
                  </a:cubicBezTo>
                  <a:cubicBezTo>
                    <a:pt x="14814" y="2249"/>
                    <a:pt x="14650" y="2074"/>
                    <a:pt x="14486" y="1921"/>
                  </a:cubicBezTo>
                  <a:cubicBezTo>
                    <a:pt x="13161" y="701"/>
                    <a:pt x="11007" y="1"/>
                    <a:pt x="8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1"/>
            <p:cNvSpPr/>
            <p:nvPr/>
          </p:nvSpPr>
          <p:spPr>
            <a:xfrm>
              <a:off x="4957478" y="2784714"/>
              <a:ext cx="357734" cy="1067929"/>
            </a:xfrm>
            <a:custGeom>
              <a:avLst/>
              <a:gdLst/>
              <a:ahLst/>
              <a:cxnLst/>
              <a:rect l="l" t="t" r="r" b="b"/>
              <a:pathLst>
                <a:path w="12417" h="37068" extrusionOk="0">
                  <a:moveTo>
                    <a:pt x="6182" y="0"/>
                  </a:moveTo>
                  <a:cubicBezTo>
                    <a:pt x="3580" y="0"/>
                    <a:pt x="976" y="1594"/>
                    <a:pt x="1" y="4878"/>
                  </a:cubicBezTo>
                  <a:lnTo>
                    <a:pt x="1" y="37068"/>
                  </a:lnTo>
                  <a:lnTo>
                    <a:pt x="12416" y="37068"/>
                  </a:lnTo>
                  <a:lnTo>
                    <a:pt x="12416" y="4878"/>
                  </a:lnTo>
                  <a:cubicBezTo>
                    <a:pt x="11493" y="1660"/>
                    <a:pt x="8838" y="0"/>
                    <a:pt x="6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1"/>
            <p:cNvSpPr/>
            <p:nvPr/>
          </p:nvSpPr>
          <p:spPr>
            <a:xfrm>
              <a:off x="5010171" y="2853484"/>
              <a:ext cx="248256" cy="954360"/>
            </a:xfrm>
            <a:custGeom>
              <a:avLst/>
              <a:gdLst/>
              <a:ahLst/>
              <a:cxnLst/>
              <a:rect l="l" t="t" r="r" b="b"/>
              <a:pathLst>
                <a:path w="8617" h="33126" extrusionOk="0">
                  <a:moveTo>
                    <a:pt x="4095" y="1"/>
                  </a:moveTo>
                  <a:cubicBezTo>
                    <a:pt x="2083" y="1"/>
                    <a:pt x="143" y="1210"/>
                    <a:pt x="1" y="3630"/>
                  </a:cubicBezTo>
                  <a:lnTo>
                    <a:pt x="1" y="33126"/>
                  </a:lnTo>
                  <a:lnTo>
                    <a:pt x="8617" y="33126"/>
                  </a:lnTo>
                  <a:lnTo>
                    <a:pt x="8617" y="3630"/>
                  </a:lnTo>
                  <a:cubicBezTo>
                    <a:pt x="8190" y="1210"/>
                    <a:pt x="6107" y="1"/>
                    <a:pt x="40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1"/>
            <p:cNvSpPr/>
            <p:nvPr/>
          </p:nvSpPr>
          <p:spPr>
            <a:xfrm>
              <a:off x="7929460" y="2669071"/>
              <a:ext cx="477295" cy="417716"/>
            </a:xfrm>
            <a:custGeom>
              <a:avLst/>
              <a:gdLst/>
              <a:ahLst/>
              <a:cxnLst/>
              <a:rect l="l" t="t" r="r" b="b"/>
              <a:pathLst>
                <a:path w="16567" h="14499" extrusionOk="0">
                  <a:moveTo>
                    <a:pt x="8765" y="0"/>
                  </a:moveTo>
                  <a:cubicBezTo>
                    <a:pt x="8020" y="0"/>
                    <a:pt x="7223" y="82"/>
                    <a:pt x="6362" y="199"/>
                  </a:cubicBezTo>
                  <a:cubicBezTo>
                    <a:pt x="5355" y="341"/>
                    <a:pt x="4348" y="516"/>
                    <a:pt x="3428" y="932"/>
                  </a:cubicBezTo>
                  <a:cubicBezTo>
                    <a:pt x="2552" y="1326"/>
                    <a:pt x="1818" y="2049"/>
                    <a:pt x="1249" y="2903"/>
                  </a:cubicBezTo>
                  <a:cubicBezTo>
                    <a:pt x="701" y="3735"/>
                    <a:pt x="319" y="4688"/>
                    <a:pt x="132" y="5586"/>
                  </a:cubicBezTo>
                  <a:cubicBezTo>
                    <a:pt x="56" y="5936"/>
                    <a:pt x="1" y="6309"/>
                    <a:pt x="78" y="6669"/>
                  </a:cubicBezTo>
                  <a:cubicBezTo>
                    <a:pt x="285" y="7754"/>
                    <a:pt x="1599" y="9155"/>
                    <a:pt x="2278" y="10020"/>
                  </a:cubicBezTo>
                  <a:cubicBezTo>
                    <a:pt x="3417" y="11476"/>
                    <a:pt x="4511" y="12965"/>
                    <a:pt x="5552" y="14498"/>
                  </a:cubicBezTo>
                  <a:cubicBezTo>
                    <a:pt x="5365" y="12724"/>
                    <a:pt x="5596" y="10907"/>
                    <a:pt x="6209" y="9231"/>
                  </a:cubicBezTo>
                  <a:cubicBezTo>
                    <a:pt x="7107" y="6834"/>
                    <a:pt x="8727" y="6199"/>
                    <a:pt x="11124" y="6122"/>
                  </a:cubicBezTo>
                  <a:cubicBezTo>
                    <a:pt x="11218" y="6119"/>
                    <a:pt x="11315" y="6118"/>
                    <a:pt x="11414" y="6118"/>
                  </a:cubicBezTo>
                  <a:cubicBezTo>
                    <a:pt x="13192" y="6118"/>
                    <a:pt x="15692" y="6602"/>
                    <a:pt x="16511" y="8334"/>
                  </a:cubicBezTo>
                  <a:cubicBezTo>
                    <a:pt x="16566" y="6012"/>
                    <a:pt x="15022" y="4009"/>
                    <a:pt x="13555" y="2224"/>
                  </a:cubicBezTo>
                  <a:cubicBezTo>
                    <a:pt x="12137" y="502"/>
                    <a:pt x="10607" y="0"/>
                    <a:pt x="8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1"/>
            <p:cNvSpPr/>
            <p:nvPr/>
          </p:nvSpPr>
          <p:spPr>
            <a:xfrm>
              <a:off x="8048387" y="2767716"/>
              <a:ext cx="357734" cy="1076716"/>
            </a:xfrm>
            <a:custGeom>
              <a:avLst/>
              <a:gdLst/>
              <a:ahLst/>
              <a:cxnLst/>
              <a:rect l="l" t="t" r="r" b="b"/>
              <a:pathLst>
                <a:path w="12417" h="37373" extrusionOk="0">
                  <a:moveTo>
                    <a:pt x="6380" y="0"/>
                  </a:moveTo>
                  <a:cubicBezTo>
                    <a:pt x="3501" y="0"/>
                    <a:pt x="569" y="1758"/>
                    <a:pt x="1" y="5194"/>
                  </a:cubicBezTo>
                  <a:lnTo>
                    <a:pt x="1" y="37373"/>
                  </a:lnTo>
                  <a:lnTo>
                    <a:pt x="12416" y="37373"/>
                  </a:lnTo>
                  <a:lnTo>
                    <a:pt x="12416" y="5194"/>
                  </a:lnTo>
                  <a:cubicBezTo>
                    <a:pt x="11998" y="1706"/>
                    <a:pt x="9215" y="0"/>
                    <a:pt x="6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1"/>
            <p:cNvSpPr/>
            <p:nvPr/>
          </p:nvSpPr>
          <p:spPr>
            <a:xfrm>
              <a:off x="8108946" y="2834037"/>
              <a:ext cx="248256" cy="962139"/>
            </a:xfrm>
            <a:custGeom>
              <a:avLst/>
              <a:gdLst/>
              <a:ahLst/>
              <a:cxnLst/>
              <a:rect l="l" t="t" r="r" b="b"/>
              <a:pathLst>
                <a:path w="8617" h="33396" extrusionOk="0">
                  <a:moveTo>
                    <a:pt x="4462" y="1"/>
                  </a:moveTo>
                  <a:cubicBezTo>
                    <a:pt x="2329" y="1"/>
                    <a:pt x="148" y="1390"/>
                    <a:pt x="1" y="3889"/>
                  </a:cubicBezTo>
                  <a:lnTo>
                    <a:pt x="1" y="33395"/>
                  </a:lnTo>
                  <a:lnTo>
                    <a:pt x="8617" y="33395"/>
                  </a:lnTo>
                  <a:lnTo>
                    <a:pt x="8617" y="3889"/>
                  </a:lnTo>
                  <a:cubicBezTo>
                    <a:pt x="8416" y="1220"/>
                    <a:pt x="6460" y="1"/>
                    <a:pt x="4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1"/>
            <p:cNvSpPr/>
            <p:nvPr/>
          </p:nvSpPr>
          <p:spPr>
            <a:xfrm>
              <a:off x="5103832" y="2521679"/>
              <a:ext cx="587378" cy="646122"/>
            </a:xfrm>
            <a:custGeom>
              <a:avLst/>
              <a:gdLst/>
              <a:ahLst/>
              <a:cxnLst/>
              <a:rect l="l" t="t" r="r" b="b"/>
              <a:pathLst>
                <a:path w="20388" h="22427" extrusionOk="0">
                  <a:moveTo>
                    <a:pt x="9080" y="1"/>
                  </a:moveTo>
                  <a:cubicBezTo>
                    <a:pt x="9014" y="1"/>
                    <a:pt x="8948" y="2"/>
                    <a:pt x="8881" y="5"/>
                  </a:cubicBezTo>
                  <a:cubicBezTo>
                    <a:pt x="5212" y="136"/>
                    <a:pt x="2005" y="3048"/>
                    <a:pt x="538" y="6235"/>
                  </a:cubicBezTo>
                  <a:cubicBezTo>
                    <a:pt x="242" y="6880"/>
                    <a:pt x="1" y="7647"/>
                    <a:pt x="307" y="8293"/>
                  </a:cubicBezTo>
                  <a:cubicBezTo>
                    <a:pt x="680" y="9103"/>
                    <a:pt x="1698" y="9333"/>
                    <a:pt x="2563" y="9541"/>
                  </a:cubicBezTo>
                  <a:cubicBezTo>
                    <a:pt x="4512" y="10012"/>
                    <a:pt x="6461" y="10931"/>
                    <a:pt x="7753" y="12497"/>
                  </a:cubicBezTo>
                  <a:cubicBezTo>
                    <a:pt x="8749" y="13712"/>
                    <a:pt x="8979" y="15398"/>
                    <a:pt x="9154" y="16909"/>
                  </a:cubicBezTo>
                  <a:cubicBezTo>
                    <a:pt x="9307" y="18201"/>
                    <a:pt x="9056" y="20522"/>
                    <a:pt x="10041" y="21508"/>
                  </a:cubicBezTo>
                  <a:cubicBezTo>
                    <a:pt x="10693" y="22160"/>
                    <a:pt x="11629" y="22426"/>
                    <a:pt x="12609" y="22426"/>
                  </a:cubicBezTo>
                  <a:cubicBezTo>
                    <a:pt x="13983" y="22426"/>
                    <a:pt x="15444" y="21902"/>
                    <a:pt x="16326" y="21179"/>
                  </a:cubicBezTo>
                  <a:cubicBezTo>
                    <a:pt x="17015" y="20610"/>
                    <a:pt x="17552" y="19877"/>
                    <a:pt x="18012" y="19110"/>
                  </a:cubicBezTo>
                  <a:cubicBezTo>
                    <a:pt x="19139" y="17194"/>
                    <a:pt x="20387" y="14731"/>
                    <a:pt x="20202" y="12454"/>
                  </a:cubicBezTo>
                  <a:cubicBezTo>
                    <a:pt x="20037" y="10417"/>
                    <a:pt x="18854" y="8950"/>
                    <a:pt x="17344" y="7702"/>
                  </a:cubicBezTo>
                  <a:cubicBezTo>
                    <a:pt x="15844" y="6442"/>
                    <a:pt x="15395" y="4439"/>
                    <a:pt x="14092" y="3005"/>
                  </a:cubicBezTo>
                  <a:cubicBezTo>
                    <a:pt x="12688" y="1430"/>
                    <a:pt x="11315" y="1"/>
                    <a:pt x="90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1"/>
            <p:cNvSpPr/>
            <p:nvPr/>
          </p:nvSpPr>
          <p:spPr>
            <a:xfrm>
              <a:off x="5223394" y="2523984"/>
              <a:ext cx="467817" cy="642866"/>
            </a:xfrm>
            <a:custGeom>
              <a:avLst/>
              <a:gdLst/>
              <a:ahLst/>
              <a:cxnLst/>
              <a:rect l="l" t="t" r="r" b="b"/>
              <a:pathLst>
                <a:path w="16238" h="22314" extrusionOk="0">
                  <a:moveTo>
                    <a:pt x="6064" y="1"/>
                  </a:moveTo>
                  <a:cubicBezTo>
                    <a:pt x="5953" y="1"/>
                    <a:pt x="5843" y="14"/>
                    <a:pt x="5738" y="45"/>
                  </a:cubicBezTo>
                  <a:cubicBezTo>
                    <a:pt x="5125" y="209"/>
                    <a:pt x="4774" y="976"/>
                    <a:pt x="5026" y="1545"/>
                  </a:cubicBezTo>
                  <a:cubicBezTo>
                    <a:pt x="4600" y="1478"/>
                    <a:pt x="4173" y="1450"/>
                    <a:pt x="3746" y="1450"/>
                  </a:cubicBezTo>
                  <a:cubicBezTo>
                    <a:pt x="3615" y="1450"/>
                    <a:pt x="3483" y="1452"/>
                    <a:pt x="3351" y="1457"/>
                  </a:cubicBezTo>
                  <a:cubicBezTo>
                    <a:pt x="3045" y="1469"/>
                    <a:pt x="2650" y="1589"/>
                    <a:pt x="2639" y="1895"/>
                  </a:cubicBezTo>
                  <a:cubicBezTo>
                    <a:pt x="2639" y="2016"/>
                    <a:pt x="2694" y="2126"/>
                    <a:pt x="2760" y="2224"/>
                  </a:cubicBezTo>
                  <a:lnTo>
                    <a:pt x="3515" y="3505"/>
                  </a:lnTo>
                  <a:cubicBezTo>
                    <a:pt x="3176" y="3384"/>
                    <a:pt x="2836" y="3264"/>
                    <a:pt x="2497" y="3133"/>
                  </a:cubicBezTo>
                  <a:cubicBezTo>
                    <a:pt x="2403" y="3099"/>
                    <a:pt x="2290" y="3076"/>
                    <a:pt x="2184" y="3076"/>
                  </a:cubicBezTo>
                  <a:cubicBezTo>
                    <a:pt x="2018" y="3076"/>
                    <a:pt x="1871" y="3132"/>
                    <a:pt x="1851" y="3286"/>
                  </a:cubicBezTo>
                  <a:cubicBezTo>
                    <a:pt x="1840" y="3396"/>
                    <a:pt x="1916" y="3494"/>
                    <a:pt x="1982" y="3581"/>
                  </a:cubicBezTo>
                  <a:cubicBezTo>
                    <a:pt x="2201" y="3844"/>
                    <a:pt x="2410" y="4107"/>
                    <a:pt x="2629" y="4370"/>
                  </a:cubicBezTo>
                  <a:cubicBezTo>
                    <a:pt x="2531" y="4356"/>
                    <a:pt x="2426" y="4350"/>
                    <a:pt x="2314" y="4350"/>
                  </a:cubicBezTo>
                  <a:cubicBezTo>
                    <a:pt x="1426" y="4350"/>
                    <a:pt x="185" y="4779"/>
                    <a:pt x="1" y="5684"/>
                  </a:cubicBezTo>
                  <a:cubicBezTo>
                    <a:pt x="208" y="5717"/>
                    <a:pt x="406" y="5761"/>
                    <a:pt x="614" y="5804"/>
                  </a:cubicBezTo>
                  <a:cubicBezTo>
                    <a:pt x="1358" y="5968"/>
                    <a:pt x="2092" y="6177"/>
                    <a:pt x="2727" y="6593"/>
                  </a:cubicBezTo>
                  <a:cubicBezTo>
                    <a:pt x="3526" y="7129"/>
                    <a:pt x="4128" y="8092"/>
                    <a:pt x="3942" y="9034"/>
                  </a:cubicBezTo>
                  <a:cubicBezTo>
                    <a:pt x="4120" y="8869"/>
                    <a:pt x="4349" y="8797"/>
                    <a:pt x="4587" y="8797"/>
                  </a:cubicBezTo>
                  <a:cubicBezTo>
                    <a:pt x="4935" y="8797"/>
                    <a:pt x="5303" y="8952"/>
                    <a:pt x="5563" y="9199"/>
                  </a:cubicBezTo>
                  <a:cubicBezTo>
                    <a:pt x="5989" y="9603"/>
                    <a:pt x="6198" y="10194"/>
                    <a:pt x="6427" y="10742"/>
                  </a:cubicBezTo>
                  <a:cubicBezTo>
                    <a:pt x="6658" y="11289"/>
                    <a:pt x="6953" y="11859"/>
                    <a:pt x="7490" y="12133"/>
                  </a:cubicBezTo>
                  <a:cubicBezTo>
                    <a:pt x="8070" y="12428"/>
                    <a:pt x="8519" y="12932"/>
                    <a:pt x="9001" y="13370"/>
                  </a:cubicBezTo>
                  <a:cubicBezTo>
                    <a:pt x="9110" y="13469"/>
                    <a:pt x="9241" y="13589"/>
                    <a:pt x="9285" y="13742"/>
                  </a:cubicBezTo>
                  <a:cubicBezTo>
                    <a:pt x="9340" y="13907"/>
                    <a:pt x="9296" y="14092"/>
                    <a:pt x="9241" y="14267"/>
                  </a:cubicBezTo>
                  <a:cubicBezTo>
                    <a:pt x="8967" y="15165"/>
                    <a:pt x="8475" y="15997"/>
                    <a:pt x="8201" y="16895"/>
                  </a:cubicBezTo>
                  <a:cubicBezTo>
                    <a:pt x="7752" y="18439"/>
                    <a:pt x="7993" y="20158"/>
                    <a:pt x="8847" y="21515"/>
                  </a:cubicBezTo>
                  <a:cubicBezTo>
                    <a:pt x="7074" y="20344"/>
                    <a:pt x="6427" y="18078"/>
                    <a:pt x="6001" y="15987"/>
                  </a:cubicBezTo>
                  <a:lnTo>
                    <a:pt x="6001" y="15987"/>
                  </a:lnTo>
                  <a:cubicBezTo>
                    <a:pt x="5617" y="17454"/>
                    <a:pt x="5782" y="19052"/>
                    <a:pt x="6449" y="20410"/>
                  </a:cubicBezTo>
                  <a:cubicBezTo>
                    <a:pt x="6668" y="20837"/>
                    <a:pt x="6931" y="21253"/>
                    <a:pt x="7293" y="21571"/>
                  </a:cubicBezTo>
                  <a:cubicBezTo>
                    <a:pt x="7885" y="22096"/>
                    <a:pt x="8529" y="22313"/>
                    <a:pt x="9178" y="22313"/>
                  </a:cubicBezTo>
                  <a:cubicBezTo>
                    <a:pt x="11061" y="22313"/>
                    <a:pt x="12991" y="20487"/>
                    <a:pt x="13862" y="19030"/>
                  </a:cubicBezTo>
                  <a:cubicBezTo>
                    <a:pt x="14989" y="17114"/>
                    <a:pt x="16237" y="14651"/>
                    <a:pt x="16052" y="12374"/>
                  </a:cubicBezTo>
                  <a:cubicBezTo>
                    <a:pt x="15887" y="10337"/>
                    <a:pt x="14704" y="8870"/>
                    <a:pt x="13194" y="7622"/>
                  </a:cubicBezTo>
                  <a:cubicBezTo>
                    <a:pt x="11694" y="6362"/>
                    <a:pt x="11245" y="4359"/>
                    <a:pt x="9942" y="2925"/>
                  </a:cubicBezTo>
                  <a:cubicBezTo>
                    <a:pt x="9066" y="1951"/>
                    <a:pt x="7950" y="505"/>
                    <a:pt x="6658" y="100"/>
                  </a:cubicBezTo>
                  <a:cubicBezTo>
                    <a:pt x="6467" y="44"/>
                    <a:pt x="6264" y="1"/>
                    <a:pt x="6064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1"/>
            <p:cNvSpPr/>
            <p:nvPr/>
          </p:nvSpPr>
          <p:spPr>
            <a:xfrm>
              <a:off x="5103832" y="2600013"/>
              <a:ext cx="423680" cy="565944"/>
            </a:xfrm>
            <a:custGeom>
              <a:avLst/>
              <a:gdLst/>
              <a:ahLst/>
              <a:cxnLst/>
              <a:rect l="l" t="t" r="r" b="b"/>
              <a:pathLst>
                <a:path w="14706" h="19644" extrusionOk="0">
                  <a:moveTo>
                    <a:pt x="14705" y="19292"/>
                  </a:moveTo>
                  <a:cubicBezTo>
                    <a:pt x="14704" y="19293"/>
                    <a:pt x="14703" y="19293"/>
                    <a:pt x="14702" y="19293"/>
                  </a:cubicBezTo>
                  <a:lnTo>
                    <a:pt x="14702" y="19293"/>
                  </a:lnTo>
                  <a:cubicBezTo>
                    <a:pt x="14703" y="19293"/>
                    <a:pt x="14704" y="19293"/>
                    <a:pt x="14705" y="19292"/>
                  </a:cubicBezTo>
                  <a:close/>
                  <a:moveTo>
                    <a:pt x="3297" y="1"/>
                  </a:moveTo>
                  <a:cubicBezTo>
                    <a:pt x="1994" y="395"/>
                    <a:pt x="1074" y="2366"/>
                    <a:pt x="538" y="3516"/>
                  </a:cubicBezTo>
                  <a:cubicBezTo>
                    <a:pt x="242" y="4161"/>
                    <a:pt x="1" y="4928"/>
                    <a:pt x="307" y="5574"/>
                  </a:cubicBezTo>
                  <a:cubicBezTo>
                    <a:pt x="680" y="6384"/>
                    <a:pt x="1698" y="6614"/>
                    <a:pt x="2563" y="6822"/>
                  </a:cubicBezTo>
                  <a:cubicBezTo>
                    <a:pt x="4512" y="7293"/>
                    <a:pt x="6461" y="8212"/>
                    <a:pt x="7753" y="9778"/>
                  </a:cubicBezTo>
                  <a:cubicBezTo>
                    <a:pt x="8749" y="10993"/>
                    <a:pt x="8979" y="12679"/>
                    <a:pt x="9154" y="14190"/>
                  </a:cubicBezTo>
                  <a:cubicBezTo>
                    <a:pt x="9307" y="15482"/>
                    <a:pt x="9056" y="17803"/>
                    <a:pt x="10041" y="18789"/>
                  </a:cubicBezTo>
                  <a:cubicBezTo>
                    <a:pt x="10701" y="19449"/>
                    <a:pt x="11405" y="19643"/>
                    <a:pt x="12134" y="19643"/>
                  </a:cubicBezTo>
                  <a:cubicBezTo>
                    <a:pt x="12964" y="19643"/>
                    <a:pt x="13829" y="19392"/>
                    <a:pt x="14702" y="19293"/>
                  </a:cubicBezTo>
                  <a:lnTo>
                    <a:pt x="14702" y="19293"/>
                  </a:lnTo>
                  <a:cubicBezTo>
                    <a:pt x="14562" y="19309"/>
                    <a:pt x="14428" y="19316"/>
                    <a:pt x="14299" y="19316"/>
                  </a:cubicBezTo>
                  <a:cubicBezTo>
                    <a:pt x="10540" y="19316"/>
                    <a:pt x="11247" y="12767"/>
                    <a:pt x="10654" y="10534"/>
                  </a:cubicBezTo>
                  <a:cubicBezTo>
                    <a:pt x="9986" y="8049"/>
                    <a:pt x="8070" y="6319"/>
                    <a:pt x="5749" y="5388"/>
                  </a:cubicBezTo>
                  <a:cubicBezTo>
                    <a:pt x="4993" y="5081"/>
                    <a:pt x="4205" y="4818"/>
                    <a:pt x="3548" y="4358"/>
                  </a:cubicBezTo>
                  <a:cubicBezTo>
                    <a:pt x="2881" y="3888"/>
                    <a:pt x="2333" y="3176"/>
                    <a:pt x="2290" y="2366"/>
                  </a:cubicBezTo>
                  <a:cubicBezTo>
                    <a:pt x="2246" y="1490"/>
                    <a:pt x="2782" y="713"/>
                    <a:pt x="3297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1"/>
            <p:cNvSpPr/>
            <p:nvPr/>
          </p:nvSpPr>
          <p:spPr>
            <a:xfrm>
              <a:off x="5221176" y="2681113"/>
              <a:ext cx="4466" cy="4120"/>
            </a:xfrm>
            <a:custGeom>
              <a:avLst/>
              <a:gdLst/>
              <a:ahLst/>
              <a:cxnLst/>
              <a:rect l="l" t="t" r="r" b="b"/>
              <a:pathLst>
                <a:path w="155" h="143" extrusionOk="0">
                  <a:moveTo>
                    <a:pt x="154" y="0"/>
                  </a:moveTo>
                  <a:cubicBezTo>
                    <a:pt x="100" y="44"/>
                    <a:pt x="45" y="88"/>
                    <a:pt x="1" y="142"/>
                  </a:cubicBezTo>
                  <a:cubicBezTo>
                    <a:pt x="45" y="88"/>
                    <a:pt x="100" y="44"/>
                    <a:pt x="154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1"/>
            <p:cNvSpPr/>
            <p:nvPr/>
          </p:nvSpPr>
          <p:spPr>
            <a:xfrm>
              <a:off x="5225612" y="2668149"/>
              <a:ext cx="86776" cy="12993"/>
            </a:xfrm>
            <a:custGeom>
              <a:avLst/>
              <a:gdLst/>
              <a:ahLst/>
              <a:cxnLst/>
              <a:rect l="l" t="t" r="r" b="b"/>
              <a:pathLst>
                <a:path w="3012" h="451" extrusionOk="0">
                  <a:moveTo>
                    <a:pt x="1533" y="1"/>
                  </a:moveTo>
                  <a:cubicBezTo>
                    <a:pt x="1401" y="1"/>
                    <a:pt x="1270" y="12"/>
                    <a:pt x="1150" y="23"/>
                  </a:cubicBezTo>
                  <a:cubicBezTo>
                    <a:pt x="1029" y="34"/>
                    <a:pt x="909" y="56"/>
                    <a:pt x="788" y="78"/>
                  </a:cubicBezTo>
                  <a:cubicBezTo>
                    <a:pt x="668" y="110"/>
                    <a:pt x="547" y="144"/>
                    <a:pt x="438" y="187"/>
                  </a:cubicBezTo>
                  <a:cubicBezTo>
                    <a:pt x="285" y="253"/>
                    <a:pt x="131" y="341"/>
                    <a:pt x="0" y="450"/>
                  </a:cubicBezTo>
                  <a:cubicBezTo>
                    <a:pt x="131" y="341"/>
                    <a:pt x="285" y="253"/>
                    <a:pt x="438" y="198"/>
                  </a:cubicBezTo>
                  <a:cubicBezTo>
                    <a:pt x="668" y="110"/>
                    <a:pt x="909" y="56"/>
                    <a:pt x="1150" y="34"/>
                  </a:cubicBezTo>
                  <a:cubicBezTo>
                    <a:pt x="1270" y="23"/>
                    <a:pt x="1391" y="12"/>
                    <a:pt x="1511" y="12"/>
                  </a:cubicBezTo>
                  <a:cubicBezTo>
                    <a:pt x="1632" y="12"/>
                    <a:pt x="1752" y="23"/>
                    <a:pt x="1873" y="34"/>
                  </a:cubicBezTo>
                  <a:lnTo>
                    <a:pt x="1960" y="34"/>
                  </a:lnTo>
                  <a:cubicBezTo>
                    <a:pt x="1993" y="45"/>
                    <a:pt x="2026" y="45"/>
                    <a:pt x="2058" y="45"/>
                  </a:cubicBezTo>
                  <a:cubicBezTo>
                    <a:pt x="2114" y="56"/>
                    <a:pt x="2168" y="66"/>
                    <a:pt x="2234" y="78"/>
                  </a:cubicBezTo>
                  <a:cubicBezTo>
                    <a:pt x="2289" y="78"/>
                    <a:pt x="2354" y="100"/>
                    <a:pt x="2409" y="110"/>
                  </a:cubicBezTo>
                  <a:cubicBezTo>
                    <a:pt x="2442" y="110"/>
                    <a:pt x="2474" y="122"/>
                    <a:pt x="2496" y="122"/>
                  </a:cubicBezTo>
                  <a:lnTo>
                    <a:pt x="2540" y="132"/>
                  </a:lnTo>
                  <a:lnTo>
                    <a:pt x="2584" y="144"/>
                  </a:lnTo>
                  <a:cubicBezTo>
                    <a:pt x="2705" y="176"/>
                    <a:pt x="2825" y="209"/>
                    <a:pt x="2934" y="242"/>
                  </a:cubicBezTo>
                  <a:cubicBezTo>
                    <a:pt x="2956" y="253"/>
                    <a:pt x="2989" y="264"/>
                    <a:pt x="3011" y="275"/>
                  </a:cubicBezTo>
                  <a:lnTo>
                    <a:pt x="3011" y="253"/>
                  </a:lnTo>
                  <a:cubicBezTo>
                    <a:pt x="2989" y="253"/>
                    <a:pt x="2968" y="242"/>
                    <a:pt x="2946" y="231"/>
                  </a:cubicBezTo>
                  <a:cubicBezTo>
                    <a:pt x="2825" y="198"/>
                    <a:pt x="2705" y="165"/>
                    <a:pt x="2595" y="132"/>
                  </a:cubicBezTo>
                  <a:lnTo>
                    <a:pt x="2552" y="122"/>
                  </a:lnTo>
                  <a:lnTo>
                    <a:pt x="2508" y="110"/>
                  </a:lnTo>
                  <a:cubicBezTo>
                    <a:pt x="2474" y="100"/>
                    <a:pt x="2442" y="100"/>
                    <a:pt x="2409" y="88"/>
                  </a:cubicBezTo>
                  <a:cubicBezTo>
                    <a:pt x="2354" y="78"/>
                    <a:pt x="2299" y="66"/>
                    <a:pt x="2234" y="56"/>
                  </a:cubicBezTo>
                  <a:cubicBezTo>
                    <a:pt x="2179" y="45"/>
                    <a:pt x="2114" y="45"/>
                    <a:pt x="2058" y="34"/>
                  </a:cubicBezTo>
                  <a:cubicBezTo>
                    <a:pt x="2026" y="34"/>
                    <a:pt x="1993" y="23"/>
                    <a:pt x="1960" y="23"/>
                  </a:cubicBezTo>
                  <a:lnTo>
                    <a:pt x="1917" y="23"/>
                  </a:lnTo>
                  <a:lnTo>
                    <a:pt x="1873" y="12"/>
                  </a:lnTo>
                  <a:cubicBezTo>
                    <a:pt x="1763" y="12"/>
                    <a:pt x="1642" y="1"/>
                    <a:pt x="15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1"/>
            <p:cNvSpPr/>
            <p:nvPr/>
          </p:nvSpPr>
          <p:spPr>
            <a:xfrm>
              <a:off x="5276404" y="2613266"/>
              <a:ext cx="3803" cy="663"/>
            </a:xfrm>
            <a:custGeom>
              <a:avLst/>
              <a:gdLst/>
              <a:ahLst/>
              <a:cxnLst/>
              <a:rect l="l" t="t" r="r" b="b"/>
              <a:pathLst>
                <a:path w="132" h="23" extrusionOk="0">
                  <a:moveTo>
                    <a:pt x="0" y="1"/>
                  </a:moveTo>
                  <a:lnTo>
                    <a:pt x="0" y="1"/>
                  </a:lnTo>
                  <a:cubicBezTo>
                    <a:pt x="44" y="1"/>
                    <a:pt x="88" y="12"/>
                    <a:pt x="132" y="23"/>
                  </a:cubicBezTo>
                  <a:lnTo>
                    <a:pt x="132" y="12"/>
                  </a:lnTo>
                  <a:cubicBezTo>
                    <a:pt x="88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1"/>
            <p:cNvSpPr/>
            <p:nvPr/>
          </p:nvSpPr>
          <p:spPr>
            <a:xfrm>
              <a:off x="5280178" y="2613612"/>
              <a:ext cx="50504" cy="25871"/>
            </a:xfrm>
            <a:custGeom>
              <a:avLst/>
              <a:gdLst/>
              <a:ahLst/>
              <a:cxnLst/>
              <a:rect l="l" t="t" r="r" b="b"/>
              <a:pathLst>
                <a:path w="1753" h="898" extrusionOk="0">
                  <a:moveTo>
                    <a:pt x="1" y="0"/>
                  </a:moveTo>
                  <a:lnTo>
                    <a:pt x="1" y="11"/>
                  </a:lnTo>
                  <a:cubicBezTo>
                    <a:pt x="99" y="22"/>
                    <a:pt x="186" y="44"/>
                    <a:pt x="285" y="66"/>
                  </a:cubicBezTo>
                  <a:cubicBezTo>
                    <a:pt x="186" y="33"/>
                    <a:pt x="99" y="22"/>
                    <a:pt x="1" y="0"/>
                  </a:cubicBezTo>
                  <a:close/>
                  <a:moveTo>
                    <a:pt x="285" y="66"/>
                  </a:moveTo>
                  <a:lnTo>
                    <a:pt x="285" y="66"/>
                  </a:lnTo>
                  <a:cubicBezTo>
                    <a:pt x="417" y="98"/>
                    <a:pt x="559" y="153"/>
                    <a:pt x="690" y="197"/>
                  </a:cubicBezTo>
                  <a:cubicBezTo>
                    <a:pt x="559" y="142"/>
                    <a:pt x="427" y="98"/>
                    <a:pt x="285" y="66"/>
                  </a:cubicBezTo>
                  <a:close/>
                  <a:moveTo>
                    <a:pt x="690" y="197"/>
                  </a:moveTo>
                  <a:lnTo>
                    <a:pt x="690" y="197"/>
                  </a:lnTo>
                  <a:cubicBezTo>
                    <a:pt x="942" y="307"/>
                    <a:pt x="1194" y="449"/>
                    <a:pt x="1424" y="624"/>
                  </a:cubicBezTo>
                  <a:cubicBezTo>
                    <a:pt x="1533" y="701"/>
                    <a:pt x="1643" y="799"/>
                    <a:pt x="1752" y="898"/>
                  </a:cubicBezTo>
                  <a:lnTo>
                    <a:pt x="1752" y="887"/>
                  </a:lnTo>
                  <a:cubicBezTo>
                    <a:pt x="1653" y="788"/>
                    <a:pt x="1544" y="689"/>
                    <a:pt x="1434" y="602"/>
                  </a:cubicBezTo>
                  <a:cubicBezTo>
                    <a:pt x="1205" y="438"/>
                    <a:pt x="953" y="295"/>
                    <a:pt x="690" y="19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1"/>
            <p:cNvSpPr/>
            <p:nvPr/>
          </p:nvSpPr>
          <p:spPr>
            <a:xfrm>
              <a:off x="5331576" y="2582353"/>
              <a:ext cx="23999" cy="20542"/>
            </a:xfrm>
            <a:custGeom>
              <a:avLst/>
              <a:gdLst/>
              <a:ahLst/>
              <a:cxnLst/>
              <a:rect l="l" t="t" r="r" b="b"/>
              <a:pathLst>
                <a:path w="833" h="713" extrusionOk="0">
                  <a:moveTo>
                    <a:pt x="1" y="1"/>
                  </a:moveTo>
                  <a:cubicBezTo>
                    <a:pt x="88" y="34"/>
                    <a:pt x="176" y="78"/>
                    <a:pt x="253" y="122"/>
                  </a:cubicBezTo>
                  <a:cubicBezTo>
                    <a:pt x="176" y="66"/>
                    <a:pt x="88" y="34"/>
                    <a:pt x="1" y="1"/>
                  </a:cubicBezTo>
                  <a:close/>
                  <a:moveTo>
                    <a:pt x="253" y="122"/>
                  </a:moveTo>
                  <a:lnTo>
                    <a:pt x="483" y="285"/>
                  </a:lnTo>
                  <a:cubicBezTo>
                    <a:pt x="417" y="220"/>
                    <a:pt x="341" y="165"/>
                    <a:pt x="253" y="122"/>
                  </a:cubicBezTo>
                  <a:close/>
                  <a:moveTo>
                    <a:pt x="483" y="285"/>
                  </a:moveTo>
                  <a:lnTo>
                    <a:pt x="483" y="285"/>
                  </a:lnTo>
                  <a:cubicBezTo>
                    <a:pt x="614" y="417"/>
                    <a:pt x="735" y="560"/>
                    <a:pt x="822" y="713"/>
                  </a:cubicBezTo>
                  <a:cubicBezTo>
                    <a:pt x="822" y="713"/>
                    <a:pt x="833" y="713"/>
                    <a:pt x="833" y="701"/>
                  </a:cubicBezTo>
                  <a:cubicBezTo>
                    <a:pt x="745" y="548"/>
                    <a:pt x="625" y="406"/>
                    <a:pt x="483" y="2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1"/>
            <p:cNvSpPr/>
            <p:nvPr/>
          </p:nvSpPr>
          <p:spPr>
            <a:xfrm>
              <a:off x="5375453" y="2549250"/>
              <a:ext cx="8845" cy="18640"/>
            </a:xfrm>
            <a:custGeom>
              <a:avLst/>
              <a:gdLst/>
              <a:ahLst/>
              <a:cxnLst/>
              <a:rect l="l" t="t" r="r" b="b"/>
              <a:pathLst>
                <a:path w="307" h="647" extrusionOk="0">
                  <a:moveTo>
                    <a:pt x="0" y="1"/>
                  </a:moveTo>
                  <a:lnTo>
                    <a:pt x="98" y="164"/>
                  </a:lnTo>
                  <a:cubicBezTo>
                    <a:pt x="131" y="230"/>
                    <a:pt x="153" y="285"/>
                    <a:pt x="186" y="340"/>
                  </a:cubicBezTo>
                  <a:cubicBezTo>
                    <a:pt x="208" y="395"/>
                    <a:pt x="230" y="460"/>
                    <a:pt x="251" y="515"/>
                  </a:cubicBezTo>
                  <a:lnTo>
                    <a:pt x="273" y="559"/>
                  </a:lnTo>
                  <a:lnTo>
                    <a:pt x="285" y="602"/>
                  </a:lnTo>
                  <a:lnTo>
                    <a:pt x="307" y="646"/>
                  </a:lnTo>
                  <a:cubicBezTo>
                    <a:pt x="307" y="636"/>
                    <a:pt x="295" y="614"/>
                    <a:pt x="295" y="602"/>
                  </a:cubicBezTo>
                  <a:lnTo>
                    <a:pt x="285" y="559"/>
                  </a:lnTo>
                  <a:lnTo>
                    <a:pt x="263" y="515"/>
                  </a:lnTo>
                  <a:cubicBezTo>
                    <a:pt x="251" y="449"/>
                    <a:pt x="219" y="395"/>
                    <a:pt x="197" y="340"/>
                  </a:cubicBezTo>
                  <a:cubicBezTo>
                    <a:pt x="175" y="274"/>
                    <a:pt x="142" y="220"/>
                    <a:pt x="110" y="164"/>
                  </a:cubicBezTo>
                  <a:cubicBezTo>
                    <a:pt x="76" y="110"/>
                    <a:pt x="44" y="5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1"/>
            <p:cNvSpPr/>
            <p:nvPr/>
          </p:nvSpPr>
          <p:spPr>
            <a:xfrm>
              <a:off x="5347046" y="2754291"/>
              <a:ext cx="18323" cy="20513"/>
            </a:xfrm>
            <a:custGeom>
              <a:avLst/>
              <a:gdLst/>
              <a:ahLst/>
              <a:cxnLst/>
              <a:rect l="l" t="t" r="r" b="b"/>
              <a:pathLst>
                <a:path w="636" h="712" extrusionOk="0">
                  <a:moveTo>
                    <a:pt x="624" y="0"/>
                  </a:moveTo>
                  <a:cubicBezTo>
                    <a:pt x="515" y="66"/>
                    <a:pt x="405" y="153"/>
                    <a:pt x="307" y="252"/>
                  </a:cubicBezTo>
                  <a:cubicBezTo>
                    <a:pt x="242" y="317"/>
                    <a:pt x="186" y="394"/>
                    <a:pt x="132" y="471"/>
                  </a:cubicBezTo>
                  <a:cubicBezTo>
                    <a:pt x="77" y="548"/>
                    <a:pt x="33" y="624"/>
                    <a:pt x="1" y="711"/>
                  </a:cubicBezTo>
                  <a:cubicBezTo>
                    <a:pt x="33" y="624"/>
                    <a:pt x="88" y="548"/>
                    <a:pt x="143" y="471"/>
                  </a:cubicBezTo>
                  <a:cubicBezTo>
                    <a:pt x="198" y="394"/>
                    <a:pt x="252" y="329"/>
                    <a:pt x="318" y="263"/>
                  </a:cubicBezTo>
                  <a:cubicBezTo>
                    <a:pt x="417" y="164"/>
                    <a:pt x="515" y="76"/>
                    <a:pt x="636" y="11"/>
                  </a:cubicBezTo>
                  <a:lnTo>
                    <a:pt x="62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1"/>
            <p:cNvSpPr/>
            <p:nvPr/>
          </p:nvSpPr>
          <p:spPr>
            <a:xfrm>
              <a:off x="5425899" y="2830292"/>
              <a:ext cx="31576" cy="23365"/>
            </a:xfrm>
            <a:custGeom>
              <a:avLst/>
              <a:gdLst/>
              <a:ahLst/>
              <a:cxnLst/>
              <a:rect l="l" t="t" r="r" b="b"/>
              <a:pathLst>
                <a:path w="1096" h="811" extrusionOk="0">
                  <a:moveTo>
                    <a:pt x="1084" y="0"/>
                  </a:moveTo>
                  <a:cubicBezTo>
                    <a:pt x="1008" y="22"/>
                    <a:pt x="942" y="44"/>
                    <a:pt x="865" y="77"/>
                  </a:cubicBezTo>
                  <a:cubicBezTo>
                    <a:pt x="690" y="143"/>
                    <a:pt x="526" y="253"/>
                    <a:pt x="373" y="373"/>
                  </a:cubicBezTo>
                  <a:cubicBezTo>
                    <a:pt x="307" y="438"/>
                    <a:pt x="242" y="504"/>
                    <a:pt x="176" y="581"/>
                  </a:cubicBezTo>
                  <a:cubicBezTo>
                    <a:pt x="110" y="657"/>
                    <a:pt x="55" y="734"/>
                    <a:pt x="1" y="811"/>
                  </a:cubicBezTo>
                  <a:cubicBezTo>
                    <a:pt x="55" y="734"/>
                    <a:pt x="121" y="657"/>
                    <a:pt x="176" y="592"/>
                  </a:cubicBezTo>
                  <a:cubicBezTo>
                    <a:pt x="242" y="515"/>
                    <a:pt x="307" y="450"/>
                    <a:pt x="384" y="384"/>
                  </a:cubicBezTo>
                  <a:cubicBezTo>
                    <a:pt x="526" y="263"/>
                    <a:pt x="690" y="154"/>
                    <a:pt x="877" y="88"/>
                  </a:cubicBezTo>
                  <a:cubicBezTo>
                    <a:pt x="942" y="56"/>
                    <a:pt x="1019" y="34"/>
                    <a:pt x="1096" y="12"/>
                  </a:cubicBezTo>
                  <a:cubicBezTo>
                    <a:pt x="1096" y="12"/>
                    <a:pt x="1096" y="0"/>
                    <a:pt x="10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1"/>
            <p:cNvSpPr/>
            <p:nvPr/>
          </p:nvSpPr>
          <p:spPr>
            <a:xfrm>
              <a:off x="5491817" y="2705717"/>
              <a:ext cx="1296" cy="16105"/>
            </a:xfrm>
            <a:custGeom>
              <a:avLst/>
              <a:gdLst/>
              <a:ahLst/>
              <a:cxnLst/>
              <a:rect l="l" t="t" r="r" b="b"/>
              <a:pathLst>
                <a:path w="45" h="559" extrusionOk="0">
                  <a:moveTo>
                    <a:pt x="34" y="0"/>
                  </a:moveTo>
                  <a:cubicBezTo>
                    <a:pt x="34" y="33"/>
                    <a:pt x="23" y="66"/>
                    <a:pt x="23" y="98"/>
                  </a:cubicBezTo>
                  <a:cubicBezTo>
                    <a:pt x="1" y="175"/>
                    <a:pt x="1" y="252"/>
                    <a:pt x="1" y="329"/>
                  </a:cubicBezTo>
                  <a:cubicBezTo>
                    <a:pt x="1" y="400"/>
                    <a:pt x="11" y="472"/>
                    <a:pt x="21" y="544"/>
                  </a:cubicBezTo>
                  <a:lnTo>
                    <a:pt x="21" y="544"/>
                  </a:lnTo>
                  <a:cubicBezTo>
                    <a:pt x="1" y="395"/>
                    <a:pt x="2" y="247"/>
                    <a:pt x="34" y="98"/>
                  </a:cubicBezTo>
                  <a:cubicBezTo>
                    <a:pt x="34" y="76"/>
                    <a:pt x="44" y="44"/>
                    <a:pt x="44" y="22"/>
                  </a:cubicBezTo>
                  <a:cubicBezTo>
                    <a:pt x="44" y="11"/>
                    <a:pt x="44" y="11"/>
                    <a:pt x="34" y="0"/>
                  </a:cubicBezTo>
                  <a:close/>
                  <a:moveTo>
                    <a:pt x="21" y="544"/>
                  </a:moveTo>
                  <a:cubicBezTo>
                    <a:pt x="21" y="548"/>
                    <a:pt x="22" y="553"/>
                    <a:pt x="23" y="558"/>
                  </a:cubicBezTo>
                  <a:cubicBezTo>
                    <a:pt x="22" y="553"/>
                    <a:pt x="21" y="548"/>
                    <a:pt x="21" y="544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1"/>
            <p:cNvSpPr/>
            <p:nvPr/>
          </p:nvSpPr>
          <p:spPr>
            <a:xfrm>
              <a:off x="5507605" y="2735363"/>
              <a:ext cx="5071" cy="11063"/>
            </a:xfrm>
            <a:custGeom>
              <a:avLst/>
              <a:gdLst/>
              <a:ahLst/>
              <a:cxnLst/>
              <a:rect l="l" t="t" r="r" b="b"/>
              <a:pathLst>
                <a:path w="176" h="384" extrusionOk="0">
                  <a:moveTo>
                    <a:pt x="165" y="0"/>
                  </a:moveTo>
                  <a:cubicBezTo>
                    <a:pt x="143" y="33"/>
                    <a:pt x="121" y="76"/>
                    <a:pt x="99" y="110"/>
                  </a:cubicBezTo>
                  <a:lnTo>
                    <a:pt x="66" y="175"/>
                  </a:lnTo>
                  <a:lnTo>
                    <a:pt x="33" y="241"/>
                  </a:lnTo>
                  <a:lnTo>
                    <a:pt x="24" y="295"/>
                  </a:lnTo>
                  <a:lnTo>
                    <a:pt x="24" y="295"/>
                  </a:lnTo>
                  <a:cubicBezTo>
                    <a:pt x="45" y="231"/>
                    <a:pt x="72" y="173"/>
                    <a:pt x="110" y="120"/>
                  </a:cubicBezTo>
                  <a:cubicBezTo>
                    <a:pt x="132" y="88"/>
                    <a:pt x="153" y="44"/>
                    <a:pt x="175" y="11"/>
                  </a:cubicBezTo>
                  <a:lnTo>
                    <a:pt x="165" y="0"/>
                  </a:lnTo>
                  <a:close/>
                  <a:moveTo>
                    <a:pt x="24" y="295"/>
                  </a:moveTo>
                  <a:cubicBezTo>
                    <a:pt x="15" y="323"/>
                    <a:pt x="7" y="353"/>
                    <a:pt x="0" y="383"/>
                  </a:cubicBezTo>
                  <a:lnTo>
                    <a:pt x="22" y="307"/>
                  </a:lnTo>
                  <a:lnTo>
                    <a:pt x="24" y="295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1"/>
            <p:cNvSpPr/>
            <p:nvPr/>
          </p:nvSpPr>
          <p:spPr>
            <a:xfrm>
              <a:off x="5139182" y="2697189"/>
              <a:ext cx="286112" cy="428693"/>
            </a:xfrm>
            <a:custGeom>
              <a:avLst/>
              <a:gdLst/>
              <a:ahLst/>
              <a:cxnLst/>
              <a:rect l="l" t="t" r="r" b="b"/>
              <a:pathLst>
                <a:path w="9931" h="14880" extrusionOk="0">
                  <a:moveTo>
                    <a:pt x="55" y="0"/>
                  </a:moveTo>
                  <a:lnTo>
                    <a:pt x="55" y="0"/>
                  </a:lnTo>
                  <a:cubicBezTo>
                    <a:pt x="44" y="33"/>
                    <a:pt x="44" y="55"/>
                    <a:pt x="44" y="88"/>
                  </a:cubicBezTo>
                  <a:cubicBezTo>
                    <a:pt x="44" y="55"/>
                    <a:pt x="55" y="33"/>
                    <a:pt x="55" y="0"/>
                  </a:cubicBezTo>
                  <a:close/>
                  <a:moveTo>
                    <a:pt x="33" y="121"/>
                  </a:moveTo>
                  <a:lnTo>
                    <a:pt x="22" y="143"/>
                  </a:lnTo>
                  <a:lnTo>
                    <a:pt x="22" y="165"/>
                  </a:lnTo>
                  <a:lnTo>
                    <a:pt x="33" y="143"/>
                  </a:lnTo>
                  <a:lnTo>
                    <a:pt x="33" y="121"/>
                  </a:lnTo>
                  <a:close/>
                  <a:moveTo>
                    <a:pt x="12" y="329"/>
                  </a:moveTo>
                  <a:lnTo>
                    <a:pt x="0" y="372"/>
                  </a:lnTo>
                  <a:lnTo>
                    <a:pt x="0" y="384"/>
                  </a:lnTo>
                  <a:lnTo>
                    <a:pt x="12" y="372"/>
                  </a:lnTo>
                  <a:lnTo>
                    <a:pt x="12" y="329"/>
                  </a:lnTo>
                  <a:close/>
                  <a:moveTo>
                    <a:pt x="0" y="384"/>
                  </a:moveTo>
                  <a:lnTo>
                    <a:pt x="0" y="406"/>
                  </a:lnTo>
                  <a:lnTo>
                    <a:pt x="0" y="493"/>
                  </a:lnTo>
                  <a:cubicBezTo>
                    <a:pt x="0" y="504"/>
                    <a:pt x="0" y="515"/>
                    <a:pt x="12" y="537"/>
                  </a:cubicBezTo>
                  <a:lnTo>
                    <a:pt x="12" y="493"/>
                  </a:lnTo>
                  <a:lnTo>
                    <a:pt x="12" y="406"/>
                  </a:lnTo>
                  <a:lnTo>
                    <a:pt x="0" y="384"/>
                  </a:lnTo>
                  <a:close/>
                  <a:moveTo>
                    <a:pt x="12" y="613"/>
                  </a:moveTo>
                  <a:cubicBezTo>
                    <a:pt x="12" y="625"/>
                    <a:pt x="22" y="646"/>
                    <a:pt x="22" y="657"/>
                  </a:cubicBezTo>
                  <a:cubicBezTo>
                    <a:pt x="22" y="635"/>
                    <a:pt x="22" y="625"/>
                    <a:pt x="12" y="613"/>
                  </a:cubicBezTo>
                  <a:close/>
                  <a:moveTo>
                    <a:pt x="22" y="657"/>
                  </a:moveTo>
                  <a:cubicBezTo>
                    <a:pt x="22" y="679"/>
                    <a:pt x="22" y="712"/>
                    <a:pt x="33" y="734"/>
                  </a:cubicBezTo>
                  <a:cubicBezTo>
                    <a:pt x="33" y="712"/>
                    <a:pt x="22" y="679"/>
                    <a:pt x="22" y="657"/>
                  </a:cubicBezTo>
                  <a:close/>
                  <a:moveTo>
                    <a:pt x="55" y="810"/>
                  </a:moveTo>
                  <a:lnTo>
                    <a:pt x="55" y="832"/>
                  </a:lnTo>
                  <a:cubicBezTo>
                    <a:pt x="55" y="844"/>
                    <a:pt x="66" y="844"/>
                    <a:pt x="66" y="854"/>
                  </a:cubicBezTo>
                  <a:lnTo>
                    <a:pt x="66" y="832"/>
                  </a:lnTo>
                  <a:lnTo>
                    <a:pt x="55" y="810"/>
                  </a:lnTo>
                  <a:close/>
                  <a:moveTo>
                    <a:pt x="66" y="854"/>
                  </a:moveTo>
                  <a:lnTo>
                    <a:pt x="77" y="898"/>
                  </a:lnTo>
                  <a:lnTo>
                    <a:pt x="88" y="931"/>
                  </a:lnTo>
                  <a:lnTo>
                    <a:pt x="77" y="887"/>
                  </a:lnTo>
                  <a:lnTo>
                    <a:pt x="66" y="854"/>
                  </a:lnTo>
                  <a:close/>
                  <a:moveTo>
                    <a:pt x="88" y="931"/>
                  </a:moveTo>
                  <a:cubicBezTo>
                    <a:pt x="88" y="942"/>
                    <a:pt x="99" y="964"/>
                    <a:pt x="99" y="975"/>
                  </a:cubicBezTo>
                  <a:cubicBezTo>
                    <a:pt x="110" y="997"/>
                    <a:pt x="121" y="1019"/>
                    <a:pt x="132" y="1051"/>
                  </a:cubicBezTo>
                  <a:lnTo>
                    <a:pt x="175" y="1117"/>
                  </a:lnTo>
                  <a:lnTo>
                    <a:pt x="143" y="1041"/>
                  </a:lnTo>
                  <a:lnTo>
                    <a:pt x="110" y="975"/>
                  </a:lnTo>
                  <a:cubicBezTo>
                    <a:pt x="99" y="953"/>
                    <a:pt x="99" y="942"/>
                    <a:pt x="88" y="931"/>
                  </a:cubicBezTo>
                  <a:close/>
                  <a:moveTo>
                    <a:pt x="175" y="1117"/>
                  </a:moveTo>
                  <a:lnTo>
                    <a:pt x="175" y="1139"/>
                  </a:lnTo>
                  <a:lnTo>
                    <a:pt x="187" y="1161"/>
                  </a:lnTo>
                  <a:lnTo>
                    <a:pt x="209" y="1194"/>
                  </a:lnTo>
                  <a:lnTo>
                    <a:pt x="230" y="1226"/>
                  </a:lnTo>
                  <a:cubicBezTo>
                    <a:pt x="241" y="1238"/>
                    <a:pt x="252" y="1248"/>
                    <a:pt x="252" y="1260"/>
                  </a:cubicBezTo>
                  <a:cubicBezTo>
                    <a:pt x="274" y="1282"/>
                    <a:pt x="285" y="1303"/>
                    <a:pt x="296" y="1325"/>
                  </a:cubicBezTo>
                  <a:lnTo>
                    <a:pt x="350" y="1391"/>
                  </a:lnTo>
                  <a:lnTo>
                    <a:pt x="307" y="1325"/>
                  </a:lnTo>
                  <a:cubicBezTo>
                    <a:pt x="285" y="1303"/>
                    <a:pt x="274" y="1282"/>
                    <a:pt x="263" y="1260"/>
                  </a:cubicBezTo>
                  <a:cubicBezTo>
                    <a:pt x="252" y="1248"/>
                    <a:pt x="241" y="1238"/>
                    <a:pt x="241" y="1226"/>
                  </a:cubicBezTo>
                  <a:lnTo>
                    <a:pt x="219" y="1194"/>
                  </a:lnTo>
                  <a:lnTo>
                    <a:pt x="197" y="1150"/>
                  </a:lnTo>
                  <a:lnTo>
                    <a:pt x="187" y="1139"/>
                  </a:lnTo>
                  <a:lnTo>
                    <a:pt x="175" y="1117"/>
                  </a:lnTo>
                  <a:close/>
                  <a:moveTo>
                    <a:pt x="350" y="1391"/>
                  </a:moveTo>
                  <a:lnTo>
                    <a:pt x="362" y="1413"/>
                  </a:lnTo>
                  <a:lnTo>
                    <a:pt x="372" y="1423"/>
                  </a:lnTo>
                  <a:lnTo>
                    <a:pt x="406" y="1457"/>
                  </a:lnTo>
                  <a:lnTo>
                    <a:pt x="406" y="1457"/>
                  </a:lnTo>
                  <a:lnTo>
                    <a:pt x="384" y="1423"/>
                  </a:lnTo>
                  <a:lnTo>
                    <a:pt x="372" y="1413"/>
                  </a:lnTo>
                  <a:lnTo>
                    <a:pt x="350" y="1391"/>
                  </a:lnTo>
                  <a:close/>
                  <a:moveTo>
                    <a:pt x="407" y="1458"/>
                  </a:moveTo>
                  <a:cubicBezTo>
                    <a:pt x="439" y="1501"/>
                    <a:pt x="482" y="1533"/>
                    <a:pt x="515" y="1577"/>
                  </a:cubicBezTo>
                  <a:lnTo>
                    <a:pt x="581" y="1632"/>
                  </a:lnTo>
                  <a:lnTo>
                    <a:pt x="581" y="1632"/>
                  </a:lnTo>
                  <a:lnTo>
                    <a:pt x="526" y="1577"/>
                  </a:lnTo>
                  <a:cubicBezTo>
                    <a:pt x="482" y="1533"/>
                    <a:pt x="439" y="1501"/>
                    <a:pt x="407" y="1458"/>
                  </a:cubicBezTo>
                  <a:close/>
                  <a:moveTo>
                    <a:pt x="581" y="1632"/>
                  </a:moveTo>
                  <a:lnTo>
                    <a:pt x="603" y="1664"/>
                  </a:lnTo>
                  <a:lnTo>
                    <a:pt x="635" y="1686"/>
                  </a:lnTo>
                  <a:cubicBezTo>
                    <a:pt x="657" y="1708"/>
                    <a:pt x="679" y="1719"/>
                    <a:pt x="701" y="1741"/>
                  </a:cubicBezTo>
                  <a:lnTo>
                    <a:pt x="767" y="1796"/>
                  </a:lnTo>
                  <a:cubicBezTo>
                    <a:pt x="788" y="1807"/>
                    <a:pt x="810" y="1829"/>
                    <a:pt x="832" y="1839"/>
                  </a:cubicBezTo>
                  <a:cubicBezTo>
                    <a:pt x="854" y="1851"/>
                    <a:pt x="876" y="1873"/>
                    <a:pt x="898" y="1883"/>
                  </a:cubicBezTo>
                  <a:cubicBezTo>
                    <a:pt x="876" y="1861"/>
                    <a:pt x="854" y="1851"/>
                    <a:pt x="832" y="1829"/>
                  </a:cubicBezTo>
                  <a:cubicBezTo>
                    <a:pt x="810" y="1818"/>
                    <a:pt x="788" y="1807"/>
                    <a:pt x="767" y="1785"/>
                  </a:cubicBezTo>
                  <a:lnTo>
                    <a:pt x="701" y="1730"/>
                  </a:lnTo>
                  <a:cubicBezTo>
                    <a:pt x="679" y="1719"/>
                    <a:pt x="668" y="1698"/>
                    <a:pt x="647" y="1686"/>
                  </a:cubicBezTo>
                  <a:lnTo>
                    <a:pt x="613" y="1654"/>
                  </a:lnTo>
                  <a:lnTo>
                    <a:pt x="581" y="1632"/>
                  </a:lnTo>
                  <a:close/>
                  <a:moveTo>
                    <a:pt x="898" y="1883"/>
                  </a:moveTo>
                  <a:lnTo>
                    <a:pt x="964" y="1927"/>
                  </a:lnTo>
                  <a:lnTo>
                    <a:pt x="997" y="1960"/>
                  </a:lnTo>
                  <a:lnTo>
                    <a:pt x="1041" y="1971"/>
                  </a:lnTo>
                  <a:lnTo>
                    <a:pt x="1007" y="1949"/>
                  </a:lnTo>
                  <a:lnTo>
                    <a:pt x="975" y="1927"/>
                  </a:lnTo>
                  <a:lnTo>
                    <a:pt x="898" y="1883"/>
                  </a:lnTo>
                  <a:close/>
                  <a:moveTo>
                    <a:pt x="1106" y="2015"/>
                  </a:moveTo>
                  <a:lnTo>
                    <a:pt x="1183" y="2058"/>
                  </a:lnTo>
                  <a:cubicBezTo>
                    <a:pt x="1270" y="2114"/>
                    <a:pt x="1369" y="2168"/>
                    <a:pt x="1467" y="2212"/>
                  </a:cubicBezTo>
                  <a:cubicBezTo>
                    <a:pt x="1566" y="2255"/>
                    <a:pt x="1664" y="2299"/>
                    <a:pt x="1774" y="2343"/>
                  </a:cubicBezTo>
                  <a:cubicBezTo>
                    <a:pt x="2168" y="2518"/>
                    <a:pt x="2595" y="2650"/>
                    <a:pt x="3011" y="2781"/>
                  </a:cubicBezTo>
                  <a:lnTo>
                    <a:pt x="3635" y="2978"/>
                  </a:lnTo>
                  <a:cubicBezTo>
                    <a:pt x="3844" y="3055"/>
                    <a:pt x="4051" y="3121"/>
                    <a:pt x="4248" y="3197"/>
                  </a:cubicBezTo>
                  <a:cubicBezTo>
                    <a:pt x="4457" y="3274"/>
                    <a:pt x="4654" y="3362"/>
                    <a:pt x="4851" y="3460"/>
                  </a:cubicBezTo>
                  <a:cubicBezTo>
                    <a:pt x="5048" y="3547"/>
                    <a:pt x="5245" y="3657"/>
                    <a:pt x="5431" y="3766"/>
                  </a:cubicBezTo>
                  <a:lnTo>
                    <a:pt x="5562" y="3854"/>
                  </a:lnTo>
                  <a:cubicBezTo>
                    <a:pt x="5584" y="3876"/>
                    <a:pt x="5617" y="3887"/>
                    <a:pt x="5639" y="3909"/>
                  </a:cubicBezTo>
                  <a:lnTo>
                    <a:pt x="5705" y="3953"/>
                  </a:lnTo>
                  <a:lnTo>
                    <a:pt x="5836" y="4051"/>
                  </a:lnTo>
                  <a:lnTo>
                    <a:pt x="5968" y="4150"/>
                  </a:lnTo>
                  <a:lnTo>
                    <a:pt x="6033" y="4194"/>
                  </a:lnTo>
                  <a:lnTo>
                    <a:pt x="6088" y="4248"/>
                  </a:lnTo>
                  <a:lnTo>
                    <a:pt x="6219" y="4358"/>
                  </a:lnTo>
                  <a:cubicBezTo>
                    <a:pt x="6252" y="4391"/>
                    <a:pt x="6296" y="4435"/>
                    <a:pt x="6340" y="4467"/>
                  </a:cubicBezTo>
                  <a:lnTo>
                    <a:pt x="6394" y="4522"/>
                  </a:lnTo>
                  <a:cubicBezTo>
                    <a:pt x="6416" y="4544"/>
                    <a:pt x="6438" y="4566"/>
                    <a:pt x="6460" y="4577"/>
                  </a:cubicBezTo>
                  <a:cubicBezTo>
                    <a:pt x="6766" y="4883"/>
                    <a:pt x="7051" y="5223"/>
                    <a:pt x="7303" y="5573"/>
                  </a:cubicBezTo>
                  <a:lnTo>
                    <a:pt x="7401" y="5705"/>
                  </a:lnTo>
                  <a:lnTo>
                    <a:pt x="7489" y="5847"/>
                  </a:lnTo>
                  <a:lnTo>
                    <a:pt x="7533" y="5912"/>
                  </a:lnTo>
                  <a:cubicBezTo>
                    <a:pt x="7555" y="5934"/>
                    <a:pt x="7566" y="5956"/>
                    <a:pt x="7577" y="5989"/>
                  </a:cubicBezTo>
                  <a:lnTo>
                    <a:pt x="7664" y="6121"/>
                  </a:lnTo>
                  <a:cubicBezTo>
                    <a:pt x="7697" y="6175"/>
                    <a:pt x="7719" y="6219"/>
                    <a:pt x="7741" y="6263"/>
                  </a:cubicBezTo>
                  <a:cubicBezTo>
                    <a:pt x="7774" y="6318"/>
                    <a:pt x="7807" y="6362"/>
                    <a:pt x="7829" y="6405"/>
                  </a:cubicBezTo>
                  <a:cubicBezTo>
                    <a:pt x="7873" y="6504"/>
                    <a:pt x="7927" y="6603"/>
                    <a:pt x="7982" y="6701"/>
                  </a:cubicBezTo>
                  <a:cubicBezTo>
                    <a:pt x="8004" y="6744"/>
                    <a:pt x="8026" y="6800"/>
                    <a:pt x="8048" y="6843"/>
                  </a:cubicBezTo>
                  <a:lnTo>
                    <a:pt x="8114" y="6997"/>
                  </a:lnTo>
                  <a:lnTo>
                    <a:pt x="8146" y="7073"/>
                  </a:lnTo>
                  <a:lnTo>
                    <a:pt x="8179" y="7150"/>
                  </a:lnTo>
                  <a:lnTo>
                    <a:pt x="8245" y="7303"/>
                  </a:lnTo>
                  <a:cubicBezTo>
                    <a:pt x="8321" y="7500"/>
                    <a:pt x="8409" y="7708"/>
                    <a:pt x="8474" y="7916"/>
                  </a:cubicBezTo>
                  <a:cubicBezTo>
                    <a:pt x="8540" y="8124"/>
                    <a:pt x="8595" y="8332"/>
                    <a:pt x="8650" y="8540"/>
                  </a:cubicBezTo>
                  <a:lnTo>
                    <a:pt x="8683" y="8705"/>
                  </a:lnTo>
                  <a:lnTo>
                    <a:pt x="8705" y="8781"/>
                  </a:lnTo>
                  <a:lnTo>
                    <a:pt x="8727" y="8869"/>
                  </a:lnTo>
                  <a:lnTo>
                    <a:pt x="8749" y="9022"/>
                  </a:lnTo>
                  <a:lnTo>
                    <a:pt x="8781" y="9186"/>
                  </a:lnTo>
                  <a:cubicBezTo>
                    <a:pt x="8803" y="9296"/>
                    <a:pt x="8814" y="9405"/>
                    <a:pt x="8825" y="9515"/>
                  </a:cubicBezTo>
                  <a:cubicBezTo>
                    <a:pt x="8836" y="9569"/>
                    <a:pt x="8847" y="9624"/>
                    <a:pt x="8847" y="9679"/>
                  </a:cubicBezTo>
                  <a:cubicBezTo>
                    <a:pt x="8858" y="9734"/>
                    <a:pt x="8858" y="9788"/>
                    <a:pt x="8869" y="9843"/>
                  </a:cubicBezTo>
                  <a:lnTo>
                    <a:pt x="8880" y="9997"/>
                  </a:lnTo>
                  <a:lnTo>
                    <a:pt x="8880" y="10084"/>
                  </a:lnTo>
                  <a:lnTo>
                    <a:pt x="8890" y="10160"/>
                  </a:lnTo>
                  <a:cubicBezTo>
                    <a:pt x="8890" y="10270"/>
                    <a:pt x="8902" y="10379"/>
                    <a:pt x="8902" y="10489"/>
                  </a:cubicBezTo>
                  <a:cubicBezTo>
                    <a:pt x="8912" y="10927"/>
                    <a:pt x="8924" y="11365"/>
                    <a:pt x="8946" y="11803"/>
                  </a:cubicBezTo>
                  <a:cubicBezTo>
                    <a:pt x="8978" y="12241"/>
                    <a:pt x="9022" y="12679"/>
                    <a:pt x="9121" y="13106"/>
                  </a:cubicBezTo>
                  <a:cubicBezTo>
                    <a:pt x="9033" y="12679"/>
                    <a:pt x="8978" y="12241"/>
                    <a:pt x="8956" y="11803"/>
                  </a:cubicBezTo>
                  <a:cubicBezTo>
                    <a:pt x="8934" y="11365"/>
                    <a:pt x="8924" y="10927"/>
                    <a:pt x="8912" y="10489"/>
                  </a:cubicBezTo>
                  <a:cubicBezTo>
                    <a:pt x="8902" y="10379"/>
                    <a:pt x="8902" y="10270"/>
                    <a:pt x="8902" y="10160"/>
                  </a:cubicBezTo>
                  <a:lnTo>
                    <a:pt x="8890" y="10084"/>
                  </a:lnTo>
                  <a:lnTo>
                    <a:pt x="8890" y="9997"/>
                  </a:lnTo>
                  <a:lnTo>
                    <a:pt x="8880" y="9832"/>
                  </a:lnTo>
                  <a:cubicBezTo>
                    <a:pt x="8869" y="9778"/>
                    <a:pt x="8869" y="9734"/>
                    <a:pt x="8858" y="9679"/>
                  </a:cubicBezTo>
                  <a:cubicBezTo>
                    <a:pt x="8858" y="9624"/>
                    <a:pt x="8847" y="9569"/>
                    <a:pt x="8836" y="9515"/>
                  </a:cubicBezTo>
                  <a:cubicBezTo>
                    <a:pt x="8825" y="9405"/>
                    <a:pt x="8814" y="9296"/>
                    <a:pt x="8792" y="9186"/>
                  </a:cubicBezTo>
                  <a:lnTo>
                    <a:pt x="8759" y="9022"/>
                  </a:lnTo>
                  <a:lnTo>
                    <a:pt x="8737" y="8869"/>
                  </a:lnTo>
                  <a:lnTo>
                    <a:pt x="8715" y="8781"/>
                  </a:lnTo>
                  <a:lnTo>
                    <a:pt x="8693" y="8705"/>
                  </a:lnTo>
                  <a:lnTo>
                    <a:pt x="8661" y="8540"/>
                  </a:lnTo>
                  <a:cubicBezTo>
                    <a:pt x="8606" y="8332"/>
                    <a:pt x="8551" y="8124"/>
                    <a:pt x="8486" y="7916"/>
                  </a:cubicBezTo>
                  <a:cubicBezTo>
                    <a:pt x="8420" y="7697"/>
                    <a:pt x="8343" y="7500"/>
                    <a:pt x="8255" y="7292"/>
                  </a:cubicBezTo>
                  <a:lnTo>
                    <a:pt x="8190" y="7139"/>
                  </a:lnTo>
                  <a:lnTo>
                    <a:pt x="8168" y="7062"/>
                  </a:lnTo>
                  <a:lnTo>
                    <a:pt x="8124" y="6997"/>
                  </a:lnTo>
                  <a:lnTo>
                    <a:pt x="8058" y="6843"/>
                  </a:lnTo>
                  <a:cubicBezTo>
                    <a:pt x="8036" y="6788"/>
                    <a:pt x="8015" y="6744"/>
                    <a:pt x="7993" y="6690"/>
                  </a:cubicBezTo>
                  <a:cubicBezTo>
                    <a:pt x="7938" y="6591"/>
                    <a:pt x="7895" y="6504"/>
                    <a:pt x="7839" y="6405"/>
                  </a:cubicBezTo>
                  <a:cubicBezTo>
                    <a:pt x="7817" y="6350"/>
                    <a:pt x="7785" y="6307"/>
                    <a:pt x="7763" y="6263"/>
                  </a:cubicBezTo>
                  <a:cubicBezTo>
                    <a:pt x="7730" y="6208"/>
                    <a:pt x="7708" y="6165"/>
                    <a:pt x="7676" y="6121"/>
                  </a:cubicBezTo>
                  <a:lnTo>
                    <a:pt x="7588" y="5978"/>
                  </a:lnTo>
                  <a:cubicBezTo>
                    <a:pt x="7577" y="5956"/>
                    <a:pt x="7566" y="5934"/>
                    <a:pt x="7544" y="5912"/>
                  </a:cubicBezTo>
                  <a:lnTo>
                    <a:pt x="7500" y="5836"/>
                  </a:lnTo>
                  <a:lnTo>
                    <a:pt x="7413" y="5705"/>
                  </a:lnTo>
                  <a:lnTo>
                    <a:pt x="7314" y="5562"/>
                  </a:lnTo>
                  <a:cubicBezTo>
                    <a:pt x="7062" y="5212"/>
                    <a:pt x="6778" y="4873"/>
                    <a:pt x="6471" y="4566"/>
                  </a:cubicBezTo>
                  <a:cubicBezTo>
                    <a:pt x="6449" y="4555"/>
                    <a:pt x="6427" y="4533"/>
                    <a:pt x="6406" y="4511"/>
                  </a:cubicBezTo>
                  <a:lnTo>
                    <a:pt x="6350" y="4457"/>
                  </a:lnTo>
                  <a:cubicBezTo>
                    <a:pt x="6307" y="4423"/>
                    <a:pt x="6263" y="4380"/>
                    <a:pt x="6230" y="4347"/>
                  </a:cubicBezTo>
                  <a:lnTo>
                    <a:pt x="6099" y="4238"/>
                  </a:lnTo>
                  <a:lnTo>
                    <a:pt x="6033" y="4182"/>
                  </a:lnTo>
                  <a:lnTo>
                    <a:pt x="5968" y="4139"/>
                  </a:lnTo>
                  <a:lnTo>
                    <a:pt x="5847" y="4041"/>
                  </a:lnTo>
                  <a:lnTo>
                    <a:pt x="5705" y="3942"/>
                  </a:lnTo>
                  <a:lnTo>
                    <a:pt x="5639" y="3898"/>
                  </a:lnTo>
                  <a:cubicBezTo>
                    <a:pt x="5617" y="3876"/>
                    <a:pt x="5595" y="3865"/>
                    <a:pt x="5573" y="3843"/>
                  </a:cubicBezTo>
                  <a:lnTo>
                    <a:pt x="5431" y="3756"/>
                  </a:lnTo>
                  <a:cubicBezTo>
                    <a:pt x="5245" y="3646"/>
                    <a:pt x="5058" y="3537"/>
                    <a:pt x="4861" y="3449"/>
                  </a:cubicBezTo>
                  <a:cubicBezTo>
                    <a:pt x="4664" y="3350"/>
                    <a:pt x="4457" y="3263"/>
                    <a:pt x="4260" y="3187"/>
                  </a:cubicBezTo>
                  <a:cubicBezTo>
                    <a:pt x="4051" y="3109"/>
                    <a:pt x="3844" y="3044"/>
                    <a:pt x="3635" y="2968"/>
                  </a:cubicBezTo>
                  <a:lnTo>
                    <a:pt x="3011" y="2771"/>
                  </a:lnTo>
                  <a:cubicBezTo>
                    <a:pt x="2595" y="2639"/>
                    <a:pt x="2179" y="2508"/>
                    <a:pt x="1774" y="2333"/>
                  </a:cubicBezTo>
                  <a:cubicBezTo>
                    <a:pt x="1676" y="2299"/>
                    <a:pt x="1577" y="2255"/>
                    <a:pt x="1467" y="2201"/>
                  </a:cubicBezTo>
                  <a:cubicBezTo>
                    <a:pt x="1380" y="2157"/>
                    <a:pt x="1282" y="2102"/>
                    <a:pt x="1183" y="2048"/>
                  </a:cubicBezTo>
                  <a:lnTo>
                    <a:pt x="1106" y="2015"/>
                  </a:lnTo>
                  <a:close/>
                  <a:moveTo>
                    <a:pt x="9121" y="13106"/>
                  </a:moveTo>
                  <a:cubicBezTo>
                    <a:pt x="9208" y="13533"/>
                    <a:pt x="9350" y="13949"/>
                    <a:pt x="9569" y="14332"/>
                  </a:cubicBezTo>
                  <a:cubicBezTo>
                    <a:pt x="9362" y="13949"/>
                    <a:pt x="9219" y="13533"/>
                    <a:pt x="9121" y="13106"/>
                  </a:cubicBezTo>
                  <a:close/>
                  <a:moveTo>
                    <a:pt x="9569" y="14332"/>
                  </a:moveTo>
                  <a:cubicBezTo>
                    <a:pt x="9668" y="14529"/>
                    <a:pt x="9800" y="14705"/>
                    <a:pt x="9931" y="14880"/>
                  </a:cubicBezTo>
                  <a:cubicBezTo>
                    <a:pt x="9800" y="14705"/>
                    <a:pt x="9679" y="14529"/>
                    <a:pt x="9569" y="1433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1"/>
            <p:cNvSpPr/>
            <p:nvPr/>
          </p:nvSpPr>
          <p:spPr>
            <a:xfrm>
              <a:off x="5390578" y="2215486"/>
              <a:ext cx="589568" cy="665165"/>
            </a:xfrm>
            <a:custGeom>
              <a:avLst/>
              <a:gdLst/>
              <a:ahLst/>
              <a:cxnLst/>
              <a:rect l="l" t="t" r="r" b="b"/>
              <a:pathLst>
                <a:path w="20464" h="23088" extrusionOk="0">
                  <a:moveTo>
                    <a:pt x="8654" y="0"/>
                  </a:moveTo>
                  <a:cubicBezTo>
                    <a:pt x="6915" y="0"/>
                    <a:pt x="5177" y="441"/>
                    <a:pt x="3734" y="1403"/>
                  </a:cubicBezTo>
                  <a:cubicBezTo>
                    <a:pt x="1" y="3900"/>
                    <a:pt x="296" y="8333"/>
                    <a:pt x="1533" y="12122"/>
                  </a:cubicBezTo>
                  <a:cubicBezTo>
                    <a:pt x="2278" y="14399"/>
                    <a:pt x="3220" y="16644"/>
                    <a:pt x="4643" y="18559"/>
                  </a:cubicBezTo>
                  <a:cubicBezTo>
                    <a:pt x="6066" y="20486"/>
                    <a:pt x="8015" y="22085"/>
                    <a:pt x="10314" y="22753"/>
                  </a:cubicBezTo>
                  <a:cubicBezTo>
                    <a:pt x="11063" y="22978"/>
                    <a:pt x="11843" y="23087"/>
                    <a:pt x="12625" y="23087"/>
                  </a:cubicBezTo>
                  <a:cubicBezTo>
                    <a:pt x="13134" y="23087"/>
                    <a:pt x="13645" y="23041"/>
                    <a:pt x="14146" y="22950"/>
                  </a:cubicBezTo>
                  <a:cubicBezTo>
                    <a:pt x="15263" y="22753"/>
                    <a:pt x="16555" y="22709"/>
                    <a:pt x="17606" y="22304"/>
                  </a:cubicBezTo>
                  <a:cubicBezTo>
                    <a:pt x="18263" y="22041"/>
                    <a:pt x="18876" y="21559"/>
                    <a:pt x="19106" y="20892"/>
                  </a:cubicBezTo>
                  <a:cubicBezTo>
                    <a:pt x="19346" y="20202"/>
                    <a:pt x="19171" y="19457"/>
                    <a:pt x="19029" y="18746"/>
                  </a:cubicBezTo>
                  <a:cubicBezTo>
                    <a:pt x="18591" y="16469"/>
                    <a:pt x="18591" y="14104"/>
                    <a:pt x="19018" y="11826"/>
                  </a:cubicBezTo>
                  <a:cubicBezTo>
                    <a:pt x="19456" y="9472"/>
                    <a:pt x="20354" y="7195"/>
                    <a:pt x="20441" y="4808"/>
                  </a:cubicBezTo>
                  <a:cubicBezTo>
                    <a:pt x="20463" y="4348"/>
                    <a:pt x="20441" y="3878"/>
                    <a:pt x="20376" y="3418"/>
                  </a:cubicBezTo>
                  <a:cubicBezTo>
                    <a:pt x="20310" y="2990"/>
                    <a:pt x="20190" y="2564"/>
                    <a:pt x="20015" y="2170"/>
                  </a:cubicBezTo>
                  <a:cubicBezTo>
                    <a:pt x="19642" y="1359"/>
                    <a:pt x="18942" y="659"/>
                    <a:pt x="18066" y="440"/>
                  </a:cubicBezTo>
                  <a:cubicBezTo>
                    <a:pt x="17843" y="385"/>
                    <a:pt x="17620" y="362"/>
                    <a:pt x="17395" y="362"/>
                  </a:cubicBezTo>
                  <a:cubicBezTo>
                    <a:pt x="16545" y="362"/>
                    <a:pt x="15679" y="682"/>
                    <a:pt x="14814" y="768"/>
                  </a:cubicBezTo>
                  <a:cubicBezTo>
                    <a:pt x="14633" y="787"/>
                    <a:pt x="14452" y="795"/>
                    <a:pt x="14272" y="795"/>
                  </a:cubicBezTo>
                  <a:cubicBezTo>
                    <a:pt x="12946" y="795"/>
                    <a:pt x="11634" y="345"/>
                    <a:pt x="10314" y="133"/>
                  </a:cubicBezTo>
                  <a:cubicBezTo>
                    <a:pt x="9767" y="46"/>
                    <a:pt x="9211" y="0"/>
                    <a:pt x="8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1"/>
            <p:cNvSpPr/>
            <p:nvPr/>
          </p:nvSpPr>
          <p:spPr>
            <a:xfrm>
              <a:off x="5372918" y="2217416"/>
              <a:ext cx="607545" cy="663235"/>
            </a:xfrm>
            <a:custGeom>
              <a:avLst/>
              <a:gdLst/>
              <a:ahLst/>
              <a:cxnLst/>
              <a:rect l="l" t="t" r="r" b="b"/>
              <a:pathLst>
                <a:path w="21088" h="23021" extrusionOk="0">
                  <a:moveTo>
                    <a:pt x="9076" y="1"/>
                  </a:moveTo>
                  <a:lnTo>
                    <a:pt x="9076" y="1"/>
                  </a:lnTo>
                  <a:cubicBezTo>
                    <a:pt x="9361" y="383"/>
                    <a:pt x="9558" y="833"/>
                    <a:pt x="9635" y="1292"/>
                  </a:cubicBezTo>
                  <a:cubicBezTo>
                    <a:pt x="9657" y="1402"/>
                    <a:pt x="9668" y="1522"/>
                    <a:pt x="9613" y="1621"/>
                  </a:cubicBezTo>
                  <a:cubicBezTo>
                    <a:pt x="9554" y="1739"/>
                    <a:pt x="9446" y="1782"/>
                    <a:pt x="9318" y="1782"/>
                  </a:cubicBezTo>
                  <a:cubicBezTo>
                    <a:pt x="9139" y="1782"/>
                    <a:pt x="8921" y="1698"/>
                    <a:pt x="8748" y="1621"/>
                  </a:cubicBezTo>
                  <a:cubicBezTo>
                    <a:pt x="8373" y="1433"/>
                    <a:pt x="7955" y="1344"/>
                    <a:pt x="7531" y="1344"/>
                  </a:cubicBezTo>
                  <a:cubicBezTo>
                    <a:pt x="7484" y="1344"/>
                    <a:pt x="7437" y="1345"/>
                    <a:pt x="7390" y="1347"/>
                  </a:cubicBezTo>
                  <a:cubicBezTo>
                    <a:pt x="7193" y="1358"/>
                    <a:pt x="6974" y="1391"/>
                    <a:pt x="6821" y="1533"/>
                  </a:cubicBezTo>
                  <a:cubicBezTo>
                    <a:pt x="6219" y="2069"/>
                    <a:pt x="7248" y="3164"/>
                    <a:pt x="6777" y="3811"/>
                  </a:cubicBezTo>
                  <a:cubicBezTo>
                    <a:pt x="6416" y="4314"/>
                    <a:pt x="5541" y="4040"/>
                    <a:pt x="5103" y="4456"/>
                  </a:cubicBezTo>
                  <a:cubicBezTo>
                    <a:pt x="5354" y="5004"/>
                    <a:pt x="5103" y="5661"/>
                    <a:pt x="4697" y="6099"/>
                  </a:cubicBezTo>
                  <a:cubicBezTo>
                    <a:pt x="4303" y="6548"/>
                    <a:pt x="3767" y="6843"/>
                    <a:pt x="3317" y="7237"/>
                  </a:cubicBezTo>
                  <a:cubicBezTo>
                    <a:pt x="1" y="10150"/>
                    <a:pt x="3186" y="15755"/>
                    <a:pt x="5212" y="18492"/>
                  </a:cubicBezTo>
                  <a:cubicBezTo>
                    <a:pt x="6646" y="20419"/>
                    <a:pt x="8595" y="22018"/>
                    <a:pt x="10894" y="22686"/>
                  </a:cubicBezTo>
                  <a:cubicBezTo>
                    <a:pt x="11643" y="22911"/>
                    <a:pt x="12423" y="23020"/>
                    <a:pt x="13204" y="23020"/>
                  </a:cubicBezTo>
                  <a:cubicBezTo>
                    <a:pt x="13714" y="23020"/>
                    <a:pt x="14224" y="22974"/>
                    <a:pt x="14726" y="22883"/>
                  </a:cubicBezTo>
                  <a:cubicBezTo>
                    <a:pt x="15832" y="22686"/>
                    <a:pt x="17124" y="22642"/>
                    <a:pt x="18175" y="22237"/>
                  </a:cubicBezTo>
                  <a:cubicBezTo>
                    <a:pt x="18843" y="21974"/>
                    <a:pt x="19445" y="21492"/>
                    <a:pt x="19686" y="20825"/>
                  </a:cubicBezTo>
                  <a:cubicBezTo>
                    <a:pt x="19927" y="20135"/>
                    <a:pt x="19752" y="19390"/>
                    <a:pt x="19609" y="18679"/>
                  </a:cubicBezTo>
                  <a:cubicBezTo>
                    <a:pt x="19171" y="16402"/>
                    <a:pt x="19161" y="14037"/>
                    <a:pt x="19587" y="11759"/>
                  </a:cubicBezTo>
                  <a:cubicBezTo>
                    <a:pt x="20025" y="9405"/>
                    <a:pt x="20923" y="7128"/>
                    <a:pt x="21022" y="4741"/>
                  </a:cubicBezTo>
                  <a:cubicBezTo>
                    <a:pt x="21032" y="4259"/>
                    <a:pt x="21088" y="3777"/>
                    <a:pt x="20923" y="3361"/>
                  </a:cubicBezTo>
                  <a:cubicBezTo>
                    <a:pt x="20869" y="3241"/>
                    <a:pt x="20803" y="3132"/>
                    <a:pt x="20704" y="3022"/>
                  </a:cubicBezTo>
                  <a:cubicBezTo>
                    <a:pt x="20595" y="2904"/>
                    <a:pt x="19529" y="2266"/>
                    <a:pt x="19236" y="2266"/>
                  </a:cubicBezTo>
                  <a:cubicBezTo>
                    <a:pt x="19206" y="2266"/>
                    <a:pt x="19184" y="2272"/>
                    <a:pt x="19172" y="2287"/>
                  </a:cubicBezTo>
                  <a:lnTo>
                    <a:pt x="19172" y="2287"/>
                  </a:lnTo>
                  <a:cubicBezTo>
                    <a:pt x="19313" y="2102"/>
                    <a:pt x="19127" y="1807"/>
                    <a:pt x="18898" y="1752"/>
                  </a:cubicBezTo>
                  <a:cubicBezTo>
                    <a:pt x="18850" y="1741"/>
                    <a:pt x="18802" y="1736"/>
                    <a:pt x="18755" y="1736"/>
                  </a:cubicBezTo>
                  <a:cubicBezTo>
                    <a:pt x="18566" y="1736"/>
                    <a:pt x="18383" y="1816"/>
                    <a:pt x="18208" y="1894"/>
                  </a:cubicBezTo>
                  <a:cubicBezTo>
                    <a:pt x="17857" y="2059"/>
                    <a:pt x="17518" y="2212"/>
                    <a:pt x="17168" y="2376"/>
                  </a:cubicBezTo>
                  <a:cubicBezTo>
                    <a:pt x="17037" y="2125"/>
                    <a:pt x="17015" y="1807"/>
                    <a:pt x="17102" y="1544"/>
                  </a:cubicBezTo>
                  <a:cubicBezTo>
                    <a:pt x="17190" y="1303"/>
                    <a:pt x="17365" y="1095"/>
                    <a:pt x="17365" y="843"/>
                  </a:cubicBezTo>
                  <a:cubicBezTo>
                    <a:pt x="17365" y="489"/>
                    <a:pt x="17143" y="378"/>
                    <a:pt x="16845" y="378"/>
                  </a:cubicBezTo>
                  <a:cubicBezTo>
                    <a:pt x="16358" y="378"/>
                    <a:pt x="15666" y="674"/>
                    <a:pt x="15394" y="701"/>
                  </a:cubicBezTo>
                  <a:cubicBezTo>
                    <a:pt x="15212" y="720"/>
                    <a:pt x="15031" y="728"/>
                    <a:pt x="14850" y="728"/>
                  </a:cubicBezTo>
                  <a:cubicBezTo>
                    <a:pt x="13518" y="728"/>
                    <a:pt x="12215" y="278"/>
                    <a:pt x="10894" y="66"/>
                  </a:cubicBezTo>
                  <a:cubicBezTo>
                    <a:pt x="10708" y="44"/>
                    <a:pt x="9110" y="44"/>
                    <a:pt x="90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1"/>
            <p:cNvSpPr/>
            <p:nvPr/>
          </p:nvSpPr>
          <p:spPr>
            <a:xfrm>
              <a:off x="5518322" y="2346428"/>
              <a:ext cx="1930" cy="346"/>
            </a:xfrm>
            <a:custGeom>
              <a:avLst/>
              <a:gdLst/>
              <a:ahLst/>
              <a:cxnLst/>
              <a:rect l="l" t="t" r="r" b="b"/>
              <a:pathLst>
                <a:path w="67" h="12" extrusionOk="0">
                  <a:moveTo>
                    <a:pt x="0" y="0"/>
                  </a:moveTo>
                  <a:cubicBezTo>
                    <a:pt x="22" y="12"/>
                    <a:pt x="44" y="12"/>
                    <a:pt x="66" y="12"/>
                  </a:cubicBezTo>
                  <a:lnTo>
                    <a:pt x="66" y="12"/>
                  </a:lnTo>
                  <a:cubicBezTo>
                    <a:pt x="44" y="12"/>
                    <a:pt x="22" y="12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1"/>
            <p:cNvSpPr/>
            <p:nvPr/>
          </p:nvSpPr>
          <p:spPr>
            <a:xfrm>
              <a:off x="5529385" y="2348012"/>
              <a:ext cx="33765" cy="14520"/>
            </a:xfrm>
            <a:custGeom>
              <a:avLst/>
              <a:gdLst/>
              <a:ahLst/>
              <a:cxnLst/>
              <a:rect l="l" t="t" r="r" b="b"/>
              <a:pathLst>
                <a:path w="1172" h="504" extrusionOk="0">
                  <a:moveTo>
                    <a:pt x="0" y="0"/>
                  </a:moveTo>
                  <a:lnTo>
                    <a:pt x="0" y="0"/>
                  </a:lnTo>
                  <a:cubicBezTo>
                    <a:pt x="131" y="33"/>
                    <a:pt x="251" y="66"/>
                    <a:pt x="372" y="110"/>
                  </a:cubicBezTo>
                  <a:cubicBezTo>
                    <a:pt x="613" y="186"/>
                    <a:pt x="854" y="307"/>
                    <a:pt x="1073" y="438"/>
                  </a:cubicBezTo>
                  <a:cubicBezTo>
                    <a:pt x="1095" y="460"/>
                    <a:pt x="1127" y="482"/>
                    <a:pt x="1161" y="504"/>
                  </a:cubicBezTo>
                  <a:cubicBezTo>
                    <a:pt x="1161" y="504"/>
                    <a:pt x="1171" y="504"/>
                    <a:pt x="1171" y="493"/>
                  </a:cubicBezTo>
                  <a:lnTo>
                    <a:pt x="1073" y="427"/>
                  </a:lnTo>
                  <a:cubicBezTo>
                    <a:pt x="854" y="285"/>
                    <a:pt x="624" y="175"/>
                    <a:pt x="372" y="98"/>
                  </a:cubicBezTo>
                  <a:cubicBezTo>
                    <a:pt x="251" y="55"/>
                    <a:pt x="131" y="22"/>
                    <a:pt x="0" y="0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1"/>
            <p:cNvSpPr/>
            <p:nvPr/>
          </p:nvSpPr>
          <p:spPr>
            <a:xfrm>
              <a:off x="5559319" y="2255561"/>
              <a:ext cx="16134" cy="2247"/>
            </a:xfrm>
            <a:custGeom>
              <a:avLst/>
              <a:gdLst/>
              <a:ahLst/>
              <a:cxnLst/>
              <a:rect l="l" t="t" r="r" b="b"/>
              <a:pathLst>
                <a:path w="560" h="78" extrusionOk="0">
                  <a:moveTo>
                    <a:pt x="1" y="1"/>
                  </a:moveTo>
                  <a:cubicBezTo>
                    <a:pt x="187" y="1"/>
                    <a:pt x="373" y="34"/>
                    <a:pt x="560" y="78"/>
                  </a:cubicBezTo>
                  <a:cubicBezTo>
                    <a:pt x="384" y="23"/>
                    <a:pt x="209" y="1"/>
                    <a:pt x="23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1"/>
            <p:cNvSpPr/>
            <p:nvPr/>
          </p:nvSpPr>
          <p:spPr>
            <a:xfrm>
              <a:off x="5575423" y="2257779"/>
              <a:ext cx="56468" cy="56813"/>
            </a:xfrm>
            <a:custGeom>
              <a:avLst/>
              <a:gdLst/>
              <a:ahLst/>
              <a:cxnLst/>
              <a:rect l="l" t="t" r="r" b="b"/>
              <a:pathLst>
                <a:path w="1960" h="1972" extrusionOk="0">
                  <a:moveTo>
                    <a:pt x="1" y="1"/>
                  </a:moveTo>
                  <a:cubicBezTo>
                    <a:pt x="186" y="55"/>
                    <a:pt x="373" y="143"/>
                    <a:pt x="537" y="242"/>
                  </a:cubicBezTo>
                  <a:cubicBezTo>
                    <a:pt x="701" y="340"/>
                    <a:pt x="855" y="461"/>
                    <a:pt x="996" y="592"/>
                  </a:cubicBezTo>
                  <a:cubicBezTo>
                    <a:pt x="1139" y="724"/>
                    <a:pt x="1271" y="865"/>
                    <a:pt x="1391" y="1019"/>
                  </a:cubicBezTo>
                  <a:cubicBezTo>
                    <a:pt x="1610" y="1315"/>
                    <a:pt x="1796" y="1632"/>
                    <a:pt x="1949" y="1972"/>
                  </a:cubicBezTo>
                  <a:cubicBezTo>
                    <a:pt x="1949" y="1960"/>
                    <a:pt x="1949" y="1960"/>
                    <a:pt x="1960" y="1960"/>
                  </a:cubicBezTo>
                  <a:cubicBezTo>
                    <a:pt x="1807" y="1621"/>
                    <a:pt x="1621" y="1303"/>
                    <a:pt x="1402" y="1008"/>
                  </a:cubicBezTo>
                  <a:cubicBezTo>
                    <a:pt x="1281" y="855"/>
                    <a:pt x="1150" y="712"/>
                    <a:pt x="1008" y="581"/>
                  </a:cubicBezTo>
                  <a:cubicBezTo>
                    <a:pt x="865" y="449"/>
                    <a:pt x="712" y="329"/>
                    <a:pt x="537" y="230"/>
                  </a:cubicBezTo>
                  <a:cubicBezTo>
                    <a:pt x="373" y="132"/>
                    <a:pt x="198" y="55"/>
                    <a:pt x="1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1"/>
            <p:cNvSpPr/>
            <p:nvPr/>
          </p:nvSpPr>
          <p:spPr>
            <a:xfrm>
              <a:off x="5686803" y="2279012"/>
              <a:ext cx="10717" cy="27053"/>
            </a:xfrm>
            <a:custGeom>
              <a:avLst/>
              <a:gdLst/>
              <a:ahLst/>
              <a:cxnLst/>
              <a:rect l="l" t="t" r="r" b="b"/>
              <a:pathLst>
                <a:path w="372" h="939" extrusionOk="0">
                  <a:moveTo>
                    <a:pt x="1" y="1"/>
                  </a:moveTo>
                  <a:cubicBezTo>
                    <a:pt x="66" y="121"/>
                    <a:pt x="120" y="251"/>
                    <a:pt x="164" y="381"/>
                  </a:cubicBezTo>
                  <a:cubicBezTo>
                    <a:pt x="218" y="512"/>
                    <a:pt x="262" y="654"/>
                    <a:pt x="306" y="785"/>
                  </a:cubicBezTo>
                  <a:cubicBezTo>
                    <a:pt x="327" y="829"/>
                    <a:pt x="339" y="884"/>
                    <a:pt x="349" y="939"/>
                  </a:cubicBezTo>
                  <a:lnTo>
                    <a:pt x="371" y="939"/>
                  </a:lnTo>
                  <a:cubicBezTo>
                    <a:pt x="349" y="884"/>
                    <a:pt x="339" y="829"/>
                    <a:pt x="327" y="785"/>
                  </a:cubicBezTo>
                  <a:cubicBezTo>
                    <a:pt x="284" y="644"/>
                    <a:pt x="229" y="512"/>
                    <a:pt x="174" y="381"/>
                  </a:cubicBezTo>
                  <a:cubicBezTo>
                    <a:pt x="120" y="251"/>
                    <a:pt x="66" y="121"/>
                    <a:pt x="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1"/>
            <p:cNvSpPr/>
            <p:nvPr/>
          </p:nvSpPr>
          <p:spPr>
            <a:xfrm>
              <a:off x="5899680" y="2268525"/>
              <a:ext cx="2852" cy="2535"/>
            </a:xfrm>
            <a:custGeom>
              <a:avLst/>
              <a:gdLst/>
              <a:ahLst/>
              <a:cxnLst/>
              <a:rect l="l" t="t" r="r" b="b"/>
              <a:pathLst>
                <a:path w="99" h="88" extrusionOk="0">
                  <a:moveTo>
                    <a:pt x="99" y="0"/>
                  </a:moveTo>
                  <a:lnTo>
                    <a:pt x="99" y="0"/>
                  </a:lnTo>
                  <a:cubicBezTo>
                    <a:pt x="83" y="11"/>
                    <a:pt x="66" y="25"/>
                    <a:pt x="51" y="39"/>
                  </a:cubicBezTo>
                  <a:lnTo>
                    <a:pt x="51" y="39"/>
                  </a:lnTo>
                  <a:lnTo>
                    <a:pt x="99" y="0"/>
                  </a:lnTo>
                  <a:close/>
                  <a:moveTo>
                    <a:pt x="51" y="39"/>
                  </a:moveTo>
                  <a:lnTo>
                    <a:pt x="33" y="55"/>
                  </a:lnTo>
                  <a:lnTo>
                    <a:pt x="1" y="88"/>
                  </a:lnTo>
                  <a:lnTo>
                    <a:pt x="11" y="88"/>
                  </a:lnTo>
                  <a:cubicBezTo>
                    <a:pt x="22" y="71"/>
                    <a:pt x="36" y="54"/>
                    <a:pt x="51" y="39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1"/>
            <p:cNvSpPr/>
            <p:nvPr/>
          </p:nvSpPr>
          <p:spPr>
            <a:xfrm>
              <a:off x="5889596" y="2271032"/>
              <a:ext cx="10429" cy="29357"/>
            </a:xfrm>
            <a:custGeom>
              <a:avLst/>
              <a:gdLst/>
              <a:ahLst/>
              <a:cxnLst/>
              <a:rect l="l" t="t" r="r" b="b"/>
              <a:pathLst>
                <a:path w="362" h="1019" extrusionOk="0">
                  <a:moveTo>
                    <a:pt x="351" y="1"/>
                  </a:moveTo>
                  <a:lnTo>
                    <a:pt x="317" y="33"/>
                  </a:lnTo>
                  <a:lnTo>
                    <a:pt x="263" y="99"/>
                  </a:lnTo>
                  <a:lnTo>
                    <a:pt x="219" y="176"/>
                  </a:lnTo>
                  <a:cubicBezTo>
                    <a:pt x="154" y="274"/>
                    <a:pt x="98" y="373"/>
                    <a:pt x="66" y="493"/>
                  </a:cubicBezTo>
                  <a:cubicBezTo>
                    <a:pt x="33" y="603"/>
                    <a:pt x="11" y="712"/>
                    <a:pt x="0" y="833"/>
                  </a:cubicBezTo>
                  <a:lnTo>
                    <a:pt x="0" y="921"/>
                  </a:lnTo>
                  <a:lnTo>
                    <a:pt x="11" y="1008"/>
                  </a:lnTo>
                  <a:lnTo>
                    <a:pt x="11" y="1019"/>
                  </a:lnTo>
                  <a:lnTo>
                    <a:pt x="22" y="1019"/>
                  </a:lnTo>
                  <a:cubicBezTo>
                    <a:pt x="11" y="953"/>
                    <a:pt x="11" y="899"/>
                    <a:pt x="11" y="833"/>
                  </a:cubicBezTo>
                  <a:cubicBezTo>
                    <a:pt x="22" y="723"/>
                    <a:pt x="44" y="603"/>
                    <a:pt x="77" y="493"/>
                  </a:cubicBezTo>
                  <a:cubicBezTo>
                    <a:pt x="120" y="384"/>
                    <a:pt x="164" y="274"/>
                    <a:pt x="230" y="176"/>
                  </a:cubicBezTo>
                  <a:cubicBezTo>
                    <a:pt x="263" y="110"/>
                    <a:pt x="307" y="55"/>
                    <a:pt x="36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1"/>
            <p:cNvSpPr/>
            <p:nvPr/>
          </p:nvSpPr>
          <p:spPr>
            <a:xfrm>
              <a:off x="5519273" y="2567227"/>
              <a:ext cx="87093" cy="63728"/>
            </a:xfrm>
            <a:custGeom>
              <a:avLst/>
              <a:gdLst/>
              <a:ahLst/>
              <a:cxnLst/>
              <a:rect l="l" t="t" r="r" b="b"/>
              <a:pathLst>
                <a:path w="3023" h="2212" extrusionOk="0">
                  <a:moveTo>
                    <a:pt x="3022" y="0"/>
                  </a:moveTo>
                  <a:cubicBezTo>
                    <a:pt x="2913" y="22"/>
                    <a:pt x="2804" y="44"/>
                    <a:pt x="2705" y="66"/>
                  </a:cubicBezTo>
                  <a:cubicBezTo>
                    <a:pt x="2617" y="88"/>
                    <a:pt x="2529" y="121"/>
                    <a:pt x="2431" y="143"/>
                  </a:cubicBezTo>
                  <a:lnTo>
                    <a:pt x="2431" y="165"/>
                  </a:lnTo>
                  <a:cubicBezTo>
                    <a:pt x="2519" y="132"/>
                    <a:pt x="2617" y="99"/>
                    <a:pt x="2705" y="77"/>
                  </a:cubicBezTo>
                  <a:cubicBezTo>
                    <a:pt x="2804" y="55"/>
                    <a:pt x="2902" y="33"/>
                    <a:pt x="3001" y="22"/>
                  </a:cubicBezTo>
                  <a:cubicBezTo>
                    <a:pt x="3001" y="12"/>
                    <a:pt x="3011" y="12"/>
                    <a:pt x="3022" y="12"/>
                  </a:cubicBezTo>
                  <a:lnTo>
                    <a:pt x="3022" y="0"/>
                  </a:lnTo>
                  <a:close/>
                  <a:moveTo>
                    <a:pt x="679" y="1216"/>
                  </a:moveTo>
                  <a:lnTo>
                    <a:pt x="658" y="1238"/>
                  </a:lnTo>
                  <a:lnTo>
                    <a:pt x="602" y="1292"/>
                  </a:lnTo>
                  <a:lnTo>
                    <a:pt x="559" y="1347"/>
                  </a:lnTo>
                  <a:lnTo>
                    <a:pt x="559" y="1347"/>
                  </a:lnTo>
                  <a:lnTo>
                    <a:pt x="614" y="1292"/>
                  </a:lnTo>
                  <a:lnTo>
                    <a:pt x="668" y="1248"/>
                  </a:lnTo>
                  <a:lnTo>
                    <a:pt x="690" y="1226"/>
                  </a:lnTo>
                  <a:cubicBezTo>
                    <a:pt x="679" y="1226"/>
                    <a:pt x="679" y="1226"/>
                    <a:pt x="679" y="1216"/>
                  </a:cubicBezTo>
                  <a:close/>
                  <a:moveTo>
                    <a:pt x="559" y="1347"/>
                  </a:moveTo>
                  <a:cubicBezTo>
                    <a:pt x="526" y="1380"/>
                    <a:pt x="493" y="1413"/>
                    <a:pt x="461" y="1457"/>
                  </a:cubicBezTo>
                  <a:cubicBezTo>
                    <a:pt x="493" y="1424"/>
                    <a:pt x="526" y="1380"/>
                    <a:pt x="559" y="1347"/>
                  </a:cubicBezTo>
                  <a:close/>
                  <a:moveTo>
                    <a:pt x="461" y="1457"/>
                  </a:moveTo>
                  <a:cubicBezTo>
                    <a:pt x="439" y="1467"/>
                    <a:pt x="427" y="1489"/>
                    <a:pt x="405" y="1511"/>
                  </a:cubicBezTo>
                  <a:cubicBezTo>
                    <a:pt x="395" y="1533"/>
                    <a:pt x="373" y="1544"/>
                    <a:pt x="362" y="1566"/>
                  </a:cubicBezTo>
                  <a:lnTo>
                    <a:pt x="318" y="1621"/>
                  </a:lnTo>
                  <a:cubicBezTo>
                    <a:pt x="307" y="1643"/>
                    <a:pt x="285" y="1664"/>
                    <a:pt x="274" y="1686"/>
                  </a:cubicBezTo>
                  <a:lnTo>
                    <a:pt x="252" y="1720"/>
                  </a:lnTo>
                  <a:cubicBezTo>
                    <a:pt x="242" y="1730"/>
                    <a:pt x="242" y="1741"/>
                    <a:pt x="230" y="1752"/>
                  </a:cubicBezTo>
                  <a:lnTo>
                    <a:pt x="198" y="1807"/>
                  </a:lnTo>
                  <a:lnTo>
                    <a:pt x="154" y="1873"/>
                  </a:lnTo>
                  <a:lnTo>
                    <a:pt x="132" y="1905"/>
                  </a:lnTo>
                  <a:lnTo>
                    <a:pt x="121" y="1939"/>
                  </a:lnTo>
                  <a:lnTo>
                    <a:pt x="143" y="1905"/>
                  </a:lnTo>
                  <a:lnTo>
                    <a:pt x="164" y="1873"/>
                  </a:lnTo>
                  <a:lnTo>
                    <a:pt x="198" y="1818"/>
                  </a:lnTo>
                  <a:lnTo>
                    <a:pt x="242" y="1752"/>
                  </a:lnTo>
                  <a:cubicBezTo>
                    <a:pt x="242" y="1741"/>
                    <a:pt x="252" y="1730"/>
                    <a:pt x="263" y="1720"/>
                  </a:cubicBezTo>
                  <a:lnTo>
                    <a:pt x="285" y="1686"/>
                  </a:lnTo>
                  <a:lnTo>
                    <a:pt x="318" y="1632"/>
                  </a:lnTo>
                  <a:lnTo>
                    <a:pt x="373" y="1577"/>
                  </a:lnTo>
                  <a:cubicBezTo>
                    <a:pt x="383" y="1555"/>
                    <a:pt x="395" y="1533"/>
                    <a:pt x="417" y="1511"/>
                  </a:cubicBezTo>
                  <a:cubicBezTo>
                    <a:pt x="427" y="1501"/>
                    <a:pt x="449" y="1479"/>
                    <a:pt x="461" y="1457"/>
                  </a:cubicBezTo>
                  <a:close/>
                  <a:moveTo>
                    <a:pt x="44" y="2102"/>
                  </a:moveTo>
                  <a:lnTo>
                    <a:pt x="23" y="2136"/>
                  </a:lnTo>
                  <a:lnTo>
                    <a:pt x="1" y="2212"/>
                  </a:lnTo>
                  <a:lnTo>
                    <a:pt x="23" y="2146"/>
                  </a:lnTo>
                  <a:lnTo>
                    <a:pt x="44" y="2102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1"/>
            <p:cNvSpPr/>
            <p:nvPr/>
          </p:nvSpPr>
          <p:spPr>
            <a:xfrm>
              <a:off x="5915756" y="2335624"/>
              <a:ext cx="862744" cy="638602"/>
            </a:xfrm>
            <a:custGeom>
              <a:avLst/>
              <a:gdLst/>
              <a:ahLst/>
              <a:cxnLst/>
              <a:rect l="l" t="t" r="r" b="b"/>
              <a:pathLst>
                <a:path w="29946" h="22166" extrusionOk="0">
                  <a:moveTo>
                    <a:pt x="7529" y="1"/>
                  </a:moveTo>
                  <a:cubicBezTo>
                    <a:pt x="4783" y="1"/>
                    <a:pt x="2657" y="1781"/>
                    <a:pt x="1643" y="4470"/>
                  </a:cubicBezTo>
                  <a:cubicBezTo>
                    <a:pt x="526" y="7448"/>
                    <a:pt x="143" y="10645"/>
                    <a:pt x="220" y="13798"/>
                  </a:cubicBezTo>
                  <a:cubicBezTo>
                    <a:pt x="285" y="16372"/>
                    <a:pt x="1" y="19853"/>
                    <a:pt x="2672" y="21200"/>
                  </a:cubicBezTo>
                  <a:cubicBezTo>
                    <a:pt x="3876" y="21813"/>
                    <a:pt x="5267" y="21934"/>
                    <a:pt x="6614" y="22010"/>
                  </a:cubicBezTo>
                  <a:cubicBezTo>
                    <a:pt x="8429" y="22113"/>
                    <a:pt x="10248" y="22165"/>
                    <a:pt x="12065" y="22165"/>
                  </a:cubicBezTo>
                  <a:cubicBezTo>
                    <a:pt x="14105" y="22165"/>
                    <a:pt x="16143" y="22099"/>
                    <a:pt x="18175" y="21966"/>
                  </a:cubicBezTo>
                  <a:cubicBezTo>
                    <a:pt x="20990" y="21780"/>
                    <a:pt x="23825" y="21462"/>
                    <a:pt x="26496" y="20576"/>
                  </a:cubicBezTo>
                  <a:cubicBezTo>
                    <a:pt x="27285" y="20313"/>
                    <a:pt x="28084" y="19985"/>
                    <a:pt x="28686" y="19415"/>
                  </a:cubicBezTo>
                  <a:cubicBezTo>
                    <a:pt x="29946" y="18211"/>
                    <a:pt x="29190" y="16831"/>
                    <a:pt x="29179" y="15353"/>
                  </a:cubicBezTo>
                  <a:cubicBezTo>
                    <a:pt x="29157" y="13295"/>
                    <a:pt x="29135" y="11248"/>
                    <a:pt x="29113" y="9189"/>
                  </a:cubicBezTo>
                  <a:cubicBezTo>
                    <a:pt x="29092" y="7897"/>
                    <a:pt x="29080" y="6605"/>
                    <a:pt x="28807" y="5335"/>
                  </a:cubicBezTo>
                  <a:cubicBezTo>
                    <a:pt x="28719" y="4941"/>
                    <a:pt x="28610" y="4547"/>
                    <a:pt x="28467" y="4163"/>
                  </a:cubicBezTo>
                  <a:cubicBezTo>
                    <a:pt x="28150" y="3331"/>
                    <a:pt x="27690" y="2565"/>
                    <a:pt x="27044" y="1963"/>
                  </a:cubicBezTo>
                  <a:cubicBezTo>
                    <a:pt x="26167" y="1126"/>
                    <a:pt x="24955" y="661"/>
                    <a:pt x="23743" y="661"/>
                  </a:cubicBezTo>
                  <a:cubicBezTo>
                    <a:pt x="23639" y="661"/>
                    <a:pt x="23535" y="664"/>
                    <a:pt x="23431" y="671"/>
                  </a:cubicBezTo>
                  <a:cubicBezTo>
                    <a:pt x="22073" y="759"/>
                    <a:pt x="20825" y="1416"/>
                    <a:pt x="19555" y="1897"/>
                  </a:cubicBezTo>
                  <a:cubicBezTo>
                    <a:pt x="18678" y="2227"/>
                    <a:pt x="17851" y="2360"/>
                    <a:pt x="17052" y="2360"/>
                  </a:cubicBezTo>
                  <a:cubicBezTo>
                    <a:pt x="14240" y="2360"/>
                    <a:pt x="11792" y="706"/>
                    <a:pt x="8859" y="134"/>
                  </a:cubicBezTo>
                  <a:cubicBezTo>
                    <a:pt x="8401" y="44"/>
                    <a:pt x="7958" y="1"/>
                    <a:pt x="7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1"/>
            <p:cNvSpPr/>
            <p:nvPr/>
          </p:nvSpPr>
          <p:spPr>
            <a:xfrm>
              <a:off x="5912616" y="2353688"/>
              <a:ext cx="862744" cy="619761"/>
            </a:xfrm>
            <a:custGeom>
              <a:avLst/>
              <a:gdLst/>
              <a:ahLst/>
              <a:cxnLst/>
              <a:rect l="l" t="t" r="r" b="b"/>
              <a:pathLst>
                <a:path w="29946" h="21512" extrusionOk="0">
                  <a:moveTo>
                    <a:pt x="23737" y="1"/>
                  </a:moveTo>
                  <a:cubicBezTo>
                    <a:pt x="23635" y="1"/>
                    <a:pt x="23532" y="4"/>
                    <a:pt x="23430" y="11"/>
                  </a:cubicBezTo>
                  <a:cubicBezTo>
                    <a:pt x="22073" y="110"/>
                    <a:pt x="20824" y="767"/>
                    <a:pt x="19554" y="1249"/>
                  </a:cubicBezTo>
                  <a:cubicBezTo>
                    <a:pt x="18328" y="1741"/>
                    <a:pt x="17157" y="1609"/>
                    <a:pt x="15887" y="1708"/>
                  </a:cubicBezTo>
                  <a:cubicBezTo>
                    <a:pt x="16357" y="2081"/>
                    <a:pt x="16730" y="2573"/>
                    <a:pt x="16949" y="3120"/>
                  </a:cubicBezTo>
                  <a:cubicBezTo>
                    <a:pt x="17058" y="3394"/>
                    <a:pt x="17135" y="3701"/>
                    <a:pt x="17026" y="3974"/>
                  </a:cubicBezTo>
                  <a:cubicBezTo>
                    <a:pt x="16916" y="4237"/>
                    <a:pt x="16653" y="4412"/>
                    <a:pt x="16379" y="4511"/>
                  </a:cubicBezTo>
                  <a:cubicBezTo>
                    <a:pt x="16142" y="4592"/>
                    <a:pt x="15894" y="4628"/>
                    <a:pt x="15645" y="4628"/>
                  </a:cubicBezTo>
                  <a:cubicBezTo>
                    <a:pt x="15251" y="4628"/>
                    <a:pt x="14854" y="4538"/>
                    <a:pt x="14486" y="4390"/>
                  </a:cubicBezTo>
                  <a:cubicBezTo>
                    <a:pt x="13883" y="4161"/>
                    <a:pt x="13347" y="3789"/>
                    <a:pt x="12800" y="3449"/>
                  </a:cubicBezTo>
                  <a:cubicBezTo>
                    <a:pt x="12691" y="3374"/>
                    <a:pt x="12558" y="3306"/>
                    <a:pt x="12433" y="3306"/>
                  </a:cubicBezTo>
                  <a:cubicBezTo>
                    <a:pt x="12394" y="3306"/>
                    <a:pt x="12355" y="3313"/>
                    <a:pt x="12318" y="3329"/>
                  </a:cubicBezTo>
                  <a:cubicBezTo>
                    <a:pt x="11880" y="3514"/>
                    <a:pt x="12427" y="4270"/>
                    <a:pt x="12121" y="4631"/>
                  </a:cubicBezTo>
                  <a:cubicBezTo>
                    <a:pt x="12048" y="4715"/>
                    <a:pt x="11955" y="4748"/>
                    <a:pt x="11854" y="4748"/>
                  </a:cubicBezTo>
                  <a:cubicBezTo>
                    <a:pt x="11637" y="4748"/>
                    <a:pt x="11384" y="4591"/>
                    <a:pt x="11212" y="4434"/>
                  </a:cubicBezTo>
                  <a:cubicBezTo>
                    <a:pt x="10795" y="4040"/>
                    <a:pt x="10401" y="3602"/>
                    <a:pt x="9931" y="3274"/>
                  </a:cubicBezTo>
                  <a:cubicBezTo>
                    <a:pt x="9530" y="2994"/>
                    <a:pt x="9052" y="2794"/>
                    <a:pt x="8567" y="2794"/>
                  </a:cubicBezTo>
                  <a:cubicBezTo>
                    <a:pt x="8482" y="2794"/>
                    <a:pt x="8396" y="2801"/>
                    <a:pt x="8311" y="2814"/>
                  </a:cubicBezTo>
                  <a:cubicBezTo>
                    <a:pt x="9559" y="3635"/>
                    <a:pt x="10435" y="4982"/>
                    <a:pt x="10708" y="6460"/>
                  </a:cubicBezTo>
                  <a:cubicBezTo>
                    <a:pt x="10527" y="6504"/>
                    <a:pt x="10346" y="6524"/>
                    <a:pt x="10165" y="6524"/>
                  </a:cubicBezTo>
                  <a:cubicBezTo>
                    <a:pt x="9119" y="6524"/>
                    <a:pt x="8100" y="5839"/>
                    <a:pt x="7457" y="4971"/>
                  </a:cubicBezTo>
                  <a:cubicBezTo>
                    <a:pt x="6712" y="3952"/>
                    <a:pt x="6340" y="2716"/>
                    <a:pt x="5847" y="1555"/>
                  </a:cubicBezTo>
                  <a:cubicBezTo>
                    <a:pt x="5683" y="1183"/>
                    <a:pt x="5496" y="789"/>
                    <a:pt x="5168" y="548"/>
                  </a:cubicBezTo>
                  <a:cubicBezTo>
                    <a:pt x="4970" y="406"/>
                    <a:pt x="4769" y="343"/>
                    <a:pt x="4567" y="343"/>
                  </a:cubicBezTo>
                  <a:cubicBezTo>
                    <a:pt x="3265" y="343"/>
                    <a:pt x="1965" y="2977"/>
                    <a:pt x="1642" y="3821"/>
                  </a:cubicBezTo>
                  <a:cubicBezTo>
                    <a:pt x="526" y="6799"/>
                    <a:pt x="143" y="9986"/>
                    <a:pt x="219" y="13149"/>
                  </a:cubicBezTo>
                  <a:cubicBezTo>
                    <a:pt x="285" y="15723"/>
                    <a:pt x="0" y="19204"/>
                    <a:pt x="2672" y="20551"/>
                  </a:cubicBezTo>
                  <a:cubicBezTo>
                    <a:pt x="3876" y="21164"/>
                    <a:pt x="5267" y="21285"/>
                    <a:pt x="6613" y="21361"/>
                  </a:cubicBezTo>
                  <a:cubicBezTo>
                    <a:pt x="8384" y="21461"/>
                    <a:pt x="10158" y="21511"/>
                    <a:pt x="11931" y="21511"/>
                  </a:cubicBezTo>
                  <a:cubicBezTo>
                    <a:pt x="14017" y="21511"/>
                    <a:pt x="16103" y="21442"/>
                    <a:pt x="18186" y="21307"/>
                  </a:cubicBezTo>
                  <a:cubicBezTo>
                    <a:pt x="20989" y="21131"/>
                    <a:pt x="23824" y="20813"/>
                    <a:pt x="26496" y="19927"/>
                  </a:cubicBezTo>
                  <a:cubicBezTo>
                    <a:pt x="27284" y="19664"/>
                    <a:pt x="28084" y="19336"/>
                    <a:pt x="28686" y="18766"/>
                  </a:cubicBezTo>
                  <a:cubicBezTo>
                    <a:pt x="29945" y="17562"/>
                    <a:pt x="29201" y="16183"/>
                    <a:pt x="29179" y="14704"/>
                  </a:cubicBezTo>
                  <a:cubicBezTo>
                    <a:pt x="29157" y="12646"/>
                    <a:pt x="29135" y="10599"/>
                    <a:pt x="29113" y="8540"/>
                  </a:cubicBezTo>
                  <a:cubicBezTo>
                    <a:pt x="29091" y="7248"/>
                    <a:pt x="29080" y="5956"/>
                    <a:pt x="28806" y="4686"/>
                  </a:cubicBezTo>
                  <a:cubicBezTo>
                    <a:pt x="28719" y="4292"/>
                    <a:pt x="28609" y="3898"/>
                    <a:pt x="28467" y="3514"/>
                  </a:cubicBezTo>
                  <a:cubicBezTo>
                    <a:pt x="28150" y="2682"/>
                    <a:pt x="27690" y="1916"/>
                    <a:pt x="27043" y="1314"/>
                  </a:cubicBezTo>
                  <a:cubicBezTo>
                    <a:pt x="26165" y="476"/>
                    <a:pt x="24951" y="1"/>
                    <a:pt x="23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1"/>
            <p:cNvSpPr/>
            <p:nvPr/>
          </p:nvSpPr>
          <p:spPr>
            <a:xfrm>
              <a:off x="6123649" y="2416148"/>
              <a:ext cx="50158" cy="19879"/>
            </a:xfrm>
            <a:custGeom>
              <a:avLst/>
              <a:gdLst/>
              <a:ahLst/>
              <a:cxnLst/>
              <a:rect l="l" t="t" r="r" b="b"/>
              <a:pathLst>
                <a:path w="1741" h="690" extrusionOk="0">
                  <a:moveTo>
                    <a:pt x="0" y="0"/>
                  </a:moveTo>
                  <a:lnTo>
                    <a:pt x="208" y="55"/>
                  </a:lnTo>
                  <a:lnTo>
                    <a:pt x="405" y="110"/>
                  </a:lnTo>
                  <a:lnTo>
                    <a:pt x="449" y="120"/>
                  </a:lnTo>
                  <a:lnTo>
                    <a:pt x="449" y="120"/>
                  </a:lnTo>
                  <a:lnTo>
                    <a:pt x="405" y="98"/>
                  </a:lnTo>
                  <a:lnTo>
                    <a:pt x="208" y="44"/>
                  </a:lnTo>
                  <a:lnTo>
                    <a:pt x="0" y="0"/>
                  </a:lnTo>
                  <a:close/>
                  <a:moveTo>
                    <a:pt x="449" y="120"/>
                  </a:moveTo>
                  <a:cubicBezTo>
                    <a:pt x="471" y="132"/>
                    <a:pt x="482" y="132"/>
                    <a:pt x="504" y="142"/>
                  </a:cubicBezTo>
                  <a:lnTo>
                    <a:pt x="602" y="175"/>
                  </a:lnTo>
                  <a:lnTo>
                    <a:pt x="690" y="208"/>
                  </a:lnTo>
                  <a:lnTo>
                    <a:pt x="789" y="241"/>
                  </a:lnTo>
                  <a:cubicBezTo>
                    <a:pt x="767" y="230"/>
                    <a:pt x="733" y="219"/>
                    <a:pt x="701" y="197"/>
                  </a:cubicBezTo>
                  <a:lnTo>
                    <a:pt x="602" y="164"/>
                  </a:lnTo>
                  <a:lnTo>
                    <a:pt x="504" y="132"/>
                  </a:lnTo>
                  <a:cubicBezTo>
                    <a:pt x="482" y="132"/>
                    <a:pt x="471" y="120"/>
                    <a:pt x="449" y="120"/>
                  </a:cubicBezTo>
                  <a:close/>
                  <a:moveTo>
                    <a:pt x="789" y="241"/>
                  </a:moveTo>
                  <a:lnTo>
                    <a:pt x="887" y="285"/>
                  </a:lnTo>
                  <a:lnTo>
                    <a:pt x="982" y="316"/>
                  </a:lnTo>
                  <a:lnTo>
                    <a:pt x="982" y="316"/>
                  </a:lnTo>
                  <a:cubicBezTo>
                    <a:pt x="950" y="305"/>
                    <a:pt x="919" y="285"/>
                    <a:pt x="887" y="274"/>
                  </a:cubicBezTo>
                  <a:lnTo>
                    <a:pt x="789" y="241"/>
                  </a:lnTo>
                  <a:close/>
                  <a:moveTo>
                    <a:pt x="982" y="316"/>
                  </a:moveTo>
                  <a:cubicBezTo>
                    <a:pt x="983" y="317"/>
                    <a:pt x="984" y="317"/>
                    <a:pt x="986" y="317"/>
                  </a:cubicBezTo>
                  <a:lnTo>
                    <a:pt x="982" y="316"/>
                  </a:lnTo>
                  <a:close/>
                  <a:moveTo>
                    <a:pt x="986" y="317"/>
                  </a:moveTo>
                  <a:lnTo>
                    <a:pt x="1171" y="405"/>
                  </a:lnTo>
                  <a:cubicBezTo>
                    <a:pt x="1292" y="460"/>
                    <a:pt x="1424" y="526"/>
                    <a:pt x="1544" y="591"/>
                  </a:cubicBezTo>
                  <a:lnTo>
                    <a:pt x="1708" y="690"/>
                  </a:lnTo>
                  <a:lnTo>
                    <a:pt x="1741" y="690"/>
                  </a:lnTo>
                  <a:cubicBezTo>
                    <a:pt x="1675" y="657"/>
                    <a:pt x="1609" y="624"/>
                    <a:pt x="1544" y="580"/>
                  </a:cubicBezTo>
                  <a:cubicBezTo>
                    <a:pt x="1424" y="514"/>
                    <a:pt x="1303" y="460"/>
                    <a:pt x="1171" y="394"/>
                  </a:cubicBezTo>
                  <a:lnTo>
                    <a:pt x="986" y="317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1"/>
            <p:cNvSpPr/>
            <p:nvPr/>
          </p:nvSpPr>
          <p:spPr>
            <a:xfrm>
              <a:off x="6274095" y="2445793"/>
              <a:ext cx="14866" cy="12014"/>
            </a:xfrm>
            <a:custGeom>
              <a:avLst/>
              <a:gdLst/>
              <a:ahLst/>
              <a:cxnLst/>
              <a:rect l="l" t="t" r="r" b="b"/>
              <a:pathLst>
                <a:path w="516" h="417" extrusionOk="0">
                  <a:moveTo>
                    <a:pt x="0" y="0"/>
                  </a:moveTo>
                  <a:cubicBezTo>
                    <a:pt x="154" y="99"/>
                    <a:pt x="307" y="219"/>
                    <a:pt x="438" y="351"/>
                  </a:cubicBezTo>
                  <a:cubicBezTo>
                    <a:pt x="450" y="361"/>
                    <a:pt x="472" y="383"/>
                    <a:pt x="493" y="395"/>
                  </a:cubicBezTo>
                  <a:cubicBezTo>
                    <a:pt x="493" y="405"/>
                    <a:pt x="504" y="416"/>
                    <a:pt x="515" y="416"/>
                  </a:cubicBezTo>
                  <a:cubicBezTo>
                    <a:pt x="493" y="395"/>
                    <a:pt x="472" y="361"/>
                    <a:pt x="438" y="339"/>
                  </a:cubicBezTo>
                  <a:cubicBezTo>
                    <a:pt x="307" y="208"/>
                    <a:pt x="165" y="99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1"/>
            <p:cNvSpPr/>
            <p:nvPr/>
          </p:nvSpPr>
          <p:spPr>
            <a:xfrm>
              <a:off x="6360208" y="2467862"/>
              <a:ext cx="6338" cy="18957"/>
            </a:xfrm>
            <a:custGeom>
              <a:avLst/>
              <a:gdLst/>
              <a:ahLst/>
              <a:cxnLst/>
              <a:rect l="l" t="t" r="r" b="b"/>
              <a:pathLst>
                <a:path w="220" h="658" extrusionOk="0">
                  <a:moveTo>
                    <a:pt x="1" y="1"/>
                  </a:moveTo>
                  <a:lnTo>
                    <a:pt x="44" y="143"/>
                  </a:lnTo>
                  <a:lnTo>
                    <a:pt x="99" y="285"/>
                  </a:lnTo>
                  <a:lnTo>
                    <a:pt x="143" y="427"/>
                  </a:lnTo>
                  <a:lnTo>
                    <a:pt x="186" y="570"/>
                  </a:lnTo>
                  <a:cubicBezTo>
                    <a:pt x="186" y="603"/>
                    <a:pt x="198" y="636"/>
                    <a:pt x="208" y="658"/>
                  </a:cubicBezTo>
                  <a:lnTo>
                    <a:pt x="220" y="658"/>
                  </a:lnTo>
                  <a:cubicBezTo>
                    <a:pt x="208" y="624"/>
                    <a:pt x="198" y="592"/>
                    <a:pt x="198" y="559"/>
                  </a:cubicBezTo>
                  <a:lnTo>
                    <a:pt x="154" y="417"/>
                  </a:lnTo>
                  <a:lnTo>
                    <a:pt x="99" y="274"/>
                  </a:lnTo>
                  <a:lnTo>
                    <a:pt x="55" y="1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1"/>
            <p:cNvSpPr/>
            <p:nvPr/>
          </p:nvSpPr>
          <p:spPr>
            <a:xfrm>
              <a:off x="6366200" y="2486790"/>
              <a:ext cx="7289" cy="36301"/>
            </a:xfrm>
            <a:custGeom>
              <a:avLst/>
              <a:gdLst/>
              <a:ahLst/>
              <a:cxnLst/>
              <a:rect l="l" t="t" r="r" b="b"/>
              <a:pathLst>
                <a:path w="253" h="1260" extrusionOk="0">
                  <a:moveTo>
                    <a:pt x="0" y="1"/>
                  </a:moveTo>
                  <a:cubicBezTo>
                    <a:pt x="44" y="165"/>
                    <a:pt x="88" y="329"/>
                    <a:pt x="121" y="493"/>
                  </a:cubicBezTo>
                  <a:cubicBezTo>
                    <a:pt x="165" y="680"/>
                    <a:pt x="197" y="877"/>
                    <a:pt x="219" y="1074"/>
                  </a:cubicBezTo>
                  <a:lnTo>
                    <a:pt x="241" y="1227"/>
                  </a:lnTo>
                  <a:lnTo>
                    <a:pt x="241" y="1249"/>
                  </a:lnTo>
                  <a:cubicBezTo>
                    <a:pt x="241" y="1249"/>
                    <a:pt x="253" y="1249"/>
                    <a:pt x="253" y="1259"/>
                  </a:cubicBezTo>
                  <a:lnTo>
                    <a:pt x="253" y="1227"/>
                  </a:lnTo>
                  <a:lnTo>
                    <a:pt x="231" y="1074"/>
                  </a:lnTo>
                  <a:cubicBezTo>
                    <a:pt x="209" y="877"/>
                    <a:pt x="175" y="680"/>
                    <a:pt x="132" y="482"/>
                  </a:cubicBezTo>
                  <a:cubicBezTo>
                    <a:pt x="99" y="329"/>
                    <a:pt x="55" y="165"/>
                    <a:pt x="12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1"/>
            <p:cNvSpPr/>
            <p:nvPr/>
          </p:nvSpPr>
          <p:spPr>
            <a:xfrm>
              <a:off x="6062745" y="2813265"/>
              <a:ext cx="32210" cy="11697"/>
            </a:xfrm>
            <a:custGeom>
              <a:avLst/>
              <a:gdLst/>
              <a:ahLst/>
              <a:cxnLst/>
              <a:rect l="l" t="t" r="r" b="b"/>
              <a:pathLst>
                <a:path w="1118" h="406" extrusionOk="0">
                  <a:moveTo>
                    <a:pt x="1117" y="0"/>
                  </a:moveTo>
                  <a:cubicBezTo>
                    <a:pt x="1074" y="12"/>
                    <a:pt x="1030" y="22"/>
                    <a:pt x="976" y="44"/>
                  </a:cubicBezTo>
                  <a:cubicBezTo>
                    <a:pt x="811" y="88"/>
                    <a:pt x="647" y="143"/>
                    <a:pt x="482" y="209"/>
                  </a:cubicBezTo>
                  <a:cubicBezTo>
                    <a:pt x="319" y="263"/>
                    <a:pt x="165" y="329"/>
                    <a:pt x="1" y="406"/>
                  </a:cubicBezTo>
                  <a:cubicBezTo>
                    <a:pt x="165" y="340"/>
                    <a:pt x="329" y="274"/>
                    <a:pt x="494" y="219"/>
                  </a:cubicBezTo>
                  <a:cubicBezTo>
                    <a:pt x="647" y="153"/>
                    <a:pt x="811" y="99"/>
                    <a:pt x="986" y="55"/>
                  </a:cubicBezTo>
                  <a:cubicBezTo>
                    <a:pt x="1030" y="44"/>
                    <a:pt x="1074" y="33"/>
                    <a:pt x="1117" y="12"/>
                  </a:cubicBezTo>
                  <a:lnTo>
                    <a:pt x="11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1"/>
            <p:cNvSpPr/>
            <p:nvPr/>
          </p:nvSpPr>
          <p:spPr>
            <a:xfrm>
              <a:off x="5929008" y="2859793"/>
              <a:ext cx="846639" cy="265254"/>
            </a:xfrm>
            <a:custGeom>
              <a:avLst/>
              <a:gdLst/>
              <a:ahLst/>
              <a:cxnLst/>
              <a:rect l="l" t="t" r="r" b="b"/>
              <a:pathLst>
                <a:path w="29387" h="9207" extrusionOk="0">
                  <a:moveTo>
                    <a:pt x="8542" y="1"/>
                  </a:moveTo>
                  <a:cubicBezTo>
                    <a:pt x="7314" y="1"/>
                    <a:pt x="6087" y="140"/>
                    <a:pt x="4895" y="422"/>
                  </a:cubicBezTo>
                  <a:cubicBezTo>
                    <a:pt x="2891" y="881"/>
                    <a:pt x="833" y="1484"/>
                    <a:pt x="329" y="3794"/>
                  </a:cubicBezTo>
                  <a:cubicBezTo>
                    <a:pt x="0" y="5360"/>
                    <a:pt x="723" y="7090"/>
                    <a:pt x="2070" y="7944"/>
                  </a:cubicBezTo>
                  <a:cubicBezTo>
                    <a:pt x="3022" y="8546"/>
                    <a:pt x="4172" y="8710"/>
                    <a:pt x="5300" y="8830"/>
                  </a:cubicBezTo>
                  <a:cubicBezTo>
                    <a:pt x="7847" y="9105"/>
                    <a:pt x="10411" y="9206"/>
                    <a:pt x="12978" y="9206"/>
                  </a:cubicBezTo>
                  <a:cubicBezTo>
                    <a:pt x="15024" y="9206"/>
                    <a:pt x="17073" y="9142"/>
                    <a:pt x="19117" y="9049"/>
                  </a:cubicBezTo>
                  <a:cubicBezTo>
                    <a:pt x="21646" y="8951"/>
                    <a:pt x="24208" y="8786"/>
                    <a:pt x="26606" y="7998"/>
                  </a:cubicBezTo>
                  <a:cubicBezTo>
                    <a:pt x="27033" y="7867"/>
                    <a:pt x="27602" y="7670"/>
                    <a:pt x="28095" y="7396"/>
                  </a:cubicBezTo>
                  <a:cubicBezTo>
                    <a:pt x="28467" y="7188"/>
                    <a:pt x="28795" y="6925"/>
                    <a:pt x="28971" y="6597"/>
                  </a:cubicBezTo>
                  <a:cubicBezTo>
                    <a:pt x="29387" y="5864"/>
                    <a:pt x="29201" y="4528"/>
                    <a:pt x="29135" y="3696"/>
                  </a:cubicBezTo>
                  <a:cubicBezTo>
                    <a:pt x="29080" y="3061"/>
                    <a:pt x="28982" y="2426"/>
                    <a:pt x="28686" y="1867"/>
                  </a:cubicBezTo>
                  <a:cubicBezTo>
                    <a:pt x="28073" y="740"/>
                    <a:pt x="26737" y="148"/>
                    <a:pt x="25456" y="93"/>
                  </a:cubicBezTo>
                  <a:cubicBezTo>
                    <a:pt x="25361" y="88"/>
                    <a:pt x="25265" y="86"/>
                    <a:pt x="25170" y="86"/>
                  </a:cubicBezTo>
                  <a:cubicBezTo>
                    <a:pt x="23978" y="86"/>
                    <a:pt x="22815" y="452"/>
                    <a:pt x="21690" y="838"/>
                  </a:cubicBezTo>
                  <a:cubicBezTo>
                    <a:pt x="20474" y="1243"/>
                    <a:pt x="19238" y="1681"/>
                    <a:pt x="17946" y="1714"/>
                  </a:cubicBezTo>
                  <a:cubicBezTo>
                    <a:pt x="17895" y="1715"/>
                    <a:pt x="17845" y="1715"/>
                    <a:pt x="17795" y="1715"/>
                  </a:cubicBezTo>
                  <a:cubicBezTo>
                    <a:pt x="16000" y="1715"/>
                    <a:pt x="14295" y="968"/>
                    <a:pt x="12559" y="509"/>
                  </a:cubicBezTo>
                  <a:cubicBezTo>
                    <a:pt x="11250" y="171"/>
                    <a:pt x="9895" y="1"/>
                    <a:pt x="8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1"/>
            <p:cNvSpPr/>
            <p:nvPr/>
          </p:nvSpPr>
          <p:spPr>
            <a:xfrm>
              <a:off x="6057703" y="2863135"/>
              <a:ext cx="642578" cy="164736"/>
            </a:xfrm>
            <a:custGeom>
              <a:avLst/>
              <a:gdLst/>
              <a:ahLst/>
              <a:cxnLst/>
              <a:rect l="l" t="t" r="r" b="b"/>
              <a:pathLst>
                <a:path w="22304" h="5718" extrusionOk="0">
                  <a:moveTo>
                    <a:pt x="20136" y="1"/>
                  </a:moveTo>
                  <a:cubicBezTo>
                    <a:pt x="19095" y="1"/>
                    <a:pt x="17903" y="449"/>
                    <a:pt x="17102" y="722"/>
                  </a:cubicBezTo>
                  <a:cubicBezTo>
                    <a:pt x="15887" y="1127"/>
                    <a:pt x="14650" y="1565"/>
                    <a:pt x="13358" y="1598"/>
                  </a:cubicBezTo>
                  <a:cubicBezTo>
                    <a:pt x="13308" y="1599"/>
                    <a:pt x="13257" y="1599"/>
                    <a:pt x="13207" y="1599"/>
                  </a:cubicBezTo>
                  <a:cubicBezTo>
                    <a:pt x="11413" y="1599"/>
                    <a:pt x="9708" y="852"/>
                    <a:pt x="7971" y="393"/>
                  </a:cubicBezTo>
                  <a:cubicBezTo>
                    <a:pt x="7394" y="245"/>
                    <a:pt x="6750" y="188"/>
                    <a:pt x="6082" y="188"/>
                  </a:cubicBezTo>
                  <a:cubicBezTo>
                    <a:pt x="4636" y="188"/>
                    <a:pt x="3073" y="454"/>
                    <a:pt x="1807" y="634"/>
                  </a:cubicBezTo>
                  <a:cubicBezTo>
                    <a:pt x="1063" y="744"/>
                    <a:pt x="187" y="996"/>
                    <a:pt x="1" y="1718"/>
                  </a:cubicBezTo>
                  <a:cubicBezTo>
                    <a:pt x="60" y="1716"/>
                    <a:pt x="119" y="1715"/>
                    <a:pt x="179" y="1715"/>
                  </a:cubicBezTo>
                  <a:cubicBezTo>
                    <a:pt x="644" y="1715"/>
                    <a:pt x="1107" y="1790"/>
                    <a:pt x="1545" y="1926"/>
                  </a:cubicBezTo>
                  <a:cubicBezTo>
                    <a:pt x="898" y="2069"/>
                    <a:pt x="351" y="2594"/>
                    <a:pt x="187" y="3240"/>
                  </a:cubicBezTo>
                  <a:cubicBezTo>
                    <a:pt x="570" y="3525"/>
                    <a:pt x="1095" y="3437"/>
                    <a:pt x="1567" y="3525"/>
                  </a:cubicBezTo>
                  <a:cubicBezTo>
                    <a:pt x="2377" y="3667"/>
                    <a:pt x="2990" y="4335"/>
                    <a:pt x="3713" y="4740"/>
                  </a:cubicBezTo>
                  <a:cubicBezTo>
                    <a:pt x="4489" y="5178"/>
                    <a:pt x="5399" y="5310"/>
                    <a:pt x="6285" y="5408"/>
                  </a:cubicBezTo>
                  <a:cubicBezTo>
                    <a:pt x="7698" y="5572"/>
                    <a:pt x="9110" y="5670"/>
                    <a:pt x="10523" y="5704"/>
                  </a:cubicBezTo>
                  <a:cubicBezTo>
                    <a:pt x="10789" y="5712"/>
                    <a:pt x="11056" y="5718"/>
                    <a:pt x="11324" y="5718"/>
                  </a:cubicBezTo>
                  <a:cubicBezTo>
                    <a:pt x="12478" y="5718"/>
                    <a:pt x="13639" y="5615"/>
                    <a:pt x="14705" y="5189"/>
                  </a:cubicBezTo>
                  <a:cubicBezTo>
                    <a:pt x="15690" y="4784"/>
                    <a:pt x="16566" y="4116"/>
                    <a:pt x="17552" y="3700"/>
                  </a:cubicBezTo>
                  <a:cubicBezTo>
                    <a:pt x="18241" y="3415"/>
                    <a:pt x="18975" y="3251"/>
                    <a:pt x="19719" y="3229"/>
                  </a:cubicBezTo>
                  <a:cubicBezTo>
                    <a:pt x="20299" y="3207"/>
                    <a:pt x="20934" y="3262"/>
                    <a:pt x="21438" y="3010"/>
                  </a:cubicBezTo>
                  <a:cubicBezTo>
                    <a:pt x="21515" y="2977"/>
                    <a:pt x="21591" y="2923"/>
                    <a:pt x="21657" y="2868"/>
                  </a:cubicBezTo>
                  <a:cubicBezTo>
                    <a:pt x="22150" y="2495"/>
                    <a:pt x="22303" y="1762"/>
                    <a:pt x="22073" y="1193"/>
                  </a:cubicBezTo>
                  <a:cubicBezTo>
                    <a:pt x="21712" y="290"/>
                    <a:pt x="20973" y="1"/>
                    <a:pt x="20136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1"/>
            <p:cNvSpPr/>
            <p:nvPr/>
          </p:nvSpPr>
          <p:spPr>
            <a:xfrm>
              <a:off x="6534969" y="2931213"/>
              <a:ext cx="25266" cy="12993"/>
            </a:xfrm>
            <a:custGeom>
              <a:avLst/>
              <a:gdLst/>
              <a:ahLst/>
              <a:cxnLst/>
              <a:rect l="l" t="t" r="r" b="b"/>
              <a:pathLst>
                <a:path w="877" h="451" extrusionOk="0">
                  <a:moveTo>
                    <a:pt x="876" y="1"/>
                  </a:moveTo>
                  <a:cubicBezTo>
                    <a:pt x="580" y="122"/>
                    <a:pt x="285" y="264"/>
                    <a:pt x="11" y="428"/>
                  </a:cubicBezTo>
                  <a:cubicBezTo>
                    <a:pt x="11" y="439"/>
                    <a:pt x="0" y="439"/>
                    <a:pt x="0" y="450"/>
                  </a:cubicBezTo>
                  <a:cubicBezTo>
                    <a:pt x="274" y="286"/>
                    <a:pt x="570" y="144"/>
                    <a:pt x="876" y="23"/>
                  </a:cubicBezTo>
                  <a:lnTo>
                    <a:pt x="876" y="1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1"/>
            <p:cNvSpPr/>
            <p:nvPr/>
          </p:nvSpPr>
          <p:spPr>
            <a:xfrm>
              <a:off x="6554185" y="2902835"/>
              <a:ext cx="13281" cy="6050"/>
            </a:xfrm>
            <a:custGeom>
              <a:avLst/>
              <a:gdLst/>
              <a:ahLst/>
              <a:cxnLst/>
              <a:rect l="l" t="t" r="r" b="b"/>
              <a:pathLst>
                <a:path w="461" h="210" extrusionOk="0">
                  <a:moveTo>
                    <a:pt x="460" y="1"/>
                  </a:moveTo>
                  <a:cubicBezTo>
                    <a:pt x="458" y="1"/>
                    <a:pt x="456" y="1"/>
                    <a:pt x="454" y="2"/>
                  </a:cubicBezTo>
                  <a:lnTo>
                    <a:pt x="454" y="2"/>
                  </a:lnTo>
                  <a:cubicBezTo>
                    <a:pt x="456" y="2"/>
                    <a:pt x="458" y="1"/>
                    <a:pt x="460" y="1"/>
                  </a:cubicBezTo>
                  <a:close/>
                  <a:moveTo>
                    <a:pt x="454" y="2"/>
                  </a:moveTo>
                  <a:cubicBezTo>
                    <a:pt x="381" y="24"/>
                    <a:pt x="317" y="56"/>
                    <a:pt x="253" y="78"/>
                  </a:cubicBezTo>
                  <a:cubicBezTo>
                    <a:pt x="165" y="110"/>
                    <a:pt x="88" y="154"/>
                    <a:pt x="12" y="198"/>
                  </a:cubicBezTo>
                  <a:cubicBezTo>
                    <a:pt x="12" y="198"/>
                    <a:pt x="12" y="203"/>
                    <a:pt x="9" y="206"/>
                  </a:cubicBezTo>
                  <a:lnTo>
                    <a:pt x="9" y="206"/>
                  </a:lnTo>
                  <a:cubicBezTo>
                    <a:pt x="94" y="173"/>
                    <a:pt x="178" y="131"/>
                    <a:pt x="253" y="88"/>
                  </a:cubicBezTo>
                  <a:cubicBezTo>
                    <a:pt x="319" y="66"/>
                    <a:pt x="384" y="34"/>
                    <a:pt x="450" y="12"/>
                  </a:cubicBezTo>
                  <a:cubicBezTo>
                    <a:pt x="450" y="12"/>
                    <a:pt x="450" y="6"/>
                    <a:pt x="454" y="2"/>
                  </a:cubicBezTo>
                  <a:close/>
                  <a:moveTo>
                    <a:pt x="9" y="206"/>
                  </a:moveTo>
                  <a:cubicBezTo>
                    <a:pt x="6" y="207"/>
                    <a:pt x="3" y="208"/>
                    <a:pt x="1" y="209"/>
                  </a:cubicBezTo>
                  <a:cubicBezTo>
                    <a:pt x="5" y="209"/>
                    <a:pt x="7" y="208"/>
                    <a:pt x="9" y="206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1"/>
            <p:cNvSpPr/>
            <p:nvPr/>
          </p:nvSpPr>
          <p:spPr>
            <a:xfrm>
              <a:off x="7102094" y="2278695"/>
              <a:ext cx="807199" cy="670610"/>
            </a:xfrm>
            <a:custGeom>
              <a:avLst/>
              <a:gdLst/>
              <a:ahLst/>
              <a:cxnLst/>
              <a:rect l="l" t="t" r="r" b="b"/>
              <a:pathLst>
                <a:path w="28018" h="23277" extrusionOk="0">
                  <a:moveTo>
                    <a:pt x="7609" y="0"/>
                  </a:moveTo>
                  <a:cubicBezTo>
                    <a:pt x="5645" y="0"/>
                    <a:pt x="3625" y="636"/>
                    <a:pt x="2410" y="2154"/>
                  </a:cubicBezTo>
                  <a:cubicBezTo>
                    <a:pt x="1709" y="3041"/>
                    <a:pt x="1347" y="4136"/>
                    <a:pt x="1052" y="5231"/>
                  </a:cubicBezTo>
                  <a:cubicBezTo>
                    <a:pt x="307" y="8023"/>
                    <a:pt x="1" y="10924"/>
                    <a:pt x="143" y="13815"/>
                  </a:cubicBezTo>
                  <a:cubicBezTo>
                    <a:pt x="176" y="14548"/>
                    <a:pt x="252" y="15292"/>
                    <a:pt x="592" y="15949"/>
                  </a:cubicBezTo>
                  <a:cubicBezTo>
                    <a:pt x="1238" y="17154"/>
                    <a:pt x="2639" y="17713"/>
                    <a:pt x="3865" y="18326"/>
                  </a:cubicBezTo>
                  <a:cubicBezTo>
                    <a:pt x="7281" y="20044"/>
                    <a:pt x="10281" y="23034"/>
                    <a:pt x="14113" y="23263"/>
                  </a:cubicBezTo>
                  <a:cubicBezTo>
                    <a:pt x="14263" y="23272"/>
                    <a:pt x="14413" y="23276"/>
                    <a:pt x="14563" y="23276"/>
                  </a:cubicBezTo>
                  <a:cubicBezTo>
                    <a:pt x="17336" y="23276"/>
                    <a:pt x="19986" y="21763"/>
                    <a:pt x="21887" y="19716"/>
                  </a:cubicBezTo>
                  <a:cubicBezTo>
                    <a:pt x="23891" y="17548"/>
                    <a:pt x="25193" y="14844"/>
                    <a:pt x="26398" y="12161"/>
                  </a:cubicBezTo>
                  <a:cubicBezTo>
                    <a:pt x="27219" y="10333"/>
                    <a:pt x="28018" y="8220"/>
                    <a:pt x="27197" y="6402"/>
                  </a:cubicBezTo>
                  <a:cubicBezTo>
                    <a:pt x="26660" y="5220"/>
                    <a:pt x="25522" y="4399"/>
                    <a:pt x="24307" y="3939"/>
                  </a:cubicBezTo>
                  <a:cubicBezTo>
                    <a:pt x="23102" y="3468"/>
                    <a:pt x="21799" y="3315"/>
                    <a:pt x="20519" y="3107"/>
                  </a:cubicBezTo>
                  <a:cubicBezTo>
                    <a:pt x="18536" y="2779"/>
                    <a:pt x="16588" y="2307"/>
                    <a:pt x="14672" y="1706"/>
                  </a:cubicBezTo>
                  <a:cubicBezTo>
                    <a:pt x="12592" y="1037"/>
                    <a:pt x="10522" y="217"/>
                    <a:pt x="8344" y="30"/>
                  </a:cubicBezTo>
                  <a:cubicBezTo>
                    <a:pt x="8101" y="10"/>
                    <a:pt x="7855" y="0"/>
                    <a:pt x="7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1"/>
            <p:cNvSpPr/>
            <p:nvPr/>
          </p:nvSpPr>
          <p:spPr>
            <a:xfrm>
              <a:off x="7102094" y="2282700"/>
              <a:ext cx="807199" cy="666606"/>
            </a:xfrm>
            <a:custGeom>
              <a:avLst/>
              <a:gdLst/>
              <a:ahLst/>
              <a:cxnLst/>
              <a:rect l="l" t="t" r="r" b="b"/>
              <a:pathLst>
                <a:path w="28018" h="23138" extrusionOk="0">
                  <a:moveTo>
                    <a:pt x="6274" y="1"/>
                  </a:moveTo>
                  <a:cubicBezTo>
                    <a:pt x="5845" y="1"/>
                    <a:pt x="5340" y="152"/>
                    <a:pt x="4982" y="275"/>
                  </a:cubicBezTo>
                  <a:cubicBezTo>
                    <a:pt x="3986" y="625"/>
                    <a:pt x="3077" y="1194"/>
                    <a:pt x="2420" y="2015"/>
                  </a:cubicBezTo>
                  <a:cubicBezTo>
                    <a:pt x="1719" y="2902"/>
                    <a:pt x="1347" y="3997"/>
                    <a:pt x="1052" y="5092"/>
                  </a:cubicBezTo>
                  <a:cubicBezTo>
                    <a:pt x="307" y="7884"/>
                    <a:pt x="1" y="10785"/>
                    <a:pt x="143" y="13676"/>
                  </a:cubicBezTo>
                  <a:cubicBezTo>
                    <a:pt x="187" y="14409"/>
                    <a:pt x="252" y="15153"/>
                    <a:pt x="592" y="15810"/>
                  </a:cubicBezTo>
                  <a:cubicBezTo>
                    <a:pt x="1238" y="17015"/>
                    <a:pt x="2639" y="17574"/>
                    <a:pt x="3865" y="18187"/>
                  </a:cubicBezTo>
                  <a:cubicBezTo>
                    <a:pt x="7293" y="19905"/>
                    <a:pt x="10293" y="22895"/>
                    <a:pt x="14113" y="23124"/>
                  </a:cubicBezTo>
                  <a:cubicBezTo>
                    <a:pt x="14264" y="23133"/>
                    <a:pt x="14414" y="23137"/>
                    <a:pt x="14565" y="23137"/>
                  </a:cubicBezTo>
                  <a:cubicBezTo>
                    <a:pt x="17347" y="23137"/>
                    <a:pt x="19997" y="21624"/>
                    <a:pt x="21898" y="19577"/>
                  </a:cubicBezTo>
                  <a:cubicBezTo>
                    <a:pt x="23901" y="17409"/>
                    <a:pt x="25193" y="14705"/>
                    <a:pt x="26409" y="12022"/>
                  </a:cubicBezTo>
                  <a:cubicBezTo>
                    <a:pt x="27219" y="10194"/>
                    <a:pt x="28018" y="8081"/>
                    <a:pt x="27197" y="6263"/>
                  </a:cubicBezTo>
                  <a:cubicBezTo>
                    <a:pt x="27033" y="5891"/>
                    <a:pt x="26781" y="5453"/>
                    <a:pt x="26463" y="5180"/>
                  </a:cubicBezTo>
                  <a:cubicBezTo>
                    <a:pt x="26200" y="4949"/>
                    <a:pt x="25850" y="4895"/>
                    <a:pt x="25653" y="4577"/>
                  </a:cubicBezTo>
                  <a:lnTo>
                    <a:pt x="25653" y="4577"/>
                  </a:lnTo>
                  <a:cubicBezTo>
                    <a:pt x="26234" y="5552"/>
                    <a:pt x="26080" y="6888"/>
                    <a:pt x="25456" y="7774"/>
                  </a:cubicBezTo>
                  <a:cubicBezTo>
                    <a:pt x="25084" y="8300"/>
                    <a:pt x="24613" y="8727"/>
                    <a:pt x="24197" y="9209"/>
                  </a:cubicBezTo>
                  <a:cubicBezTo>
                    <a:pt x="23037" y="10511"/>
                    <a:pt x="22259" y="12099"/>
                    <a:pt x="21416" y="13632"/>
                  </a:cubicBezTo>
                  <a:cubicBezTo>
                    <a:pt x="21230" y="13971"/>
                    <a:pt x="21011" y="14343"/>
                    <a:pt x="20639" y="14475"/>
                  </a:cubicBezTo>
                  <a:cubicBezTo>
                    <a:pt x="20551" y="14507"/>
                    <a:pt x="20461" y="14522"/>
                    <a:pt x="20371" y="14522"/>
                  </a:cubicBezTo>
                  <a:cubicBezTo>
                    <a:pt x="19884" y="14522"/>
                    <a:pt x="19414" y="14075"/>
                    <a:pt x="19358" y="13566"/>
                  </a:cubicBezTo>
                  <a:cubicBezTo>
                    <a:pt x="19292" y="12964"/>
                    <a:pt x="19686" y="12384"/>
                    <a:pt x="20190" y="12044"/>
                  </a:cubicBezTo>
                  <a:lnTo>
                    <a:pt x="20190" y="12044"/>
                  </a:lnTo>
                  <a:cubicBezTo>
                    <a:pt x="19292" y="12132"/>
                    <a:pt x="18723" y="12570"/>
                    <a:pt x="17989" y="13019"/>
                  </a:cubicBezTo>
                  <a:cubicBezTo>
                    <a:pt x="17794" y="13141"/>
                    <a:pt x="17492" y="13264"/>
                    <a:pt x="17249" y="13264"/>
                  </a:cubicBezTo>
                  <a:cubicBezTo>
                    <a:pt x="17014" y="13264"/>
                    <a:pt x="16835" y="13150"/>
                    <a:pt x="16862" y="12810"/>
                  </a:cubicBezTo>
                  <a:cubicBezTo>
                    <a:pt x="16916" y="12231"/>
                    <a:pt x="17923" y="11387"/>
                    <a:pt x="18307" y="10993"/>
                  </a:cubicBezTo>
                  <a:cubicBezTo>
                    <a:pt x="18843" y="10446"/>
                    <a:pt x="19402" y="9920"/>
                    <a:pt x="19884" y="9329"/>
                  </a:cubicBezTo>
                  <a:cubicBezTo>
                    <a:pt x="19971" y="9219"/>
                    <a:pt x="20059" y="9088"/>
                    <a:pt x="20059" y="8946"/>
                  </a:cubicBezTo>
                  <a:cubicBezTo>
                    <a:pt x="20047" y="8694"/>
                    <a:pt x="19741" y="8574"/>
                    <a:pt x="19489" y="8552"/>
                  </a:cubicBezTo>
                  <a:cubicBezTo>
                    <a:pt x="19434" y="8548"/>
                    <a:pt x="19379" y="8546"/>
                    <a:pt x="19325" y="8546"/>
                  </a:cubicBezTo>
                  <a:cubicBezTo>
                    <a:pt x="18317" y="8546"/>
                    <a:pt x="17405" y="9205"/>
                    <a:pt x="16730" y="9953"/>
                  </a:cubicBezTo>
                  <a:cubicBezTo>
                    <a:pt x="16161" y="10577"/>
                    <a:pt x="15690" y="11289"/>
                    <a:pt x="15329" y="12055"/>
                  </a:cubicBezTo>
                  <a:cubicBezTo>
                    <a:pt x="15460" y="10785"/>
                    <a:pt x="15909" y="9537"/>
                    <a:pt x="16609" y="8464"/>
                  </a:cubicBezTo>
                  <a:cubicBezTo>
                    <a:pt x="16960" y="7927"/>
                    <a:pt x="17387" y="7358"/>
                    <a:pt x="17300" y="6734"/>
                  </a:cubicBezTo>
                  <a:cubicBezTo>
                    <a:pt x="17278" y="6635"/>
                    <a:pt x="17256" y="6537"/>
                    <a:pt x="17179" y="6460"/>
                  </a:cubicBezTo>
                  <a:cubicBezTo>
                    <a:pt x="17103" y="6369"/>
                    <a:pt x="16991" y="6334"/>
                    <a:pt x="16870" y="6334"/>
                  </a:cubicBezTo>
                  <a:cubicBezTo>
                    <a:pt x="16731" y="6334"/>
                    <a:pt x="16579" y="6380"/>
                    <a:pt x="16456" y="6438"/>
                  </a:cubicBezTo>
                  <a:cubicBezTo>
                    <a:pt x="15614" y="6844"/>
                    <a:pt x="15000" y="7621"/>
                    <a:pt x="14628" y="8475"/>
                  </a:cubicBezTo>
                  <a:cubicBezTo>
                    <a:pt x="14256" y="9329"/>
                    <a:pt x="14103" y="10260"/>
                    <a:pt x="14015" y="11190"/>
                  </a:cubicBezTo>
                  <a:cubicBezTo>
                    <a:pt x="13347" y="8902"/>
                    <a:pt x="14201" y="6428"/>
                    <a:pt x="13894" y="4073"/>
                  </a:cubicBezTo>
                  <a:cubicBezTo>
                    <a:pt x="13850" y="3767"/>
                    <a:pt x="13730" y="3406"/>
                    <a:pt x="13434" y="3351"/>
                  </a:cubicBezTo>
                  <a:cubicBezTo>
                    <a:pt x="13413" y="3347"/>
                    <a:pt x="13391" y="3346"/>
                    <a:pt x="13370" y="3346"/>
                  </a:cubicBezTo>
                  <a:cubicBezTo>
                    <a:pt x="13250" y="3346"/>
                    <a:pt x="13131" y="3394"/>
                    <a:pt x="13030" y="3450"/>
                  </a:cubicBezTo>
                  <a:cubicBezTo>
                    <a:pt x="12417" y="3767"/>
                    <a:pt x="11989" y="4402"/>
                    <a:pt x="11847" y="5092"/>
                  </a:cubicBezTo>
                  <a:cubicBezTo>
                    <a:pt x="11704" y="5771"/>
                    <a:pt x="11814" y="6482"/>
                    <a:pt x="12077" y="7129"/>
                  </a:cubicBezTo>
                  <a:cubicBezTo>
                    <a:pt x="12383" y="7905"/>
                    <a:pt x="12931" y="8694"/>
                    <a:pt x="12701" y="9493"/>
                  </a:cubicBezTo>
                  <a:cubicBezTo>
                    <a:pt x="12220" y="8639"/>
                    <a:pt x="11573" y="7686"/>
                    <a:pt x="10599" y="7665"/>
                  </a:cubicBezTo>
                  <a:cubicBezTo>
                    <a:pt x="10592" y="7664"/>
                    <a:pt x="10586" y="7664"/>
                    <a:pt x="10579" y="7664"/>
                  </a:cubicBezTo>
                  <a:cubicBezTo>
                    <a:pt x="9843" y="7664"/>
                    <a:pt x="9216" y="8229"/>
                    <a:pt x="8814" y="8847"/>
                  </a:cubicBezTo>
                  <a:cubicBezTo>
                    <a:pt x="9001" y="6920"/>
                    <a:pt x="9898" y="5136"/>
                    <a:pt x="10347" y="3253"/>
                  </a:cubicBezTo>
                  <a:cubicBezTo>
                    <a:pt x="10434" y="2859"/>
                    <a:pt x="10478" y="2365"/>
                    <a:pt x="10172" y="2103"/>
                  </a:cubicBezTo>
                  <a:cubicBezTo>
                    <a:pt x="10039" y="1998"/>
                    <a:pt x="9871" y="1956"/>
                    <a:pt x="9701" y="1956"/>
                  </a:cubicBezTo>
                  <a:cubicBezTo>
                    <a:pt x="9605" y="1956"/>
                    <a:pt x="9508" y="1969"/>
                    <a:pt x="9417" y="1993"/>
                  </a:cubicBezTo>
                  <a:cubicBezTo>
                    <a:pt x="8650" y="2202"/>
                    <a:pt x="8190" y="2979"/>
                    <a:pt x="7872" y="3713"/>
                  </a:cubicBezTo>
                  <a:cubicBezTo>
                    <a:pt x="7237" y="5190"/>
                    <a:pt x="6843" y="6756"/>
                    <a:pt x="6712" y="8355"/>
                  </a:cubicBezTo>
                  <a:cubicBezTo>
                    <a:pt x="6274" y="8146"/>
                    <a:pt x="6121" y="7610"/>
                    <a:pt x="6110" y="7129"/>
                  </a:cubicBezTo>
                  <a:cubicBezTo>
                    <a:pt x="6088" y="6176"/>
                    <a:pt x="6439" y="5267"/>
                    <a:pt x="6602" y="4336"/>
                  </a:cubicBezTo>
                  <a:cubicBezTo>
                    <a:pt x="6633" y="4204"/>
                    <a:pt x="6682" y="2254"/>
                    <a:pt x="6372" y="2254"/>
                  </a:cubicBezTo>
                  <a:cubicBezTo>
                    <a:pt x="6349" y="2254"/>
                    <a:pt x="6324" y="2265"/>
                    <a:pt x="6297" y="2288"/>
                  </a:cubicBezTo>
                  <a:lnTo>
                    <a:pt x="6297" y="2288"/>
                  </a:lnTo>
                  <a:cubicBezTo>
                    <a:pt x="6680" y="1960"/>
                    <a:pt x="7040" y="1533"/>
                    <a:pt x="7106" y="1030"/>
                  </a:cubicBezTo>
                  <a:cubicBezTo>
                    <a:pt x="7221" y="231"/>
                    <a:pt x="6805" y="1"/>
                    <a:pt x="6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1"/>
            <p:cNvSpPr/>
            <p:nvPr/>
          </p:nvSpPr>
          <p:spPr>
            <a:xfrm>
              <a:off x="7731708" y="2374172"/>
              <a:ext cx="133131" cy="57764"/>
            </a:xfrm>
            <a:custGeom>
              <a:avLst/>
              <a:gdLst/>
              <a:ahLst/>
              <a:cxnLst/>
              <a:rect l="l" t="t" r="r" b="b"/>
              <a:pathLst>
                <a:path w="4621" h="2005" extrusionOk="0">
                  <a:moveTo>
                    <a:pt x="0" y="1"/>
                  </a:moveTo>
                  <a:cubicBezTo>
                    <a:pt x="832" y="143"/>
                    <a:pt x="1664" y="319"/>
                    <a:pt x="2453" y="625"/>
                  </a:cubicBezTo>
                  <a:cubicBezTo>
                    <a:pt x="3252" y="920"/>
                    <a:pt x="4007" y="1380"/>
                    <a:pt x="4587" y="1983"/>
                  </a:cubicBezTo>
                  <a:lnTo>
                    <a:pt x="4609" y="2005"/>
                  </a:lnTo>
                  <a:lnTo>
                    <a:pt x="4621" y="2005"/>
                  </a:lnTo>
                  <a:cubicBezTo>
                    <a:pt x="4029" y="1380"/>
                    <a:pt x="3263" y="920"/>
                    <a:pt x="2453" y="614"/>
                  </a:cubicBezTo>
                  <a:cubicBezTo>
                    <a:pt x="1643" y="307"/>
                    <a:pt x="821" y="13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1"/>
            <p:cNvSpPr/>
            <p:nvPr/>
          </p:nvSpPr>
          <p:spPr>
            <a:xfrm>
              <a:off x="7780915" y="2414563"/>
              <a:ext cx="115470" cy="207893"/>
            </a:xfrm>
            <a:custGeom>
              <a:avLst/>
              <a:gdLst/>
              <a:ahLst/>
              <a:cxnLst/>
              <a:rect l="l" t="t" r="r" b="b"/>
              <a:pathLst>
                <a:path w="4008" h="7216" extrusionOk="0">
                  <a:moveTo>
                    <a:pt x="2091" y="0"/>
                  </a:moveTo>
                  <a:lnTo>
                    <a:pt x="2091" y="0"/>
                  </a:lnTo>
                  <a:cubicBezTo>
                    <a:pt x="2584" y="822"/>
                    <a:pt x="2551" y="1917"/>
                    <a:pt x="2146" y="2770"/>
                  </a:cubicBezTo>
                  <a:cubicBezTo>
                    <a:pt x="2212" y="3153"/>
                    <a:pt x="2234" y="3537"/>
                    <a:pt x="2222" y="3931"/>
                  </a:cubicBezTo>
                  <a:cubicBezTo>
                    <a:pt x="2212" y="4161"/>
                    <a:pt x="2190" y="4391"/>
                    <a:pt x="2168" y="4620"/>
                  </a:cubicBezTo>
                  <a:cubicBezTo>
                    <a:pt x="2376" y="4435"/>
                    <a:pt x="2584" y="4270"/>
                    <a:pt x="2825" y="4139"/>
                  </a:cubicBezTo>
                  <a:cubicBezTo>
                    <a:pt x="3186" y="3931"/>
                    <a:pt x="3570" y="3788"/>
                    <a:pt x="3964" y="3701"/>
                  </a:cubicBezTo>
                  <a:cubicBezTo>
                    <a:pt x="4007" y="3011"/>
                    <a:pt x="3920" y="2321"/>
                    <a:pt x="3635" y="1676"/>
                  </a:cubicBezTo>
                  <a:cubicBezTo>
                    <a:pt x="3449" y="1281"/>
                    <a:pt x="3208" y="920"/>
                    <a:pt x="2913" y="603"/>
                  </a:cubicBezTo>
                  <a:lnTo>
                    <a:pt x="2901" y="603"/>
                  </a:lnTo>
                  <a:lnTo>
                    <a:pt x="2879" y="581"/>
                  </a:lnTo>
                  <a:cubicBezTo>
                    <a:pt x="2617" y="372"/>
                    <a:pt x="2278" y="307"/>
                    <a:pt x="2091" y="0"/>
                  </a:cubicBezTo>
                  <a:close/>
                  <a:moveTo>
                    <a:pt x="2135" y="2781"/>
                  </a:moveTo>
                  <a:cubicBezTo>
                    <a:pt x="2069" y="2924"/>
                    <a:pt x="1982" y="3066"/>
                    <a:pt x="1894" y="3197"/>
                  </a:cubicBezTo>
                  <a:cubicBezTo>
                    <a:pt x="1522" y="3723"/>
                    <a:pt x="1051" y="4150"/>
                    <a:pt x="635" y="4632"/>
                  </a:cubicBezTo>
                  <a:cubicBezTo>
                    <a:pt x="580" y="4686"/>
                    <a:pt x="536" y="4741"/>
                    <a:pt x="493" y="4796"/>
                  </a:cubicBezTo>
                  <a:cubicBezTo>
                    <a:pt x="405" y="5289"/>
                    <a:pt x="307" y="5770"/>
                    <a:pt x="219" y="6219"/>
                  </a:cubicBezTo>
                  <a:cubicBezTo>
                    <a:pt x="164" y="6547"/>
                    <a:pt x="88" y="6887"/>
                    <a:pt x="0" y="7216"/>
                  </a:cubicBezTo>
                  <a:cubicBezTo>
                    <a:pt x="317" y="6832"/>
                    <a:pt x="635" y="6449"/>
                    <a:pt x="920" y="6066"/>
                  </a:cubicBezTo>
                  <a:cubicBezTo>
                    <a:pt x="1303" y="5562"/>
                    <a:pt x="1686" y="5048"/>
                    <a:pt x="2157" y="4632"/>
                  </a:cubicBezTo>
                  <a:cubicBezTo>
                    <a:pt x="2179" y="4401"/>
                    <a:pt x="2201" y="4161"/>
                    <a:pt x="2212" y="3931"/>
                  </a:cubicBezTo>
                  <a:cubicBezTo>
                    <a:pt x="2222" y="3547"/>
                    <a:pt x="2201" y="3153"/>
                    <a:pt x="2135" y="2781"/>
                  </a:cubicBezTo>
                  <a:close/>
                </a:path>
              </a:pathLst>
            </a:custGeom>
            <a:solidFill>
              <a:srgbClr val="A005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1"/>
            <p:cNvSpPr/>
            <p:nvPr/>
          </p:nvSpPr>
          <p:spPr>
            <a:xfrm>
              <a:off x="7291664" y="2360631"/>
              <a:ext cx="2564" cy="3803"/>
            </a:xfrm>
            <a:custGeom>
              <a:avLst/>
              <a:gdLst/>
              <a:ahLst/>
              <a:cxnLst/>
              <a:rect l="l" t="t" r="r" b="b"/>
              <a:pathLst>
                <a:path w="89" h="132" extrusionOk="0">
                  <a:moveTo>
                    <a:pt x="88" y="0"/>
                  </a:moveTo>
                  <a:cubicBezTo>
                    <a:pt x="56" y="44"/>
                    <a:pt x="34" y="88"/>
                    <a:pt x="1" y="132"/>
                  </a:cubicBezTo>
                  <a:lnTo>
                    <a:pt x="1" y="132"/>
                  </a:lnTo>
                  <a:cubicBezTo>
                    <a:pt x="34" y="88"/>
                    <a:pt x="56" y="44"/>
                    <a:pt x="88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1"/>
            <p:cNvSpPr/>
            <p:nvPr/>
          </p:nvSpPr>
          <p:spPr>
            <a:xfrm>
              <a:off x="7585007" y="2451757"/>
              <a:ext cx="27802" cy="13627"/>
            </a:xfrm>
            <a:custGeom>
              <a:avLst/>
              <a:gdLst/>
              <a:ahLst/>
              <a:cxnLst/>
              <a:rect l="l" t="t" r="r" b="b"/>
              <a:pathLst>
                <a:path w="965" h="473" extrusionOk="0">
                  <a:moveTo>
                    <a:pt x="964" y="1"/>
                  </a:moveTo>
                  <a:cubicBezTo>
                    <a:pt x="713" y="89"/>
                    <a:pt x="472" y="198"/>
                    <a:pt x="242" y="329"/>
                  </a:cubicBezTo>
                  <a:cubicBezTo>
                    <a:pt x="165" y="373"/>
                    <a:pt x="78" y="428"/>
                    <a:pt x="1" y="472"/>
                  </a:cubicBezTo>
                  <a:lnTo>
                    <a:pt x="23" y="472"/>
                  </a:lnTo>
                  <a:cubicBezTo>
                    <a:pt x="88" y="428"/>
                    <a:pt x="165" y="373"/>
                    <a:pt x="253" y="329"/>
                  </a:cubicBezTo>
                  <a:cubicBezTo>
                    <a:pt x="482" y="209"/>
                    <a:pt x="723" y="89"/>
                    <a:pt x="964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1"/>
            <p:cNvSpPr/>
            <p:nvPr/>
          </p:nvSpPr>
          <p:spPr>
            <a:xfrm>
              <a:off x="7542109" y="2583937"/>
              <a:ext cx="29674" cy="70700"/>
            </a:xfrm>
            <a:custGeom>
              <a:avLst/>
              <a:gdLst/>
              <a:ahLst/>
              <a:cxnLst/>
              <a:rect l="l" t="t" r="r" b="b"/>
              <a:pathLst>
                <a:path w="1030" h="2454" extrusionOk="0">
                  <a:moveTo>
                    <a:pt x="1030" y="1"/>
                  </a:moveTo>
                  <a:cubicBezTo>
                    <a:pt x="1020" y="16"/>
                    <a:pt x="1009" y="31"/>
                    <a:pt x="999" y="46"/>
                  </a:cubicBezTo>
                  <a:lnTo>
                    <a:pt x="999" y="46"/>
                  </a:lnTo>
                  <a:cubicBezTo>
                    <a:pt x="1009" y="31"/>
                    <a:pt x="1020" y="16"/>
                    <a:pt x="1030" y="1"/>
                  </a:cubicBezTo>
                  <a:close/>
                  <a:moveTo>
                    <a:pt x="999" y="46"/>
                  </a:moveTo>
                  <a:cubicBezTo>
                    <a:pt x="965" y="93"/>
                    <a:pt x="930" y="136"/>
                    <a:pt x="888" y="187"/>
                  </a:cubicBezTo>
                  <a:cubicBezTo>
                    <a:pt x="647" y="581"/>
                    <a:pt x="439" y="986"/>
                    <a:pt x="275" y="1424"/>
                  </a:cubicBezTo>
                  <a:cubicBezTo>
                    <a:pt x="154" y="1763"/>
                    <a:pt x="56" y="2103"/>
                    <a:pt x="1" y="2453"/>
                  </a:cubicBezTo>
                  <a:cubicBezTo>
                    <a:pt x="66" y="2103"/>
                    <a:pt x="165" y="1763"/>
                    <a:pt x="285" y="1424"/>
                  </a:cubicBezTo>
                  <a:cubicBezTo>
                    <a:pt x="466" y="938"/>
                    <a:pt x="706" y="472"/>
                    <a:pt x="999" y="46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1"/>
            <p:cNvSpPr/>
            <p:nvPr/>
          </p:nvSpPr>
          <p:spPr>
            <a:xfrm>
              <a:off x="7626638" y="2630004"/>
              <a:ext cx="55258" cy="57447"/>
            </a:xfrm>
            <a:custGeom>
              <a:avLst/>
              <a:gdLst/>
              <a:ahLst/>
              <a:cxnLst/>
              <a:rect l="l" t="t" r="r" b="b"/>
              <a:pathLst>
                <a:path w="1918" h="1994" extrusionOk="0">
                  <a:moveTo>
                    <a:pt x="1884" y="0"/>
                  </a:moveTo>
                  <a:cubicBezTo>
                    <a:pt x="1797" y="55"/>
                    <a:pt x="1720" y="99"/>
                    <a:pt x="1643" y="154"/>
                  </a:cubicBezTo>
                  <a:cubicBezTo>
                    <a:pt x="1304" y="383"/>
                    <a:pt x="986" y="657"/>
                    <a:pt x="713" y="964"/>
                  </a:cubicBezTo>
                  <a:cubicBezTo>
                    <a:pt x="570" y="1128"/>
                    <a:pt x="439" y="1281"/>
                    <a:pt x="319" y="1456"/>
                  </a:cubicBezTo>
                  <a:cubicBezTo>
                    <a:pt x="209" y="1631"/>
                    <a:pt x="100" y="1807"/>
                    <a:pt x="1" y="1993"/>
                  </a:cubicBezTo>
                  <a:cubicBezTo>
                    <a:pt x="100" y="1807"/>
                    <a:pt x="209" y="1631"/>
                    <a:pt x="329" y="1456"/>
                  </a:cubicBezTo>
                  <a:cubicBezTo>
                    <a:pt x="450" y="1292"/>
                    <a:pt x="582" y="1128"/>
                    <a:pt x="724" y="974"/>
                  </a:cubicBezTo>
                  <a:cubicBezTo>
                    <a:pt x="998" y="668"/>
                    <a:pt x="1315" y="395"/>
                    <a:pt x="1655" y="164"/>
                  </a:cubicBezTo>
                  <a:lnTo>
                    <a:pt x="19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1"/>
            <p:cNvSpPr/>
            <p:nvPr/>
          </p:nvSpPr>
          <p:spPr>
            <a:xfrm>
              <a:off x="7222894" y="2431590"/>
              <a:ext cx="6972" cy="102564"/>
            </a:xfrm>
            <a:custGeom>
              <a:avLst/>
              <a:gdLst/>
              <a:ahLst/>
              <a:cxnLst/>
              <a:rect l="l" t="t" r="r" b="b"/>
              <a:pathLst>
                <a:path w="242" h="3560" extrusionOk="0">
                  <a:moveTo>
                    <a:pt x="220" y="0"/>
                  </a:moveTo>
                  <a:lnTo>
                    <a:pt x="144" y="209"/>
                  </a:lnTo>
                  <a:lnTo>
                    <a:pt x="88" y="428"/>
                  </a:lnTo>
                  <a:lnTo>
                    <a:pt x="154" y="209"/>
                  </a:lnTo>
                  <a:lnTo>
                    <a:pt x="220" y="0"/>
                  </a:lnTo>
                  <a:close/>
                  <a:moveTo>
                    <a:pt x="88" y="428"/>
                  </a:moveTo>
                  <a:lnTo>
                    <a:pt x="45" y="592"/>
                  </a:lnTo>
                  <a:cubicBezTo>
                    <a:pt x="45" y="625"/>
                    <a:pt x="45" y="657"/>
                    <a:pt x="34" y="690"/>
                  </a:cubicBezTo>
                  <a:lnTo>
                    <a:pt x="45" y="657"/>
                  </a:lnTo>
                  <a:lnTo>
                    <a:pt x="88" y="428"/>
                  </a:lnTo>
                  <a:close/>
                  <a:moveTo>
                    <a:pt x="1" y="2727"/>
                  </a:moveTo>
                  <a:lnTo>
                    <a:pt x="34" y="2902"/>
                  </a:lnTo>
                  <a:lnTo>
                    <a:pt x="88" y="3121"/>
                  </a:lnTo>
                  <a:lnTo>
                    <a:pt x="154" y="3340"/>
                  </a:lnTo>
                  <a:lnTo>
                    <a:pt x="242" y="3559"/>
                  </a:lnTo>
                  <a:lnTo>
                    <a:pt x="165" y="3340"/>
                  </a:lnTo>
                  <a:lnTo>
                    <a:pt x="100" y="3121"/>
                  </a:lnTo>
                  <a:lnTo>
                    <a:pt x="45" y="2902"/>
                  </a:lnTo>
                  <a:lnTo>
                    <a:pt x="12" y="2727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1"/>
            <p:cNvSpPr/>
            <p:nvPr/>
          </p:nvSpPr>
          <p:spPr>
            <a:xfrm>
              <a:off x="7842396" y="2494367"/>
              <a:ext cx="2881" cy="53644"/>
            </a:xfrm>
            <a:custGeom>
              <a:avLst/>
              <a:gdLst/>
              <a:ahLst/>
              <a:cxnLst/>
              <a:rect l="l" t="t" r="r" b="b"/>
              <a:pathLst>
                <a:path w="100" h="1862" extrusionOk="0">
                  <a:moveTo>
                    <a:pt x="12" y="0"/>
                  </a:moveTo>
                  <a:cubicBezTo>
                    <a:pt x="12" y="0"/>
                    <a:pt x="1" y="0"/>
                    <a:pt x="1" y="11"/>
                  </a:cubicBezTo>
                  <a:cubicBezTo>
                    <a:pt x="67" y="383"/>
                    <a:pt x="88" y="777"/>
                    <a:pt x="78" y="1161"/>
                  </a:cubicBezTo>
                  <a:cubicBezTo>
                    <a:pt x="67" y="1391"/>
                    <a:pt x="45" y="1631"/>
                    <a:pt x="23" y="1862"/>
                  </a:cubicBezTo>
                  <a:lnTo>
                    <a:pt x="34" y="1850"/>
                  </a:lnTo>
                  <a:cubicBezTo>
                    <a:pt x="56" y="1621"/>
                    <a:pt x="78" y="1391"/>
                    <a:pt x="88" y="1161"/>
                  </a:cubicBezTo>
                  <a:cubicBezTo>
                    <a:pt x="100" y="767"/>
                    <a:pt x="78" y="383"/>
                    <a:pt x="12" y="0"/>
                  </a:cubicBezTo>
                  <a:close/>
                </a:path>
              </a:pathLst>
            </a:custGeom>
            <a:solidFill>
              <a:srgbClr val="8E04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1"/>
            <p:cNvSpPr/>
            <p:nvPr/>
          </p:nvSpPr>
          <p:spPr>
            <a:xfrm>
              <a:off x="7674606" y="2518106"/>
              <a:ext cx="593342" cy="517975"/>
            </a:xfrm>
            <a:custGeom>
              <a:avLst/>
              <a:gdLst/>
              <a:ahLst/>
              <a:cxnLst/>
              <a:rect l="l" t="t" r="r" b="b"/>
              <a:pathLst>
                <a:path w="20595" h="17979" extrusionOk="0">
                  <a:moveTo>
                    <a:pt x="8773" y="1"/>
                  </a:moveTo>
                  <a:cubicBezTo>
                    <a:pt x="7975" y="1"/>
                    <a:pt x="7202" y="141"/>
                    <a:pt x="6515" y="545"/>
                  </a:cubicBezTo>
                  <a:cubicBezTo>
                    <a:pt x="5727" y="1004"/>
                    <a:pt x="5157" y="1749"/>
                    <a:pt x="4610" y="2472"/>
                  </a:cubicBezTo>
                  <a:cubicBezTo>
                    <a:pt x="3033" y="4563"/>
                    <a:pt x="625" y="6841"/>
                    <a:pt x="263" y="9544"/>
                  </a:cubicBezTo>
                  <a:cubicBezTo>
                    <a:pt x="0" y="11537"/>
                    <a:pt x="591" y="13661"/>
                    <a:pt x="1960" y="15150"/>
                  </a:cubicBezTo>
                  <a:cubicBezTo>
                    <a:pt x="3613" y="16935"/>
                    <a:pt x="6121" y="17712"/>
                    <a:pt x="8540" y="17921"/>
                  </a:cubicBezTo>
                  <a:cubicBezTo>
                    <a:pt x="8895" y="17952"/>
                    <a:pt x="9252" y="17978"/>
                    <a:pt x="9601" y="17978"/>
                  </a:cubicBezTo>
                  <a:cubicBezTo>
                    <a:pt x="10340" y="17978"/>
                    <a:pt x="11048" y="17862"/>
                    <a:pt x="11649" y="17439"/>
                  </a:cubicBezTo>
                  <a:cubicBezTo>
                    <a:pt x="11814" y="17318"/>
                    <a:pt x="11978" y="17176"/>
                    <a:pt x="12131" y="17001"/>
                  </a:cubicBezTo>
                  <a:cubicBezTo>
                    <a:pt x="12722" y="16311"/>
                    <a:pt x="13051" y="15424"/>
                    <a:pt x="13401" y="14581"/>
                  </a:cubicBezTo>
                  <a:cubicBezTo>
                    <a:pt x="13971" y="13191"/>
                    <a:pt x="14628" y="11811"/>
                    <a:pt x="15559" y="10629"/>
                  </a:cubicBezTo>
                  <a:cubicBezTo>
                    <a:pt x="16489" y="9446"/>
                    <a:pt x="17705" y="8450"/>
                    <a:pt x="19138" y="7968"/>
                  </a:cubicBezTo>
                  <a:cubicBezTo>
                    <a:pt x="19391" y="7892"/>
                    <a:pt x="19664" y="7815"/>
                    <a:pt x="19861" y="7629"/>
                  </a:cubicBezTo>
                  <a:cubicBezTo>
                    <a:pt x="20595" y="6928"/>
                    <a:pt x="19719" y="5133"/>
                    <a:pt x="19413" y="4388"/>
                  </a:cubicBezTo>
                  <a:cubicBezTo>
                    <a:pt x="18909" y="3172"/>
                    <a:pt x="17945" y="1815"/>
                    <a:pt x="16642" y="1366"/>
                  </a:cubicBezTo>
                  <a:cubicBezTo>
                    <a:pt x="15022" y="807"/>
                    <a:pt x="13073" y="676"/>
                    <a:pt x="11387" y="337"/>
                  </a:cubicBezTo>
                  <a:cubicBezTo>
                    <a:pt x="10537" y="166"/>
                    <a:pt x="9641" y="1"/>
                    <a:pt x="8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1"/>
            <p:cNvSpPr/>
            <p:nvPr/>
          </p:nvSpPr>
          <p:spPr>
            <a:xfrm>
              <a:off x="7675240" y="2624963"/>
              <a:ext cx="464648" cy="411119"/>
            </a:xfrm>
            <a:custGeom>
              <a:avLst/>
              <a:gdLst/>
              <a:ahLst/>
              <a:cxnLst/>
              <a:rect l="l" t="t" r="r" b="b"/>
              <a:pathLst>
                <a:path w="16128" h="14270" extrusionOk="0">
                  <a:moveTo>
                    <a:pt x="6953" y="0"/>
                  </a:moveTo>
                  <a:lnTo>
                    <a:pt x="6953" y="0"/>
                  </a:lnTo>
                  <a:cubicBezTo>
                    <a:pt x="5595" y="646"/>
                    <a:pt x="4588" y="1993"/>
                    <a:pt x="4347" y="3482"/>
                  </a:cubicBezTo>
                  <a:cubicBezTo>
                    <a:pt x="4374" y="3282"/>
                    <a:pt x="4167" y="3134"/>
                    <a:pt x="3971" y="3134"/>
                  </a:cubicBezTo>
                  <a:cubicBezTo>
                    <a:pt x="3931" y="3134"/>
                    <a:pt x="3891" y="3140"/>
                    <a:pt x="3854" y="3153"/>
                  </a:cubicBezTo>
                  <a:cubicBezTo>
                    <a:pt x="3635" y="3241"/>
                    <a:pt x="3504" y="3471"/>
                    <a:pt x="3449" y="3701"/>
                  </a:cubicBezTo>
                  <a:cubicBezTo>
                    <a:pt x="3427" y="3273"/>
                    <a:pt x="3362" y="2857"/>
                    <a:pt x="3274" y="2441"/>
                  </a:cubicBezTo>
                  <a:cubicBezTo>
                    <a:pt x="3241" y="2299"/>
                    <a:pt x="3187" y="2135"/>
                    <a:pt x="3055" y="2081"/>
                  </a:cubicBezTo>
                  <a:cubicBezTo>
                    <a:pt x="3024" y="2069"/>
                    <a:pt x="2991" y="2064"/>
                    <a:pt x="2957" y="2064"/>
                  </a:cubicBezTo>
                  <a:cubicBezTo>
                    <a:pt x="2894" y="2064"/>
                    <a:pt x="2827" y="2081"/>
                    <a:pt x="2770" y="2102"/>
                  </a:cubicBezTo>
                  <a:cubicBezTo>
                    <a:pt x="1183" y="2573"/>
                    <a:pt x="471" y="4325"/>
                    <a:pt x="263" y="5835"/>
                  </a:cubicBezTo>
                  <a:cubicBezTo>
                    <a:pt x="0" y="7828"/>
                    <a:pt x="591" y="9952"/>
                    <a:pt x="1971" y="11441"/>
                  </a:cubicBezTo>
                  <a:cubicBezTo>
                    <a:pt x="3624" y="13226"/>
                    <a:pt x="6121" y="14003"/>
                    <a:pt x="8551" y="14212"/>
                  </a:cubicBezTo>
                  <a:cubicBezTo>
                    <a:pt x="8906" y="14243"/>
                    <a:pt x="9262" y="14269"/>
                    <a:pt x="9611" y="14269"/>
                  </a:cubicBezTo>
                  <a:cubicBezTo>
                    <a:pt x="10349" y="14269"/>
                    <a:pt x="11055" y="14153"/>
                    <a:pt x="11649" y="13730"/>
                  </a:cubicBezTo>
                  <a:cubicBezTo>
                    <a:pt x="11825" y="13609"/>
                    <a:pt x="11978" y="13467"/>
                    <a:pt x="12131" y="13292"/>
                  </a:cubicBezTo>
                  <a:cubicBezTo>
                    <a:pt x="12734" y="12602"/>
                    <a:pt x="13062" y="11715"/>
                    <a:pt x="13401" y="10872"/>
                  </a:cubicBezTo>
                  <a:cubicBezTo>
                    <a:pt x="14102" y="9175"/>
                    <a:pt x="14967" y="7565"/>
                    <a:pt x="16128" y="6153"/>
                  </a:cubicBezTo>
                  <a:lnTo>
                    <a:pt x="16128" y="6153"/>
                  </a:lnTo>
                  <a:cubicBezTo>
                    <a:pt x="15043" y="6898"/>
                    <a:pt x="14124" y="7894"/>
                    <a:pt x="13456" y="9022"/>
                  </a:cubicBezTo>
                  <a:cubicBezTo>
                    <a:pt x="13270" y="8803"/>
                    <a:pt x="13259" y="8496"/>
                    <a:pt x="13292" y="8212"/>
                  </a:cubicBezTo>
                  <a:cubicBezTo>
                    <a:pt x="13314" y="7927"/>
                    <a:pt x="13379" y="7631"/>
                    <a:pt x="13292" y="7358"/>
                  </a:cubicBezTo>
                  <a:cubicBezTo>
                    <a:pt x="13219" y="7132"/>
                    <a:pt x="13006" y="6936"/>
                    <a:pt x="12786" y="6936"/>
                  </a:cubicBezTo>
                  <a:cubicBezTo>
                    <a:pt x="12739" y="6936"/>
                    <a:pt x="12692" y="6944"/>
                    <a:pt x="12646" y="6964"/>
                  </a:cubicBezTo>
                  <a:cubicBezTo>
                    <a:pt x="12459" y="7035"/>
                    <a:pt x="12280" y="7256"/>
                    <a:pt x="12109" y="7256"/>
                  </a:cubicBezTo>
                  <a:cubicBezTo>
                    <a:pt x="12068" y="7256"/>
                    <a:pt x="12029" y="7244"/>
                    <a:pt x="11989" y="7215"/>
                  </a:cubicBezTo>
                  <a:cubicBezTo>
                    <a:pt x="12164" y="6569"/>
                    <a:pt x="12328" y="5923"/>
                    <a:pt x="12503" y="5278"/>
                  </a:cubicBezTo>
                  <a:cubicBezTo>
                    <a:pt x="12547" y="5113"/>
                    <a:pt x="12580" y="4905"/>
                    <a:pt x="12449" y="4784"/>
                  </a:cubicBezTo>
                  <a:cubicBezTo>
                    <a:pt x="12383" y="4726"/>
                    <a:pt x="12293" y="4707"/>
                    <a:pt x="12198" y="4707"/>
                  </a:cubicBezTo>
                  <a:cubicBezTo>
                    <a:pt x="12151" y="4707"/>
                    <a:pt x="12102" y="4711"/>
                    <a:pt x="12055" y="4719"/>
                  </a:cubicBezTo>
                  <a:cubicBezTo>
                    <a:pt x="11124" y="4861"/>
                    <a:pt x="10237" y="5365"/>
                    <a:pt x="9646" y="6110"/>
                  </a:cubicBezTo>
                  <a:cubicBezTo>
                    <a:pt x="9537" y="5278"/>
                    <a:pt x="9657" y="4424"/>
                    <a:pt x="9963" y="3646"/>
                  </a:cubicBezTo>
                  <a:lnTo>
                    <a:pt x="9963" y="3646"/>
                  </a:lnTo>
                  <a:cubicBezTo>
                    <a:pt x="9153" y="3843"/>
                    <a:pt x="8464" y="4511"/>
                    <a:pt x="8233" y="5321"/>
                  </a:cubicBezTo>
                  <a:cubicBezTo>
                    <a:pt x="7883" y="4599"/>
                    <a:pt x="7894" y="3755"/>
                    <a:pt x="8092" y="2989"/>
                  </a:cubicBezTo>
                  <a:cubicBezTo>
                    <a:pt x="8299" y="2212"/>
                    <a:pt x="8671" y="1500"/>
                    <a:pt x="9044" y="799"/>
                  </a:cubicBezTo>
                  <a:lnTo>
                    <a:pt x="9044" y="799"/>
                  </a:lnTo>
                  <a:cubicBezTo>
                    <a:pt x="7697" y="1347"/>
                    <a:pt x="6624" y="2507"/>
                    <a:pt x="6175" y="3887"/>
                  </a:cubicBezTo>
                  <a:cubicBezTo>
                    <a:pt x="5825" y="3295"/>
                    <a:pt x="5956" y="2540"/>
                    <a:pt x="6208" y="1905"/>
                  </a:cubicBezTo>
                  <a:cubicBezTo>
                    <a:pt x="6460" y="1270"/>
                    <a:pt x="6832" y="668"/>
                    <a:pt x="6953" y="0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1"/>
            <p:cNvSpPr/>
            <p:nvPr/>
          </p:nvSpPr>
          <p:spPr>
            <a:xfrm>
              <a:off x="7772071" y="2591197"/>
              <a:ext cx="495878" cy="444884"/>
            </a:xfrm>
            <a:custGeom>
              <a:avLst/>
              <a:gdLst/>
              <a:ahLst/>
              <a:cxnLst/>
              <a:rect l="l" t="t" r="r" b="b"/>
              <a:pathLst>
                <a:path w="17212" h="15442" extrusionOk="0">
                  <a:moveTo>
                    <a:pt x="15000" y="0"/>
                  </a:moveTo>
                  <a:cubicBezTo>
                    <a:pt x="15001" y="2"/>
                    <a:pt x="15001" y="4"/>
                    <a:pt x="15002" y="6"/>
                  </a:cubicBezTo>
                  <a:lnTo>
                    <a:pt x="15002" y="6"/>
                  </a:lnTo>
                  <a:cubicBezTo>
                    <a:pt x="15001" y="4"/>
                    <a:pt x="15001" y="2"/>
                    <a:pt x="15000" y="0"/>
                  </a:cubicBezTo>
                  <a:close/>
                  <a:moveTo>
                    <a:pt x="15002" y="6"/>
                  </a:moveTo>
                  <a:cubicBezTo>
                    <a:pt x="15219" y="814"/>
                    <a:pt x="15054" y="1699"/>
                    <a:pt x="14682" y="2442"/>
                  </a:cubicBezTo>
                  <a:cubicBezTo>
                    <a:pt x="14310" y="3197"/>
                    <a:pt x="13752" y="3844"/>
                    <a:pt x="13150" y="4424"/>
                  </a:cubicBezTo>
                  <a:cubicBezTo>
                    <a:pt x="12351" y="5223"/>
                    <a:pt x="11420" y="5847"/>
                    <a:pt x="10588" y="6603"/>
                  </a:cubicBezTo>
                  <a:cubicBezTo>
                    <a:pt x="9865" y="7260"/>
                    <a:pt x="9274" y="8080"/>
                    <a:pt x="8584" y="8781"/>
                  </a:cubicBezTo>
                  <a:cubicBezTo>
                    <a:pt x="7281" y="10084"/>
                    <a:pt x="6208" y="11672"/>
                    <a:pt x="4971" y="13084"/>
                  </a:cubicBezTo>
                  <a:cubicBezTo>
                    <a:pt x="4246" y="13911"/>
                    <a:pt x="3352" y="14240"/>
                    <a:pt x="2410" y="14240"/>
                  </a:cubicBezTo>
                  <a:cubicBezTo>
                    <a:pt x="1617" y="14240"/>
                    <a:pt x="791" y="14008"/>
                    <a:pt x="1" y="13642"/>
                  </a:cubicBezTo>
                  <a:lnTo>
                    <a:pt x="1" y="13642"/>
                  </a:lnTo>
                  <a:cubicBezTo>
                    <a:pt x="690" y="13971"/>
                    <a:pt x="1249" y="14486"/>
                    <a:pt x="2037" y="14749"/>
                  </a:cubicBezTo>
                  <a:cubicBezTo>
                    <a:pt x="3044" y="15099"/>
                    <a:pt x="4106" y="15296"/>
                    <a:pt x="5157" y="15384"/>
                  </a:cubicBezTo>
                  <a:cubicBezTo>
                    <a:pt x="5512" y="15415"/>
                    <a:pt x="5869" y="15441"/>
                    <a:pt x="6218" y="15441"/>
                  </a:cubicBezTo>
                  <a:cubicBezTo>
                    <a:pt x="6957" y="15441"/>
                    <a:pt x="7665" y="15325"/>
                    <a:pt x="8266" y="14902"/>
                  </a:cubicBezTo>
                  <a:cubicBezTo>
                    <a:pt x="8431" y="14781"/>
                    <a:pt x="8595" y="14639"/>
                    <a:pt x="8748" y="14464"/>
                  </a:cubicBezTo>
                  <a:cubicBezTo>
                    <a:pt x="9339" y="13774"/>
                    <a:pt x="9668" y="12887"/>
                    <a:pt x="10018" y="12044"/>
                  </a:cubicBezTo>
                  <a:cubicBezTo>
                    <a:pt x="10588" y="10654"/>
                    <a:pt x="11245" y="9274"/>
                    <a:pt x="12176" y="8092"/>
                  </a:cubicBezTo>
                  <a:cubicBezTo>
                    <a:pt x="13106" y="6909"/>
                    <a:pt x="14322" y="5913"/>
                    <a:pt x="15755" y="5431"/>
                  </a:cubicBezTo>
                  <a:cubicBezTo>
                    <a:pt x="16008" y="5355"/>
                    <a:pt x="16281" y="5278"/>
                    <a:pt x="16478" y="5092"/>
                  </a:cubicBezTo>
                  <a:cubicBezTo>
                    <a:pt x="17212" y="4391"/>
                    <a:pt x="16336" y="2596"/>
                    <a:pt x="16030" y="1851"/>
                  </a:cubicBezTo>
                  <a:cubicBezTo>
                    <a:pt x="15778" y="1250"/>
                    <a:pt x="15168" y="617"/>
                    <a:pt x="15002" y="6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1"/>
            <p:cNvSpPr/>
            <p:nvPr/>
          </p:nvSpPr>
          <p:spPr>
            <a:xfrm>
              <a:off x="7935769" y="2640405"/>
              <a:ext cx="18640" cy="7923"/>
            </a:xfrm>
            <a:custGeom>
              <a:avLst/>
              <a:gdLst/>
              <a:ahLst/>
              <a:cxnLst/>
              <a:rect l="l" t="t" r="r" b="b"/>
              <a:pathLst>
                <a:path w="647" h="275" extrusionOk="0">
                  <a:moveTo>
                    <a:pt x="647" y="0"/>
                  </a:moveTo>
                  <a:lnTo>
                    <a:pt x="647" y="0"/>
                  </a:lnTo>
                  <a:cubicBezTo>
                    <a:pt x="482" y="34"/>
                    <a:pt x="319" y="88"/>
                    <a:pt x="176" y="175"/>
                  </a:cubicBezTo>
                  <a:cubicBezTo>
                    <a:pt x="319" y="99"/>
                    <a:pt x="482" y="34"/>
                    <a:pt x="647" y="0"/>
                  </a:cubicBezTo>
                  <a:close/>
                  <a:moveTo>
                    <a:pt x="176" y="175"/>
                  </a:moveTo>
                  <a:cubicBezTo>
                    <a:pt x="110" y="197"/>
                    <a:pt x="56" y="231"/>
                    <a:pt x="1" y="263"/>
                  </a:cubicBezTo>
                  <a:lnTo>
                    <a:pt x="1" y="274"/>
                  </a:lnTo>
                  <a:cubicBezTo>
                    <a:pt x="56" y="241"/>
                    <a:pt x="110" y="209"/>
                    <a:pt x="176" y="175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1"/>
            <p:cNvSpPr/>
            <p:nvPr/>
          </p:nvSpPr>
          <p:spPr>
            <a:xfrm>
              <a:off x="7958471" y="2724703"/>
              <a:ext cx="6597" cy="6252"/>
            </a:xfrm>
            <a:custGeom>
              <a:avLst/>
              <a:gdLst/>
              <a:ahLst/>
              <a:cxnLst/>
              <a:rect l="l" t="t" r="r" b="b"/>
              <a:pathLst>
                <a:path w="229" h="217" extrusionOk="0">
                  <a:moveTo>
                    <a:pt x="228" y="0"/>
                  </a:moveTo>
                  <a:lnTo>
                    <a:pt x="228" y="0"/>
                  </a:lnTo>
                  <a:cubicBezTo>
                    <a:pt x="152" y="66"/>
                    <a:pt x="77" y="141"/>
                    <a:pt x="1" y="217"/>
                  </a:cubicBezTo>
                  <a:lnTo>
                    <a:pt x="12" y="217"/>
                  </a:lnTo>
                  <a:cubicBezTo>
                    <a:pt x="77" y="141"/>
                    <a:pt x="152" y="66"/>
                    <a:pt x="228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1"/>
            <p:cNvSpPr/>
            <p:nvPr/>
          </p:nvSpPr>
          <p:spPr>
            <a:xfrm>
              <a:off x="7873655" y="2617703"/>
              <a:ext cx="11034" cy="15154"/>
            </a:xfrm>
            <a:custGeom>
              <a:avLst/>
              <a:gdLst/>
              <a:ahLst/>
              <a:cxnLst/>
              <a:rect l="l" t="t" r="r" b="b"/>
              <a:pathLst>
                <a:path w="383" h="526" extrusionOk="0">
                  <a:moveTo>
                    <a:pt x="383" y="0"/>
                  </a:moveTo>
                  <a:lnTo>
                    <a:pt x="383" y="0"/>
                  </a:lnTo>
                  <a:cubicBezTo>
                    <a:pt x="251" y="175"/>
                    <a:pt x="131" y="340"/>
                    <a:pt x="0" y="515"/>
                  </a:cubicBezTo>
                  <a:lnTo>
                    <a:pt x="0" y="526"/>
                  </a:lnTo>
                  <a:cubicBezTo>
                    <a:pt x="131" y="351"/>
                    <a:pt x="251" y="175"/>
                    <a:pt x="383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1"/>
            <p:cNvSpPr/>
            <p:nvPr/>
          </p:nvSpPr>
          <p:spPr>
            <a:xfrm>
              <a:off x="7772071" y="2690563"/>
              <a:ext cx="3832" cy="18640"/>
            </a:xfrm>
            <a:custGeom>
              <a:avLst/>
              <a:gdLst/>
              <a:ahLst/>
              <a:cxnLst/>
              <a:rect l="l" t="t" r="r" b="b"/>
              <a:pathLst>
                <a:path w="133" h="647" extrusionOk="0">
                  <a:moveTo>
                    <a:pt x="132" y="1"/>
                  </a:moveTo>
                  <a:lnTo>
                    <a:pt x="77" y="176"/>
                  </a:lnTo>
                  <a:lnTo>
                    <a:pt x="33" y="361"/>
                  </a:lnTo>
                  <a:lnTo>
                    <a:pt x="1" y="537"/>
                  </a:lnTo>
                  <a:lnTo>
                    <a:pt x="1" y="602"/>
                  </a:lnTo>
                  <a:lnTo>
                    <a:pt x="1" y="646"/>
                  </a:lnTo>
                  <a:cubicBezTo>
                    <a:pt x="11" y="602"/>
                    <a:pt x="11" y="570"/>
                    <a:pt x="11" y="537"/>
                  </a:cubicBezTo>
                  <a:lnTo>
                    <a:pt x="45" y="361"/>
                  </a:lnTo>
                  <a:lnTo>
                    <a:pt x="88" y="176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1"/>
            <p:cNvSpPr/>
            <p:nvPr/>
          </p:nvSpPr>
          <p:spPr>
            <a:xfrm>
              <a:off x="8036402" y="2762242"/>
              <a:ext cx="18150" cy="9392"/>
            </a:xfrm>
            <a:custGeom>
              <a:avLst/>
              <a:gdLst/>
              <a:ahLst/>
              <a:cxnLst/>
              <a:rect l="l" t="t" r="r" b="b"/>
              <a:pathLst>
                <a:path w="630" h="326" extrusionOk="0">
                  <a:moveTo>
                    <a:pt x="629" y="0"/>
                  </a:moveTo>
                  <a:cubicBezTo>
                    <a:pt x="413" y="99"/>
                    <a:pt x="206" y="207"/>
                    <a:pt x="1" y="315"/>
                  </a:cubicBezTo>
                  <a:lnTo>
                    <a:pt x="1" y="326"/>
                  </a:lnTo>
                  <a:cubicBezTo>
                    <a:pt x="206" y="207"/>
                    <a:pt x="413" y="99"/>
                    <a:pt x="629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2" name="Google Shape;442;p51"/>
            <p:cNvGrpSpPr/>
            <p:nvPr/>
          </p:nvGrpSpPr>
          <p:grpSpPr>
            <a:xfrm>
              <a:off x="7770803" y="2581431"/>
              <a:ext cx="452029" cy="388647"/>
              <a:chOff x="7770803" y="2581431"/>
              <a:chExt cx="452029" cy="388647"/>
            </a:xfrm>
          </p:grpSpPr>
          <p:sp>
            <p:nvSpPr>
              <p:cNvPr id="443" name="Google Shape;443;p51"/>
              <p:cNvSpPr/>
              <p:nvPr/>
            </p:nvSpPr>
            <p:spPr>
              <a:xfrm>
                <a:off x="7885640" y="2647982"/>
                <a:ext cx="50158" cy="146067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5070" extrusionOk="0">
                    <a:moveTo>
                      <a:pt x="1741" y="0"/>
                    </a:moveTo>
                    <a:cubicBezTo>
                      <a:pt x="1653" y="66"/>
                      <a:pt x="1577" y="121"/>
                      <a:pt x="1489" y="187"/>
                    </a:cubicBezTo>
                    <a:cubicBezTo>
                      <a:pt x="1237" y="406"/>
                      <a:pt x="1018" y="679"/>
                      <a:pt x="843" y="964"/>
                    </a:cubicBezTo>
                    <a:cubicBezTo>
                      <a:pt x="755" y="1106"/>
                      <a:pt x="679" y="1260"/>
                      <a:pt x="613" y="1413"/>
                    </a:cubicBezTo>
                    <a:lnTo>
                      <a:pt x="514" y="1642"/>
                    </a:lnTo>
                    <a:lnTo>
                      <a:pt x="460" y="1763"/>
                    </a:lnTo>
                    <a:cubicBezTo>
                      <a:pt x="449" y="1796"/>
                      <a:pt x="427" y="1839"/>
                      <a:pt x="416" y="1873"/>
                    </a:cubicBezTo>
                    <a:cubicBezTo>
                      <a:pt x="295" y="2190"/>
                      <a:pt x="186" y="2508"/>
                      <a:pt x="110" y="2836"/>
                    </a:cubicBezTo>
                    <a:cubicBezTo>
                      <a:pt x="33" y="3165"/>
                      <a:pt x="0" y="3504"/>
                      <a:pt x="0" y="3843"/>
                    </a:cubicBezTo>
                    <a:lnTo>
                      <a:pt x="0" y="3898"/>
                    </a:lnTo>
                    <a:lnTo>
                      <a:pt x="0" y="3963"/>
                    </a:lnTo>
                    <a:lnTo>
                      <a:pt x="11" y="4095"/>
                    </a:lnTo>
                    <a:lnTo>
                      <a:pt x="11" y="4150"/>
                    </a:lnTo>
                    <a:lnTo>
                      <a:pt x="22" y="4216"/>
                    </a:lnTo>
                    <a:cubicBezTo>
                      <a:pt x="22" y="4260"/>
                      <a:pt x="22" y="4303"/>
                      <a:pt x="33" y="4347"/>
                    </a:cubicBezTo>
                    <a:lnTo>
                      <a:pt x="55" y="4467"/>
                    </a:lnTo>
                    <a:lnTo>
                      <a:pt x="66" y="4533"/>
                    </a:lnTo>
                    <a:lnTo>
                      <a:pt x="66" y="4566"/>
                    </a:lnTo>
                    <a:lnTo>
                      <a:pt x="76" y="4588"/>
                    </a:lnTo>
                    <a:lnTo>
                      <a:pt x="98" y="4719"/>
                    </a:lnTo>
                    <a:cubicBezTo>
                      <a:pt x="110" y="4752"/>
                      <a:pt x="120" y="4796"/>
                      <a:pt x="132" y="4839"/>
                    </a:cubicBezTo>
                    <a:cubicBezTo>
                      <a:pt x="120" y="4796"/>
                      <a:pt x="120" y="4752"/>
                      <a:pt x="110" y="4719"/>
                    </a:cubicBezTo>
                    <a:lnTo>
                      <a:pt x="88" y="4588"/>
                    </a:lnTo>
                    <a:lnTo>
                      <a:pt x="76" y="4555"/>
                    </a:lnTo>
                    <a:lnTo>
                      <a:pt x="76" y="4533"/>
                    </a:lnTo>
                    <a:lnTo>
                      <a:pt x="66" y="4467"/>
                    </a:lnTo>
                    <a:lnTo>
                      <a:pt x="44" y="4347"/>
                    </a:lnTo>
                    <a:cubicBezTo>
                      <a:pt x="33" y="4303"/>
                      <a:pt x="33" y="4260"/>
                      <a:pt x="33" y="4216"/>
                    </a:cubicBezTo>
                    <a:lnTo>
                      <a:pt x="22" y="4150"/>
                    </a:lnTo>
                    <a:lnTo>
                      <a:pt x="22" y="4095"/>
                    </a:lnTo>
                    <a:lnTo>
                      <a:pt x="11" y="3963"/>
                    </a:lnTo>
                    <a:lnTo>
                      <a:pt x="11" y="3898"/>
                    </a:lnTo>
                    <a:lnTo>
                      <a:pt x="11" y="3843"/>
                    </a:lnTo>
                    <a:cubicBezTo>
                      <a:pt x="11" y="3504"/>
                      <a:pt x="44" y="3165"/>
                      <a:pt x="120" y="2836"/>
                    </a:cubicBezTo>
                    <a:cubicBezTo>
                      <a:pt x="197" y="2508"/>
                      <a:pt x="307" y="2190"/>
                      <a:pt x="427" y="1883"/>
                    </a:cubicBezTo>
                    <a:cubicBezTo>
                      <a:pt x="438" y="1839"/>
                      <a:pt x="460" y="1807"/>
                      <a:pt x="471" y="1763"/>
                    </a:cubicBezTo>
                    <a:lnTo>
                      <a:pt x="526" y="1642"/>
                    </a:lnTo>
                    <a:lnTo>
                      <a:pt x="624" y="1413"/>
                    </a:lnTo>
                    <a:cubicBezTo>
                      <a:pt x="690" y="1260"/>
                      <a:pt x="767" y="1117"/>
                      <a:pt x="854" y="964"/>
                    </a:cubicBezTo>
                    <a:cubicBezTo>
                      <a:pt x="1029" y="679"/>
                      <a:pt x="1237" y="416"/>
                      <a:pt x="1500" y="197"/>
                    </a:cubicBezTo>
                    <a:cubicBezTo>
                      <a:pt x="1577" y="131"/>
                      <a:pt x="1653" y="66"/>
                      <a:pt x="1741" y="11"/>
                    </a:cubicBezTo>
                    <a:lnTo>
                      <a:pt x="1741" y="0"/>
                    </a:lnTo>
                    <a:close/>
                    <a:moveTo>
                      <a:pt x="132" y="4839"/>
                    </a:moveTo>
                    <a:cubicBezTo>
                      <a:pt x="142" y="4916"/>
                      <a:pt x="164" y="4993"/>
                      <a:pt x="186" y="5070"/>
                    </a:cubicBezTo>
                    <a:lnTo>
                      <a:pt x="197" y="5070"/>
                    </a:lnTo>
                    <a:lnTo>
                      <a:pt x="132" y="483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51"/>
              <p:cNvSpPr/>
              <p:nvPr/>
            </p:nvSpPr>
            <p:spPr>
              <a:xfrm>
                <a:off x="7931678" y="2730955"/>
                <a:ext cx="27168" cy="92422"/>
              </a:xfrm>
              <a:custGeom>
                <a:avLst/>
                <a:gdLst/>
                <a:ahLst/>
                <a:cxnLst/>
                <a:rect l="l" t="t" r="r" b="b"/>
                <a:pathLst>
                  <a:path w="943" h="3208" extrusionOk="0">
                    <a:moveTo>
                      <a:pt x="931" y="0"/>
                    </a:moveTo>
                    <a:lnTo>
                      <a:pt x="767" y="197"/>
                    </a:lnTo>
                    <a:cubicBezTo>
                      <a:pt x="646" y="339"/>
                      <a:pt x="548" y="504"/>
                      <a:pt x="461" y="667"/>
                    </a:cubicBezTo>
                    <a:cubicBezTo>
                      <a:pt x="274" y="996"/>
                      <a:pt x="154" y="1368"/>
                      <a:pt x="88" y="1740"/>
                    </a:cubicBezTo>
                    <a:cubicBezTo>
                      <a:pt x="23" y="2113"/>
                      <a:pt x="1" y="2496"/>
                      <a:pt x="11" y="2869"/>
                    </a:cubicBezTo>
                    <a:cubicBezTo>
                      <a:pt x="23" y="2978"/>
                      <a:pt x="23" y="3088"/>
                      <a:pt x="33" y="3197"/>
                    </a:cubicBezTo>
                    <a:cubicBezTo>
                      <a:pt x="42" y="3197"/>
                      <a:pt x="44" y="3203"/>
                      <a:pt x="44" y="3206"/>
                    </a:cubicBezTo>
                    <a:lnTo>
                      <a:pt x="44" y="3206"/>
                    </a:lnTo>
                    <a:cubicBezTo>
                      <a:pt x="33" y="3097"/>
                      <a:pt x="33" y="2978"/>
                      <a:pt x="23" y="2869"/>
                    </a:cubicBezTo>
                    <a:cubicBezTo>
                      <a:pt x="11" y="2496"/>
                      <a:pt x="33" y="2113"/>
                      <a:pt x="99" y="1740"/>
                    </a:cubicBezTo>
                    <a:cubicBezTo>
                      <a:pt x="176" y="1368"/>
                      <a:pt x="285" y="1007"/>
                      <a:pt x="471" y="667"/>
                    </a:cubicBezTo>
                    <a:cubicBezTo>
                      <a:pt x="559" y="504"/>
                      <a:pt x="658" y="350"/>
                      <a:pt x="778" y="197"/>
                    </a:cubicBezTo>
                    <a:lnTo>
                      <a:pt x="942" y="0"/>
                    </a:lnTo>
                    <a:close/>
                    <a:moveTo>
                      <a:pt x="44" y="3206"/>
                    </a:moveTo>
                    <a:cubicBezTo>
                      <a:pt x="44" y="3207"/>
                      <a:pt x="44" y="3207"/>
                      <a:pt x="45" y="3208"/>
                    </a:cubicBezTo>
                    <a:cubicBezTo>
                      <a:pt x="45" y="3208"/>
                      <a:pt x="45" y="3207"/>
                      <a:pt x="44" y="320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51"/>
              <p:cNvSpPr/>
              <p:nvPr/>
            </p:nvSpPr>
            <p:spPr>
              <a:xfrm>
                <a:off x="7835453" y="2632540"/>
                <a:ext cx="38231" cy="13376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4643" extrusionOk="0">
                    <a:moveTo>
                      <a:pt x="1326" y="0"/>
                    </a:moveTo>
                    <a:cubicBezTo>
                      <a:pt x="1293" y="54"/>
                      <a:pt x="1249" y="110"/>
                      <a:pt x="1205" y="164"/>
                    </a:cubicBezTo>
                    <a:cubicBezTo>
                      <a:pt x="1052" y="394"/>
                      <a:pt x="888" y="635"/>
                      <a:pt x="745" y="876"/>
                    </a:cubicBezTo>
                    <a:cubicBezTo>
                      <a:pt x="724" y="908"/>
                      <a:pt x="713" y="942"/>
                      <a:pt x="691" y="964"/>
                    </a:cubicBezTo>
                    <a:lnTo>
                      <a:pt x="636" y="1062"/>
                    </a:lnTo>
                    <a:cubicBezTo>
                      <a:pt x="604" y="1117"/>
                      <a:pt x="570" y="1182"/>
                      <a:pt x="538" y="1248"/>
                    </a:cubicBezTo>
                    <a:cubicBezTo>
                      <a:pt x="505" y="1302"/>
                      <a:pt x="472" y="1368"/>
                      <a:pt x="439" y="1434"/>
                    </a:cubicBezTo>
                    <a:lnTo>
                      <a:pt x="395" y="1533"/>
                    </a:lnTo>
                    <a:cubicBezTo>
                      <a:pt x="385" y="1565"/>
                      <a:pt x="373" y="1599"/>
                      <a:pt x="351" y="1631"/>
                    </a:cubicBezTo>
                    <a:lnTo>
                      <a:pt x="319" y="1719"/>
                    </a:lnTo>
                    <a:cubicBezTo>
                      <a:pt x="308" y="1740"/>
                      <a:pt x="297" y="1752"/>
                      <a:pt x="297" y="1774"/>
                    </a:cubicBezTo>
                    <a:lnTo>
                      <a:pt x="275" y="1818"/>
                    </a:lnTo>
                    <a:lnTo>
                      <a:pt x="231" y="1916"/>
                    </a:lnTo>
                    <a:lnTo>
                      <a:pt x="231" y="1949"/>
                    </a:lnTo>
                    <a:lnTo>
                      <a:pt x="220" y="1971"/>
                    </a:lnTo>
                    <a:lnTo>
                      <a:pt x="198" y="2015"/>
                    </a:lnTo>
                    <a:cubicBezTo>
                      <a:pt x="154" y="2156"/>
                      <a:pt x="110" y="2288"/>
                      <a:pt x="89" y="2431"/>
                    </a:cubicBezTo>
                    <a:cubicBezTo>
                      <a:pt x="23" y="2704"/>
                      <a:pt x="1" y="2989"/>
                      <a:pt x="12" y="3273"/>
                    </a:cubicBezTo>
                    <a:cubicBezTo>
                      <a:pt x="23" y="3547"/>
                      <a:pt x="56" y="3832"/>
                      <a:pt x="100" y="4105"/>
                    </a:cubicBezTo>
                    <a:cubicBezTo>
                      <a:pt x="122" y="4292"/>
                      <a:pt x="144" y="4467"/>
                      <a:pt x="166" y="4642"/>
                    </a:cubicBezTo>
                    <a:lnTo>
                      <a:pt x="176" y="4642"/>
                    </a:lnTo>
                    <a:cubicBezTo>
                      <a:pt x="154" y="4467"/>
                      <a:pt x="132" y="4292"/>
                      <a:pt x="110" y="4105"/>
                    </a:cubicBezTo>
                    <a:cubicBezTo>
                      <a:pt x="67" y="3832"/>
                      <a:pt x="34" y="3547"/>
                      <a:pt x="23" y="3263"/>
                    </a:cubicBezTo>
                    <a:cubicBezTo>
                      <a:pt x="23" y="2989"/>
                      <a:pt x="34" y="2704"/>
                      <a:pt x="100" y="2431"/>
                    </a:cubicBezTo>
                    <a:cubicBezTo>
                      <a:pt x="132" y="2288"/>
                      <a:pt x="166" y="2156"/>
                      <a:pt x="209" y="2025"/>
                    </a:cubicBezTo>
                    <a:lnTo>
                      <a:pt x="231" y="1971"/>
                    </a:lnTo>
                    <a:lnTo>
                      <a:pt x="242" y="1949"/>
                    </a:lnTo>
                    <a:lnTo>
                      <a:pt x="253" y="1927"/>
                    </a:lnTo>
                    <a:lnTo>
                      <a:pt x="286" y="1828"/>
                    </a:lnTo>
                    <a:lnTo>
                      <a:pt x="308" y="1774"/>
                    </a:lnTo>
                    <a:cubicBezTo>
                      <a:pt x="308" y="1762"/>
                      <a:pt x="319" y="1740"/>
                      <a:pt x="329" y="1730"/>
                    </a:cubicBezTo>
                    <a:lnTo>
                      <a:pt x="363" y="1631"/>
                    </a:lnTo>
                    <a:cubicBezTo>
                      <a:pt x="385" y="1599"/>
                      <a:pt x="395" y="1565"/>
                      <a:pt x="406" y="1533"/>
                    </a:cubicBezTo>
                    <a:lnTo>
                      <a:pt x="450" y="1434"/>
                    </a:lnTo>
                    <a:cubicBezTo>
                      <a:pt x="483" y="1380"/>
                      <a:pt x="516" y="1314"/>
                      <a:pt x="548" y="1248"/>
                    </a:cubicBezTo>
                    <a:cubicBezTo>
                      <a:pt x="582" y="1193"/>
                      <a:pt x="614" y="1127"/>
                      <a:pt x="647" y="1062"/>
                    </a:cubicBezTo>
                    <a:lnTo>
                      <a:pt x="702" y="974"/>
                    </a:lnTo>
                    <a:cubicBezTo>
                      <a:pt x="724" y="942"/>
                      <a:pt x="735" y="908"/>
                      <a:pt x="757" y="886"/>
                    </a:cubicBezTo>
                    <a:cubicBezTo>
                      <a:pt x="899" y="635"/>
                      <a:pt x="1052" y="405"/>
                      <a:pt x="1217" y="175"/>
                    </a:cubicBezTo>
                    <a:cubicBezTo>
                      <a:pt x="1249" y="120"/>
                      <a:pt x="1293" y="66"/>
                      <a:pt x="1326" y="11"/>
                    </a:cubicBezTo>
                    <a:lnTo>
                      <a:pt x="132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51"/>
              <p:cNvSpPr/>
              <p:nvPr/>
            </p:nvSpPr>
            <p:spPr>
              <a:xfrm>
                <a:off x="7770803" y="2707907"/>
                <a:ext cx="6021" cy="47652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654" extrusionOk="0">
                    <a:moveTo>
                      <a:pt x="45" y="0"/>
                    </a:moveTo>
                    <a:cubicBezTo>
                      <a:pt x="11" y="219"/>
                      <a:pt x="1" y="450"/>
                      <a:pt x="11" y="679"/>
                    </a:cubicBezTo>
                    <a:cubicBezTo>
                      <a:pt x="23" y="931"/>
                      <a:pt x="67" y="1172"/>
                      <a:pt x="121" y="1413"/>
                    </a:cubicBezTo>
                    <a:lnTo>
                      <a:pt x="132" y="1446"/>
                    </a:lnTo>
                    <a:lnTo>
                      <a:pt x="143" y="1446"/>
                    </a:lnTo>
                    <a:lnTo>
                      <a:pt x="132" y="1413"/>
                    </a:lnTo>
                    <a:cubicBezTo>
                      <a:pt x="77" y="1172"/>
                      <a:pt x="45" y="920"/>
                      <a:pt x="23" y="679"/>
                    </a:cubicBezTo>
                    <a:cubicBezTo>
                      <a:pt x="11" y="460"/>
                      <a:pt x="23" y="253"/>
                      <a:pt x="45" y="44"/>
                    </a:cubicBezTo>
                    <a:lnTo>
                      <a:pt x="45" y="0"/>
                    </a:lnTo>
                    <a:close/>
                    <a:moveTo>
                      <a:pt x="187" y="1610"/>
                    </a:moveTo>
                    <a:lnTo>
                      <a:pt x="198" y="1654"/>
                    </a:lnTo>
                    <a:lnTo>
                      <a:pt x="209" y="1654"/>
                    </a:lnTo>
                    <a:lnTo>
                      <a:pt x="198" y="161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51"/>
              <p:cNvSpPr/>
              <p:nvPr/>
            </p:nvSpPr>
            <p:spPr>
              <a:xfrm>
                <a:off x="7799843" y="2718336"/>
                <a:ext cx="8528" cy="39124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58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89" y="7"/>
                      <a:pt x="283" y="15"/>
                      <a:pt x="276" y="22"/>
                    </a:cubicBezTo>
                    <a:lnTo>
                      <a:pt x="276" y="22"/>
                    </a:lnTo>
                    <a:lnTo>
                      <a:pt x="295" y="0"/>
                    </a:lnTo>
                    <a:close/>
                    <a:moveTo>
                      <a:pt x="276" y="22"/>
                    </a:moveTo>
                    <a:lnTo>
                      <a:pt x="230" y="76"/>
                    </a:lnTo>
                    <a:lnTo>
                      <a:pt x="175" y="153"/>
                    </a:lnTo>
                    <a:lnTo>
                      <a:pt x="132" y="241"/>
                    </a:lnTo>
                    <a:lnTo>
                      <a:pt x="88" y="339"/>
                    </a:lnTo>
                    <a:cubicBezTo>
                      <a:pt x="44" y="460"/>
                      <a:pt x="11" y="591"/>
                      <a:pt x="11" y="723"/>
                    </a:cubicBezTo>
                    <a:cubicBezTo>
                      <a:pt x="0" y="854"/>
                      <a:pt x="11" y="985"/>
                      <a:pt x="44" y="1117"/>
                    </a:cubicBezTo>
                    <a:lnTo>
                      <a:pt x="76" y="1204"/>
                    </a:lnTo>
                    <a:lnTo>
                      <a:pt x="110" y="1303"/>
                    </a:lnTo>
                    <a:lnTo>
                      <a:pt x="142" y="1358"/>
                    </a:lnTo>
                    <a:cubicBezTo>
                      <a:pt x="110" y="1281"/>
                      <a:pt x="76" y="1193"/>
                      <a:pt x="55" y="1105"/>
                    </a:cubicBezTo>
                    <a:cubicBezTo>
                      <a:pt x="22" y="985"/>
                      <a:pt x="11" y="854"/>
                      <a:pt x="22" y="723"/>
                    </a:cubicBezTo>
                    <a:cubicBezTo>
                      <a:pt x="33" y="591"/>
                      <a:pt x="55" y="460"/>
                      <a:pt x="98" y="339"/>
                    </a:cubicBezTo>
                    <a:cubicBezTo>
                      <a:pt x="139" y="228"/>
                      <a:pt x="198" y="116"/>
                      <a:pt x="276" y="2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51"/>
              <p:cNvSpPr/>
              <p:nvPr/>
            </p:nvSpPr>
            <p:spPr>
              <a:xfrm>
                <a:off x="7960373" y="2771318"/>
                <a:ext cx="76058" cy="82051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2848" extrusionOk="0">
                    <a:moveTo>
                      <a:pt x="2640" y="0"/>
                    </a:moveTo>
                    <a:cubicBezTo>
                      <a:pt x="2628" y="11"/>
                      <a:pt x="2618" y="11"/>
                      <a:pt x="2618" y="22"/>
                    </a:cubicBezTo>
                    <a:cubicBezTo>
                      <a:pt x="2628" y="22"/>
                      <a:pt x="2628" y="11"/>
                      <a:pt x="2640" y="11"/>
                    </a:cubicBezTo>
                    <a:lnTo>
                      <a:pt x="2640" y="0"/>
                    </a:lnTo>
                    <a:close/>
                    <a:moveTo>
                      <a:pt x="2611" y="26"/>
                    </a:moveTo>
                    <a:cubicBezTo>
                      <a:pt x="2395" y="145"/>
                      <a:pt x="2188" y="275"/>
                      <a:pt x="1993" y="416"/>
                    </a:cubicBezTo>
                    <a:cubicBezTo>
                      <a:pt x="1589" y="701"/>
                      <a:pt x="1205" y="1030"/>
                      <a:pt x="877" y="1390"/>
                    </a:cubicBezTo>
                    <a:cubicBezTo>
                      <a:pt x="548" y="1763"/>
                      <a:pt x="275" y="2179"/>
                      <a:pt x="78" y="2628"/>
                    </a:cubicBezTo>
                    <a:cubicBezTo>
                      <a:pt x="44" y="2704"/>
                      <a:pt x="23" y="2770"/>
                      <a:pt x="1" y="2836"/>
                    </a:cubicBezTo>
                    <a:lnTo>
                      <a:pt x="1" y="2847"/>
                    </a:lnTo>
                    <a:cubicBezTo>
                      <a:pt x="34" y="2781"/>
                      <a:pt x="56" y="2704"/>
                      <a:pt x="88" y="2639"/>
                    </a:cubicBezTo>
                    <a:cubicBezTo>
                      <a:pt x="285" y="2179"/>
                      <a:pt x="559" y="1774"/>
                      <a:pt x="888" y="1402"/>
                    </a:cubicBezTo>
                    <a:cubicBezTo>
                      <a:pt x="1216" y="1030"/>
                      <a:pt x="1589" y="712"/>
                      <a:pt x="1993" y="427"/>
                    </a:cubicBezTo>
                    <a:cubicBezTo>
                      <a:pt x="2188" y="275"/>
                      <a:pt x="2395" y="145"/>
                      <a:pt x="2611" y="2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51"/>
              <p:cNvSpPr/>
              <p:nvPr/>
            </p:nvSpPr>
            <p:spPr>
              <a:xfrm>
                <a:off x="7991286" y="2619575"/>
                <a:ext cx="74474" cy="4987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731" extrusionOk="0">
                    <a:moveTo>
                      <a:pt x="2584" y="1"/>
                    </a:moveTo>
                    <a:lnTo>
                      <a:pt x="2365" y="56"/>
                    </a:lnTo>
                    <a:lnTo>
                      <a:pt x="2147" y="132"/>
                    </a:lnTo>
                    <a:cubicBezTo>
                      <a:pt x="1862" y="231"/>
                      <a:pt x="1589" y="362"/>
                      <a:pt x="1336" y="516"/>
                    </a:cubicBezTo>
                    <a:cubicBezTo>
                      <a:pt x="1074" y="680"/>
                      <a:pt x="833" y="855"/>
                      <a:pt x="603" y="1052"/>
                    </a:cubicBezTo>
                    <a:lnTo>
                      <a:pt x="439" y="1216"/>
                    </a:lnTo>
                    <a:lnTo>
                      <a:pt x="285" y="1380"/>
                    </a:lnTo>
                    <a:lnTo>
                      <a:pt x="450" y="1216"/>
                    </a:lnTo>
                    <a:lnTo>
                      <a:pt x="614" y="1063"/>
                    </a:lnTo>
                    <a:cubicBezTo>
                      <a:pt x="844" y="866"/>
                      <a:pt x="1085" y="691"/>
                      <a:pt x="1336" y="526"/>
                    </a:cubicBezTo>
                    <a:cubicBezTo>
                      <a:pt x="1599" y="373"/>
                      <a:pt x="1873" y="242"/>
                      <a:pt x="2158" y="143"/>
                    </a:cubicBezTo>
                    <a:lnTo>
                      <a:pt x="2365" y="66"/>
                    </a:lnTo>
                    <a:lnTo>
                      <a:pt x="2584" y="1"/>
                    </a:lnTo>
                    <a:close/>
                    <a:moveTo>
                      <a:pt x="285" y="1380"/>
                    </a:moveTo>
                    <a:lnTo>
                      <a:pt x="132" y="1545"/>
                    </a:lnTo>
                    <a:lnTo>
                      <a:pt x="1" y="1731"/>
                    </a:lnTo>
                    <a:lnTo>
                      <a:pt x="143" y="1555"/>
                    </a:lnTo>
                    <a:lnTo>
                      <a:pt x="285" y="138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51"/>
              <p:cNvSpPr/>
              <p:nvPr/>
            </p:nvSpPr>
            <p:spPr>
              <a:xfrm>
                <a:off x="7924101" y="2581431"/>
                <a:ext cx="44511" cy="26822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931" extrusionOk="0">
                    <a:moveTo>
                      <a:pt x="1544" y="0"/>
                    </a:moveTo>
                    <a:lnTo>
                      <a:pt x="1424" y="22"/>
                    </a:lnTo>
                    <a:lnTo>
                      <a:pt x="1315" y="44"/>
                    </a:lnTo>
                    <a:lnTo>
                      <a:pt x="1205" y="77"/>
                    </a:lnTo>
                    <a:lnTo>
                      <a:pt x="1096" y="120"/>
                    </a:lnTo>
                    <a:cubicBezTo>
                      <a:pt x="953" y="176"/>
                      <a:pt x="822" y="241"/>
                      <a:pt x="690" y="329"/>
                    </a:cubicBezTo>
                    <a:cubicBezTo>
                      <a:pt x="559" y="405"/>
                      <a:pt x="428" y="493"/>
                      <a:pt x="318" y="602"/>
                    </a:cubicBezTo>
                    <a:cubicBezTo>
                      <a:pt x="439" y="504"/>
                      <a:pt x="559" y="416"/>
                      <a:pt x="690" y="339"/>
                    </a:cubicBezTo>
                    <a:cubicBezTo>
                      <a:pt x="822" y="252"/>
                      <a:pt x="964" y="186"/>
                      <a:pt x="1106" y="132"/>
                    </a:cubicBezTo>
                    <a:lnTo>
                      <a:pt x="1216" y="88"/>
                    </a:lnTo>
                    <a:lnTo>
                      <a:pt x="1315" y="55"/>
                    </a:lnTo>
                    <a:lnTo>
                      <a:pt x="1435" y="22"/>
                    </a:lnTo>
                    <a:lnTo>
                      <a:pt x="1544" y="0"/>
                    </a:lnTo>
                    <a:close/>
                    <a:moveTo>
                      <a:pt x="318" y="602"/>
                    </a:moveTo>
                    <a:cubicBezTo>
                      <a:pt x="198" y="701"/>
                      <a:pt x="99" y="811"/>
                      <a:pt x="1" y="931"/>
                    </a:cubicBezTo>
                    <a:cubicBezTo>
                      <a:pt x="99" y="821"/>
                      <a:pt x="209" y="701"/>
                      <a:pt x="318" y="60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51"/>
              <p:cNvSpPr/>
              <p:nvPr/>
            </p:nvSpPr>
            <p:spPr>
              <a:xfrm>
                <a:off x="7995406" y="2672586"/>
                <a:ext cx="227426" cy="297492"/>
              </a:xfrm>
              <a:custGeom>
                <a:avLst/>
                <a:gdLst/>
                <a:ahLst/>
                <a:cxnLst/>
                <a:rect l="l" t="t" r="r" b="b"/>
                <a:pathLst>
                  <a:path w="7894" h="10326" extrusionOk="0">
                    <a:moveTo>
                      <a:pt x="7894" y="0"/>
                    </a:moveTo>
                    <a:cubicBezTo>
                      <a:pt x="7861" y="154"/>
                      <a:pt x="7818" y="307"/>
                      <a:pt x="7774" y="460"/>
                    </a:cubicBezTo>
                    <a:cubicBezTo>
                      <a:pt x="7828" y="307"/>
                      <a:pt x="7861" y="154"/>
                      <a:pt x="7894" y="0"/>
                    </a:cubicBezTo>
                    <a:close/>
                    <a:moveTo>
                      <a:pt x="7752" y="515"/>
                    </a:moveTo>
                    <a:cubicBezTo>
                      <a:pt x="7741" y="537"/>
                      <a:pt x="7741" y="548"/>
                      <a:pt x="7730" y="569"/>
                    </a:cubicBezTo>
                    <a:cubicBezTo>
                      <a:pt x="7741" y="548"/>
                      <a:pt x="7752" y="537"/>
                      <a:pt x="7752" y="515"/>
                    </a:cubicBezTo>
                    <a:close/>
                    <a:moveTo>
                      <a:pt x="7686" y="679"/>
                    </a:moveTo>
                    <a:lnTo>
                      <a:pt x="7631" y="788"/>
                    </a:lnTo>
                    <a:cubicBezTo>
                      <a:pt x="7631" y="810"/>
                      <a:pt x="7621" y="822"/>
                      <a:pt x="7609" y="844"/>
                    </a:cubicBezTo>
                    <a:lnTo>
                      <a:pt x="7587" y="898"/>
                    </a:lnTo>
                    <a:lnTo>
                      <a:pt x="7621" y="844"/>
                    </a:lnTo>
                    <a:cubicBezTo>
                      <a:pt x="7621" y="832"/>
                      <a:pt x="7631" y="810"/>
                      <a:pt x="7642" y="788"/>
                    </a:cubicBezTo>
                    <a:lnTo>
                      <a:pt x="7686" y="679"/>
                    </a:lnTo>
                    <a:close/>
                    <a:moveTo>
                      <a:pt x="7587" y="898"/>
                    </a:moveTo>
                    <a:lnTo>
                      <a:pt x="7587" y="898"/>
                    </a:lnTo>
                    <a:cubicBezTo>
                      <a:pt x="7511" y="1041"/>
                      <a:pt x="7434" y="1172"/>
                      <a:pt x="7346" y="1303"/>
                    </a:cubicBezTo>
                    <a:lnTo>
                      <a:pt x="7281" y="1402"/>
                    </a:lnTo>
                    <a:lnTo>
                      <a:pt x="7259" y="1435"/>
                    </a:lnTo>
                    <a:lnTo>
                      <a:pt x="7248" y="1457"/>
                    </a:lnTo>
                    <a:lnTo>
                      <a:pt x="7248" y="1457"/>
                    </a:lnTo>
                    <a:lnTo>
                      <a:pt x="7270" y="1435"/>
                    </a:lnTo>
                    <a:lnTo>
                      <a:pt x="7281" y="1413"/>
                    </a:lnTo>
                    <a:lnTo>
                      <a:pt x="7358" y="1314"/>
                    </a:lnTo>
                    <a:cubicBezTo>
                      <a:pt x="7434" y="1183"/>
                      <a:pt x="7522" y="1041"/>
                      <a:pt x="7587" y="898"/>
                    </a:cubicBezTo>
                    <a:close/>
                    <a:moveTo>
                      <a:pt x="7248" y="1457"/>
                    </a:moveTo>
                    <a:lnTo>
                      <a:pt x="7215" y="1500"/>
                    </a:lnTo>
                    <a:cubicBezTo>
                      <a:pt x="7161" y="1566"/>
                      <a:pt x="7117" y="1632"/>
                      <a:pt x="7062" y="1698"/>
                    </a:cubicBezTo>
                    <a:cubicBezTo>
                      <a:pt x="6964" y="1818"/>
                      <a:pt x="6865" y="1938"/>
                      <a:pt x="6755" y="2048"/>
                    </a:cubicBezTo>
                    <a:lnTo>
                      <a:pt x="6711" y="2092"/>
                    </a:lnTo>
                    <a:lnTo>
                      <a:pt x="6668" y="2136"/>
                    </a:lnTo>
                    <a:lnTo>
                      <a:pt x="6580" y="2223"/>
                    </a:lnTo>
                    <a:lnTo>
                      <a:pt x="6416" y="2387"/>
                    </a:lnTo>
                    <a:cubicBezTo>
                      <a:pt x="6482" y="2333"/>
                      <a:pt x="6536" y="2277"/>
                      <a:pt x="6591" y="2223"/>
                    </a:cubicBezTo>
                    <a:lnTo>
                      <a:pt x="6679" y="2146"/>
                    </a:lnTo>
                    <a:lnTo>
                      <a:pt x="6723" y="2102"/>
                    </a:lnTo>
                    <a:lnTo>
                      <a:pt x="6755" y="2058"/>
                    </a:lnTo>
                    <a:cubicBezTo>
                      <a:pt x="6865" y="1938"/>
                      <a:pt x="6974" y="1818"/>
                      <a:pt x="7073" y="1698"/>
                    </a:cubicBezTo>
                    <a:cubicBezTo>
                      <a:pt x="7117" y="1632"/>
                      <a:pt x="7171" y="1577"/>
                      <a:pt x="7215" y="1511"/>
                    </a:cubicBezTo>
                    <a:lnTo>
                      <a:pt x="7248" y="1457"/>
                    </a:lnTo>
                    <a:close/>
                    <a:moveTo>
                      <a:pt x="6416" y="2387"/>
                    </a:moveTo>
                    <a:lnTo>
                      <a:pt x="6416" y="2387"/>
                    </a:lnTo>
                    <a:cubicBezTo>
                      <a:pt x="6295" y="2496"/>
                      <a:pt x="6175" y="2595"/>
                      <a:pt x="6054" y="2693"/>
                    </a:cubicBezTo>
                    <a:cubicBezTo>
                      <a:pt x="5573" y="3109"/>
                      <a:pt x="5059" y="3482"/>
                      <a:pt x="4577" y="3909"/>
                    </a:cubicBezTo>
                    <a:cubicBezTo>
                      <a:pt x="4456" y="4007"/>
                      <a:pt x="4336" y="4117"/>
                      <a:pt x="4227" y="4216"/>
                    </a:cubicBezTo>
                    <a:lnTo>
                      <a:pt x="4183" y="4260"/>
                    </a:lnTo>
                    <a:lnTo>
                      <a:pt x="4139" y="4303"/>
                    </a:lnTo>
                    <a:lnTo>
                      <a:pt x="4051" y="4380"/>
                    </a:lnTo>
                    <a:lnTo>
                      <a:pt x="3964" y="4467"/>
                    </a:lnTo>
                    <a:cubicBezTo>
                      <a:pt x="3930" y="4489"/>
                      <a:pt x="3909" y="4522"/>
                      <a:pt x="3876" y="4544"/>
                    </a:cubicBezTo>
                    <a:cubicBezTo>
                      <a:pt x="3767" y="4664"/>
                      <a:pt x="3657" y="4774"/>
                      <a:pt x="3548" y="4895"/>
                    </a:cubicBezTo>
                    <a:lnTo>
                      <a:pt x="3383" y="5058"/>
                    </a:lnTo>
                    <a:lnTo>
                      <a:pt x="3219" y="5234"/>
                    </a:lnTo>
                    <a:cubicBezTo>
                      <a:pt x="2792" y="5715"/>
                      <a:pt x="2398" y="6208"/>
                      <a:pt x="2037" y="6734"/>
                    </a:cubicBezTo>
                    <a:lnTo>
                      <a:pt x="1971" y="6832"/>
                    </a:lnTo>
                    <a:lnTo>
                      <a:pt x="1905" y="6931"/>
                    </a:lnTo>
                    <a:lnTo>
                      <a:pt x="1774" y="7128"/>
                    </a:lnTo>
                    <a:lnTo>
                      <a:pt x="1653" y="7336"/>
                    </a:lnTo>
                    <a:lnTo>
                      <a:pt x="1785" y="7139"/>
                    </a:lnTo>
                    <a:lnTo>
                      <a:pt x="1916" y="6942"/>
                    </a:lnTo>
                    <a:lnTo>
                      <a:pt x="1982" y="6843"/>
                    </a:lnTo>
                    <a:lnTo>
                      <a:pt x="2047" y="6744"/>
                    </a:lnTo>
                    <a:cubicBezTo>
                      <a:pt x="2409" y="6219"/>
                      <a:pt x="2803" y="5715"/>
                      <a:pt x="3230" y="5245"/>
                    </a:cubicBezTo>
                    <a:lnTo>
                      <a:pt x="3394" y="5070"/>
                    </a:lnTo>
                    <a:lnTo>
                      <a:pt x="3558" y="4895"/>
                    </a:lnTo>
                    <a:cubicBezTo>
                      <a:pt x="3657" y="4785"/>
                      <a:pt x="3777" y="4676"/>
                      <a:pt x="3887" y="4555"/>
                    </a:cubicBezTo>
                    <a:cubicBezTo>
                      <a:pt x="3920" y="4533"/>
                      <a:pt x="3942" y="4500"/>
                      <a:pt x="3974" y="4479"/>
                    </a:cubicBezTo>
                    <a:lnTo>
                      <a:pt x="4062" y="4391"/>
                    </a:lnTo>
                    <a:lnTo>
                      <a:pt x="4149" y="4314"/>
                    </a:lnTo>
                    <a:lnTo>
                      <a:pt x="4183" y="4270"/>
                    </a:lnTo>
                    <a:cubicBezTo>
                      <a:pt x="4205" y="4260"/>
                      <a:pt x="4215" y="4248"/>
                      <a:pt x="4227" y="4226"/>
                    </a:cubicBezTo>
                    <a:cubicBezTo>
                      <a:pt x="4347" y="4128"/>
                      <a:pt x="4467" y="4019"/>
                      <a:pt x="4587" y="3909"/>
                    </a:cubicBezTo>
                    <a:cubicBezTo>
                      <a:pt x="5069" y="3493"/>
                      <a:pt x="5573" y="3121"/>
                      <a:pt x="6066" y="2705"/>
                    </a:cubicBezTo>
                    <a:cubicBezTo>
                      <a:pt x="6186" y="2606"/>
                      <a:pt x="6307" y="2496"/>
                      <a:pt x="6416" y="2387"/>
                    </a:cubicBezTo>
                    <a:close/>
                    <a:moveTo>
                      <a:pt x="1653" y="7336"/>
                    </a:moveTo>
                    <a:lnTo>
                      <a:pt x="1587" y="7435"/>
                    </a:lnTo>
                    <a:lnTo>
                      <a:pt x="1522" y="7533"/>
                    </a:lnTo>
                    <a:lnTo>
                      <a:pt x="1402" y="7741"/>
                    </a:lnTo>
                    <a:cubicBezTo>
                      <a:pt x="1380" y="7774"/>
                      <a:pt x="1358" y="7807"/>
                      <a:pt x="1347" y="7839"/>
                    </a:cubicBezTo>
                    <a:lnTo>
                      <a:pt x="1281" y="7949"/>
                    </a:lnTo>
                    <a:lnTo>
                      <a:pt x="1227" y="8048"/>
                    </a:lnTo>
                    <a:lnTo>
                      <a:pt x="1193" y="8102"/>
                    </a:lnTo>
                    <a:lnTo>
                      <a:pt x="1171" y="8157"/>
                    </a:lnTo>
                    <a:lnTo>
                      <a:pt x="1062" y="8365"/>
                    </a:lnTo>
                    <a:cubicBezTo>
                      <a:pt x="767" y="8934"/>
                      <a:pt x="504" y="9515"/>
                      <a:pt x="176" y="10051"/>
                    </a:cubicBezTo>
                    <a:cubicBezTo>
                      <a:pt x="120" y="10150"/>
                      <a:pt x="66" y="10238"/>
                      <a:pt x="0" y="10325"/>
                    </a:cubicBezTo>
                    <a:lnTo>
                      <a:pt x="11" y="10325"/>
                    </a:lnTo>
                    <a:cubicBezTo>
                      <a:pt x="66" y="10238"/>
                      <a:pt x="132" y="10150"/>
                      <a:pt x="186" y="10062"/>
                    </a:cubicBezTo>
                    <a:cubicBezTo>
                      <a:pt x="514" y="9515"/>
                      <a:pt x="777" y="8934"/>
                      <a:pt x="1062" y="8376"/>
                    </a:cubicBezTo>
                    <a:lnTo>
                      <a:pt x="1183" y="8157"/>
                    </a:lnTo>
                    <a:lnTo>
                      <a:pt x="1205" y="8113"/>
                    </a:lnTo>
                    <a:lnTo>
                      <a:pt x="1237" y="8058"/>
                    </a:lnTo>
                    <a:lnTo>
                      <a:pt x="1292" y="7949"/>
                    </a:lnTo>
                    <a:lnTo>
                      <a:pt x="1347" y="7851"/>
                    </a:lnTo>
                    <a:cubicBezTo>
                      <a:pt x="1368" y="7817"/>
                      <a:pt x="1390" y="7785"/>
                      <a:pt x="1412" y="7741"/>
                    </a:cubicBezTo>
                    <a:lnTo>
                      <a:pt x="1533" y="7544"/>
                    </a:lnTo>
                    <a:cubicBezTo>
                      <a:pt x="1555" y="7511"/>
                      <a:pt x="1577" y="7478"/>
                      <a:pt x="1599" y="7435"/>
                    </a:cubicBezTo>
                    <a:lnTo>
                      <a:pt x="1653" y="733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2" name="Google Shape;452;p51"/>
            <p:cNvSpPr/>
            <p:nvPr/>
          </p:nvSpPr>
          <p:spPr>
            <a:xfrm>
              <a:off x="5543559" y="3845354"/>
              <a:ext cx="245115" cy="107087"/>
            </a:xfrm>
            <a:custGeom>
              <a:avLst/>
              <a:gdLst/>
              <a:ahLst/>
              <a:cxnLst/>
              <a:rect l="l" t="t" r="r" b="b"/>
              <a:pathLst>
                <a:path w="8508" h="3717" extrusionOk="0">
                  <a:moveTo>
                    <a:pt x="7829" y="0"/>
                  </a:moveTo>
                  <a:cubicBezTo>
                    <a:pt x="7617" y="224"/>
                    <a:pt x="7197" y="286"/>
                    <a:pt x="6768" y="286"/>
                  </a:cubicBezTo>
                  <a:cubicBezTo>
                    <a:pt x="6376" y="286"/>
                    <a:pt x="5976" y="235"/>
                    <a:pt x="5715" y="209"/>
                  </a:cubicBezTo>
                  <a:lnTo>
                    <a:pt x="5715" y="209"/>
                  </a:lnTo>
                  <a:cubicBezTo>
                    <a:pt x="5924" y="231"/>
                    <a:pt x="5496" y="1095"/>
                    <a:pt x="5442" y="1161"/>
                  </a:cubicBezTo>
                  <a:cubicBezTo>
                    <a:pt x="5212" y="1467"/>
                    <a:pt x="5092" y="1489"/>
                    <a:pt x="4720" y="1577"/>
                  </a:cubicBezTo>
                  <a:cubicBezTo>
                    <a:pt x="3745" y="1818"/>
                    <a:pt x="2737" y="1961"/>
                    <a:pt x="1752" y="2146"/>
                  </a:cubicBezTo>
                  <a:cubicBezTo>
                    <a:pt x="1632" y="2168"/>
                    <a:pt x="1501" y="2190"/>
                    <a:pt x="1369" y="2223"/>
                  </a:cubicBezTo>
                  <a:cubicBezTo>
                    <a:pt x="1095" y="2278"/>
                    <a:pt x="832" y="2365"/>
                    <a:pt x="603" y="2518"/>
                  </a:cubicBezTo>
                  <a:cubicBezTo>
                    <a:pt x="263" y="2727"/>
                    <a:pt x="0" y="3121"/>
                    <a:pt x="66" y="3526"/>
                  </a:cubicBezTo>
                  <a:cubicBezTo>
                    <a:pt x="1183" y="3652"/>
                    <a:pt x="2308" y="3716"/>
                    <a:pt x="3434" y="3716"/>
                  </a:cubicBezTo>
                  <a:cubicBezTo>
                    <a:pt x="5134" y="3716"/>
                    <a:pt x="6835" y="3571"/>
                    <a:pt x="8508" y="3274"/>
                  </a:cubicBezTo>
                  <a:cubicBezTo>
                    <a:pt x="8299" y="2223"/>
                    <a:pt x="8223" y="1008"/>
                    <a:pt x="7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1"/>
            <p:cNvSpPr/>
            <p:nvPr/>
          </p:nvSpPr>
          <p:spPr>
            <a:xfrm>
              <a:off x="5545778" y="3922306"/>
              <a:ext cx="245087" cy="29213"/>
            </a:xfrm>
            <a:custGeom>
              <a:avLst/>
              <a:gdLst/>
              <a:ahLst/>
              <a:cxnLst/>
              <a:rect l="l" t="t" r="r" b="b"/>
              <a:pathLst>
                <a:path w="8507" h="1014" extrusionOk="0">
                  <a:moveTo>
                    <a:pt x="8343" y="1"/>
                  </a:moveTo>
                  <a:lnTo>
                    <a:pt x="8343" y="1"/>
                  </a:lnTo>
                  <a:cubicBezTo>
                    <a:pt x="8146" y="176"/>
                    <a:pt x="7872" y="231"/>
                    <a:pt x="7621" y="275"/>
                  </a:cubicBezTo>
                  <a:cubicBezTo>
                    <a:pt x="6186" y="520"/>
                    <a:pt x="4732" y="639"/>
                    <a:pt x="3275" y="639"/>
                  </a:cubicBezTo>
                  <a:cubicBezTo>
                    <a:pt x="2585" y="639"/>
                    <a:pt x="1894" y="612"/>
                    <a:pt x="1205" y="560"/>
                  </a:cubicBezTo>
                  <a:cubicBezTo>
                    <a:pt x="811" y="526"/>
                    <a:pt x="405" y="483"/>
                    <a:pt x="11" y="428"/>
                  </a:cubicBezTo>
                  <a:lnTo>
                    <a:pt x="11" y="428"/>
                  </a:lnTo>
                  <a:cubicBezTo>
                    <a:pt x="11" y="570"/>
                    <a:pt x="0" y="713"/>
                    <a:pt x="22" y="844"/>
                  </a:cubicBezTo>
                  <a:cubicBezTo>
                    <a:pt x="634" y="974"/>
                    <a:pt x="1293" y="1014"/>
                    <a:pt x="1962" y="1014"/>
                  </a:cubicBezTo>
                  <a:cubicBezTo>
                    <a:pt x="2934" y="1014"/>
                    <a:pt x="3927" y="929"/>
                    <a:pt x="4828" y="910"/>
                  </a:cubicBezTo>
                  <a:cubicBezTo>
                    <a:pt x="5748" y="888"/>
                    <a:pt x="6679" y="877"/>
                    <a:pt x="7587" y="789"/>
                  </a:cubicBezTo>
                  <a:cubicBezTo>
                    <a:pt x="7741" y="779"/>
                    <a:pt x="8190" y="800"/>
                    <a:pt x="8310" y="680"/>
                  </a:cubicBezTo>
                  <a:cubicBezTo>
                    <a:pt x="8507" y="504"/>
                    <a:pt x="8222" y="110"/>
                    <a:pt x="8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1"/>
            <p:cNvSpPr/>
            <p:nvPr/>
          </p:nvSpPr>
          <p:spPr>
            <a:xfrm>
              <a:off x="5939726" y="3846939"/>
              <a:ext cx="232526" cy="106972"/>
            </a:xfrm>
            <a:custGeom>
              <a:avLst/>
              <a:gdLst/>
              <a:ahLst/>
              <a:cxnLst/>
              <a:rect l="l" t="t" r="r" b="b"/>
              <a:pathLst>
                <a:path w="8071" h="3713" extrusionOk="0">
                  <a:moveTo>
                    <a:pt x="647" y="0"/>
                  </a:moveTo>
                  <a:cubicBezTo>
                    <a:pt x="275" y="996"/>
                    <a:pt x="209" y="2212"/>
                    <a:pt x="1" y="3274"/>
                  </a:cubicBezTo>
                  <a:cubicBezTo>
                    <a:pt x="1601" y="3566"/>
                    <a:pt x="3228" y="3713"/>
                    <a:pt x="4855" y="3713"/>
                  </a:cubicBezTo>
                  <a:cubicBezTo>
                    <a:pt x="5912" y="3713"/>
                    <a:pt x="6968" y="3651"/>
                    <a:pt x="8015" y="3526"/>
                  </a:cubicBezTo>
                  <a:cubicBezTo>
                    <a:pt x="8070" y="3120"/>
                    <a:pt x="7818" y="2726"/>
                    <a:pt x="7501" y="2507"/>
                  </a:cubicBezTo>
                  <a:cubicBezTo>
                    <a:pt x="7282" y="2365"/>
                    <a:pt x="7030" y="2278"/>
                    <a:pt x="6778" y="2212"/>
                  </a:cubicBezTo>
                  <a:cubicBezTo>
                    <a:pt x="6658" y="2190"/>
                    <a:pt x="6526" y="2157"/>
                    <a:pt x="6406" y="2135"/>
                  </a:cubicBezTo>
                  <a:cubicBezTo>
                    <a:pt x="5475" y="1949"/>
                    <a:pt x="4523" y="1818"/>
                    <a:pt x="3603" y="1577"/>
                  </a:cubicBezTo>
                  <a:cubicBezTo>
                    <a:pt x="3242" y="1489"/>
                    <a:pt x="3132" y="1468"/>
                    <a:pt x="2913" y="1161"/>
                  </a:cubicBezTo>
                  <a:cubicBezTo>
                    <a:pt x="2859" y="1084"/>
                    <a:pt x="2453" y="230"/>
                    <a:pt x="2650" y="208"/>
                  </a:cubicBezTo>
                  <a:lnTo>
                    <a:pt x="2650" y="208"/>
                  </a:lnTo>
                  <a:cubicBezTo>
                    <a:pt x="2409" y="234"/>
                    <a:pt x="2036" y="282"/>
                    <a:pt x="1670" y="282"/>
                  </a:cubicBezTo>
                  <a:cubicBezTo>
                    <a:pt x="1256" y="282"/>
                    <a:pt x="850" y="221"/>
                    <a:pt x="6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1"/>
            <p:cNvSpPr/>
            <p:nvPr/>
          </p:nvSpPr>
          <p:spPr>
            <a:xfrm>
              <a:off x="5937882" y="3923890"/>
              <a:ext cx="232468" cy="29213"/>
            </a:xfrm>
            <a:custGeom>
              <a:avLst/>
              <a:gdLst/>
              <a:ahLst/>
              <a:cxnLst/>
              <a:rect l="l" t="t" r="r" b="b"/>
              <a:pathLst>
                <a:path w="8069" h="1014" extrusionOk="0">
                  <a:moveTo>
                    <a:pt x="152" y="1"/>
                  </a:moveTo>
                  <a:lnTo>
                    <a:pt x="152" y="1"/>
                  </a:lnTo>
                  <a:cubicBezTo>
                    <a:pt x="153" y="2"/>
                    <a:pt x="154" y="2"/>
                    <a:pt x="154" y="3"/>
                  </a:cubicBezTo>
                  <a:lnTo>
                    <a:pt x="154" y="3"/>
                  </a:lnTo>
                  <a:cubicBezTo>
                    <a:pt x="154" y="2"/>
                    <a:pt x="153" y="2"/>
                    <a:pt x="152" y="1"/>
                  </a:cubicBezTo>
                  <a:close/>
                  <a:moveTo>
                    <a:pt x="154" y="3"/>
                  </a:moveTo>
                  <a:cubicBezTo>
                    <a:pt x="258" y="104"/>
                    <a:pt x="0" y="506"/>
                    <a:pt x="186" y="680"/>
                  </a:cubicBezTo>
                  <a:cubicBezTo>
                    <a:pt x="306" y="800"/>
                    <a:pt x="722" y="767"/>
                    <a:pt x="864" y="789"/>
                  </a:cubicBezTo>
                  <a:cubicBezTo>
                    <a:pt x="1740" y="877"/>
                    <a:pt x="2616" y="887"/>
                    <a:pt x="3481" y="909"/>
                  </a:cubicBezTo>
                  <a:cubicBezTo>
                    <a:pt x="4336" y="929"/>
                    <a:pt x="5280" y="1014"/>
                    <a:pt x="6202" y="1014"/>
                  </a:cubicBezTo>
                  <a:cubicBezTo>
                    <a:pt x="6839" y="1014"/>
                    <a:pt x="7466" y="973"/>
                    <a:pt x="8047" y="844"/>
                  </a:cubicBezTo>
                  <a:cubicBezTo>
                    <a:pt x="8069" y="702"/>
                    <a:pt x="8057" y="570"/>
                    <a:pt x="8057" y="428"/>
                  </a:cubicBezTo>
                  <a:lnTo>
                    <a:pt x="8057" y="428"/>
                  </a:lnTo>
                  <a:cubicBezTo>
                    <a:pt x="7674" y="483"/>
                    <a:pt x="7302" y="515"/>
                    <a:pt x="6919" y="548"/>
                  </a:cubicBezTo>
                  <a:cubicBezTo>
                    <a:pt x="6248" y="606"/>
                    <a:pt x="5576" y="636"/>
                    <a:pt x="4903" y="636"/>
                  </a:cubicBezTo>
                  <a:cubicBezTo>
                    <a:pt x="3543" y="636"/>
                    <a:pt x="2183" y="516"/>
                    <a:pt x="843" y="274"/>
                  </a:cubicBezTo>
                  <a:cubicBezTo>
                    <a:pt x="591" y="231"/>
                    <a:pt x="341" y="177"/>
                    <a:pt x="15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1"/>
            <p:cNvSpPr/>
            <p:nvPr/>
          </p:nvSpPr>
          <p:spPr>
            <a:xfrm>
              <a:off x="5523998" y="2892665"/>
              <a:ext cx="567499" cy="289425"/>
            </a:xfrm>
            <a:custGeom>
              <a:avLst/>
              <a:gdLst/>
              <a:ahLst/>
              <a:cxnLst/>
              <a:rect l="l" t="t" r="r" b="b"/>
              <a:pathLst>
                <a:path w="19698" h="10046" extrusionOk="0">
                  <a:moveTo>
                    <a:pt x="15476" y="1"/>
                  </a:moveTo>
                  <a:cubicBezTo>
                    <a:pt x="14888" y="1"/>
                    <a:pt x="14044" y="305"/>
                    <a:pt x="13566" y="387"/>
                  </a:cubicBezTo>
                  <a:cubicBezTo>
                    <a:pt x="12745" y="529"/>
                    <a:pt x="11934" y="715"/>
                    <a:pt x="11102" y="847"/>
                  </a:cubicBezTo>
                  <a:cubicBezTo>
                    <a:pt x="9261" y="1125"/>
                    <a:pt x="7398" y="1351"/>
                    <a:pt x="5535" y="1351"/>
                  </a:cubicBezTo>
                  <a:cubicBezTo>
                    <a:pt x="5493" y="1351"/>
                    <a:pt x="5451" y="1351"/>
                    <a:pt x="5409" y="1350"/>
                  </a:cubicBezTo>
                  <a:cubicBezTo>
                    <a:pt x="5034" y="1350"/>
                    <a:pt x="4657" y="1339"/>
                    <a:pt x="4281" y="1339"/>
                  </a:cubicBezTo>
                  <a:cubicBezTo>
                    <a:pt x="3833" y="1339"/>
                    <a:pt x="3386" y="1355"/>
                    <a:pt x="2946" y="1427"/>
                  </a:cubicBezTo>
                  <a:cubicBezTo>
                    <a:pt x="2124" y="1558"/>
                    <a:pt x="1314" y="1886"/>
                    <a:pt x="789" y="2521"/>
                  </a:cubicBezTo>
                  <a:cubicBezTo>
                    <a:pt x="88" y="3354"/>
                    <a:pt x="0" y="4536"/>
                    <a:pt x="34" y="5620"/>
                  </a:cubicBezTo>
                  <a:cubicBezTo>
                    <a:pt x="56" y="6693"/>
                    <a:pt x="165" y="7766"/>
                    <a:pt x="340" y="8817"/>
                  </a:cubicBezTo>
                  <a:cubicBezTo>
                    <a:pt x="384" y="9091"/>
                    <a:pt x="438" y="9387"/>
                    <a:pt x="647" y="9572"/>
                  </a:cubicBezTo>
                  <a:cubicBezTo>
                    <a:pt x="822" y="9737"/>
                    <a:pt x="1073" y="9791"/>
                    <a:pt x="1304" y="9835"/>
                  </a:cubicBezTo>
                  <a:cubicBezTo>
                    <a:pt x="2183" y="9991"/>
                    <a:pt x="3072" y="10046"/>
                    <a:pt x="3965" y="10046"/>
                  </a:cubicBezTo>
                  <a:cubicBezTo>
                    <a:pt x="5451" y="10046"/>
                    <a:pt x="6947" y="9895"/>
                    <a:pt x="8431" y="9813"/>
                  </a:cubicBezTo>
                  <a:cubicBezTo>
                    <a:pt x="10145" y="9711"/>
                    <a:pt x="11859" y="9704"/>
                    <a:pt x="13567" y="9704"/>
                  </a:cubicBezTo>
                  <a:cubicBezTo>
                    <a:pt x="13866" y="9704"/>
                    <a:pt x="14165" y="9704"/>
                    <a:pt x="14464" y="9704"/>
                  </a:cubicBezTo>
                  <a:cubicBezTo>
                    <a:pt x="14987" y="9709"/>
                    <a:pt x="15512" y="9711"/>
                    <a:pt x="16037" y="9711"/>
                  </a:cubicBezTo>
                  <a:cubicBezTo>
                    <a:pt x="16765" y="9711"/>
                    <a:pt x="17494" y="9706"/>
                    <a:pt x="18219" y="9693"/>
                  </a:cubicBezTo>
                  <a:cubicBezTo>
                    <a:pt x="18613" y="9693"/>
                    <a:pt x="19019" y="9594"/>
                    <a:pt x="19413" y="9562"/>
                  </a:cubicBezTo>
                  <a:cubicBezTo>
                    <a:pt x="19238" y="7624"/>
                    <a:pt x="19697" y="5587"/>
                    <a:pt x="18985" y="3781"/>
                  </a:cubicBezTo>
                  <a:cubicBezTo>
                    <a:pt x="18712" y="3069"/>
                    <a:pt x="18274" y="2445"/>
                    <a:pt x="17792" y="1865"/>
                  </a:cubicBezTo>
                  <a:cubicBezTo>
                    <a:pt x="17759" y="1821"/>
                    <a:pt x="17715" y="1777"/>
                    <a:pt x="17683" y="1733"/>
                  </a:cubicBezTo>
                  <a:cubicBezTo>
                    <a:pt x="17333" y="1339"/>
                    <a:pt x="16971" y="956"/>
                    <a:pt x="16588" y="594"/>
                  </a:cubicBezTo>
                  <a:cubicBezTo>
                    <a:pt x="16358" y="376"/>
                    <a:pt x="16106" y="157"/>
                    <a:pt x="15810" y="47"/>
                  </a:cubicBezTo>
                  <a:cubicBezTo>
                    <a:pt x="15714" y="15"/>
                    <a:pt x="15601" y="1"/>
                    <a:pt x="154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1"/>
            <p:cNvSpPr/>
            <p:nvPr/>
          </p:nvSpPr>
          <p:spPr>
            <a:xfrm>
              <a:off x="5505386" y="2965094"/>
              <a:ext cx="287725" cy="920595"/>
            </a:xfrm>
            <a:custGeom>
              <a:avLst/>
              <a:gdLst/>
              <a:ahLst/>
              <a:cxnLst/>
              <a:rect l="l" t="t" r="r" b="b"/>
              <a:pathLst>
                <a:path w="9987" h="31954" extrusionOk="0">
                  <a:moveTo>
                    <a:pt x="4917" y="0"/>
                  </a:moveTo>
                  <a:cubicBezTo>
                    <a:pt x="4429" y="0"/>
                    <a:pt x="3935" y="94"/>
                    <a:pt x="3471" y="248"/>
                  </a:cubicBezTo>
                  <a:cubicBezTo>
                    <a:pt x="2792" y="479"/>
                    <a:pt x="2147" y="840"/>
                    <a:pt x="1709" y="1398"/>
                  </a:cubicBezTo>
                  <a:cubicBezTo>
                    <a:pt x="1" y="3577"/>
                    <a:pt x="1161" y="7157"/>
                    <a:pt x="1566" y="9610"/>
                  </a:cubicBezTo>
                  <a:cubicBezTo>
                    <a:pt x="1994" y="12139"/>
                    <a:pt x="2410" y="14668"/>
                    <a:pt x="2826" y="17186"/>
                  </a:cubicBezTo>
                  <a:cubicBezTo>
                    <a:pt x="3045" y="18467"/>
                    <a:pt x="3252" y="19748"/>
                    <a:pt x="3690" y="20963"/>
                  </a:cubicBezTo>
                  <a:cubicBezTo>
                    <a:pt x="3921" y="21588"/>
                    <a:pt x="4205" y="22189"/>
                    <a:pt x="4281" y="22846"/>
                  </a:cubicBezTo>
                  <a:cubicBezTo>
                    <a:pt x="4435" y="24073"/>
                    <a:pt x="3899" y="25442"/>
                    <a:pt x="4566" y="26471"/>
                  </a:cubicBezTo>
                  <a:cubicBezTo>
                    <a:pt x="4676" y="26646"/>
                    <a:pt x="4818" y="26810"/>
                    <a:pt x="4873" y="27007"/>
                  </a:cubicBezTo>
                  <a:cubicBezTo>
                    <a:pt x="4982" y="27379"/>
                    <a:pt x="4741" y="27751"/>
                    <a:pt x="4654" y="28135"/>
                  </a:cubicBezTo>
                  <a:cubicBezTo>
                    <a:pt x="4478" y="28912"/>
                    <a:pt x="5070" y="29788"/>
                    <a:pt x="5858" y="29897"/>
                  </a:cubicBezTo>
                  <a:cubicBezTo>
                    <a:pt x="5946" y="29919"/>
                    <a:pt x="5300" y="30489"/>
                    <a:pt x="5267" y="30566"/>
                  </a:cubicBezTo>
                  <a:cubicBezTo>
                    <a:pt x="5103" y="31026"/>
                    <a:pt x="5223" y="31255"/>
                    <a:pt x="5694" y="31452"/>
                  </a:cubicBezTo>
                  <a:cubicBezTo>
                    <a:pt x="6472" y="31783"/>
                    <a:pt x="7316" y="31954"/>
                    <a:pt x="8160" y="31954"/>
                  </a:cubicBezTo>
                  <a:cubicBezTo>
                    <a:pt x="8600" y="31954"/>
                    <a:pt x="9040" y="31907"/>
                    <a:pt x="9471" y="31814"/>
                  </a:cubicBezTo>
                  <a:cubicBezTo>
                    <a:pt x="9570" y="31792"/>
                    <a:pt x="9668" y="31759"/>
                    <a:pt x="9756" y="31704"/>
                  </a:cubicBezTo>
                  <a:cubicBezTo>
                    <a:pt x="9975" y="31551"/>
                    <a:pt x="9986" y="31233"/>
                    <a:pt x="9942" y="30970"/>
                  </a:cubicBezTo>
                  <a:cubicBezTo>
                    <a:pt x="9559" y="28890"/>
                    <a:pt x="9778" y="26678"/>
                    <a:pt x="9734" y="24576"/>
                  </a:cubicBezTo>
                  <a:cubicBezTo>
                    <a:pt x="9701" y="22255"/>
                    <a:pt x="9624" y="19934"/>
                    <a:pt x="9526" y="17613"/>
                  </a:cubicBezTo>
                  <a:cubicBezTo>
                    <a:pt x="9427" y="15522"/>
                    <a:pt x="9296" y="13431"/>
                    <a:pt x="9143" y="11340"/>
                  </a:cubicBezTo>
                  <a:cubicBezTo>
                    <a:pt x="9011" y="9522"/>
                    <a:pt x="8672" y="7759"/>
                    <a:pt x="8628" y="5953"/>
                  </a:cubicBezTo>
                  <a:cubicBezTo>
                    <a:pt x="8595" y="4836"/>
                    <a:pt x="8563" y="3719"/>
                    <a:pt x="8212" y="2668"/>
                  </a:cubicBezTo>
                  <a:cubicBezTo>
                    <a:pt x="7862" y="1617"/>
                    <a:pt x="7139" y="632"/>
                    <a:pt x="6110" y="216"/>
                  </a:cubicBezTo>
                  <a:cubicBezTo>
                    <a:pt x="5731" y="66"/>
                    <a:pt x="5326" y="0"/>
                    <a:pt x="49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1"/>
            <p:cNvSpPr/>
            <p:nvPr/>
          </p:nvSpPr>
          <p:spPr>
            <a:xfrm>
              <a:off x="5562805" y="2993673"/>
              <a:ext cx="3198" cy="1613"/>
            </a:xfrm>
            <a:custGeom>
              <a:avLst/>
              <a:gdLst/>
              <a:ahLst/>
              <a:cxnLst/>
              <a:rect l="l" t="t" r="r" b="b"/>
              <a:pathLst>
                <a:path w="111" h="56" extrusionOk="0">
                  <a:moveTo>
                    <a:pt x="110" y="1"/>
                  </a:moveTo>
                  <a:lnTo>
                    <a:pt x="110" y="1"/>
                  </a:lnTo>
                  <a:cubicBezTo>
                    <a:pt x="66" y="12"/>
                    <a:pt x="33" y="23"/>
                    <a:pt x="11" y="23"/>
                  </a:cubicBezTo>
                  <a:lnTo>
                    <a:pt x="1" y="23"/>
                  </a:lnTo>
                  <a:cubicBezTo>
                    <a:pt x="11" y="34"/>
                    <a:pt x="33" y="45"/>
                    <a:pt x="55" y="56"/>
                  </a:cubicBezTo>
                  <a:lnTo>
                    <a:pt x="110" y="1"/>
                  </a:ln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1"/>
            <p:cNvSpPr/>
            <p:nvPr/>
          </p:nvSpPr>
          <p:spPr>
            <a:xfrm>
              <a:off x="5673204" y="3826426"/>
              <a:ext cx="1585" cy="2247"/>
            </a:xfrm>
            <a:custGeom>
              <a:avLst/>
              <a:gdLst/>
              <a:ahLst/>
              <a:cxnLst/>
              <a:rect l="l" t="t" r="r" b="b"/>
              <a:pathLst>
                <a:path w="55" h="78" extrusionOk="0">
                  <a:moveTo>
                    <a:pt x="1" y="0"/>
                  </a:moveTo>
                  <a:cubicBezTo>
                    <a:pt x="1" y="22"/>
                    <a:pt x="1" y="56"/>
                    <a:pt x="11" y="77"/>
                  </a:cubicBezTo>
                  <a:cubicBezTo>
                    <a:pt x="33" y="34"/>
                    <a:pt x="55" y="12"/>
                    <a:pt x="33" y="0"/>
                  </a:cubicBezTo>
                  <a:close/>
                </a:path>
              </a:pathLst>
            </a:custGeom>
            <a:solidFill>
              <a:srgbClr val="DAE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1"/>
            <p:cNvSpPr/>
            <p:nvPr/>
          </p:nvSpPr>
          <p:spPr>
            <a:xfrm>
              <a:off x="5564360" y="2970049"/>
              <a:ext cx="169115" cy="912557"/>
            </a:xfrm>
            <a:custGeom>
              <a:avLst/>
              <a:gdLst/>
              <a:ahLst/>
              <a:cxnLst/>
              <a:rect l="l" t="t" r="r" b="b"/>
              <a:pathLst>
                <a:path w="5870" h="31675" extrusionOk="0">
                  <a:moveTo>
                    <a:pt x="461" y="679"/>
                  </a:moveTo>
                  <a:cubicBezTo>
                    <a:pt x="297" y="745"/>
                    <a:pt x="154" y="799"/>
                    <a:pt x="56" y="821"/>
                  </a:cubicBezTo>
                  <a:lnTo>
                    <a:pt x="1" y="876"/>
                  </a:lnTo>
                  <a:cubicBezTo>
                    <a:pt x="246" y="1025"/>
                    <a:pt x="419" y="1246"/>
                    <a:pt x="549" y="1500"/>
                  </a:cubicBezTo>
                  <a:lnTo>
                    <a:pt x="549" y="1500"/>
                  </a:lnTo>
                  <a:cubicBezTo>
                    <a:pt x="548" y="1496"/>
                    <a:pt x="548" y="1493"/>
                    <a:pt x="548" y="1489"/>
                  </a:cubicBezTo>
                  <a:cubicBezTo>
                    <a:pt x="516" y="1215"/>
                    <a:pt x="483" y="942"/>
                    <a:pt x="461" y="679"/>
                  </a:cubicBezTo>
                  <a:close/>
                  <a:moveTo>
                    <a:pt x="549" y="1500"/>
                  </a:moveTo>
                  <a:cubicBezTo>
                    <a:pt x="550" y="1507"/>
                    <a:pt x="552" y="1515"/>
                    <a:pt x="560" y="1522"/>
                  </a:cubicBezTo>
                  <a:cubicBezTo>
                    <a:pt x="556" y="1514"/>
                    <a:pt x="552" y="1507"/>
                    <a:pt x="549" y="1500"/>
                  </a:cubicBezTo>
                  <a:close/>
                  <a:moveTo>
                    <a:pt x="4249" y="3985"/>
                  </a:moveTo>
                  <a:lnTo>
                    <a:pt x="4271" y="4204"/>
                  </a:lnTo>
                  <a:lnTo>
                    <a:pt x="4282" y="4412"/>
                  </a:lnTo>
                  <a:lnTo>
                    <a:pt x="4260" y="4204"/>
                  </a:lnTo>
                  <a:lnTo>
                    <a:pt x="4249" y="3985"/>
                  </a:lnTo>
                  <a:close/>
                  <a:moveTo>
                    <a:pt x="735" y="3701"/>
                  </a:moveTo>
                  <a:cubicBezTo>
                    <a:pt x="647" y="4599"/>
                    <a:pt x="570" y="5584"/>
                    <a:pt x="1151" y="6251"/>
                  </a:cubicBezTo>
                  <a:cubicBezTo>
                    <a:pt x="1249" y="6153"/>
                    <a:pt x="1348" y="6054"/>
                    <a:pt x="1446" y="5945"/>
                  </a:cubicBezTo>
                  <a:cubicBezTo>
                    <a:pt x="1304" y="5901"/>
                    <a:pt x="1217" y="5693"/>
                    <a:pt x="1173" y="5518"/>
                  </a:cubicBezTo>
                  <a:cubicBezTo>
                    <a:pt x="1161" y="5474"/>
                    <a:pt x="1151" y="5419"/>
                    <a:pt x="1140" y="5375"/>
                  </a:cubicBezTo>
                  <a:cubicBezTo>
                    <a:pt x="932" y="4905"/>
                    <a:pt x="811" y="4303"/>
                    <a:pt x="735" y="3701"/>
                  </a:cubicBezTo>
                  <a:close/>
                  <a:moveTo>
                    <a:pt x="3932" y="0"/>
                  </a:moveTo>
                  <a:lnTo>
                    <a:pt x="3932" y="0"/>
                  </a:lnTo>
                  <a:cubicBezTo>
                    <a:pt x="4118" y="372"/>
                    <a:pt x="4249" y="777"/>
                    <a:pt x="4348" y="1248"/>
                  </a:cubicBezTo>
                  <a:cubicBezTo>
                    <a:pt x="4534" y="2102"/>
                    <a:pt x="4599" y="2978"/>
                    <a:pt x="4852" y="3810"/>
                  </a:cubicBezTo>
                  <a:cubicBezTo>
                    <a:pt x="4862" y="3854"/>
                    <a:pt x="4873" y="3898"/>
                    <a:pt x="4862" y="3942"/>
                  </a:cubicBezTo>
                  <a:cubicBezTo>
                    <a:pt x="4852" y="4040"/>
                    <a:pt x="4796" y="4073"/>
                    <a:pt x="4731" y="4073"/>
                  </a:cubicBezTo>
                  <a:cubicBezTo>
                    <a:pt x="4567" y="4073"/>
                    <a:pt x="4304" y="3865"/>
                    <a:pt x="4249" y="3777"/>
                  </a:cubicBezTo>
                  <a:cubicBezTo>
                    <a:pt x="4249" y="3810"/>
                    <a:pt x="4238" y="3832"/>
                    <a:pt x="4238" y="3865"/>
                  </a:cubicBezTo>
                  <a:lnTo>
                    <a:pt x="4249" y="3985"/>
                  </a:lnTo>
                  <a:lnTo>
                    <a:pt x="4238" y="3920"/>
                  </a:lnTo>
                  <a:lnTo>
                    <a:pt x="4238" y="3920"/>
                  </a:lnTo>
                  <a:cubicBezTo>
                    <a:pt x="4217" y="4467"/>
                    <a:pt x="4249" y="5015"/>
                    <a:pt x="4260" y="5562"/>
                  </a:cubicBezTo>
                  <a:cubicBezTo>
                    <a:pt x="4271" y="5759"/>
                    <a:pt x="4271" y="5967"/>
                    <a:pt x="4227" y="6153"/>
                  </a:cubicBezTo>
                  <a:cubicBezTo>
                    <a:pt x="4205" y="6229"/>
                    <a:pt x="4161" y="6307"/>
                    <a:pt x="4085" y="6328"/>
                  </a:cubicBezTo>
                  <a:cubicBezTo>
                    <a:pt x="4074" y="6328"/>
                    <a:pt x="4074" y="6339"/>
                    <a:pt x="4063" y="6339"/>
                  </a:cubicBezTo>
                  <a:cubicBezTo>
                    <a:pt x="4008" y="6339"/>
                    <a:pt x="3954" y="6307"/>
                    <a:pt x="3920" y="6263"/>
                  </a:cubicBezTo>
                  <a:cubicBezTo>
                    <a:pt x="3888" y="6208"/>
                    <a:pt x="3866" y="6142"/>
                    <a:pt x="3855" y="6076"/>
                  </a:cubicBezTo>
                  <a:cubicBezTo>
                    <a:pt x="3647" y="5135"/>
                    <a:pt x="3647" y="4149"/>
                    <a:pt x="3428" y="3208"/>
                  </a:cubicBezTo>
                  <a:cubicBezTo>
                    <a:pt x="3384" y="3022"/>
                    <a:pt x="3341" y="2835"/>
                    <a:pt x="3242" y="2672"/>
                  </a:cubicBezTo>
                  <a:cubicBezTo>
                    <a:pt x="3144" y="2682"/>
                    <a:pt x="3132" y="2813"/>
                    <a:pt x="3154" y="2912"/>
                  </a:cubicBezTo>
                  <a:cubicBezTo>
                    <a:pt x="3341" y="4161"/>
                    <a:pt x="3560" y="5419"/>
                    <a:pt x="3538" y="6689"/>
                  </a:cubicBezTo>
                  <a:cubicBezTo>
                    <a:pt x="3526" y="6821"/>
                    <a:pt x="3494" y="6985"/>
                    <a:pt x="3363" y="6996"/>
                  </a:cubicBezTo>
                  <a:lnTo>
                    <a:pt x="3351" y="6996"/>
                  </a:lnTo>
                  <a:cubicBezTo>
                    <a:pt x="3242" y="6996"/>
                    <a:pt x="3176" y="6843"/>
                    <a:pt x="3154" y="6723"/>
                  </a:cubicBezTo>
                  <a:cubicBezTo>
                    <a:pt x="2881" y="5474"/>
                    <a:pt x="2837" y="4183"/>
                    <a:pt x="2453" y="2956"/>
                  </a:cubicBezTo>
                  <a:cubicBezTo>
                    <a:pt x="2388" y="2956"/>
                    <a:pt x="2311" y="2945"/>
                    <a:pt x="2234" y="2945"/>
                  </a:cubicBezTo>
                  <a:lnTo>
                    <a:pt x="2224" y="2945"/>
                  </a:lnTo>
                  <a:cubicBezTo>
                    <a:pt x="2202" y="2945"/>
                    <a:pt x="2180" y="2945"/>
                    <a:pt x="2169" y="2967"/>
                  </a:cubicBezTo>
                  <a:cubicBezTo>
                    <a:pt x="2158" y="2978"/>
                    <a:pt x="2158" y="3000"/>
                    <a:pt x="2169" y="3022"/>
                  </a:cubicBezTo>
                  <a:cubicBezTo>
                    <a:pt x="2224" y="3372"/>
                    <a:pt x="2859" y="6635"/>
                    <a:pt x="2793" y="6657"/>
                  </a:cubicBezTo>
                  <a:cubicBezTo>
                    <a:pt x="2760" y="6667"/>
                    <a:pt x="2728" y="6679"/>
                    <a:pt x="2694" y="6679"/>
                  </a:cubicBezTo>
                  <a:cubicBezTo>
                    <a:pt x="2552" y="6679"/>
                    <a:pt x="2421" y="6591"/>
                    <a:pt x="2333" y="6470"/>
                  </a:cubicBezTo>
                  <a:cubicBezTo>
                    <a:pt x="2234" y="6328"/>
                    <a:pt x="2191" y="6153"/>
                    <a:pt x="2147" y="5989"/>
                  </a:cubicBezTo>
                  <a:lnTo>
                    <a:pt x="1490" y="3131"/>
                  </a:lnTo>
                  <a:lnTo>
                    <a:pt x="1490" y="3131"/>
                  </a:lnTo>
                  <a:cubicBezTo>
                    <a:pt x="1457" y="3361"/>
                    <a:pt x="1545" y="5956"/>
                    <a:pt x="1556" y="5956"/>
                  </a:cubicBezTo>
                  <a:lnTo>
                    <a:pt x="1512" y="5956"/>
                  </a:lnTo>
                  <a:cubicBezTo>
                    <a:pt x="1436" y="6317"/>
                    <a:pt x="1599" y="6723"/>
                    <a:pt x="1906" y="6930"/>
                  </a:cubicBezTo>
                  <a:cubicBezTo>
                    <a:pt x="2093" y="7051"/>
                    <a:pt x="2333" y="7105"/>
                    <a:pt x="2497" y="7270"/>
                  </a:cubicBezTo>
                  <a:cubicBezTo>
                    <a:pt x="2618" y="7380"/>
                    <a:pt x="2694" y="7555"/>
                    <a:pt x="2738" y="7719"/>
                  </a:cubicBezTo>
                  <a:cubicBezTo>
                    <a:pt x="3034" y="8835"/>
                    <a:pt x="2268" y="10083"/>
                    <a:pt x="2716" y="11146"/>
                  </a:cubicBezTo>
                  <a:cubicBezTo>
                    <a:pt x="2859" y="11485"/>
                    <a:pt x="3110" y="11759"/>
                    <a:pt x="3275" y="12087"/>
                  </a:cubicBezTo>
                  <a:cubicBezTo>
                    <a:pt x="3866" y="13270"/>
                    <a:pt x="3176" y="14737"/>
                    <a:pt x="2202" y="15623"/>
                  </a:cubicBezTo>
                  <a:cubicBezTo>
                    <a:pt x="1939" y="15864"/>
                    <a:pt x="1633" y="16237"/>
                    <a:pt x="1840" y="16521"/>
                  </a:cubicBezTo>
                  <a:cubicBezTo>
                    <a:pt x="1928" y="16631"/>
                    <a:pt x="2059" y="16675"/>
                    <a:pt x="2191" y="16718"/>
                  </a:cubicBezTo>
                  <a:cubicBezTo>
                    <a:pt x="2552" y="16828"/>
                    <a:pt x="2925" y="16872"/>
                    <a:pt x="3307" y="16872"/>
                  </a:cubicBezTo>
                  <a:cubicBezTo>
                    <a:pt x="3538" y="16872"/>
                    <a:pt x="3779" y="16861"/>
                    <a:pt x="4008" y="16817"/>
                  </a:cubicBezTo>
                  <a:lnTo>
                    <a:pt x="4008" y="16817"/>
                  </a:lnTo>
                  <a:cubicBezTo>
                    <a:pt x="4085" y="17200"/>
                    <a:pt x="3745" y="17518"/>
                    <a:pt x="3461" y="17791"/>
                  </a:cubicBezTo>
                  <a:cubicBezTo>
                    <a:pt x="3187" y="18065"/>
                    <a:pt x="2935" y="18525"/>
                    <a:pt x="3187" y="18820"/>
                  </a:cubicBezTo>
                  <a:cubicBezTo>
                    <a:pt x="3297" y="18952"/>
                    <a:pt x="3439" y="18996"/>
                    <a:pt x="3614" y="18996"/>
                  </a:cubicBezTo>
                  <a:cubicBezTo>
                    <a:pt x="3767" y="18996"/>
                    <a:pt x="3932" y="18963"/>
                    <a:pt x="4107" y="18930"/>
                  </a:cubicBezTo>
                  <a:cubicBezTo>
                    <a:pt x="4271" y="18886"/>
                    <a:pt x="4446" y="18854"/>
                    <a:pt x="4599" y="18854"/>
                  </a:cubicBezTo>
                  <a:cubicBezTo>
                    <a:pt x="4764" y="18854"/>
                    <a:pt x="4906" y="18898"/>
                    <a:pt x="5027" y="19018"/>
                  </a:cubicBezTo>
                  <a:cubicBezTo>
                    <a:pt x="5114" y="19117"/>
                    <a:pt x="5158" y="19248"/>
                    <a:pt x="5180" y="19379"/>
                  </a:cubicBezTo>
                  <a:lnTo>
                    <a:pt x="5180" y="1796"/>
                  </a:lnTo>
                  <a:lnTo>
                    <a:pt x="5869" y="1796"/>
                  </a:lnTo>
                  <a:cubicBezTo>
                    <a:pt x="5475" y="1029"/>
                    <a:pt x="4862" y="361"/>
                    <a:pt x="4063" y="44"/>
                  </a:cubicBezTo>
                  <a:cubicBezTo>
                    <a:pt x="4019" y="33"/>
                    <a:pt x="3976" y="11"/>
                    <a:pt x="3932" y="0"/>
                  </a:cubicBezTo>
                  <a:close/>
                  <a:moveTo>
                    <a:pt x="4436" y="23036"/>
                  </a:moveTo>
                  <a:cubicBezTo>
                    <a:pt x="4556" y="23069"/>
                    <a:pt x="4665" y="23080"/>
                    <a:pt x="4786" y="23090"/>
                  </a:cubicBezTo>
                  <a:cubicBezTo>
                    <a:pt x="4852" y="23090"/>
                    <a:pt x="4906" y="23102"/>
                    <a:pt x="4961" y="23102"/>
                  </a:cubicBezTo>
                  <a:lnTo>
                    <a:pt x="4786" y="23102"/>
                  </a:lnTo>
                  <a:cubicBezTo>
                    <a:pt x="4665" y="23090"/>
                    <a:pt x="4556" y="23069"/>
                    <a:pt x="4436" y="23036"/>
                  </a:cubicBezTo>
                  <a:close/>
                  <a:moveTo>
                    <a:pt x="5180" y="19773"/>
                  </a:moveTo>
                  <a:cubicBezTo>
                    <a:pt x="5103" y="20704"/>
                    <a:pt x="4589" y="21580"/>
                    <a:pt x="3822" y="22095"/>
                  </a:cubicBezTo>
                  <a:cubicBezTo>
                    <a:pt x="3614" y="22226"/>
                    <a:pt x="3373" y="22390"/>
                    <a:pt x="3384" y="22631"/>
                  </a:cubicBezTo>
                  <a:cubicBezTo>
                    <a:pt x="3395" y="22784"/>
                    <a:pt x="3516" y="22905"/>
                    <a:pt x="3636" y="23003"/>
                  </a:cubicBezTo>
                  <a:cubicBezTo>
                    <a:pt x="3986" y="23277"/>
                    <a:pt x="4402" y="23463"/>
                    <a:pt x="4840" y="23528"/>
                  </a:cubicBezTo>
                  <a:cubicBezTo>
                    <a:pt x="4436" y="23803"/>
                    <a:pt x="3942" y="23944"/>
                    <a:pt x="3450" y="23944"/>
                  </a:cubicBezTo>
                  <a:cubicBezTo>
                    <a:pt x="3100" y="23944"/>
                    <a:pt x="2749" y="23868"/>
                    <a:pt x="2431" y="23725"/>
                  </a:cubicBezTo>
                  <a:lnTo>
                    <a:pt x="2431" y="23725"/>
                  </a:lnTo>
                  <a:cubicBezTo>
                    <a:pt x="3001" y="24766"/>
                    <a:pt x="4019" y="25554"/>
                    <a:pt x="5180" y="25861"/>
                  </a:cubicBezTo>
                  <a:lnTo>
                    <a:pt x="5180" y="23102"/>
                  </a:lnTo>
                  <a:lnTo>
                    <a:pt x="4961" y="23102"/>
                  </a:lnTo>
                  <a:cubicBezTo>
                    <a:pt x="5027" y="23102"/>
                    <a:pt x="5081" y="23090"/>
                    <a:pt x="5136" y="23090"/>
                  </a:cubicBezTo>
                  <a:lnTo>
                    <a:pt x="5180" y="23090"/>
                  </a:lnTo>
                  <a:lnTo>
                    <a:pt x="5180" y="19773"/>
                  </a:lnTo>
                  <a:close/>
                  <a:moveTo>
                    <a:pt x="5180" y="25937"/>
                  </a:moveTo>
                  <a:cubicBezTo>
                    <a:pt x="4852" y="26112"/>
                    <a:pt x="4501" y="26255"/>
                    <a:pt x="4139" y="26353"/>
                  </a:cubicBezTo>
                  <a:cubicBezTo>
                    <a:pt x="4315" y="26649"/>
                    <a:pt x="4633" y="26857"/>
                    <a:pt x="4972" y="26901"/>
                  </a:cubicBezTo>
                  <a:cubicBezTo>
                    <a:pt x="4676" y="27109"/>
                    <a:pt x="4304" y="27219"/>
                    <a:pt x="3932" y="27219"/>
                  </a:cubicBezTo>
                  <a:cubicBezTo>
                    <a:pt x="3800" y="27219"/>
                    <a:pt x="3669" y="27207"/>
                    <a:pt x="3538" y="27185"/>
                  </a:cubicBezTo>
                  <a:lnTo>
                    <a:pt x="3538" y="27185"/>
                  </a:lnTo>
                  <a:cubicBezTo>
                    <a:pt x="3789" y="27864"/>
                    <a:pt x="4457" y="28368"/>
                    <a:pt x="5180" y="28455"/>
                  </a:cubicBezTo>
                  <a:lnTo>
                    <a:pt x="5180" y="25937"/>
                  </a:lnTo>
                  <a:close/>
                  <a:moveTo>
                    <a:pt x="5180" y="29540"/>
                  </a:moveTo>
                  <a:cubicBezTo>
                    <a:pt x="4906" y="29638"/>
                    <a:pt x="4633" y="29693"/>
                    <a:pt x="4358" y="29715"/>
                  </a:cubicBezTo>
                  <a:lnTo>
                    <a:pt x="4577" y="29715"/>
                  </a:lnTo>
                  <a:cubicBezTo>
                    <a:pt x="4742" y="29715"/>
                    <a:pt x="4906" y="29715"/>
                    <a:pt x="5071" y="29703"/>
                  </a:cubicBezTo>
                  <a:cubicBezTo>
                    <a:pt x="5103" y="29703"/>
                    <a:pt x="5136" y="29703"/>
                    <a:pt x="5180" y="29693"/>
                  </a:cubicBezTo>
                  <a:lnTo>
                    <a:pt x="5180" y="29540"/>
                  </a:lnTo>
                  <a:close/>
                  <a:moveTo>
                    <a:pt x="3779" y="29715"/>
                  </a:moveTo>
                  <a:lnTo>
                    <a:pt x="3779" y="29725"/>
                  </a:lnTo>
                  <a:lnTo>
                    <a:pt x="3811" y="29725"/>
                  </a:lnTo>
                  <a:cubicBezTo>
                    <a:pt x="3833" y="29737"/>
                    <a:pt x="3811" y="29759"/>
                    <a:pt x="3789" y="29802"/>
                  </a:cubicBezTo>
                  <a:cubicBezTo>
                    <a:pt x="3822" y="30120"/>
                    <a:pt x="4074" y="30394"/>
                    <a:pt x="4370" y="30536"/>
                  </a:cubicBezTo>
                  <a:cubicBezTo>
                    <a:pt x="4621" y="30645"/>
                    <a:pt x="4895" y="30689"/>
                    <a:pt x="5180" y="30711"/>
                  </a:cubicBezTo>
                  <a:lnTo>
                    <a:pt x="5180" y="29715"/>
                  </a:lnTo>
                  <a:lnTo>
                    <a:pt x="5071" y="29715"/>
                  </a:lnTo>
                  <a:cubicBezTo>
                    <a:pt x="4917" y="29725"/>
                    <a:pt x="4764" y="29725"/>
                    <a:pt x="4611" y="29725"/>
                  </a:cubicBezTo>
                  <a:lnTo>
                    <a:pt x="4501" y="29725"/>
                  </a:lnTo>
                  <a:cubicBezTo>
                    <a:pt x="4424" y="29725"/>
                    <a:pt x="4348" y="29725"/>
                    <a:pt x="4271" y="29715"/>
                  </a:cubicBezTo>
                  <a:cubicBezTo>
                    <a:pt x="4205" y="29725"/>
                    <a:pt x="4139" y="29725"/>
                    <a:pt x="4085" y="29725"/>
                  </a:cubicBezTo>
                  <a:cubicBezTo>
                    <a:pt x="3976" y="29725"/>
                    <a:pt x="3877" y="29715"/>
                    <a:pt x="3779" y="29715"/>
                  </a:cubicBezTo>
                  <a:close/>
                  <a:moveTo>
                    <a:pt x="5180" y="30832"/>
                  </a:moveTo>
                  <a:lnTo>
                    <a:pt x="4260" y="31226"/>
                  </a:lnTo>
                  <a:cubicBezTo>
                    <a:pt x="4523" y="31445"/>
                    <a:pt x="4840" y="31598"/>
                    <a:pt x="5180" y="31674"/>
                  </a:cubicBezTo>
                  <a:lnTo>
                    <a:pt x="5180" y="30832"/>
                  </a:ln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1"/>
            <p:cNvSpPr/>
            <p:nvPr/>
          </p:nvSpPr>
          <p:spPr>
            <a:xfrm>
              <a:off x="5849205" y="2951121"/>
              <a:ext cx="245115" cy="923706"/>
            </a:xfrm>
            <a:custGeom>
              <a:avLst/>
              <a:gdLst/>
              <a:ahLst/>
              <a:cxnLst/>
              <a:rect l="l" t="t" r="r" b="b"/>
              <a:pathLst>
                <a:path w="8508" h="32062" extrusionOk="0">
                  <a:moveTo>
                    <a:pt x="4731" y="0"/>
                  </a:moveTo>
                  <a:cubicBezTo>
                    <a:pt x="3286" y="0"/>
                    <a:pt x="2147" y="701"/>
                    <a:pt x="1544" y="1993"/>
                  </a:cubicBezTo>
                  <a:cubicBezTo>
                    <a:pt x="1" y="5343"/>
                    <a:pt x="1303" y="9448"/>
                    <a:pt x="1763" y="12886"/>
                  </a:cubicBezTo>
                  <a:cubicBezTo>
                    <a:pt x="2289" y="16915"/>
                    <a:pt x="2453" y="20988"/>
                    <a:pt x="2223" y="25039"/>
                  </a:cubicBezTo>
                  <a:cubicBezTo>
                    <a:pt x="2201" y="25434"/>
                    <a:pt x="2169" y="25828"/>
                    <a:pt x="2256" y="26211"/>
                  </a:cubicBezTo>
                  <a:cubicBezTo>
                    <a:pt x="2311" y="26463"/>
                    <a:pt x="2410" y="26715"/>
                    <a:pt x="2420" y="26966"/>
                  </a:cubicBezTo>
                  <a:cubicBezTo>
                    <a:pt x="2464" y="27678"/>
                    <a:pt x="1851" y="28401"/>
                    <a:pt x="2157" y="29047"/>
                  </a:cubicBezTo>
                  <a:cubicBezTo>
                    <a:pt x="2223" y="29200"/>
                    <a:pt x="2344" y="29321"/>
                    <a:pt x="2398" y="29474"/>
                  </a:cubicBezTo>
                  <a:cubicBezTo>
                    <a:pt x="2552" y="29835"/>
                    <a:pt x="2388" y="30240"/>
                    <a:pt x="2311" y="30623"/>
                  </a:cubicBezTo>
                  <a:cubicBezTo>
                    <a:pt x="2093" y="31752"/>
                    <a:pt x="3259" y="32062"/>
                    <a:pt x="4511" y="32062"/>
                  </a:cubicBezTo>
                  <a:cubicBezTo>
                    <a:pt x="5531" y="32062"/>
                    <a:pt x="6608" y="31856"/>
                    <a:pt x="7040" y="31718"/>
                  </a:cubicBezTo>
                  <a:cubicBezTo>
                    <a:pt x="7369" y="31609"/>
                    <a:pt x="7731" y="31423"/>
                    <a:pt x="7763" y="31073"/>
                  </a:cubicBezTo>
                  <a:cubicBezTo>
                    <a:pt x="7785" y="30897"/>
                    <a:pt x="7697" y="30733"/>
                    <a:pt x="7632" y="30569"/>
                  </a:cubicBezTo>
                  <a:cubicBezTo>
                    <a:pt x="7380" y="29944"/>
                    <a:pt x="7358" y="29255"/>
                    <a:pt x="7347" y="28576"/>
                  </a:cubicBezTo>
                  <a:cubicBezTo>
                    <a:pt x="7347" y="28292"/>
                    <a:pt x="7347" y="28007"/>
                    <a:pt x="7337" y="27722"/>
                  </a:cubicBezTo>
                  <a:cubicBezTo>
                    <a:pt x="7325" y="26649"/>
                    <a:pt x="7303" y="25565"/>
                    <a:pt x="7468" y="24492"/>
                  </a:cubicBezTo>
                  <a:cubicBezTo>
                    <a:pt x="7544" y="24000"/>
                    <a:pt x="7654" y="23496"/>
                    <a:pt x="7654" y="22992"/>
                  </a:cubicBezTo>
                  <a:cubicBezTo>
                    <a:pt x="7654" y="22653"/>
                    <a:pt x="7599" y="22324"/>
                    <a:pt x="7588" y="21985"/>
                  </a:cubicBezTo>
                  <a:cubicBezTo>
                    <a:pt x="7566" y="21602"/>
                    <a:pt x="7599" y="21207"/>
                    <a:pt x="7621" y="20825"/>
                  </a:cubicBezTo>
                  <a:cubicBezTo>
                    <a:pt x="7796" y="18602"/>
                    <a:pt x="7972" y="16379"/>
                    <a:pt x="8125" y="14156"/>
                  </a:cubicBezTo>
                  <a:cubicBezTo>
                    <a:pt x="8234" y="12679"/>
                    <a:pt x="8344" y="11200"/>
                    <a:pt x="8431" y="9723"/>
                  </a:cubicBezTo>
                  <a:cubicBezTo>
                    <a:pt x="8508" y="8474"/>
                    <a:pt x="8190" y="7183"/>
                    <a:pt x="8190" y="5923"/>
                  </a:cubicBezTo>
                  <a:cubicBezTo>
                    <a:pt x="8190" y="3339"/>
                    <a:pt x="8103" y="0"/>
                    <a:pt x="4731" y="0"/>
                  </a:cubicBezTo>
                  <a:close/>
                </a:path>
              </a:pathLst>
            </a:custGeom>
            <a:solidFill>
              <a:srgbClr val="84B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1"/>
            <p:cNvSpPr/>
            <p:nvPr/>
          </p:nvSpPr>
          <p:spPr>
            <a:xfrm>
              <a:off x="5894321" y="2975379"/>
              <a:ext cx="23682" cy="32210"/>
            </a:xfrm>
            <a:custGeom>
              <a:avLst/>
              <a:gdLst/>
              <a:ahLst/>
              <a:cxnLst/>
              <a:rect l="l" t="t" r="r" b="b"/>
              <a:pathLst>
                <a:path w="822" h="1118" extrusionOk="0">
                  <a:moveTo>
                    <a:pt x="822" y="1"/>
                  </a:moveTo>
                  <a:cubicBezTo>
                    <a:pt x="449" y="297"/>
                    <a:pt x="165" y="680"/>
                    <a:pt x="0" y="1118"/>
                  </a:cubicBezTo>
                  <a:cubicBezTo>
                    <a:pt x="209" y="669"/>
                    <a:pt x="482" y="297"/>
                    <a:pt x="822" y="1"/>
                  </a:cubicBez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1"/>
            <p:cNvSpPr/>
            <p:nvPr/>
          </p:nvSpPr>
          <p:spPr>
            <a:xfrm>
              <a:off x="5890518" y="2951121"/>
              <a:ext cx="185508" cy="70671"/>
            </a:xfrm>
            <a:custGeom>
              <a:avLst/>
              <a:gdLst/>
              <a:ahLst/>
              <a:cxnLst/>
              <a:rect l="l" t="t" r="r" b="b"/>
              <a:pathLst>
                <a:path w="6439" h="2453" extrusionOk="0">
                  <a:moveTo>
                    <a:pt x="3285" y="0"/>
                  </a:moveTo>
                  <a:cubicBezTo>
                    <a:pt x="2475" y="0"/>
                    <a:pt x="1599" y="307"/>
                    <a:pt x="954" y="843"/>
                  </a:cubicBezTo>
                  <a:cubicBezTo>
                    <a:pt x="614" y="1139"/>
                    <a:pt x="341" y="1511"/>
                    <a:pt x="132" y="1960"/>
                  </a:cubicBezTo>
                  <a:cubicBezTo>
                    <a:pt x="66" y="2113"/>
                    <a:pt x="23" y="2288"/>
                    <a:pt x="1" y="2453"/>
                  </a:cubicBezTo>
                  <a:lnTo>
                    <a:pt x="319" y="2453"/>
                  </a:lnTo>
                  <a:cubicBezTo>
                    <a:pt x="581" y="2332"/>
                    <a:pt x="866" y="2278"/>
                    <a:pt x="1161" y="2278"/>
                  </a:cubicBezTo>
                  <a:cubicBezTo>
                    <a:pt x="1468" y="2278"/>
                    <a:pt x="1774" y="2343"/>
                    <a:pt x="2081" y="2453"/>
                  </a:cubicBezTo>
                  <a:lnTo>
                    <a:pt x="6439" y="2453"/>
                  </a:lnTo>
                  <a:cubicBezTo>
                    <a:pt x="6056" y="1062"/>
                    <a:pt x="5202" y="0"/>
                    <a:pt x="3297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1"/>
            <p:cNvSpPr/>
            <p:nvPr/>
          </p:nvSpPr>
          <p:spPr>
            <a:xfrm>
              <a:off x="5610485" y="3571659"/>
              <a:ext cx="110371" cy="107807"/>
            </a:xfrm>
            <a:custGeom>
              <a:avLst/>
              <a:gdLst/>
              <a:ahLst/>
              <a:cxnLst/>
              <a:rect l="l" t="t" r="r" b="b"/>
              <a:pathLst>
                <a:path w="3831" h="3742" extrusionOk="0">
                  <a:moveTo>
                    <a:pt x="1" y="0"/>
                  </a:moveTo>
                  <a:lnTo>
                    <a:pt x="1" y="0"/>
                  </a:lnTo>
                  <a:cubicBezTo>
                    <a:pt x="77" y="108"/>
                    <a:pt x="152" y="207"/>
                    <a:pt x="207" y="325"/>
                  </a:cubicBezTo>
                  <a:cubicBezTo>
                    <a:pt x="273" y="435"/>
                    <a:pt x="327" y="556"/>
                    <a:pt x="371" y="676"/>
                  </a:cubicBezTo>
                  <a:cubicBezTo>
                    <a:pt x="458" y="917"/>
                    <a:pt x="524" y="1169"/>
                    <a:pt x="579" y="1420"/>
                  </a:cubicBezTo>
                  <a:lnTo>
                    <a:pt x="611" y="1617"/>
                  </a:lnTo>
                  <a:cubicBezTo>
                    <a:pt x="623" y="1651"/>
                    <a:pt x="633" y="1672"/>
                    <a:pt x="645" y="1705"/>
                  </a:cubicBezTo>
                  <a:lnTo>
                    <a:pt x="655" y="1760"/>
                  </a:lnTo>
                  <a:lnTo>
                    <a:pt x="667" y="1804"/>
                  </a:lnTo>
                  <a:lnTo>
                    <a:pt x="689" y="1848"/>
                  </a:lnTo>
                  <a:cubicBezTo>
                    <a:pt x="689" y="1858"/>
                    <a:pt x="699" y="1880"/>
                    <a:pt x="699" y="1891"/>
                  </a:cubicBezTo>
                  <a:lnTo>
                    <a:pt x="743" y="1979"/>
                  </a:lnTo>
                  <a:cubicBezTo>
                    <a:pt x="743" y="2001"/>
                    <a:pt x="754" y="2011"/>
                    <a:pt x="765" y="2023"/>
                  </a:cubicBezTo>
                  <a:lnTo>
                    <a:pt x="787" y="2067"/>
                  </a:lnTo>
                  <a:lnTo>
                    <a:pt x="809" y="2110"/>
                  </a:lnTo>
                  <a:lnTo>
                    <a:pt x="830" y="2154"/>
                  </a:lnTo>
                  <a:cubicBezTo>
                    <a:pt x="973" y="2373"/>
                    <a:pt x="1148" y="2570"/>
                    <a:pt x="1345" y="2734"/>
                  </a:cubicBezTo>
                  <a:cubicBezTo>
                    <a:pt x="1543" y="2909"/>
                    <a:pt x="1762" y="3052"/>
                    <a:pt x="1991" y="3172"/>
                  </a:cubicBezTo>
                  <a:lnTo>
                    <a:pt x="2068" y="3216"/>
                  </a:lnTo>
                  <a:lnTo>
                    <a:pt x="2156" y="3260"/>
                  </a:lnTo>
                  <a:lnTo>
                    <a:pt x="2199" y="3281"/>
                  </a:lnTo>
                  <a:lnTo>
                    <a:pt x="2243" y="3303"/>
                  </a:lnTo>
                  <a:lnTo>
                    <a:pt x="2331" y="3347"/>
                  </a:lnTo>
                  <a:cubicBezTo>
                    <a:pt x="2451" y="3402"/>
                    <a:pt x="2572" y="3446"/>
                    <a:pt x="2692" y="3490"/>
                  </a:cubicBezTo>
                  <a:cubicBezTo>
                    <a:pt x="2944" y="3577"/>
                    <a:pt x="3195" y="3643"/>
                    <a:pt x="3448" y="3697"/>
                  </a:cubicBezTo>
                  <a:cubicBezTo>
                    <a:pt x="3579" y="3719"/>
                    <a:pt x="3699" y="3731"/>
                    <a:pt x="3830" y="3741"/>
                  </a:cubicBezTo>
                  <a:cubicBezTo>
                    <a:pt x="3699" y="3731"/>
                    <a:pt x="3579" y="3709"/>
                    <a:pt x="3448" y="3687"/>
                  </a:cubicBezTo>
                  <a:cubicBezTo>
                    <a:pt x="3195" y="3643"/>
                    <a:pt x="2944" y="3566"/>
                    <a:pt x="2703" y="3479"/>
                  </a:cubicBezTo>
                  <a:cubicBezTo>
                    <a:pt x="2582" y="3435"/>
                    <a:pt x="2462" y="3391"/>
                    <a:pt x="2341" y="3337"/>
                  </a:cubicBezTo>
                  <a:lnTo>
                    <a:pt x="2254" y="3293"/>
                  </a:lnTo>
                  <a:lnTo>
                    <a:pt x="2210" y="3281"/>
                  </a:lnTo>
                  <a:lnTo>
                    <a:pt x="2166" y="3260"/>
                  </a:lnTo>
                  <a:lnTo>
                    <a:pt x="2079" y="3216"/>
                  </a:lnTo>
                  <a:lnTo>
                    <a:pt x="1991" y="3161"/>
                  </a:lnTo>
                  <a:cubicBezTo>
                    <a:pt x="1762" y="3041"/>
                    <a:pt x="1553" y="2899"/>
                    <a:pt x="1356" y="2723"/>
                  </a:cubicBezTo>
                  <a:cubicBezTo>
                    <a:pt x="1159" y="2559"/>
                    <a:pt x="984" y="2373"/>
                    <a:pt x="842" y="2143"/>
                  </a:cubicBezTo>
                  <a:lnTo>
                    <a:pt x="820" y="2110"/>
                  </a:lnTo>
                  <a:lnTo>
                    <a:pt x="798" y="2067"/>
                  </a:lnTo>
                  <a:lnTo>
                    <a:pt x="776" y="2023"/>
                  </a:lnTo>
                  <a:cubicBezTo>
                    <a:pt x="765" y="2011"/>
                    <a:pt x="754" y="1989"/>
                    <a:pt x="754" y="1979"/>
                  </a:cubicBezTo>
                  <a:lnTo>
                    <a:pt x="710" y="1891"/>
                  </a:lnTo>
                  <a:cubicBezTo>
                    <a:pt x="710" y="1869"/>
                    <a:pt x="699" y="1858"/>
                    <a:pt x="699" y="1848"/>
                  </a:cubicBezTo>
                  <a:lnTo>
                    <a:pt x="677" y="1804"/>
                  </a:lnTo>
                  <a:lnTo>
                    <a:pt x="667" y="1749"/>
                  </a:lnTo>
                  <a:lnTo>
                    <a:pt x="655" y="1705"/>
                  </a:lnTo>
                  <a:cubicBezTo>
                    <a:pt x="645" y="1672"/>
                    <a:pt x="633" y="1639"/>
                    <a:pt x="623" y="1617"/>
                  </a:cubicBezTo>
                  <a:lnTo>
                    <a:pt x="590" y="1420"/>
                  </a:lnTo>
                  <a:cubicBezTo>
                    <a:pt x="524" y="1169"/>
                    <a:pt x="470" y="917"/>
                    <a:pt x="382" y="676"/>
                  </a:cubicBezTo>
                  <a:cubicBezTo>
                    <a:pt x="327" y="556"/>
                    <a:pt x="273" y="435"/>
                    <a:pt x="217" y="325"/>
                  </a:cubicBezTo>
                  <a:cubicBezTo>
                    <a:pt x="152" y="207"/>
                    <a:pt x="77" y="108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1"/>
            <p:cNvSpPr/>
            <p:nvPr/>
          </p:nvSpPr>
          <p:spPr>
            <a:xfrm>
              <a:off x="5939121" y="3533630"/>
              <a:ext cx="118582" cy="102045"/>
            </a:xfrm>
            <a:custGeom>
              <a:avLst/>
              <a:gdLst/>
              <a:ahLst/>
              <a:cxnLst/>
              <a:rect l="l" t="t" r="r" b="b"/>
              <a:pathLst>
                <a:path w="4116" h="3542" extrusionOk="0">
                  <a:moveTo>
                    <a:pt x="4115" y="0"/>
                  </a:moveTo>
                  <a:lnTo>
                    <a:pt x="4115" y="0"/>
                  </a:lnTo>
                  <a:cubicBezTo>
                    <a:pt x="4071" y="239"/>
                    <a:pt x="4006" y="487"/>
                    <a:pt x="3919" y="715"/>
                  </a:cubicBezTo>
                  <a:cubicBezTo>
                    <a:pt x="3843" y="956"/>
                    <a:pt x="3744" y="1185"/>
                    <a:pt x="3624" y="1404"/>
                  </a:cubicBezTo>
                  <a:cubicBezTo>
                    <a:pt x="3394" y="1842"/>
                    <a:pt x="3099" y="2258"/>
                    <a:pt x="2737" y="2609"/>
                  </a:cubicBezTo>
                  <a:cubicBezTo>
                    <a:pt x="2562" y="2784"/>
                    <a:pt x="2365" y="2937"/>
                    <a:pt x="2157" y="3080"/>
                  </a:cubicBezTo>
                  <a:cubicBezTo>
                    <a:pt x="2376" y="2949"/>
                    <a:pt x="2562" y="2795"/>
                    <a:pt x="2748" y="2620"/>
                  </a:cubicBezTo>
                  <a:cubicBezTo>
                    <a:pt x="3109" y="2270"/>
                    <a:pt x="3405" y="1854"/>
                    <a:pt x="3635" y="1404"/>
                  </a:cubicBezTo>
                  <a:cubicBezTo>
                    <a:pt x="3744" y="1185"/>
                    <a:pt x="3843" y="956"/>
                    <a:pt x="3931" y="715"/>
                  </a:cubicBezTo>
                  <a:cubicBezTo>
                    <a:pt x="4006" y="487"/>
                    <a:pt x="4071" y="239"/>
                    <a:pt x="4115" y="0"/>
                  </a:cubicBezTo>
                  <a:close/>
                  <a:moveTo>
                    <a:pt x="2157" y="3080"/>
                  </a:moveTo>
                  <a:lnTo>
                    <a:pt x="2157" y="3080"/>
                  </a:lnTo>
                  <a:cubicBezTo>
                    <a:pt x="1949" y="3211"/>
                    <a:pt x="1719" y="3321"/>
                    <a:pt x="1478" y="3397"/>
                  </a:cubicBezTo>
                  <a:cubicBezTo>
                    <a:pt x="1248" y="3485"/>
                    <a:pt x="997" y="3528"/>
                    <a:pt x="744" y="3528"/>
                  </a:cubicBezTo>
                  <a:cubicBezTo>
                    <a:pt x="712" y="3530"/>
                    <a:pt x="679" y="3531"/>
                    <a:pt x="646" y="3531"/>
                  </a:cubicBezTo>
                  <a:cubicBezTo>
                    <a:pt x="428" y="3531"/>
                    <a:pt x="210" y="3498"/>
                    <a:pt x="0" y="3441"/>
                  </a:cubicBezTo>
                  <a:lnTo>
                    <a:pt x="0" y="3441"/>
                  </a:lnTo>
                  <a:cubicBezTo>
                    <a:pt x="217" y="3500"/>
                    <a:pt x="443" y="3541"/>
                    <a:pt x="669" y="3541"/>
                  </a:cubicBezTo>
                  <a:cubicBezTo>
                    <a:pt x="694" y="3541"/>
                    <a:pt x="719" y="3541"/>
                    <a:pt x="744" y="3540"/>
                  </a:cubicBezTo>
                  <a:cubicBezTo>
                    <a:pt x="997" y="3540"/>
                    <a:pt x="1248" y="3485"/>
                    <a:pt x="1489" y="3408"/>
                  </a:cubicBezTo>
                  <a:cubicBezTo>
                    <a:pt x="1719" y="3331"/>
                    <a:pt x="1949" y="3222"/>
                    <a:pt x="2157" y="308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1"/>
            <p:cNvSpPr/>
            <p:nvPr/>
          </p:nvSpPr>
          <p:spPr>
            <a:xfrm>
              <a:off x="5692133" y="3606894"/>
              <a:ext cx="72255" cy="28954"/>
            </a:xfrm>
            <a:custGeom>
              <a:avLst/>
              <a:gdLst/>
              <a:ahLst/>
              <a:cxnLst/>
              <a:rect l="l" t="t" r="r" b="b"/>
              <a:pathLst>
                <a:path w="2508" h="1005" extrusionOk="0">
                  <a:moveTo>
                    <a:pt x="2507" y="0"/>
                  </a:moveTo>
                  <a:lnTo>
                    <a:pt x="2507" y="0"/>
                  </a:lnTo>
                  <a:cubicBezTo>
                    <a:pt x="2431" y="88"/>
                    <a:pt x="2354" y="187"/>
                    <a:pt x="2278" y="263"/>
                  </a:cubicBezTo>
                  <a:cubicBezTo>
                    <a:pt x="2190" y="350"/>
                    <a:pt x="2103" y="428"/>
                    <a:pt x="2015" y="493"/>
                  </a:cubicBezTo>
                  <a:cubicBezTo>
                    <a:pt x="1818" y="635"/>
                    <a:pt x="1610" y="756"/>
                    <a:pt x="1391" y="832"/>
                  </a:cubicBezTo>
                  <a:cubicBezTo>
                    <a:pt x="1172" y="920"/>
                    <a:pt x="942" y="964"/>
                    <a:pt x="701" y="985"/>
                  </a:cubicBezTo>
                  <a:cubicBezTo>
                    <a:pt x="646" y="991"/>
                    <a:pt x="589" y="994"/>
                    <a:pt x="530" y="994"/>
                  </a:cubicBezTo>
                  <a:cubicBezTo>
                    <a:pt x="471" y="994"/>
                    <a:pt x="411" y="991"/>
                    <a:pt x="351" y="985"/>
                  </a:cubicBezTo>
                  <a:cubicBezTo>
                    <a:pt x="230" y="975"/>
                    <a:pt x="121" y="964"/>
                    <a:pt x="1" y="931"/>
                  </a:cubicBezTo>
                  <a:lnTo>
                    <a:pt x="1" y="931"/>
                  </a:lnTo>
                  <a:cubicBezTo>
                    <a:pt x="121" y="964"/>
                    <a:pt x="230" y="985"/>
                    <a:pt x="351" y="997"/>
                  </a:cubicBezTo>
                  <a:cubicBezTo>
                    <a:pt x="411" y="1002"/>
                    <a:pt x="471" y="1005"/>
                    <a:pt x="531" y="1005"/>
                  </a:cubicBezTo>
                  <a:cubicBezTo>
                    <a:pt x="592" y="1005"/>
                    <a:pt x="652" y="1002"/>
                    <a:pt x="712" y="997"/>
                  </a:cubicBezTo>
                  <a:cubicBezTo>
                    <a:pt x="942" y="985"/>
                    <a:pt x="1172" y="931"/>
                    <a:pt x="1402" y="844"/>
                  </a:cubicBezTo>
                  <a:cubicBezTo>
                    <a:pt x="1621" y="766"/>
                    <a:pt x="1828" y="646"/>
                    <a:pt x="2015" y="504"/>
                  </a:cubicBezTo>
                  <a:cubicBezTo>
                    <a:pt x="2113" y="438"/>
                    <a:pt x="2201" y="350"/>
                    <a:pt x="2278" y="274"/>
                  </a:cubicBezTo>
                  <a:cubicBezTo>
                    <a:pt x="2365" y="187"/>
                    <a:pt x="2442" y="88"/>
                    <a:pt x="2507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1"/>
            <p:cNvSpPr/>
            <p:nvPr/>
          </p:nvSpPr>
          <p:spPr>
            <a:xfrm>
              <a:off x="5665080" y="3452645"/>
              <a:ext cx="84500" cy="53010"/>
            </a:xfrm>
            <a:custGeom>
              <a:avLst/>
              <a:gdLst/>
              <a:ahLst/>
              <a:cxnLst/>
              <a:rect l="l" t="t" r="r" b="b"/>
              <a:pathLst>
                <a:path w="2933" h="1840" extrusionOk="0">
                  <a:moveTo>
                    <a:pt x="2932" y="1"/>
                  </a:moveTo>
                  <a:cubicBezTo>
                    <a:pt x="2877" y="154"/>
                    <a:pt x="2811" y="296"/>
                    <a:pt x="2735" y="427"/>
                  </a:cubicBezTo>
                  <a:cubicBezTo>
                    <a:pt x="2658" y="559"/>
                    <a:pt x="2570" y="690"/>
                    <a:pt x="2472" y="811"/>
                  </a:cubicBezTo>
                  <a:cubicBezTo>
                    <a:pt x="2275" y="1040"/>
                    <a:pt x="2034" y="1249"/>
                    <a:pt x="1772" y="1413"/>
                  </a:cubicBezTo>
                  <a:cubicBezTo>
                    <a:pt x="1509" y="1566"/>
                    <a:pt x="1224" y="1697"/>
                    <a:pt x="918" y="1763"/>
                  </a:cubicBezTo>
                  <a:cubicBezTo>
                    <a:pt x="764" y="1796"/>
                    <a:pt x="611" y="1818"/>
                    <a:pt x="458" y="1829"/>
                  </a:cubicBezTo>
                  <a:cubicBezTo>
                    <a:pt x="416" y="1832"/>
                    <a:pt x="375" y="1833"/>
                    <a:pt x="334" y="1833"/>
                  </a:cubicBezTo>
                  <a:cubicBezTo>
                    <a:pt x="223" y="1833"/>
                    <a:pt x="112" y="1823"/>
                    <a:pt x="0" y="1807"/>
                  </a:cubicBezTo>
                  <a:lnTo>
                    <a:pt x="0" y="1807"/>
                  </a:lnTo>
                  <a:cubicBezTo>
                    <a:pt x="153" y="1829"/>
                    <a:pt x="305" y="1840"/>
                    <a:pt x="458" y="1840"/>
                  </a:cubicBezTo>
                  <a:cubicBezTo>
                    <a:pt x="611" y="1829"/>
                    <a:pt x="764" y="1807"/>
                    <a:pt x="918" y="1774"/>
                  </a:cubicBezTo>
                  <a:cubicBezTo>
                    <a:pt x="1224" y="1709"/>
                    <a:pt x="1509" y="1588"/>
                    <a:pt x="1782" y="1424"/>
                  </a:cubicBezTo>
                  <a:cubicBezTo>
                    <a:pt x="2045" y="1259"/>
                    <a:pt x="2286" y="1052"/>
                    <a:pt x="2483" y="811"/>
                  </a:cubicBezTo>
                  <a:cubicBezTo>
                    <a:pt x="2582" y="690"/>
                    <a:pt x="2669" y="559"/>
                    <a:pt x="2746" y="427"/>
                  </a:cubicBezTo>
                  <a:cubicBezTo>
                    <a:pt x="2823" y="296"/>
                    <a:pt x="2877" y="154"/>
                    <a:pt x="2932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1"/>
            <p:cNvSpPr/>
            <p:nvPr/>
          </p:nvSpPr>
          <p:spPr>
            <a:xfrm>
              <a:off x="6002186" y="3375867"/>
              <a:ext cx="84500" cy="52636"/>
            </a:xfrm>
            <a:custGeom>
              <a:avLst/>
              <a:gdLst/>
              <a:ahLst/>
              <a:cxnLst/>
              <a:rect l="l" t="t" r="r" b="b"/>
              <a:pathLst>
                <a:path w="2933" h="1827" extrusionOk="0">
                  <a:moveTo>
                    <a:pt x="2932" y="0"/>
                  </a:moveTo>
                  <a:cubicBezTo>
                    <a:pt x="2879" y="140"/>
                    <a:pt x="2814" y="281"/>
                    <a:pt x="2738" y="410"/>
                  </a:cubicBezTo>
                  <a:cubicBezTo>
                    <a:pt x="2662" y="542"/>
                    <a:pt x="2574" y="673"/>
                    <a:pt x="2475" y="793"/>
                  </a:cubicBezTo>
                  <a:cubicBezTo>
                    <a:pt x="2574" y="683"/>
                    <a:pt x="2662" y="552"/>
                    <a:pt x="2738" y="421"/>
                  </a:cubicBezTo>
                  <a:cubicBezTo>
                    <a:pt x="2814" y="281"/>
                    <a:pt x="2879" y="140"/>
                    <a:pt x="2932" y="0"/>
                  </a:cubicBezTo>
                  <a:close/>
                  <a:moveTo>
                    <a:pt x="2475" y="793"/>
                  </a:moveTo>
                  <a:cubicBezTo>
                    <a:pt x="2278" y="1034"/>
                    <a:pt x="2037" y="1231"/>
                    <a:pt x="1774" y="1396"/>
                  </a:cubicBezTo>
                  <a:cubicBezTo>
                    <a:pt x="1511" y="1559"/>
                    <a:pt x="1216" y="1680"/>
                    <a:pt x="920" y="1746"/>
                  </a:cubicBezTo>
                  <a:cubicBezTo>
                    <a:pt x="767" y="1778"/>
                    <a:pt x="614" y="1812"/>
                    <a:pt x="460" y="1812"/>
                  </a:cubicBezTo>
                  <a:cubicBezTo>
                    <a:pt x="398" y="1816"/>
                    <a:pt x="335" y="1818"/>
                    <a:pt x="272" y="1818"/>
                  </a:cubicBezTo>
                  <a:cubicBezTo>
                    <a:pt x="182" y="1818"/>
                    <a:pt x="91" y="1813"/>
                    <a:pt x="1" y="1800"/>
                  </a:cubicBezTo>
                  <a:lnTo>
                    <a:pt x="1" y="1800"/>
                  </a:lnTo>
                  <a:cubicBezTo>
                    <a:pt x="113" y="1816"/>
                    <a:pt x="225" y="1827"/>
                    <a:pt x="336" y="1827"/>
                  </a:cubicBezTo>
                  <a:cubicBezTo>
                    <a:pt x="378" y="1827"/>
                    <a:pt x="419" y="1825"/>
                    <a:pt x="460" y="1822"/>
                  </a:cubicBezTo>
                  <a:cubicBezTo>
                    <a:pt x="614" y="1812"/>
                    <a:pt x="767" y="1790"/>
                    <a:pt x="920" y="1756"/>
                  </a:cubicBezTo>
                  <a:cubicBezTo>
                    <a:pt x="1227" y="1691"/>
                    <a:pt x="1511" y="1571"/>
                    <a:pt x="1774" y="1406"/>
                  </a:cubicBezTo>
                  <a:cubicBezTo>
                    <a:pt x="2048" y="1242"/>
                    <a:pt x="2278" y="1034"/>
                    <a:pt x="2475" y="793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1"/>
            <p:cNvSpPr/>
            <p:nvPr/>
          </p:nvSpPr>
          <p:spPr>
            <a:xfrm>
              <a:off x="5631257" y="3717928"/>
              <a:ext cx="122097" cy="43705"/>
            </a:xfrm>
            <a:custGeom>
              <a:avLst/>
              <a:gdLst/>
              <a:ahLst/>
              <a:cxnLst/>
              <a:rect l="l" t="t" r="r" b="b"/>
              <a:pathLst>
                <a:path w="4238" h="1517" extrusionOk="0">
                  <a:moveTo>
                    <a:pt x="0" y="0"/>
                  </a:moveTo>
                  <a:lnTo>
                    <a:pt x="0" y="0"/>
                  </a:lnTo>
                  <a:cubicBezTo>
                    <a:pt x="44" y="219"/>
                    <a:pt x="131" y="428"/>
                    <a:pt x="263" y="603"/>
                  </a:cubicBezTo>
                  <a:cubicBezTo>
                    <a:pt x="394" y="778"/>
                    <a:pt x="559" y="942"/>
                    <a:pt x="734" y="1062"/>
                  </a:cubicBezTo>
                  <a:cubicBezTo>
                    <a:pt x="920" y="1194"/>
                    <a:pt x="1117" y="1292"/>
                    <a:pt x="1325" y="1369"/>
                  </a:cubicBezTo>
                  <a:cubicBezTo>
                    <a:pt x="1544" y="1435"/>
                    <a:pt x="1763" y="1479"/>
                    <a:pt x="1982" y="1500"/>
                  </a:cubicBezTo>
                  <a:cubicBezTo>
                    <a:pt x="2092" y="1511"/>
                    <a:pt x="2201" y="1517"/>
                    <a:pt x="2311" y="1517"/>
                  </a:cubicBezTo>
                  <a:cubicBezTo>
                    <a:pt x="2420" y="1517"/>
                    <a:pt x="2530" y="1511"/>
                    <a:pt x="2639" y="1500"/>
                  </a:cubicBezTo>
                  <a:cubicBezTo>
                    <a:pt x="2858" y="1489"/>
                    <a:pt x="3077" y="1457"/>
                    <a:pt x="3296" y="1423"/>
                  </a:cubicBezTo>
                  <a:cubicBezTo>
                    <a:pt x="3515" y="1380"/>
                    <a:pt x="3734" y="1336"/>
                    <a:pt x="3941" y="1260"/>
                  </a:cubicBezTo>
                  <a:cubicBezTo>
                    <a:pt x="4051" y="1216"/>
                    <a:pt x="4150" y="1172"/>
                    <a:pt x="4238" y="1106"/>
                  </a:cubicBezTo>
                  <a:lnTo>
                    <a:pt x="4238" y="1106"/>
                  </a:lnTo>
                  <a:cubicBezTo>
                    <a:pt x="4139" y="1161"/>
                    <a:pt x="4040" y="1216"/>
                    <a:pt x="3941" y="1248"/>
                  </a:cubicBezTo>
                  <a:cubicBezTo>
                    <a:pt x="3734" y="1325"/>
                    <a:pt x="3515" y="1369"/>
                    <a:pt x="3296" y="1413"/>
                  </a:cubicBezTo>
                  <a:cubicBezTo>
                    <a:pt x="3077" y="1445"/>
                    <a:pt x="2858" y="1479"/>
                    <a:pt x="2639" y="1489"/>
                  </a:cubicBezTo>
                  <a:cubicBezTo>
                    <a:pt x="2530" y="1495"/>
                    <a:pt x="2420" y="1498"/>
                    <a:pt x="2311" y="1498"/>
                  </a:cubicBezTo>
                  <a:cubicBezTo>
                    <a:pt x="2201" y="1498"/>
                    <a:pt x="2092" y="1495"/>
                    <a:pt x="1982" y="1489"/>
                  </a:cubicBezTo>
                  <a:cubicBezTo>
                    <a:pt x="1763" y="1467"/>
                    <a:pt x="1544" y="1423"/>
                    <a:pt x="1336" y="1358"/>
                  </a:cubicBezTo>
                  <a:cubicBezTo>
                    <a:pt x="1128" y="1281"/>
                    <a:pt x="920" y="1182"/>
                    <a:pt x="744" y="1062"/>
                  </a:cubicBezTo>
                  <a:cubicBezTo>
                    <a:pt x="559" y="931"/>
                    <a:pt x="394" y="778"/>
                    <a:pt x="274" y="603"/>
                  </a:cubicBezTo>
                  <a:cubicBezTo>
                    <a:pt x="143" y="416"/>
                    <a:pt x="44" y="219"/>
                    <a:pt x="0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1"/>
            <p:cNvSpPr/>
            <p:nvPr/>
          </p:nvSpPr>
          <p:spPr>
            <a:xfrm>
              <a:off x="5928375" y="3706461"/>
              <a:ext cx="131143" cy="70469"/>
            </a:xfrm>
            <a:custGeom>
              <a:avLst/>
              <a:gdLst/>
              <a:ahLst/>
              <a:cxnLst/>
              <a:rect l="l" t="t" r="r" b="b"/>
              <a:pathLst>
                <a:path w="4552" h="2446" extrusionOk="0">
                  <a:moveTo>
                    <a:pt x="44" y="1898"/>
                  </a:moveTo>
                  <a:cubicBezTo>
                    <a:pt x="22" y="1931"/>
                    <a:pt x="12" y="1953"/>
                    <a:pt x="12" y="1986"/>
                  </a:cubicBezTo>
                  <a:cubicBezTo>
                    <a:pt x="12" y="1953"/>
                    <a:pt x="34" y="1931"/>
                    <a:pt x="44" y="1898"/>
                  </a:cubicBezTo>
                  <a:close/>
                  <a:moveTo>
                    <a:pt x="12" y="1986"/>
                  </a:moveTo>
                  <a:lnTo>
                    <a:pt x="12" y="1986"/>
                  </a:lnTo>
                  <a:cubicBezTo>
                    <a:pt x="1" y="2052"/>
                    <a:pt x="1" y="2106"/>
                    <a:pt x="22" y="2172"/>
                  </a:cubicBezTo>
                  <a:cubicBezTo>
                    <a:pt x="12" y="2106"/>
                    <a:pt x="1" y="2052"/>
                    <a:pt x="12" y="1986"/>
                  </a:cubicBezTo>
                  <a:close/>
                  <a:moveTo>
                    <a:pt x="4552" y="0"/>
                  </a:moveTo>
                  <a:cubicBezTo>
                    <a:pt x="4443" y="217"/>
                    <a:pt x="4313" y="422"/>
                    <a:pt x="4161" y="617"/>
                  </a:cubicBezTo>
                  <a:cubicBezTo>
                    <a:pt x="4019" y="814"/>
                    <a:pt x="3844" y="989"/>
                    <a:pt x="3657" y="1154"/>
                  </a:cubicBezTo>
                  <a:cubicBezTo>
                    <a:pt x="3482" y="1318"/>
                    <a:pt x="3285" y="1471"/>
                    <a:pt x="3078" y="1602"/>
                  </a:cubicBezTo>
                  <a:cubicBezTo>
                    <a:pt x="2869" y="1734"/>
                    <a:pt x="2650" y="1855"/>
                    <a:pt x="2431" y="1953"/>
                  </a:cubicBezTo>
                  <a:cubicBezTo>
                    <a:pt x="2202" y="2062"/>
                    <a:pt x="1971" y="2139"/>
                    <a:pt x="1742" y="2216"/>
                  </a:cubicBezTo>
                  <a:cubicBezTo>
                    <a:pt x="1501" y="2293"/>
                    <a:pt x="1260" y="2347"/>
                    <a:pt x="1019" y="2380"/>
                  </a:cubicBezTo>
                  <a:cubicBezTo>
                    <a:pt x="898" y="2402"/>
                    <a:pt x="778" y="2424"/>
                    <a:pt x="658" y="2424"/>
                  </a:cubicBezTo>
                  <a:cubicBezTo>
                    <a:pt x="614" y="2428"/>
                    <a:pt x="569" y="2430"/>
                    <a:pt x="523" y="2430"/>
                  </a:cubicBezTo>
                  <a:cubicBezTo>
                    <a:pt x="444" y="2430"/>
                    <a:pt x="362" y="2423"/>
                    <a:pt x="285" y="2402"/>
                  </a:cubicBezTo>
                  <a:cubicBezTo>
                    <a:pt x="231" y="2391"/>
                    <a:pt x="176" y="2358"/>
                    <a:pt x="132" y="2314"/>
                  </a:cubicBezTo>
                  <a:cubicBezTo>
                    <a:pt x="78" y="2282"/>
                    <a:pt x="45" y="2228"/>
                    <a:pt x="23" y="2173"/>
                  </a:cubicBezTo>
                  <a:lnTo>
                    <a:pt x="23" y="2173"/>
                  </a:lnTo>
                  <a:cubicBezTo>
                    <a:pt x="45" y="2228"/>
                    <a:pt x="78" y="2282"/>
                    <a:pt x="121" y="2325"/>
                  </a:cubicBezTo>
                  <a:cubicBezTo>
                    <a:pt x="176" y="2358"/>
                    <a:pt x="231" y="2391"/>
                    <a:pt x="285" y="2413"/>
                  </a:cubicBezTo>
                  <a:cubicBezTo>
                    <a:pt x="351" y="2424"/>
                    <a:pt x="406" y="2434"/>
                    <a:pt x="472" y="2446"/>
                  </a:cubicBezTo>
                  <a:cubicBezTo>
                    <a:pt x="538" y="2446"/>
                    <a:pt x="592" y="2446"/>
                    <a:pt x="658" y="2434"/>
                  </a:cubicBezTo>
                  <a:cubicBezTo>
                    <a:pt x="778" y="2424"/>
                    <a:pt x="898" y="2413"/>
                    <a:pt x="1019" y="2391"/>
                  </a:cubicBezTo>
                  <a:cubicBezTo>
                    <a:pt x="1271" y="2358"/>
                    <a:pt x="1511" y="2303"/>
                    <a:pt x="1742" y="2227"/>
                  </a:cubicBezTo>
                  <a:cubicBezTo>
                    <a:pt x="1983" y="2161"/>
                    <a:pt x="2212" y="2074"/>
                    <a:pt x="2431" y="1964"/>
                  </a:cubicBezTo>
                  <a:cubicBezTo>
                    <a:pt x="2662" y="1865"/>
                    <a:pt x="2881" y="1745"/>
                    <a:pt x="3078" y="1614"/>
                  </a:cubicBezTo>
                  <a:cubicBezTo>
                    <a:pt x="3285" y="1482"/>
                    <a:pt x="3482" y="1329"/>
                    <a:pt x="3669" y="1164"/>
                  </a:cubicBezTo>
                  <a:cubicBezTo>
                    <a:pt x="3855" y="1001"/>
                    <a:pt x="4019" y="814"/>
                    <a:pt x="4172" y="617"/>
                  </a:cubicBezTo>
                  <a:cubicBezTo>
                    <a:pt x="4313" y="422"/>
                    <a:pt x="4443" y="217"/>
                    <a:pt x="4552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1"/>
            <p:cNvSpPr/>
            <p:nvPr/>
          </p:nvSpPr>
          <p:spPr>
            <a:xfrm>
              <a:off x="5914863" y="3784680"/>
              <a:ext cx="128982" cy="43388"/>
            </a:xfrm>
            <a:custGeom>
              <a:avLst/>
              <a:gdLst/>
              <a:ahLst/>
              <a:cxnLst/>
              <a:rect l="l" t="t" r="r" b="b"/>
              <a:pathLst>
                <a:path w="4477" h="1506" extrusionOk="0">
                  <a:moveTo>
                    <a:pt x="1" y="0"/>
                  </a:moveTo>
                  <a:lnTo>
                    <a:pt x="1" y="0"/>
                  </a:lnTo>
                  <a:cubicBezTo>
                    <a:pt x="45" y="217"/>
                    <a:pt x="142" y="412"/>
                    <a:pt x="262" y="595"/>
                  </a:cubicBezTo>
                  <a:cubicBezTo>
                    <a:pt x="393" y="771"/>
                    <a:pt x="557" y="924"/>
                    <a:pt x="744" y="1055"/>
                  </a:cubicBezTo>
                  <a:cubicBezTo>
                    <a:pt x="919" y="1187"/>
                    <a:pt x="1116" y="1286"/>
                    <a:pt x="1335" y="1351"/>
                  </a:cubicBezTo>
                  <a:cubicBezTo>
                    <a:pt x="1543" y="1427"/>
                    <a:pt x="1762" y="1471"/>
                    <a:pt x="1980" y="1493"/>
                  </a:cubicBezTo>
                  <a:cubicBezTo>
                    <a:pt x="2074" y="1502"/>
                    <a:pt x="2167" y="1506"/>
                    <a:pt x="2261" y="1506"/>
                  </a:cubicBezTo>
                  <a:cubicBezTo>
                    <a:pt x="2388" y="1506"/>
                    <a:pt x="2517" y="1500"/>
                    <a:pt x="2649" y="1493"/>
                  </a:cubicBezTo>
                  <a:cubicBezTo>
                    <a:pt x="2868" y="1483"/>
                    <a:pt x="3087" y="1449"/>
                    <a:pt x="3306" y="1417"/>
                  </a:cubicBezTo>
                  <a:cubicBezTo>
                    <a:pt x="3525" y="1373"/>
                    <a:pt x="3744" y="1329"/>
                    <a:pt x="3941" y="1252"/>
                  </a:cubicBezTo>
                  <a:cubicBezTo>
                    <a:pt x="4050" y="1208"/>
                    <a:pt x="4148" y="1154"/>
                    <a:pt x="4236" y="1099"/>
                  </a:cubicBezTo>
                  <a:cubicBezTo>
                    <a:pt x="4335" y="1033"/>
                    <a:pt x="4411" y="957"/>
                    <a:pt x="4477" y="870"/>
                  </a:cubicBezTo>
                  <a:lnTo>
                    <a:pt x="4477" y="870"/>
                  </a:lnTo>
                  <a:cubicBezTo>
                    <a:pt x="4411" y="957"/>
                    <a:pt x="4323" y="1033"/>
                    <a:pt x="4236" y="1089"/>
                  </a:cubicBezTo>
                  <a:cubicBezTo>
                    <a:pt x="4148" y="1154"/>
                    <a:pt x="4050" y="1208"/>
                    <a:pt x="3941" y="1242"/>
                  </a:cubicBezTo>
                  <a:cubicBezTo>
                    <a:pt x="3732" y="1318"/>
                    <a:pt x="3513" y="1362"/>
                    <a:pt x="3306" y="1406"/>
                  </a:cubicBezTo>
                  <a:cubicBezTo>
                    <a:pt x="3087" y="1439"/>
                    <a:pt x="2868" y="1471"/>
                    <a:pt x="2637" y="1483"/>
                  </a:cubicBezTo>
                  <a:cubicBezTo>
                    <a:pt x="2548" y="1487"/>
                    <a:pt x="2458" y="1489"/>
                    <a:pt x="2369" y="1489"/>
                  </a:cubicBezTo>
                  <a:cubicBezTo>
                    <a:pt x="2239" y="1489"/>
                    <a:pt x="2110" y="1484"/>
                    <a:pt x="1980" y="1471"/>
                  </a:cubicBezTo>
                  <a:cubicBezTo>
                    <a:pt x="1762" y="1449"/>
                    <a:pt x="1543" y="1417"/>
                    <a:pt x="1335" y="1340"/>
                  </a:cubicBezTo>
                  <a:cubicBezTo>
                    <a:pt x="1127" y="1274"/>
                    <a:pt x="929" y="1176"/>
                    <a:pt x="744" y="1045"/>
                  </a:cubicBezTo>
                  <a:cubicBezTo>
                    <a:pt x="569" y="924"/>
                    <a:pt x="404" y="771"/>
                    <a:pt x="273" y="585"/>
                  </a:cubicBezTo>
                  <a:cubicBezTo>
                    <a:pt x="142" y="411"/>
                    <a:pt x="45" y="217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1"/>
            <p:cNvSpPr/>
            <p:nvPr/>
          </p:nvSpPr>
          <p:spPr>
            <a:xfrm>
              <a:off x="5713942" y="3719800"/>
              <a:ext cx="42869" cy="11294"/>
            </a:xfrm>
            <a:custGeom>
              <a:avLst/>
              <a:gdLst/>
              <a:ahLst/>
              <a:cxnLst/>
              <a:rect l="l" t="t" r="r" b="b"/>
              <a:pathLst>
                <a:path w="1488" h="392" extrusionOk="0">
                  <a:moveTo>
                    <a:pt x="1488" y="1"/>
                  </a:moveTo>
                  <a:lnTo>
                    <a:pt x="1400" y="56"/>
                  </a:lnTo>
                  <a:lnTo>
                    <a:pt x="1312" y="110"/>
                  </a:lnTo>
                  <a:lnTo>
                    <a:pt x="1214" y="154"/>
                  </a:lnTo>
                  <a:cubicBezTo>
                    <a:pt x="1093" y="220"/>
                    <a:pt x="962" y="263"/>
                    <a:pt x="820" y="307"/>
                  </a:cubicBezTo>
                  <a:cubicBezTo>
                    <a:pt x="689" y="341"/>
                    <a:pt x="546" y="362"/>
                    <a:pt x="415" y="373"/>
                  </a:cubicBezTo>
                  <a:cubicBezTo>
                    <a:pt x="344" y="384"/>
                    <a:pt x="272" y="389"/>
                    <a:pt x="203" y="389"/>
                  </a:cubicBezTo>
                  <a:cubicBezTo>
                    <a:pt x="134" y="389"/>
                    <a:pt x="66" y="384"/>
                    <a:pt x="1" y="373"/>
                  </a:cubicBezTo>
                  <a:lnTo>
                    <a:pt x="1" y="373"/>
                  </a:lnTo>
                  <a:cubicBezTo>
                    <a:pt x="78" y="386"/>
                    <a:pt x="159" y="391"/>
                    <a:pt x="241" y="391"/>
                  </a:cubicBezTo>
                  <a:cubicBezTo>
                    <a:pt x="298" y="391"/>
                    <a:pt x="356" y="389"/>
                    <a:pt x="415" y="384"/>
                  </a:cubicBezTo>
                  <a:cubicBezTo>
                    <a:pt x="557" y="373"/>
                    <a:pt x="689" y="351"/>
                    <a:pt x="831" y="319"/>
                  </a:cubicBezTo>
                  <a:cubicBezTo>
                    <a:pt x="962" y="275"/>
                    <a:pt x="1093" y="231"/>
                    <a:pt x="1225" y="165"/>
                  </a:cubicBezTo>
                  <a:lnTo>
                    <a:pt x="1312" y="122"/>
                  </a:lnTo>
                  <a:lnTo>
                    <a:pt x="1400" y="66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1"/>
            <p:cNvSpPr/>
            <p:nvPr/>
          </p:nvSpPr>
          <p:spPr>
            <a:xfrm>
              <a:off x="5932840" y="3710034"/>
              <a:ext cx="45405" cy="12964"/>
            </a:xfrm>
            <a:custGeom>
              <a:avLst/>
              <a:gdLst/>
              <a:ahLst/>
              <a:cxnLst/>
              <a:rect l="l" t="t" r="r" b="b"/>
              <a:pathLst>
                <a:path w="1576" h="450" extrusionOk="0">
                  <a:moveTo>
                    <a:pt x="1575" y="1"/>
                  </a:moveTo>
                  <a:lnTo>
                    <a:pt x="1488" y="55"/>
                  </a:lnTo>
                  <a:lnTo>
                    <a:pt x="1400" y="110"/>
                  </a:lnTo>
                  <a:lnTo>
                    <a:pt x="1313" y="165"/>
                  </a:lnTo>
                  <a:lnTo>
                    <a:pt x="1215" y="208"/>
                  </a:lnTo>
                  <a:cubicBezTo>
                    <a:pt x="1094" y="274"/>
                    <a:pt x="962" y="318"/>
                    <a:pt x="831" y="362"/>
                  </a:cubicBezTo>
                  <a:cubicBezTo>
                    <a:pt x="689" y="395"/>
                    <a:pt x="558" y="417"/>
                    <a:pt x="415" y="427"/>
                  </a:cubicBezTo>
                  <a:cubicBezTo>
                    <a:pt x="331" y="440"/>
                    <a:pt x="251" y="446"/>
                    <a:pt x="170" y="446"/>
                  </a:cubicBezTo>
                  <a:cubicBezTo>
                    <a:pt x="114" y="446"/>
                    <a:pt x="58" y="443"/>
                    <a:pt x="0" y="439"/>
                  </a:cubicBezTo>
                  <a:lnTo>
                    <a:pt x="0" y="439"/>
                  </a:lnTo>
                  <a:cubicBezTo>
                    <a:pt x="143" y="449"/>
                    <a:pt x="274" y="449"/>
                    <a:pt x="415" y="449"/>
                  </a:cubicBezTo>
                  <a:cubicBezTo>
                    <a:pt x="558" y="439"/>
                    <a:pt x="700" y="405"/>
                    <a:pt x="831" y="373"/>
                  </a:cubicBezTo>
                  <a:cubicBezTo>
                    <a:pt x="962" y="329"/>
                    <a:pt x="1094" y="285"/>
                    <a:pt x="1225" y="220"/>
                  </a:cubicBezTo>
                  <a:lnTo>
                    <a:pt x="1313" y="176"/>
                  </a:lnTo>
                  <a:lnTo>
                    <a:pt x="1412" y="121"/>
                  </a:lnTo>
                  <a:lnTo>
                    <a:pt x="1499" y="66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1"/>
            <p:cNvSpPr/>
            <p:nvPr/>
          </p:nvSpPr>
          <p:spPr>
            <a:xfrm>
              <a:off x="5654910" y="3815392"/>
              <a:ext cx="120512" cy="11207"/>
            </a:xfrm>
            <a:custGeom>
              <a:avLst/>
              <a:gdLst/>
              <a:ahLst/>
              <a:cxnLst/>
              <a:rect l="l" t="t" r="r" b="b"/>
              <a:pathLst>
                <a:path w="4183" h="389" extrusionOk="0">
                  <a:moveTo>
                    <a:pt x="4183" y="1"/>
                  </a:moveTo>
                  <a:lnTo>
                    <a:pt x="4183" y="1"/>
                  </a:lnTo>
                  <a:cubicBezTo>
                    <a:pt x="4182" y="1"/>
                    <a:pt x="4181" y="1"/>
                    <a:pt x="4179" y="1"/>
                  </a:cubicBezTo>
                  <a:lnTo>
                    <a:pt x="4179" y="1"/>
                  </a:lnTo>
                  <a:lnTo>
                    <a:pt x="4183" y="1"/>
                  </a:lnTo>
                  <a:close/>
                  <a:moveTo>
                    <a:pt x="4179" y="1"/>
                  </a:moveTo>
                  <a:lnTo>
                    <a:pt x="3624" y="132"/>
                  </a:lnTo>
                  <a:cubicBezTo>
                    <a:pt x="3438" y="176"/>
                    <a:pt x="3252" y="208"/>
                    <a:pt x="3066" y="241"/>
                  </a:cubicBezTo>
                  <a:cubicBezTo>
                    <a:pt x="2880" y="274"/>
                    <a:pt x="2694" y="296"/>
                    <a:pt x="2497" y="318"/>
                  </a:cubicBezTo>
                  <a:cubicBezTo>
                    <a:pt x="2310" y="340"/>
                    <a:pt x="2125" y="351"/>
                    <a:pt x="1928" y="361"/>
                  </a:cubicBezTo>
                  <a:cubicBezTo>
                    <a:pt x="1741" y="373"/>
                    <a:pt x="1555" y="373"/>
                    <a:pt x="1358" y="373"/>
                  </a:cubicBezTo>
                  <a:cubicBezTo>
                    <a:pt x="1172" y="373"/>
                    <a:pt x="986" y="361"/>
                    <a:pt x="789" y="329"/>
                  </a:cubicBezTo>
                  <a:cubicBezTo>
                    <a:pt x="602" y="296"/>
                    <a:pt x="417" y="241"/>
                    <a:pt x="252" y="164"/>
                  </a:cubicBezTo>
                  <a:cubicBezTo>
                    <a:pt x="164" y="121"/>
                    <a:pt x="77" y="77"/>
                    <a:pt x="1" y="23"/>
                  </a:cubicBezTo>
                  <a:lnTo>
                    <a:pt x="1" y="23"/>
                  </a:lnTo>
                  <a:cubicBezTo>
                    <a:pt x="77" y="77"/>
                    <a:pt x="164" y="132"/>
                    <a:pt x="241" y="176"/>
                  </a:cubicBezTo>
                  <a:cubicBezTo>
                    <a:pt x="417" y="252"/>
                    <a:pt x="602" y="307"/>
                    <a:pt x="789" y="340"/>
                  </a:cubicBezTo>
                  <a:cubicBezTo>
                    <a:pt x="975" y="373"/>
                    <a:pt x="1172" y="383"/>
                    <a:pt x="1358" y="383"/>
                  </a:cubicBezTo>
                  <a:cubicBezTo>
                    <a:pt x="1416" y="387"/>
                    <a:pt x="1474" y="388"/>
                    <a:pt x="1530" y="388"/>
                  </a:cubicBezTo>
                  <a:cubicBezTo>
                    <a:pt x="1665" y="388"/>
                    <a:pt x="1796" y="380"/>
                    <a:pt x="1928" y="373"/>
                  </a:cubicBezTo>
                  <a:cubicBezTo>
                    <a:pt x="2125" y="361"/>
                    <a:pt x="2310" y="351"/>
                    <a:pt x="2497" y="329"/>
                  </a:cubicBezTo>
                  <a:cubicBezTo>
                    <a:pt x="2694" y="307"/>
                    <a:pt x="2880" y="285"/>
                    <a:pt x="3066" y="252"/>
                  </a:cubicBezTo>
                  <a:cubicBezTo>
                    <a:pt x="3252" y="220"/>
                    <a:pt x="3438" y="186"/>
                    <a:pt x="3624" y="142"/>
                  </a:cubicBezTo>
                  <a:cubicBezTo>
                    <a:pt x="3809" y="99"/>
                    <a:pt x="3994" y="45"/>
                    <a:pt x="41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1"/>
            <p:cNvSpPr/>
            <p:nvPr/>
          </p:nvSpPr>
          <p:spPr>
            <a:xfrm>
              <a:off x="5701582" y="3850079"/>
              <a:ext cx="58398" cy="9939"/>
            </a:xfrm>
            <a:custGeom>
              <a:avLst/>
              <a:gdLst/>
              <a:ahLst/>
              <a:cxnLst/>
              <a:rect l="l" t="t" r="r" b="b"/>
              <a:pathLst>
                <a:path w="2027" h="345" extrusionOk="0">
                  <a:moveTo>
                    <a:pt x="2026" y="1"/>
                  </a:moveTo>
                  <a:lnTo>
                    <a:pt x="1906" y="55"/>
                  </a:lnTo>
                  <a:lnTo>
                    <a:pt x="1785" y="110"/>
                  </a:lnTo>
                  <a:lnTo>
                    <a:pt x="1785" y="110"/>
                  </a:lnTo>
                  <a:lnTo>
                    <a:pt x="1906" y="67"/>
                  </a:lnTo>
                  <a:lnTo>
                    <a:pt x="2026" y="1"/>
                  </a:lnTo>
                  <a:close/>
                  <a:moveTo>
                    <a:pt x="1785" y="110"/>
                  </a:moveTo>
                  <a:lnTo>
                    <a:pt x="1665" y="154"/>
                  </a:lnTo>
                  <a:lnTo>
                    <a:pt x="1544" y="187"/>
                  </a:lnTo>
                  <a:cubicBezTo>
                    <a:pt x="1369" y="242"/>
                    <a:pt x="1205" y="274"/>
                    <a:pt x="1030" y="296"/>
                  </a:cubicBezTo>
                  <a:cubicBezTo>
                    <a:pt x="906" y="321"/>
                    <a:pt x="776" y="333"/>
                    <a:pt x="645" y="333"/>
                  </a:cubicBezTo>
                  <a:cubicBezTo>
                    <a:pt x="602" y="333"/>
                    <a:pt x="558" y="332"/>
                    <a:pt x="515" y="329"/>
                  </a:cubicBezTo>
                  <a:cubicBezTo>
                    <a:pt x="351" y="329"/>
                    <a:pt x="176" y="308"/>
                    <a:pt x="1" y="286"/>
                  </a:cubicBezTo>
                  <a:lnTo>
                    <a:pt x="1" y="286"/>
                  </a:lnTo>
                  <a:cubicBezTo>
                    <a:pt x="176" y="318"/>
                    <a:pt x="340" y="340"/>
                    <a:pt x="515" y="340"/>
                  </a:cubicBezTo>
                  <a:cubicBezTo>
                    <a:pt x="562" y="343"/>
                    <a:pt x="610" y="344"/>
                    <a:pt x="657" y="344"/>
                  </a:cubicBezTo>
                  <a:cubicBezTo>
                    <a:pt x="785" y="344"/>
                    <a:pt x="913" y="334"/>
                    <a:pt x="1041" y="318"/>
                  </a:cubicBezTo>
                  <a:cubicBezTo>
                    <a:pt x="1205" y="296"/>
                    <a:pt x="1380" y="252"/>
                    <a:pt x="1544" y="198"/>
                  </a:cubicBezTo>
                  <a:lnTo>
                    <a:pt x="1665" y="165"/>
                  </a:lnTo>
                  <a:lnTo>
                    <a:pt x="1785" y="11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1"/>
            <p:cNvSpPr/>
            <p:nvPr/>
          </p:nvSpPr>
          <p:spPr>
            <a:xfrm>
              <a:off x="5981068" y="3846622"/>
              <a:ext cx="54912" cy="8211"/>
            </a:xfrm>
            <a:custGeom>
              <a:avLst/>
              <a:gdLst/>
              <a:ahLst/>
              <a:cxnLst/>
              <a:rect l="l" t="t" r="r" b="b"/>
              <a:pathLst>
                <a:path w="1906" h="285" extrusionOk="0">
                  <a:moveTo>
                    <a:pt x="1906" y="0"/>
                  </a:moveTo>
                  <a:lnTo>
                    <a:pt x="1785" y="44"/>
                  </a:lnTo>
                  <a:lnTo>
                    <a:pt x="1665" y="88"/>
                  </a:lnTo>
                  <a:lnTo>
                    <a:pt x="1544" y="131"/>
                  </a:lnTo>
                  <a:cubicBezTo>
                    <a:pt x="1380" y="175"/>
                    <a:pt x="1205" y="219"/>
                    <a:pt x="1040" y="241"/>
                  </a:cubicBezTo>
                  <a:cubicBezTo>
                    <a:pt x="865" y="263"/>
                    <a:pt x="690" y="274"/>
                    <a:pt x="515" y="274"/>
                  </a:cubicBezTo>
                  <a:cubicBezTo>
                    <a:pt x="351" y="263"/>
                    <a:pt x="176" y="252"/>
                    <a:pt x="1" y="219"/>
                  </a:cubicBezTo>
                  <a:lnTo>
                    <a:pt x="1" y="219"/>
                  </a:lnTo>
                  <a:cubicBezTo>
                    <a:pt x="176" y="252"/>
                    <a:pt x="351" y="274"/>
                    <a:pt x="515" y="285"/>
                  </a:cubicBezTo>
                  <a:cubicBezTo>
                    <a:pt x="690" y="285"/>
                    <a:pt x="865" y="274"/>
                    <a:pt x="1040" y="252"/>
                  </a:cubicBezTo>
                  <a:cubicBezTo>
                    <a:pt x="1205" y="230"/>
                    <a:pt x="1380" y="197"/>
                    <a:pt x="1544" y="143"/>
                  </a:cubicBezTo>
                  <a:lnTo>
                    <a:pt x="1665" y="99"/>
                  </a:lnTo>
                  <a:lnTo>
                    <a:pt x="1785" y="55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1"/>
            <p:cNvSpPr/>
            <p:nvPr/>
          </p:nvSpPr>
          <p:spPr>
            <a:xfrm>
              <a:off x="5613280" y="3443829"/>
              <a:ext cx="57101" cy="14290"/>
            </a:xfrm>
            <a:custGeom>
              <a:avLst/>
              <a:gdLst/>
              <a:ahLst/>
              <a:cxnLst/>
              <a:rect l="l" t="t" r="r" b="b"/>
              <a:pathLst>
                <a:path w="1982" h="496" extrusionOk="0">
                  <a:moveTo>
                    <a:pt x="0" y="0"/>
                  </a:moveTo>
                  <a:cubicBezTo>
                    <a:pt x="25" y="22"/>
                    <a:pt x="50" y="44"/>
                    <a:pt x="75" y="65"/>
                  </a:cubicBezTo>
                  <a:lnTo>
                    <a:pt x="75" y="65"/>
                  </a:lnTo>
                  <a:cubicBezTo>
                    <a:pt x="50" y="42"/>
                    <a:pt x="25" y="20"/>
                    <a:pt x="0" y="0"/>
                  </a:cubicBezTo>
                  <a:close/>
                  <a:moveTo>
                    <a:pt x="1982" y="307"/>
                  </a:moveTo>
                  <a:cubicBezTo>
                    <a:pt x="1899" y="345"/>
                    <a:pt x="1816" y="378"/>
                    <a:pt x="1732" y="404"/>
                  </a:cubicBezTo>
                  <a:lnTo>
                    <a:pt x="1732" y="404"/>
                  </a:lnTo>
                  <a:cubicBezTo>
                    <a:pt x="1819" y="382"/>
                    <a:pt x="1906" y="350"/>
                    <a:pt x="1982" y="307"/>
                  </a:cubicBezTo>
                  <a:close/>
                  <a:moveTo>
                    <a:pt x="1732" y="404"/>
                  </a:moveTo>
                  <a:cubicBezTo>
                    <a:pt x="1731" y="404"/>
                    <a:pt x="1731" y="405"/>
                    <a:pt x="1730" y="405"/>
                  </a:cubicBezTo>
                  <a:cubicBezTo>
                    <a:pt x="1730" y="405"/>
                    <a:pt x="1730" y="405"/>
                    <a:pt x="1729" y="405"/>
                  </a:cubicBezTo>
                  <a:lnTo>
                    <a:pt x="1729" y="405"/>
                  </a:lnTo>
                  <a:cubicBezTo>
                    <a:pt x="1730" y="405"/>
                    <a:pt x="1731" y="405"/>
                    <a:pt x="1732" y="404"/>
                  </a:cubicBezTo>
                  <a:close/>
                  <a:moveTo>
                    <a:pt x="75" y="65"/>
                  </a:moveTo>
                  <a:cubicBezTo>
                    <a:pt x="117" y="102"/>
                    <a:pt x="160" y="141"/>
                    <a:pt x="208" y="175"/>
                  </a:cubicBezTo>
                  <a:cubicBezTo>
                    <a:pt x="274" y="219"/>
                    <a:pt x="351" y="273"/>
                    <a:pt x="427" y="307"/>
                  </a:cubicBezTo>
                  <a:cubicBezTo>
                    <a:pt x="592" y="394"/>
                    <a:pt x="767" y="449"/>
                    <a:pt x="942" y="470"/>
                  </a:cubicBezTo>
                  <a:cubicBezTo>
                    <a:pt x="1030" y="487"/>
                    <a:pt x="1120" y="495"/>
                    <a:pt x="1210" y="495"/>
                  </a:cubicBezTo>
                  <a:cubicBezTo>
                    <a:pt x="1300" y="495"/>
                    <a:pt x="1390" y="487"/>
                    <a:pt x="1478" y="470"/>
                  </a:cubicBezTo>
                  <a:cubicBezTo>
                    <a:pt x="1565" y="460"/>
                    <a:pt x="1653" y="438"/>
                    <a:pt x="1729" y="405"/>
                  </a:cubicBezTo>
                  <a:lnTo>
                    <a:pt x="1729" y="405"/>
                  </a:lnTo>
                  <a:cubicBezTo>
                    <a:pt x="1647" y="430"/>
                    <a:pt x="1564" y="449"/>
                    <a:pt x="1478" y="460"/>
                  </a:cubicBezTo>
                  <a:cubicBezTo>
                    <a:pt x="1385" y="471"/>
                    <a:pt x="1295" y="476"/>
                    <a:pt x="1206" y="476"/>
                  </a:cubicBezTo>
                  <a:cubicBezTo>
                    <a:pt x="1117" y="476"/>
                    <a:pt x="1030" y="471"/>
                    <a:pt x="942" y="460"/>
                  </a:cubicBezTo>
                  <a:cubicBezTo>
                    <a:pt x="767" y="427"/>
                    <a:pt x="592" y="372"/>
                    <a:pt x="438" y="295"/>
                  </a:cubicBezTo>
                  <a:cubicBezTo>
                    <a:pt x="304" y="233"/>
                    <a:pt x="185" y="156"/>
                    <a:pt x="75" y="65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1"/>
            <p:cNvSpPr/>
            <p:nvPr/>
          </p:nvSpPr>
          <p:spPr>
            <a:xfrm>
              <a:off x="5928087" y="3470623"/>
              <a:ext cx="57101" cy="14290"/>
            </a:xfrm>
            <a:custGeom>
              <a:avLst/>
              <a:gdLst/>
              <a:ahLst/>
              <a:cxnLst/>
              <a:rect l="l" t="t" r="r" b="b"/>
              <a:pathLst>
                <a:path w="1982" h="496" extrusionOk="0">
                  <a:moveTo>
                    <a:pt x="0" y="0"/>
                  </a:moveTo>
                  <a:cubicBezTo>
                    <a:pt x="23" y="21"/>
                    <a:pt x="46" y="42"/>
                    <a:pt x="70" y="62"/>
                  </a:cubicBezTo>
                  <a:lnTo>
                    <a:pt x="70" y="62"/>
                  </a:lnTo>
                  <a:cubicBezTo>
                    <a:pt x="46" y="40"/>
                    <a:pt x="23" y="20"/>
                    <a:pt x="0" y="0"/>
                  </a:cubicBezTo>
                  <a:close/>
                  <a:moveTo>
                    <a:pt x="70" y="62"/>
                  </a:moveTo>
                  <a:lnTo>
                    <a:pt x="70" y="62"/>
                  </a:lnTo>
                  <a:cubicBezTo>
                    <a:pt x="113" y="100"/>
                    <a:pt x="158" y="140"/>
                    <a:pt x="208" y="175"/>
                  </a:cubicBezTo>
                  <a:cubicBezTo>
                    <a:pt x="273" y="219"/>
                    <a:pt x="350" y="274"/>
                    <a:pt x="427" y="307"/>
                  </a:cubicBezTo>
                  <a:cubicBezTo>
                    <a:pt x="591" y="394"/>
                    <a:pt x="766" y="450"/>
                    <a:pt x="942" y="471"/>
                  </a:cubicBezTo>
                  <a:cubicBezTo>
                    <a:pt x="1029" y="488"/>
                    <a:pt x="1119" y="496"/>
                    <a:pt x="1210" y="496"/>
                  </a:cubicBezTo>
                  <a:cubicBezTo>
                    <a:pt x="1300" y="496"/>
                    <a:pt x="1390" y="488"/>
                    <a:pt x="1478" y="471"/>
                  </a:cubicBezTo>
                  <a:cubicBezTo>
                    <a:pt x="1565" y="460"/>
                    <a:pt x="1653" y="438"/>
                    <a:pt x="1730" y="406"/>
                  </a:cubicBezTo>
                  <a:cubicBezTo>
                    <a:pt x="1818" y="384"/>
                    <a:pt x="1905" y="351"/>
                    <a:pt x="1981" y="307"/>
                  </a:cubicBezTo>
                  <a:lnTo>
                    <a:pt x="1981" y="307"/>
                  </a:lnTo>
                  <a:cubicBezTo>
                    <a:pt x="1818" y="384"/>
                    <a:pt x="1653" y="438"/>
                    <a:pt x="1467" y="460"/>
                  </a:cubicBezTo>
                  <a:cubicBezTo>
                    <a:pt x="1380" y="471"/>
                    <a:pt x="1292" y="477"/>
                    <a:pt x="1204" y="477"/>
                  </a:cubicBezTo>
                  <a:cubicBezTo>
                    <a:pt x="1117" y="477"/>
                    <a:pt x="1029" y="471"/>
                    <a:pt x="942" y="460"/>
                  </a:cubicBezTo>
                  <a:cubicBezTo>
                    <a:pt x="766" y="428"/>
                    <a:pt x="591" y="384"/>
                    <a:pt x="438" y="296"/>
                  </a:cubicBezTo>
                  <a:cubicBezTo>
                    <a:pt x="302" y="233"/>
                    <a:pt x="182" y="155"/>
                    <a:pt x="70" y="62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1"/>
            <p:cNvSpPr/>
            <p:nvPr/>
          </p:nvSpPr>
          <p:spPr>
            <a:xfrm>
              <a:off x="5440420" y="2299410"/>
              <a:ext cx="671273" cy="701869"/>
            </a:xfrm>
            <a:custGeom>
              <a:avLst/>
              <a:gdLst/>
              <a:ahLst/>
              <a:cxnLst/>
              <a:rect l="l" t="t" r="r" b="b"/>
              <a:pathLst>
                <a:path w="23300" h="24362" extrusionOk="0">
                  <a:moveTo>
                    <a:pt x="14431" y="0"/>
                  </a:moveTo>
                  <a:cubicBezTo>
                    <a:pt x="13193" y="0"/>
                    <a:pt x="11957" y="73"/>
                    <a:pt x="10719" y="165"/>
                  </a:cubicBezTo>
                  <a:cubicBezTo>
                    <a:pt x="9120" y="296"/>
                    <a:pt x="7161" y="133"/>
                    <a:pt x="5716" y="953"/>
                  </a:cubicBezTo>
                  <a:cubicBezTo>
                    <a:pt x="5223" y="1238"/>
                    <a:pt x="4807" y="1632"/>
                    <a:pt x="4402" y="2038"/>
                  </a:cubicBezTo>
                  <a:cubicBezTo>
                    <a:pt x="3558" y="2880"/>
                    <a:pt x="2738" y="3768"/>
                    <a:pt x="1960" y="4676"/>
                  </a:cubicBezTo>
                  <a:cubicBezTo>
                    <a:pt x="1358" y="5398"/>
                    <a:pt x="756" y="6121"/>
                    <a:pt x="121" y="6822"/>
                  </a:cubicBezTo>
                  <a:cubicBezTo>
                    <a:pt x="66" y="6877"/>
                    <a:pt x="11" y="6943"/>
                    <a:pt x="11" y="7019"/>
                  </a:cubicBezTo>
                  <a:cubicBezTo>
                    <a:pt x="1" y="7085"/>
                    <a:pt x="33" y="7140"/>
                    <a:pt x="66" y="7205"/>
                  </a:cubicBezTo>
                  <a:cubicBezTo>
                    <a:pt x="1008" y="8946"/>
                    <a:pt x="2628" y="10315"/>
                    <a:pt x="4500" y="10972"/>
                  </a:cubicBezTo>
                  <a:cubicBezTo>
                    <a:pt x="4958" y="9773"/>
                    <a:pt x="5644" y="8607"/>
                    <a:pt x="5768" y="7311"/>
                  </a:cubicBezTo>
                  <a:lnTo>
                    <a:pt x="5768" y="7311"/>
                  </a:lnTo>
                  <a:cubicBezTo>
                    <a:pt x="5630" y="8794"/>
                    <a:pt x="5879" y="10190"/>
                    <a:pt x="5847" y="11661"/>
                  </a:cubicBezTo>
                  <a:cubicBezTo>
                    <a:pt x="5803" y="13282"/>
                    <a:pt x="5519" y="14935"/>
                    <a:pt x="5913" y="16534"/>
                  </a:cubicBezTo>
                  <a:cubicBezTo>
                    <a:pt x="5873" y="16518"/>
                    <a:pt x="5833" y="16511"/>
                    <a:pt x="5792" y="16511"/>
                  </a:cubicBezTo>
                  <a:cubicBezTo>
                    <a:pt x="5577" y="16511"/>
                    <a:pt x="5367" y="16717"/>
                    <a:pt x="5322" y="16938"/>
                  </a:cubicBezTo>
                  <a:cubicBezTo>
                    <a:pt x="5256" y="17213"/>
                    <a:pt x="5354" y="17486"/>
                    <a:pt x="5453" y="17738"/>
                  </a:cubicBezTo>
                  <a:cubicBezTo>
                    <a:pt x="5124" y="18198"/>
                    <a:pt x="5135" y="18877"/>
                    <a:pt x="5485" y="19325"/>
                  </a:cubicBezTo>
                  <a:cubicBezTo>
                    <a:pt x="5037" y="19369"/>
                    <a:pt x="4665" y="19796"/>
                    <a:pt x="4675" y="20245"/>
                  </a:cubicBezTo>
                  <a:cubicBezTo>
                    <a:pt x="4687" y="20475"/>
                    <a:pt x="4774" y="20727"/>
                    <a:pt x="4675" y="20935"/>
                  </a:cubicBezTo>
                  <a:cubicBezTo>
                    <a:pt x="4489" y="21351"/>
                    <a:pt x="4030" y="21581"/>
                    <a:pt x="3811" y="22008"/>
                  </a:cubicBezTo>
                  <a:cubicBezTo>
                    <a:pt x="3471" y="22676"/>
                    <a:pt x="3373" y="23628"/>
                    <a:pt x="3263" y="24362"/>
                  </a:cubicBezTo>
                  <a:cubicBezTo>
                    <a:pt x="3690" y="23442"/>
                    <a:pt x="4566" y="22731"/>
                    <a:pt x="5562" y="22512"/>
                  </a:cubicBezTo>
                  <a:cubicBezTo>
                    <a:pt x="5829" y="22451"/>
                    <a:pt x="6099" y="22425"/>
                    <a:pt x="6370" y="22425"/>
                  </a:cubicBezTo>
                  <a:cubicBezTo>
                    <a:pt x="7136" y="22425"/>
                    <a:pt x="7911" y="22636"/>
                    <a:pt x="8639" y="22894"/>
                  </a:cubicBezTo>
                  <a:cubicBezTo>
                    <a:pt x="9624" y="23234"/>
                    <a:pt x="10609" y="23661"/>
                    <a:pt x="11650" y="23782"/>
                  </a:cubicBezTo>
                  <a:cubicBezTo>
                    <a:pt x="11786" y="23797"/>
                    <a:pt x="11921" y="23804"/>
                    <a:pt x="12055" y="23804"/>
                  </a:cubicBezTo>
                  <a:cubicBezTo>
                    <a:pt x="14006" y="23804"/>
                    <a:pt x="15775" y="22318"/>
                    <a:pt x="17496" y="21581"/>
                  </a:cubicBezTo>
                  <a:cubicBezTo>
                    <a:pt x="17644" y="21517"/>
                    <a:pt x="18975" y="21266"/>
                    <a:pt x="19395" y="21266"/>
                  </a:cubicBezTo>
                  <a:cubicBezTo>
                    <a:pt x="19475" y="21266"/>
                    <a:pt x="19521" y="21275"/>
                    <a:pt x="19521" y="21296"/>
                  </a:cubicBezTo>
                  <a:cubicBezTo>
                    <a:pt x="19543" y="20891"/>
                    <a:pt x="19434" y="20475"/>
                    <a:pt x="19204" y="20125"/>
                  </a:cubicBezTo>
                  <a:cubicBezTo>
                    <a:pt x="19127" y="20004"/>
                    <a:pt x="19029" y="19895"/>
                    <a:pt x="18996" y="19763"/>
                  </a:cubicBezTo>
                  <a:cubicBezTo>
                    <a:pt x="18942" y="19556"/>
                    <a:pt x="19007" y="19347"/>
                    <a:pt x="19040" y="19150"/>
                  </a:cubicBezTo>
                  <a:cubicBezTo>
                    <a:pt x="19117" y="18723"/>
                    <a:pt x="19007" y="18274"/>
                    <a:pt x="18745" y="17935"/>
                  </a:cubicBezTo>
                  <a:cubicBezTo>
                    <a:pt x="18646" y="17804"/>
                    <a:pt x="18514" y="17672"/>
                    <a:pt x="18460" y="17519"/>
                  </a:cubicBezTo>
                  <a:cubicBezTo>
                    <a:pt x="18416" y="17398"/>
                    <a:pt x="18405" y="17278"/>
                    <a:pt x="18405" y="17157"/>
                  </a:cubicBezTo>
                  <a:cubicBezTo>
                    <a:pt x="18383" y="16622"/>
                    <a:pt x="18154" y="9811"/>
                    <a:pt x="18273" y="9811"/>
                  </a:cubicBezTo>
                  <a:cubicBezTo>
                    <a:pt x="18273" y="9811"/>
                    <a:pt x="18273" y="9811"/>
                    <a:pt x="18273" y="9811"/>
                  </a:cubicBezTo>
                  <a:cubicBezTo>
                    <a:pt x="18456" y="9823"/>
                    <a:pt x="18639" y="9828"/>
                    <a:pt x="18822" y="9828"/>
                  </a:cubicBezTo>
                  <a:cubicBezTo>
                    <a:pt x="20384" y="9828"/>
                    <a:pt x="21947" y="9414"/>
                    <a:pt x="23299" y="8639"/>
                  </a:cubicBezTo>
                  <a:cubicBezTo>
                    <a:pt x="22598" y="8059"/>
                    <a:pt x="22149" y="7238"/>
                    <a:pt x="21723" y="6439"/>
                  </a:cubicBezTo>
                  <a:cubicBezTo>
                    <a:pt x="21229" y="5508"/>
                    <a:pt x="20726" y="4578"/>
                    <a:pt x="20234" y="3658"/>
                  </a:cubicBezTo>
                  <a:cubicBezTo>
                    <a:pt x="19818" y="2880"/>
                    <a:pt x="19456" y="1797"/>
                    <a:pt x="18854" y="1162"/>
                  </a:cubicBezTo>
                  <a:cubicBezTo>
                    <a:pt x="17803" y="89"/>
                    <a:pt x="16084" y="23"/>
                    <a:pt x="14694" y="1"/>
                  </a:cubicBezTo>
                  <a:cubicBezTo>
                    <a:pt x="14606" y="0"/>
                    <a:pt x="14519" y="0"/>
                    <a:pt x="14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1"/>
            <p:cNvSpPr/>
            <p:nvPr/>
          </p:nvSpPr>
          <p:spPr>
            <a:xfrm>
              <a:off x="5624948" y="2306036"/>
              <a:ext cx="87410" cy="12014"/>
            </a:xfrm>
            <a:custGeom>
              <a:avLst/>
              <a:gdLst/>
              <a:ahLst/>
              <a:cxnLst/>
              <a:rect l="l" t="t" r="r" b="b"/>
              <a:pathLst>
                <a:path w="3034" h="417" extrusionOk="0">
                  <a:moveTo>
                    <a:pt x="2518" y="1"/>
                  </a:moveTo>
                  <a:lnTo>
                    <a:pt x="2518" y="23"/>
                  </a:lnTo>
                  <a:cubicBezTo>
                    <a:pt x="2693" y="12"/>
                    <a:pt x="2869" y="12"/>
                    <a:pt x="3033" y="1"/>
                  </a:cubicBezTo>
                  <a:close/>
                  <a:moveTo>
                    <a:pt x="2496" y="1"/>
                  </a:moveTo>
                  <a:cubicBezTo>
                    <a:pt x="1676" y="1"/>
                    <a:pt x="800" y="44"/>
                    <a:pt x="241" y="285"/>
                  </a:cubicBezTo>
                  <a:cubicBezTo>
                    <a:pt x="241" y="297"/>
                    <a:pt x="252" y="319"/>
                    <a:pt x="252" y="329"/>
                  </a:cubicBezTo>
                  <a:cubicBezTo>
                    <a:pt x="963" y="122"/>
                    <a:pt x="1741" y="56"/>
                    <a:pt x="2508" y="23"/>
                  </a:cubicBezTo>
                  <a:cubicBezTo>
                    <a:pt x="2508" y="12"/>
                    <a:pt x="2508" y="1"/>
                    <a:pt x="2496" y="1"/>
                  </a:cubicBezTo>
                  <a:close/>
                  <a:moveTo>
                    <a:pt x="230" y="297"/>
                  </a:moveTo>
                  <a:cubicBezTo>
                    <a:pt x="143" y="329"/>
                    <a:pt x="66" y="373"/>
                    <a:pt x="0" y="417"/>
                  </a:cubicBezTo>
                  <a:cubicBezTo>
                    <a:pt x="77" y="384"/>
                    <a:pt x="165" y="362"/>
                    <a:pt x="241" y="329"/>
                  </a:cubicBezTo>
                  <a:cubicBezTo>
                    <a:pt x="241" y="319"/>
                    <a:pt x="230" y="307"/>
                    <a:pt x="230" y="297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1"/>
            <p:cNvSpPr/>
            <p:nvPr/>
          </p:nvSpPr>
          <p:spPr>
            <a:xfrm>
              <a:off x="5631574" y="2314247"/>
              <a:ext cx="663" cy="1296"/>
            </a:xfrm>
            <a:custGeom>
              <a:avLst/>
              <a:gdLst/>
              <a:ahLst/>
              <a:cxnLst/>
              <a:rect l="l" t="t" r="r" b="b"/>
              <a:pathLst>
                <a:path w="23" h="45" extrusionOk="0">
                  <a:moveTo>
                    <a:pt x="11" y="0"/>
                  </a:moveTo>
                  <a:cubicBezTo>
                    <a:pt x="0" y="0"/>
                    <a:pt x="0" y="0"/>
                    <a:pt x="0" y="12"/>
                  </a:cubicBezTo>
                  <a:cubicBezTo>
                    <a:pt x="0" y="22"/>
                    <a:pt x="11" y="34"/>
                    <a:pt x="11" y="44"/>
                  </a:cubicBezTo>
                  <a:lnTo>
                    <a:pt x="22" y="44"/>
                  </a:lnTo>
                  <a:cubicBezTo>
                    <a:pt x="22" y="34"/>
                    <a:pt x="11" y="12"/>
                    <a:pt x="11" y="0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1"/>
            <p:cNvSpPr/>
            <p:nvPr/>
          </p:nvSpPr>
          <p:spPr>
            <a:xfrm>
              <a:off x="5696858" y="2306036"/>
              <a:ext cx="663" cy="6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0" y="1"/>
                  </a:moveTo>
                  <a:cubicBezTo>
                    <a:pt x="12" y="1"/>
                    <a:pt x="12" y="12"/>
                    <a:pt x="12" y="23"/>
                  </a:cubicBezTo>
                  <a:lnTo>
                    <a:pt x="22" y="2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1"/>
            <p:cNvSpPr/>
            <p:nvPr/>
          </p:nvSpPr>
          <p:spPr>
            <a:xfrm>
              <a:off x="5535666" y="2509521"/>
              <a:ext cx="70988" cy="107893"/>
            </a:xfrm>
            <a:custGeom>
              <a:avLst/>
              <a:gdLst/>
              <a:ahLst/>
              <a:cxnLst/>
              <a:rect l="l" t="t" r="r" b="b"/>
              <a:pathLst>
                <a:path w="2464" h="3745" extrusionOk="0">
                  <a:moveTo>
                    <a:pt x="2464" y="0"/>
                  </a:moveTo>
                  <a:lnTo>
                    <a:pt x="2432" y="295"/>
                  </a:lnTo>
                  <a:lnTo>
                    <a:pt x="2432" y="372"/>
                  </a:lnTo>
                  <a:cubicBezTo>
                    <a:pt x="2432" y="328"/>
                    <a:pt x="2442" y="273"/>
                    <a:pt x="2453" y="230"/>
                  </a:cubicBezTo>
                  <a:cubicBezTo>
                    <a:pt x="2453" y="153"/>
                    <a:pt x="2464" y="76"/>
                    <a:pt x="2464" y="0"/>
                  </a:cubicBezTo>
                  <a:close/>
                  <a:moveTo>
                    <a:pt x="2410" y="383"/>
                  </a:moveTo>
                  <a:cubicBezTo>
                    <a:pt x="2300" y="996"/>
                    <a:pt x="2081" y="1587"/>
                    <a:pt x="1840" y="2156"/>
                  </a:cubicBezTo>
                  <a:lnTo>
                    <a:pt x="1851" y="2156"/>
                  </a:lnTo>
                  <a:cubicBezTo>
                    <a:pt x="1851" y="2156"/>
                    <a:pt x="1862" y="2156"/>
                    <a:pt x="1862" y="2146"/>
                  </a:cubicBezTo>
                  <a:cubicBezTo>
                    <a:pt x="2103" y="1599"/>
                    <a:pt x="2300" y="1040"/>
                    <a:pt x="2410" y="460"/>
                  </a:cubicBezTo>
                  <a:lnTo>
                    <a:pt x="2410" y="383"/>
                  </a:lnTo>
                  <a:close/>
                  <a:moveTo>
                    <a:pt x="1" y="3153"/>
                  </a:moveTo>
                  <a:lnTo>
                    <a:pt x="1" y="3153"/>
                  </a:lnTo>
                  <a:cubicBezTo>
                    <a:pt x="33" y="3175"/>
                    <a:pt x="77" y="3197"/>
                    <a:pt x="110" y="3219"/>
                  </a:cubicBezTo>
                  <a:lnTo>
                    <a:pt x="121" y="3219"/>
                  </a:lnTo>
                  <a:cubicBezTo>
                    <a:pt x="77" y="3197"/>
                    <a:pt x="45" y="3175"/>
                    <a:pt x="1" y="3153"/>
                  </a:cubicBezTo>
                  <a:close/>
                  <a:moveTo>
                    <a:pt x="1851" y="2168"/>
                  </a:moveTo>
                  <a:cubicBezTo>
                    <a:pt x="1851" y="2168"/>
                    <a:pt x="1840" y="2168"/>
                    <a:pt x="1829" y="2178"/>
                  </a:cubicBezTo>
                  <a:cubicBezTo>
                    <a:pt x="1621" y="2682"/>
                    <a:pt x="1381" y="3175"/>
                    <a:pt x="1194" y="3679"/>
                  </a:cubicBezTo>
                  <a:cubicBezTo>
                    <a:pt x="822" y="3558"/>
                    <a:pt x="471" y="3405"/>
                    <a:pt x="132" y="3219"/>
                  </a:cubicBezTo>
                  <a:cubicBezTo>
                    <a:pt x="121" y="3219"/>
                    <a:pt x="121" y="3229"/>
                    <a:pt x="121" y="3229"/>
                  </a:cubicBezTo>
                  <a:cubicBezTo>
                    <a:pt x="428" y="3427"/>
                    <a:pt x="767" y="3602"/>
                    <a:pt x="1194" y="3744"/>
                  </a:cubicBezTo>
                  <a:cubicBezTo>
                    <a:pt x="1391" y="3219"/>
                    <a:pt x="1643" y="2693"/>
                    <a:pt x="1862" y="2168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1"/>
            <p:cNvSpPr/>
            <p:nvPr/>
          </p:nvSpPr>
          <p:spPr>
            <a:xfrm>
              <a:off x="5538835" y="2571318"/>
              <a:ext cx="50504" cy="31259"/>
            </a:xfrm>
            <a:custGeom>
              <a:avLst/>
              <a:gdLst/>
              <a:ahLst/>
              <a:cxnLst/>
              <a:rect l="l" t="t" r="r" b="b"/>
              <a:pathLst>
                <a:path w="1753" h="1085" extrusionOk="0">
                  <a:moveTo>
                    <a:pt x="1752" y="1"/>
                  </a:moveTo>
                  <a:cubicBezTo>
                    <a:pt x="1752" y="11"/>
                    <a:pt x="1741" y="11"/>
                    <a:pt x="1741" y="11"/>
                  </a:cubicBezTo>
                  <a:lnTo>
                    <a:pt x="1730" y="11"/>
                  </a:lnTo>
                  <a:cubicBezTo>
                    <a:pt x="1730" y="23"/>
                    <a:pt x="1719" y="23"/>
                    <a:pt x="1719" y="33"/>
                  </a:cubicBezTo>
                  <a:cubicBezTo>
                    <a:pt x="1730" y="23"/>
                    <a:pt x="1741" y="23"/>
                    <a:pt x="1741" y="23"/>
                  </a:cubicBezTo>
                  <a:lnTo>
                    <a:pt x="1752" y="23"/>
                  </a:lnTo>
                  <a:lnTo>
                    <a:pt x="1752" y="1"/>
                  </a:lnTo>
                  <a:close/>
                  <a:moveTo>
                    <a:pt x="0" y="1074"/>
                  </a:moveTo>
                  <a:cubicBezTo>
                    <a:pt x="0" y="1084"/>
                    <a:pt x="0" y="1084"/>
                    <a:pt x="11" y="1084"/>
                  </a:cubicBezTo>
                  <a:cubicBezTo>
                    <a:pt x="11" y="1084"/>
                    <a:pt x="11" y="1074"/>
                    <a:pt x="22" y="1074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1"/>
            <p:cNvSpPr/>
            <p:nvPr/>
          </p:nvSpPr>
          <p:spPr>
            <a:xfrm>
              <a:off x="5605386" y="2539455"/>
              <a:ext cx="29" cy="7923"/>
            </a:xfrm>
            <a:custGeom>
              <a:avLst/>
              <a:gdLst/>
              <a:ahLst/>
              <a:cxnLst/>
              <a:rect l="l" t="t" r="r" b="b"/>
              <a:pathLst>
                <a:path w="1" h="275" extrusionOk="0">
                  <a:moveTo>
                    <a:pt x="0" y="1"/>
                  </a:moveTo>
                  <a:lnTo>
                    <a:pt x="0" y="220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1"/>
            <p:cNvSpPr/>
            <p:nvPr/>
          </p:nvSpPr>
          <p:spPr>
            <a:xfrm>
              <a:off x="6087982" y="2548933"/>
              <a:ext cx="23711" cy="12648"/>
            </a:xfrm>
            <a:custGeom>
              <a:avLst/>
              <a:gdLst/>
              <a:ahLst/>
              <a:cxnLst/>
              <a:rect l="l" t="t" r="r" b="b"/>
              <a:pathLst>
                <a:path w="823" h="439" extrusionOk="0">
                  <a:moveTo>
                    <a:pt x="778" y="0"/>
                  </a:moveTo>
                  <a:cubicBezTo>
                    <a:pt x="526" y="143"/>
                    <a:pt x="263" y="274"/>
                    <a:pt x="1" y="394"/>
                  </a:cubicBezTo>
                  <a:cubicBezTo>
                    <a:pt x="12" y="406"/>
                    <a:pt x="12" y="428"/>
                    <a:pt x="22" y="438"/>
                  </a:cubicBezTo>
                  <a:cubicBezTo>
                    <a:pt x="297" y="318"/>
                    <a:pt x="559" y="187"/>
                    <a:pt x="822" y="33"/>
                  </a:cubicBezTo>
                  <a:cubicBezTo>
                    <a:pt x="811" y="22"/>
                    <a:pt x="789" y="12"/>
                    <a:pt x="778" y="0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1"/>
            <p:cNvSpPr/>
            <p:nvPr/>
          </p:nvSpPr>
          <p:spPr>
            <a:xfrm>
              <a:off x="5605703" y="2554292"/>
              <a:ext cx="951" cy="20225"/>
            </a:xfrm>
            <a:custGeom>
              <a:avLst/>
              <a:gdLst/>
              <a:ahLst/>
              <a:cxnLst/>
              <a:rect l="l" t="t" r="r" b="b"/>
              <a:pathLst>
                <a:path w="33" h="702" extrusionOk="0">
                  <a:moveTo>
                    <a:pt x="1" y="1"/>
                  </a:moveTo>
                  <a:lnTo>
                    <a:pt x="1" y="55"/>
                  </a:lnTo>
                  <a:cubicBezTo>
                    <a:pt x="1" y="57"/>
                    <a:pt x="1" y="60"/>
                    <a:pt x="1" y="62"/>
                  </a:cubicBezTo>
                  <a:lnTo>
                    <a:pt x="1" y="62"/>
                  </a:lnTo>
                  <a:cubicBezTo>
                    <a:pt x="1" y="42"/>
                    <a:pt x="1" y="21"/>
                    <a:pt x="1" y="1"/>
                  </a:cubicBezTo>
                  <a:close/>
                  <a:moveTo>
                    <a:pt x="1" y="62"/>
                  </a:moveTo>
                  <a:cubicBezTo>
                    <a:pt x="3" y="181"/>
                    <a:pt x="11" y="300"/>
                    <a:pt x="20" y="412"/>
                  </a:cubicBezTo>
                  <a:lnTo>
                    <a:pt x="20" y="412"/>
                  </a:lnTo>
                  <a:cubicBezTo>
                    <a:pt x="11" y="295"/>
                    <a:pt x="10" y="179"/>
                    <a:pt x="1" y="62"/>
                  </a:cubicBezTo>
                  <a:close/>
                  <a:moveTo>
                    <a:pt x="20" y="412"/>
                  </a:moveTo>
                  <a:cubicBezTo>
                    <a:pt x="20" y="425"/>
                    <a:pt x="21" y="437"/>
                    <a:pt x="22" y="449"/>
                  </a:cubicBezTo>
                  <a:cubicBezTo>
                    <a:pt x="21" y="437"/>
                    <a:pt x="21" y="425"/>
                    <a:pt x="20" y="412"/>
                  </a:cubicBezTo>
                  <a:close/>
                  <a:moveTo>
                    <a:pt x="22" y="461"/>
                  </a:moveTo>
                  <a:cubicBezTo>
                    <a:pt x="22" y="537"/>
                    <a:pt x="22" y="624"/>
                    <a:pt x="33" y="701"/>
                  </a:cubicBezTo>
                  <a:lnTo>
                    <a:pt x="33" y="668"/>
                  </a:lnTo>
                  <a:cubicBezTo>
                    <a:pt x="33" y="603"/>
                    <a:pt x="22" y="526"/>
                    <a:pt x="22" y="461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1"/>
            <p:cNvSpPr/>
            <p:nvPr/>
          </p:nvSpPr>
          <p:spPr>
            <a:xfrm>
              <a:off x="5606336" y="2567227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1"/>
            <p:cNvSpPr/>
            <p:nvPr/>
          </p:nvSpPr>
          <p:spPr>
            <a:xfrm>
              <a:off x="5596887" y="2574488"/>
              <a:ext cx="13570" cy="206308"/>
            </a:xfrm>
            <a:custGeom>
              <a:avLst/>
              <a:gdLst/>
              <a:ahLst/>
              <a:cxnLst/>
              <a:rect l="l" t="t" r="r" b="b"/>
              <a:pathLst>
                <a:path w="471" h="7161" extrusionOk="0">
                  <a:moveTo>
                    <a:pt x="339" y="0"/>
                  </a:moveTo>
                  <a:lnTo>
                    <a:pt x="263" y="1588"/>
                  </a:lnTo>
                  <a:cubicBezTo>
                    <a:pt x="317" y="1588"/>
                    <a:pt x="361" y="1599"/>
                    <a:pt x="416" y="1609"/>
                  </a:cubicBezTo>
                  <a:cubicBezTo>
                    <a:pt x="405" y="1062"/>
                    <a:pt x="372" y="526"/>
                    <a:pt x="339" y="0"/>
                  </a:cubicBezTo>
                  <a:close/>
                  <a:moveTo>
                    <a:pt x="263" y="1599"/>
                  </a:moveTo>
                  <a:lnTo>
                    <a:pt x="142" y="4139"/>
                  </a:lnTo>
                  <a:lnTo>
                    <a:pt x="307" y="4073"/>
                  </a:lnTo>
                  <a:cubicBezTo>
                    <a:pt x="339" y="3416"/>
                    <a:pt x="405" y="2760"/>
                    <a:pt x="416" y="2113"/>
                  </a:cubicBezTo>
                  <a:lnTo>
                    <a:pt x="416" y="1850"/>
                  </a:lnTo>
                  <a:lnTo>
                    <a:pt x="416" y="1621"/>
                  </a:lnTo>
                  <a:cubicBezTo>
                    <a:pt x="361" y="1609"/>
                    <a:pt x="317" y="1599"/>
                    <a:pt x="263" y="1599"/>
                  </a:cubicBezTo>
                  <a:close/>
                  <a:moveTo>
                    <a:pt x="307" y="4095"/>
                  </a:moveTo>
                  <a:cubicBezTo>
                    <a:pt x="251" y="4117"/>
                    <a:pt x="197" y="4128"/>
                    <a:pt x="142" y="4150"/>
                  </a:cubicBezTo>
                  <a:lnTo>
                    <a:pt x="0" y="7161"/>
                  </a:lnTo>
                  <a:cubicBezTo>
                    <a:pt x="88" y="7051"/>
                    <a:pt x="230" y="6964"/>
                    <a:pt x="361" y="6964"/>
                  </a:cubicBezTo>
                  <a:cubicBezTo>
                    <a:pt x="394" y="6964"/>
                    <a:pt x="438" y="6974"/>
                    <a:pt x="470" y="6986"/>
                  </a:cubicBezTo>
                  <a:cubicBezTo>
                    <a:pt x="317" y="6361"/>
                    <a:pt x="273" y="5726"/>
                    <a:pt x="273" y="5091"/>
                  </a:cubicBezTo>
                  <a:cubicBezTo>
                    <a:pt x="273" y="4763"/>
                    <a:pt x="285" y="4424"/>
                    <a:pt x="307" y="4095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1"/>
            <p:cNvSpPr/>
            <p:nvPr/>
          </p:nvSpPr>
          <p:spPr>
            <a:xfrm>
              <a:off x="5604435" y="2620209"/>
              <a:ext cx="4466" cy="980"/>
            </a:xfrm>
            <a:custGeom>
              <a:avLst/>
              <a:gdLst/>
              <a:ahLst/>
              <a:cxnLst/>
              <a:rect l="l" t="t" r="r" b="b"/>
              <a:pathLst>
                <a:path w="155" h="34" extrusionOk="0">
                  <a:moveTo>
                    <a:pt x="1" y="1"/>
                  </a:moveTo>
                  <a:lnTo>
                    <a:pt x="1" y="12"/>
                  </a:lnTo>
                  <a:cubicBezTo>
                    <a:pt x="55" y="12"/>
                    <a:pt x="99" y="22"/>
                    <a:pt x="154" y="34"/>
                  </a:cubicBezTo>
                  <a:lnTo>
                    <a:pt x="154" y="22"/>
                  </a:lnTo>
                  <a:cubicBezTo>
                    <a:pt x="99" y="12"/>
                    <a:pt x="55" y="1"/>
                    <a:pt x="1" y="1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1"/>
            <p:cNvSpPr/>
            <p:nvPr/>
          </p:nvSpPr>
          <p:spPr>
            <a:xfrm>
              <a:off x="5600949" y="2691831"/>
              <a:ext cx="4782" cy="2218"/>
            </a:xfrm>
            <a:custGeom>
              <a:avLst/>
              <a:gdLst/>
              <a:ahLst/>
              <a:cxnLst/>
              <a:rect l="l" t="t" r="r" b="b"/>
              <a:pathLst>
                <a:path w="166" h="77" extrusionOk="0">
                  <a:moveTo>
                    <a:pt x="166" y="0"/>
                  </a:moveTo>
                  <a:lnTo>
                    <a:pt x="1" y="66"/>
                  </a:lnTo>
                  <a:lnTo>
                    <a:pt x="1" y="77"/>
                  </a:lnTo>
                  <a:cubicBezTo>
                    <a:pt x="56" y="55"/>
                    <a:pt x="110" y="44"/>
                    <a:pt x="166" y="22"/>
                  </a:cubicBezTo>
                  <a:lnTo>
                    <a:pt x="166" y="0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1"/>
            <p:cNvSpPr/>
            <p:nvPr/>
          </p:nvSpPr>
          <p:spPr>
            <a:xfrm>
              <a:off x="5593084" y="2793069"/>
              <a:ext cx="4120" cy="21175"/>
            </a:xfrm>
            <a:custGeom>
              <a:avLst/>
              <a:gdLst/>
              <a:ahLst/>
              <a:cxnLst/>
              <a:rect l="l" t="t" r="r" b="b"/>
              <a:pathLst>
                <a:path w="143" h="735" extrusionOk="0">
                  <a:moveTo>
                    <a:pt x="1" y="0"/>
                  </a:moveTo>
                  <a:lnTo>
                    <a:pt x="1" y="66"/>
                  </a:lnTo>
                  <a:cubicBezTo>
                    <a:pt x="11" y="165"/>
                    <a:pt x="23" y="263"/>
                    <a:pt x="55" y="362"/>
                  </a:cubicBezTo>
                  <a:cubicBezTo>
                    <a:pt x="55" y="373"/>
                    <a:pt x="66" y="395"/>
                    <a:pt x="77" y="406"/>
                  </a:cubicBezTo>
                  <a:cubicBezTo>
                    <a:pt x="77" y="417"/>
                    <a:pt x="88" y="428"/>
                    <a:pt x="88" y="450"/>
                  </a:cubicBezTo>
                  <a:lnTo>
                    <a:pt x="88" y="428"/>
                  </a:lnTo>
                  <a:cubicBezTo>
                    <a:pt x="44" y="285"/>
                    <a:pt x="11" y="143"/>
                    <a:pt x="1" y="0"/>
                  </a:cubicBezTo>
                  <a:close/>
                  <a:moveTo>
                    <a:pt x="55" y="384"/>
                  </a:moveTo>
                  <a:lnTo>
                    <a:pt x="88" y="482"/>
                  </a:lnTo>
                  <a:lnTo>
                    <a:pt x="88" y="450"/>
                  </a:lnTo>
                  <a:cubicBezTo>
                    <a:pt x="88" y="438"/>
                    <a:pt x="77" y="428"/>
                    <a:pt x="66" y="406"/>
                  </a:cubicBezTo>
                  <a:cubicBezTo>
                    <a:pt x="66" y="406"/>
                    <a:pt x="66" y="395"/>
                    <a:pt x="55" y="384"/>
                  </a:cubicBezTo>
                  <a:close/>
                  <a:moveTo>
                    <a:pt x="88" y="482"/>
                  </a:moveTo>
                  <a:lnTo>
                    <a:pt x="77" y="734"/>
                  </a:lnTo>
                  <a:cubicBezTo>
                    <a:pt x="99" y="701"/>
                    <a:pt x="121" y="669"/>
                    <a:pt x="143" y="625"/>
                  </a:cubicBezTo>
                  <a:cubicBezTo>
                    <a:pt x="121" y="581"/>
                    <a:pt x="110" y="526"/>
                    <a:pt x="88" y="482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1"/>
            <p:cNvSpPr/>
            <p:nvPr/>
          </p:nvSpPr>
          <p:spPr>
            <a:xfrm>
              <a:off x="5590577" y="2833778"/>
              <a:ext cx="7894" cy="22731"/>
            </a:xfrm>
            <a:custGeom>
              <a:avLst/>
              <a:gdLst/>
              <a:ahLst/>
              <a:cxnLst/>
              <a:rect l="l" t="t" r="r" b="b"/>
              <a:pathLst>
                <a:path w="274" h="789" extrusionOk="0">
                  <a:moveTo>
                    <a:pt x="11" y="0"/>
                  </a:moveTo>
                  <a:lnTo>
                    <a:pt x="11" y="0"/>
                  </a:lnTo>
                  <a:cubicBezTo>
                    <a:pt x="0" y="154"/>
                    <a:pt x="22" y="307"/>
                    <a:pt x="76" y="449"/>
                  </a:cubicBezTo>
                  <a:cubicBezTo>
                    <a:pt x="110" y="580"/>
                    <a:pt x="164" y="701"/>
                    <a:pt x="219" y="789"/>
                  </a:cubicBezTo>
                  <a:cubicBezTo>
                    <a:pt x="241" y="777"/>
                    <a:pt x="251" y="777"/>
                    <a:pt x="273" y="777"/>
                  </a:cubicBezTo>
                  <a:cubicBezTo>
                    <a:pt x="197" y="679"/>
                    <a:pt x="131" y="570"/>
                    <a:pt x="88" y="449"/>
                  </a:cubicBezTo>
                  <a:cubicBezTo>
                    <a:pt x="32" y="307"/>
                    <a:pt x="11" y="154"/>
                    <a:pt x="11" y="0"/>
                  </a:cubicBezTo>
                  <a:close/>
                </a:path>
              </a:pathLst>
            </a:custGeom>
            <a:solidFill>
              <a:srgbClr val="959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1"/>
            <p:cNvSpPr/>
            <p:nvPr/>
          </p:nvSpPr>
          <p:spPr>
            <a:xfrm>
              <a:off x="5987061" y="2844495"/>
              <a:ext cx="2535" cy="20513"/>
            </a:xfrm>
            <a:custGeom>
              <a:avLst/>
              <a:gdLst/>
              <a:ahLst/>
              <a:cxnLst/>
              <a:rect l="l" t="t" r="r" b="b"/>
              <a:pathLst>
                <a:path w="88" h="712" extrusionOk="0">
                  <a:moveTo>
                    <a:pt x="88" y="1"/>
                  </a:moveTo>
                  <a:cubicBezTo>
                    <a:pt x="88" y="77"/>
                    <a:pt x="77" y="154"/>
                    <a:pt x="66" y="230"/>
                  </a:cubicBezTo>
                  <a:cubicBezTo>
                    <a:pt x="55" y="307"/>
                    <a:pt x="33" y="383"/>
                    <a:pt x="22" y="460"/>
                  </a:cubicBezTo>
                  <a:lnTo>
                    <a:pt x="33" y="438"/>
                  </a:lnTo>
                  <a:lnTo>
                    <a:pt x="44" y="427"/>
                  </a:lnTo>
                  <a:cubicBezTo>
                    <a:pt x="55" y="383"/>
                    <a:pt x="66" y="329"/>
                    <a:pt x="66" y="285"/>
                  </a:cubicBezTo>
                  <a:cubicBezTo>
                    <a:pt x="88" y="198"/>
                    <a:pt x="88" y="99"/>
                    <a:pt x="88" y="1"/>
                  </a:cubicBezTo>
                  <a:close/>
                  <a:moveTo>
                    <a:pt x="33" y="449"/>
                  </a:moveTo>
                  <a:lnTo>
                    <a:pt x="22" y="482"/>
                  </a:lnTo>
                  <a:cubicBezTo>
                    <a:pt x="0" y="558"/>
                    <a:pt x="0" y="636"/>
                    <a:pt x="0" y="712"/>
                  </a:cubicBezTo>
                  <a:cubicBezTo>
                    <a:pt x="0" y="624"/>
                    <a:pt x="22" y="537"/>
                    <a:pt x="33" y="449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1"/>
            <p:cNvSpPr/>
            <p:nvPr/>
          </p:nvSpPr>
          <p:spPr>
            <a:xfrm>
              <a:off x="5534427" y="2912314"/>
              <a:ext cx="468422" cy="90867"/>
            </a:xfrm>
            <a:custGeom>
              <a:avLst/>
              <a:gdLst/>
              <a:ahLst/>
              <a:cxnLst/>
              <a:rect l="l" t="t" r="r" b="b"/>
              <a:pathLst>
                <a:path w="16259" h="3154" extrusionOk="0">
                  <a:moveTo>
                    <a:pt x="16127" y="0"/>
                  </a:moveTo>
                  <a:cubicBezTo>
                    <a:pt x="15701" y="0"/>
                    <a:pt x="14387" y="241"/>
                    <a:pt x="14233" y="307"/>
                  </a:cubicBezTo>
                  <a:cubicBezTo>
                    <a:pt x="12514" y="1041"/>
                    <a:pt x="10752" y="2530"/>
                    <a:pt x="8792" y="2530"/>
                  </a:cubicBezTo>
                  <a:cubicBezTo>
                    <a:pt x="8660" y="2530"/>
                    <a:pt x="8518" y="2518"/>
                    <a:pt x="8387" y="2508"/>
                  </a:cubicBezTo>
                  <a:cubicBezTo>
                    <a:pt x="7346" y="2387"/>
                    <a:pt x="6361" y="1960"/>
                    <a:pt x="5376" y="1620"/>
                  </a:cubicBezTo>
                  <a:cubicBezTo>
                    <a:pt x="5113" y="1522"/>
                    <a:pt x="4839" y="1435"/>
                    <a:pt x="4565" y="1358"/>
                  </a:cubicBezTo>
                  <a:lnTo>
                    <a:pt x="4565" y="1358"/>
                  </a:lnTo>
                  <a:cubicBezTo>
                    <a:pt x="4587" y="1391"/>
                    <a:pt x="4599" y="1413"/>
                    <a:pt x="4621" y="1435"/>
                  </a:cubicBezTo>
                  <a:cubicBezTo>
                    <a:pt x="4872" y="1511"/>
                    <a:pt x="5124" y="1588"/>
                    <a:pt x="5376" y="1676"/>
                  </a:cubicBezTo>
                  <a:cubicBezTo>
                    <a:pt x="6361" y="2026"/>
                    <a:pt x="7346" y="2453"/>
                    <a:pt x="8387" y="2562"/>
                  </a:cubicBezTo>
                  <a:cubicBezTo>
                    <a:pt x="8518" y="2584"/>
                    <a:pt x="8660" y="2584"/>
                    <a:pt x="8792" y="2584"/>
                  </a:cubicBezTo>
                  <a:cubicBezTo>
                    <a:pt x="10752" y="2584"/>
                    <a:pt x="12514" y="1095"/>
                    <a:pt x="14233" y="362"/>
                  </a:cubicBezTo>
                  <a:cubicBezTo>
                    <a:pt x="14387" y="307"/>
                    <a:pt x="15701" y="55"/>
                    <a:pt x="16127" y="55"/>
                  </a:cubicBezTo>
                  <a:cubicBezTo>
                    <a:pt x="16204" y="55"/>
                    <a:pt x="16258" y="66"/>
                    <a:pt x="16258" y="88"/>
                  </a:cubicBezTo>
                  <a:lnTo>
                    <a:pt x="16258" y="22"/>
                  </a:lnTo>
                  <a:cubicBezTo>
                    <a:pt x="16258" y="0"/>
                    <a:pt x="16204" y="0"/>
                    <a:pt x="16127" y="0"/>
                  </a:cubicBezTo>
                  <a:close/>
                  <a:moveTo>
                    <a:pt x="1642" y="1457"/>
                  </a:moveTo>
                  <a:lnTo>
                    <a:pt x="1642" y="1457"/>
                  </a:lnTo>
                  <a:cubicBezTo>
                    <a:pt x="930" y="1785"/>
                    <a:pt x="339" y="2365"/>
                    <a:pt x="11" y="3066"/>
                  </a:cubicBezTo>
                  <a:cubicBezTo>
                    <a:pt x="11" y="3099"/>
                    <a:pt x="0" y="3121"/>
                    <a:pt x="0" y="3153"/>
                  </a:cubicBezTo>
                  <a:cubicBezTo>
                    <a:pt x="329" y="2442"/>
                    <a:pt x="920" y="1861"/>
                    <a:pt x="1621" y="1533"/>
                  </a:cubicBezTo>
                  <a:cubicBezTo>
                    <a:pt x="1631" y="1511"/>
                    <a:pt x="1631" y="1489"/>
                    <a:pt x="1642" y="1457"/>
                  </a:cubicBezTo>
                  <a:close/>
                </a:path>
              </a:pathLst>
            </a:custGeom>
            <a:solidFill>
              <a:srgbClr val="497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1"/>
            <p:cNvSpPr/>
            <p:nvPr/>
          </p:nvSpPr>
          <p:spPr>
            <a:xfrm>
              <a:off x="5480466" y="2301311"/>
              <a:ext cx="629959" cy="699334"/>
            </a:xfrm>
            <a:custGeom>
              <a:avLst/>
              <a:gdLst/>
              <a:ahLst/>
              <a:cxnLst/>
              <a:rect l="l" t="t" r="r" b="b"/>
              <a:pathLst>
                <a:path w="21866" h="24274" extrusionOk="0">
                  <a:moveTo>
                    <a:pt x="4851" y="789"/>
                  </a:moveTo>
                  <a:lnTo>
                    <a:pt x="4927" y="986"/>
                  </a:lnTo>
                  <a:lnTo>
                    <a:pt x="4993" y="1183"/>
                  </a:lnTo>
                  <a:lnTo>
                    <a:pt x="5048" y="1391"/>
                  </a:lnTo>
                  <a:lnTo>
                    <a:pt x="4983" y="1194"/>
                  </a:lnTo>
                  <a:lnTo>
                    <a:pt x="4917" y="986"/>
                  </a:lnTo>
                  <a:lnTo>
                    <a:pt x="4851" y="789"/>
                  </a:lnTo>
                  <a:close/>
                  <a:moveTo>
                    <a:pt x="6898" y="1797"/>
                  </a:moveTo>
                  <a:cubicBezTo>
                    <a:pt x="7052" y="1928"/>
                    <a:pt x="7216" y="2048"/>
                    <a:pt x="7391" y="2169"/>
                  </a:cubicBezTo>
                  <a:cubicBezTo>
                    <a:pt x="7555" y="2289"/>
                    <a:pt x="7730" y="2398"/>
                    <a:pt x="7917" y="2486"/>
                  </a:cubicBezTo>
                  <a:cubicBezTo>
                    <a:pt x="8278" y="2683"/>
                    <a:pt x="8650" y="2836"/>
                    <a:pt x="9044" y="2957"/>
                  </a:cubicBezTo>
                  <a:cubicBezTo>
                    <a:pt x="9438" y="3067"/>
                    <a:pt x="9844" y="3143"/>
                    <a:pt x="10260" y="3165"/>
                  </a:cubicBezTo>
                  <a:cubicBezTo>
                    <a:pt x="10380" y="3176"/>
                    <a:pt x="10511" y="3187"/>
                    <a:pt x="10643" y="3187"/>
                  </a:cubicBezTo>
                  <a:lnTo>
                    <a:pt x="10621" y="3187"/>
                  </a:lnTo>
                  <a:cubicBezTo>
                    <a:pt x="10501" y="3187"/>
                    <a:pt x="10380" y="3187"/>
                    <a:pt x="10260" y="3176"/>
                  </a:cubicBezTo>
                  <a:cubicBezTo>
                    <a:pt x="9844" y="3154"/>
                    <a:pt x="9438" y="3077"/>
                    <a:pt x="9044" y="2968"/>
                  </a:cubicBezTo>
                  <a:cubicBezTo>
                    <a:pt x="8650" y="2858"/>
                    <a:pt x="8267" y="2694"/>
                    <a:pt x="7905" y="2497"/>
                  </a:cubicBezTo>
                  <a:cubicBezTo>
                    <a:pt x="7730" y="2398"/>
                    <a:pt x="7555" y="2289"/>
                    <a:pt x="7380" y="2179"/>
                  </a:cubicBezTo>
                  <a:cubicBezTo>
                    <a:pt x="7216" y="2059"/>
                    <a:pt x="7052" y="1928"/>
                    <a:pt x="6898" y="1797"/>
                  </a:cubicBezTo>
                  <a:close/>
                  <a:moveTo>
                    <a:pt x="11486" y="3121"/>
                  </a:moveTo>
                  <a:lnTo>
                    <a:pt x="11486" y="3121"/>
                  </a:lnTo>
                  <a:cubicBezTo>
                    <a:pt x="11278" y="3154"/>
                    <a:pt x="11080" y="3176"/>
                    <a:pt x="10873" y="3187"/>
                  </a:cubicBezTo>
                  <a:lnTo>
                    <a:pt x="10643" y="3187"/>
                  </a:lnTo>
                  <a:cubicBezTo>
                    <a:pt x="10720" y="3187"/>
                    <a:pt x="10796" y="3187"/>
                    <a:pt x="10873" y="3176"/>
                  </a:cubicBezTo>
                  <a:cubicBezTo>
                    <a:pt x="11080" y="3165"/>
                    <a:pt x="11278" y="3154"/>
                    <a:pt x="11486" y="3121"/>
                  </a:cubicBezTo>
                  <a:close/>
                  <a:moveTo>
                    <a:pt x="4796" y="3340"/>
                  </a:moveTo>
                  <a:lnTo>
                    <a:pt x="4796" y="3340"/>
                  </a:lnTo>
                  <a:cubicBezTo>
                    <a:pt x="4774" y="3614"/>
                    <a:pt x="4742" y="3887"/>
                    <a:pt x="4708" y="4161"/>
                  </a:cubicBezTo>
                  <a:cubicBezTo>
                    <a:pt x="4676" y="4435"/>
                    <a:pt x="4643" y="4709"/>
                    <a:pt x="4599" y="4982"/>
                  </a:cubicBezTo>
                  <a:lnTo>
                    <a:pt x="4698" y="4161"/>
                  </a:lnTo>
                  <a:lnTo>
                    <a:pt x="4796" y="3340"/>
                  </a:lnTo>
                  <a:close/>
                  <a:moveTo>
                    <a:pt x="3022" y="7950"/>
                  </a:moveTo>
                  <a:cubicBezTo>
                    <a:pt x="3013" y="7990"/>
                    <a:pt x="2993" y="8021"/>
                    <a:pt x="2965" y="8042"/>
                  </a:cubicBezTo>
                  <a:lnTo>
                    <a:pt x="2965" y="8042"/>
                  </a:lnTo>
                  <a:cubicBezTo>
                    <a:pt x="2988" y="8015"/>
                    <a:pt x="3007" y="7985"/>
                    <a:pt x="3022" y="7950"/>
                  </a:cubicBezTo>
                  <a:close/>
                  <a:moveTo>
                    <a:pt x="2234" y="8048"/>
                  </a:moveTo>
                  <a:cubicBezTo>
                    <a:pt x="2278" y="8103"/>
                    <a:pt x="2355" y="8147"/>
                    <a:pt x="2421" y="8179"/>
                  </a:cubicBezTo>
                  <a:cubicBezTo>
                    <a:pt x="2387" y="8169"/>
                    <a:pt x="2344" y="8157"/>
                    <a:pt x="2311" y="8125"/>
                  </a:cubicBezTo>
                  <a:cubicBezTo>
                    <a:pt x="2289" y="8103"/>
                    <a:pt x="2256" y="8081"/>
                    <a:pt x="2234" y="8048"/>
                  </a:cubicBezTo>
                  <a:close/>
                  <a:moveTo>
                    <a:pt x="2948" y="8061"/>
                  </a:moveTo>
                  <a:cubicBezTo>
                    <a:pt x="2926" y="8089"/>
                    <a:pt x="2898" y="8116"/>
                    <a:pt x="2869" y="8135"/>
                  </a:cubicBezTo>
                  <a:cubicBezTo>
                    <a:pt x="2803" y="8169"/>
                    <a:pt x="2727" y="8201"/>
                    <a:pt x="2650" y="8212"/>
                  </a:cubicBezTo>
                  <a:lnTo>
                    <a:pt x="2584" y="8212"/>
                  </a:lnTo>
                  <a:cubicBezTo>
                    <a:pt x="2530" y="8212"/>
                    <a:pt x="2475" y="8201"/>
                    <a:pt x="2421" y="8179"/>
                  </a:cubicBezTo>
                  <a:lnTo>
                    <a:pt x="2421" y="8179"/>
                  </a:lnTo>
                  <a:cubicBezTo>
                    <a:pt x="2475" y="8191"/>
                    <a:pt x="2530" y="8201"/>
                    <a:pt x="2584" y="8201"/>
                  </a:cubicBezTo>
                  <a:cubicBezTo>
                    <a:pt x="2606" y="8201"/>
                    <a:pt x="2628" y="8201"/>
                    <a:pt x="2650" y="8191"/>
                  </a:cubicBezTo>
                  <a:cubicBezTo>
                    <a:pt x="2727" y="8191"/>
                    <a:pt x="2803" y="8157"/>
                    <a:pt x="2869" y="8125"/>
                  </a:cubicBezTo>
                  <a:cubicBezTo>
                    <a:pt x="2898" y="8106"/>
                    <a:pt x="2924" y="8085"/>
                    <a:pt x="2948" y="8061"/>
                  </a:cubicBezTo>
                  <a:close/>
                  <a:moveTo>
                    <a:pt x="12876" y="1"/>
                  </a:moveTo>
                  <a:cubicBezTo>
                    <a:pt x="12515" y="1"/>
                    <a:pt x="12143" y="1"/>
                    <a:pt x="11781" y="23"/>
                  </a:cubicBezTo>
                  <a:lnTo>
                    <a:pt x="11880" y="154"/>
                  </a:lnTo>
                  <a:cubicBezTo>
                    <a:pt x="12657" y="1106"/>
                    <a:pt x="13544" y="1982"/>
                    <a:pt x="14409" y="2858"/>
                  </a:cubicBezTo>
                  <a:cubicBezTo>
                    <a:pt x="15187" y="3668"/>
                    <a:pt x="15964" y="4478"/>
                    <a:pt x="16720" y="5311"/>
                  </a:cubicBezTo>
                  <a:lnTo>
                    <a:pt x="16720" y="5278"/>
                  </a:lnTo>
                  <a:cubicBezTo>
                    <a:pt x="16708" y="4556"/>
                    <a:pt x="16698" y="3843"/>
                    <a:pt x="16698" y="3121"/>
                  </a:cubicBezTo>
                  <a:lnTo>
                    <a:pt x="16698" y="2585"/>
                  </a:lnTo>
                  <a:lnTo>
                    <a:pt x="16708" y="3121"/>
                  </a:lnTo>
                  <a:cubicBezTo>
                    <a:pt x="16708" y="3843"/>
                    <a:pt x="16720" y="4556"/>
                    <a:pt x="16730" y="5278"/>
                  </a:cubicBezTo>
                  <a:cubicBezTo>
                    <a:pt x="16730" y="5289"/>
                    <a:pt x="16741" y="5311"/>
                    <a:pt x="16741" y="5322"/>
                  </a:cubicBezTo>
                  <a:cubicBezTo>
                    <a:pt x="17781" y="6461"/>
                    <a:pt x="18800" y="7621"/>
                    <a:pt x="19785" y="8804"/>
                  </a:cubicBezTo>
                  <a:cubicBezTo>
                    <a:pt x="19927" y="8979"/>
                    <a:pt x="20070" y="9143"/>
                    <a:pt x="20201" y="9307"/>
                  </a:cubicBezTo>
                  <a:cubicBezTo>
                    <a:pt x="20508" y="9208"/>
                    <a:pt x="20792" y="9088"/>
                    <a:pt x="21077" y="8957"/>
                  </a:cubicBezTo>
                  <a:cubicBezTo>
                    <a:pt x="21077" y="8957"/>
                    <a:pt x="21077" y="8967"/>
                    <a:pt x="21088" y="8989"/>
                  </a:cubicBezTo>
                  <a:cubicBezTo>
                    <a:pt x="21350" y="8869"/>
                    <a:pt x="21613" y="8738"/>
                    <a:pt x="21865" y="8595"/>
                  </a:cubicBezTo>
                  <a:cubicBezTo>
                    <a:pt x="21187" y="8015"/>
                    <a:pt x="20759" y="7216"/>
                    <a:pt x="20333" y="6439"/>
                  </a:cubicBezTo>
                  <a:cubicBezTo>
                    <a:pt x="19839" y="5508"/>
                    <a:pt x="19336" y="4577"/>
                    <a:pt x="18844" y="3646"/>
                  </a:cubicBezTo>
                  <a:cubicBezTo>
                    <a:pt x="18428" y="2880"/>
                    <a:pt x="18066" y="1785"/>
                    <a:pt x="17464" y="1161"/>
                  </a:cubicBezTo>
                  <a:cubicBezTo>
                    <a:pt x="16413" y="88"/>
                    <a:pt x="14694" y="23"/>
                    <a:pt x="13304" y="1"/>
                  </a:cubicBezTo>
                  <a:close/>
                  <a:moveTo>
                    <a:pt x="4348" y="8836"/>
                  </a:moveTo>
                  <a:cubicBezTo>
                    <a:pt x="4358" y="8967"/>
                    <a:pt x="4358" y="9099"/>
                    <a:pt x="4369" y="9230"/>
                  </a:cubicBezTo>
                  <a:lnTo>
                    <a:pt x="4369" y="9242"/>
                  </a:lnTo>
                  <a:cubicBezTo>
                    <a:pt x="4369" y="9307"/>
                    <a:pt x="4380" y="9383"/>
                    <a:pt x="4380" y="9449"/>
                  </a:cubicBezTo>
                  <a:lnTo>
                    <a:pt x="4391" y="9242"/>
                  </a:lnTo>
                  <a:cubicBezTo>
                    <a:pt x="4380" y="9186"/>
                    <a:pt x="4380" y="9143"/>
                    <a:pt x="4369" y="9088"/>
                  </a:cubicBezTo>
                  <a:cubicBezTo>
                    <a:pt x="4369" y="9011"/>
                    <a:pt x="4358" y="8924"/>
                    <a:pt x="4348" y="8836"/>
                  </a:cubicBezTo>
                  <a:close/>
                  <a:moveTo>
                    <a:pt x="1764" y="9680"/>
                  </a:moveTo>
                  <a:lnTo>
                    <a:pt x="1764" y="9680"/>
                  </a:lnTo>
                  <a:cubicBezTo>
                    <a:pt x="1906" y="9778"/>
                    <a:pt x="2048" y="9855"/>
                    <a:pt x="2212" y="9920"/>
                  </a:cubicBezTo>
                  <a:cubicBezTo>
                    <a:pt x="2365" y="9986"/>
                    <a:pt x="2530" y="10030"/>
                    <a:pt x="2694" y="10040"/>
                  </a:cubicBezTo>
                  <a:cubicBezTo>
                    <a:pt x="2530" y="10030"/>
                    <a:pt x="2365" y="9986"/>
                    <a:pt x="2202" y="9931"/>
                  </a:cubicBezTo>
                  <a:cubicBezTo>
                    <a:pt x="2048" y="9865"/>
                    <a:pt x="1895" y="9778"/>
                    <a:pt x="1764" y="9680"/>
                  </a:cubicBezTo>
                  <a:close/>
                  <a:moveTo>
                    <a:pt x="4457" y="11595"/>
                  </a:moveTo>
                  <a:cubicBezTo>
                    <a:pt x="4446" y="12242"/>
                    <a:pt x="4380" y="12898"/>
                    <a:pt x="4348" y="13555"/>
                  </a:cubicBezTo>
                  <a:lnTo>
                    <a:pt x="4348" y="13577"/>
                  </a:lnTo>
                  <a:cubicBezTo>
                    <a:pt x="4326" y="13906"/>
                    <a:pt x="4314" y="14245"/>
                    <a:pt x="4314" y="14573"/>
                  </a:cubicBezTo>
                  <a:cubicBezTo>
                    <a:pt x="4326" y="13599"/>
                    <a:pt x="4435" y="12624"/>
                    <a:pt x="4457" y="11661"/>
                  </a:cubicBezTo>
                  <a:lnTo>
                    <a:pt x="4457" y="11595"/>
                  </a:lnTo>
                  <a:close/>
                  <a:moveTo>
                    <a:pt x="15591" y="13894"/>
                  </a:moveTo>
                  <a:cubicBezTo>
                    <a:pt x="15394" y="14135"/>
                    <a:pt x="15197" y="14354"/>
                    <a:pt x="14978" y="14573"/>
                  </a:cubicBezTo>
                  <a:cubicBezTo>
                    <a:pt x="14771" y="14782"/>
                    <a:pt x="14540" y="14979"/>
                    <a:pt x="14299" y="15164"/>
                  </a:cubicBezTo>
                  <a:cubicBezTo>
                    <a:pt x="14540" y="14979"/>
                    <a:pt x="14759" y="14770"/>
                    <a:pt x="14978" y="14563"/>
                  </a:cubicBezTo>
                  <a:cubicBezTo>
                    <a:pt x="15197" y="14354"/>
                    <a:pt x="15394" y="14125"/>
                    <a:pt x="15591" y="13894"/>
                  </a:cubicBezTo>
                  <a:close/>
                  <a:moveTo>
                    <a:pt x="9209" y="16369"/>
                  </a:moveTo>
                  <a:lnTo>
                    <a:pt x="9209" y="16369"/>
                  </a:lnTo>
                  <a:cubicBezTo>
                    <a:pt x="9494" y="16446"/>
                    <a:pt x="9789" y="16500"/>
                    <a:pt x="10095" y="16533"/>
                  </a:cubicBezTo>
                  <a:cubicBezTo>
                    <a:pt x="9789" y="16512"/>
                    <a:pt x="9494" y="16446"/>
                    <a:pt x="9209" y="16369"/>
                  </a:cubicBezTo>
                  <a:close/>
                  <a:moveTo>
                    <a:pt x="14299" y="15164"/>
                  </a:moveTo>
                  <a:cubicBezTo>
                    <a:pt x="13829" y="15548"/>
                    <a:pt x="13314" y="15865"/>
                    <a:pt x="12756" y="16106"/>
                  </a:cubicBezTo>
                  <a:cubicBezTo>
                    <a:pt x="12197" y="16336"/>
                    <a:pt x="11606" y="16490"/>
                    <a:pt x="11004" y="16533"/>
                  </a:cubicBezTo>
                  <a:cubicBezTo>
                    <a:pt x="11596" y="16478"/>
                    <a:pt x="12197" y="16325"/>
                    <a:pt x="12745" y="16084"/>
                  </a:cubicBezTo>
                  <a:cubicBezTo>
                    <a:pt x="13304" y="15855"/>
                    <a:pt x="13829" y="15537"/>
                    <a:pt x="14299" y="15164"/>
                  </a:cubicBezTo>
                  <a:close/>
                  <a:moveTo>
                    <a:pt x="10095" y="16533"/>
                  </a:moveTo>
                  <a:lnTo>
                    <a:pt x="10095" y="16533"/>
                  </a:lnTo>
                  <a:cubicBezTo>
                    <a:pt x="10248" y="16544"/>
                    <a:pt x="10391" y="16544"/>
                    <a:pt x="10545" y="16544"/>
                  </a:cubicBezTo>
                  <a:cubicBezTo>
                    <a:pt x="10698" y="16544"/>
                    <a:pt x="10851" y="16544"/>
                    <a:pt x="11004" y="16533"/>
                  </a:cubicBezTo>
                  <a:lnTo>
                    <a:pt x="11004" y="16533"/>
                  </a:lnTo>
                  <a:cubicBezTo>
                    <a:pt x="10851" y="16555"/>
                    <a:pt x="10708" y="16555"/>
                    <a:pt x="10555" y="16555"/>
                  </a:cubicBezTo>
                  <a:cubicBezTo>
                    <a:pt x="10402" y="16555"/>
                    <a:pt x="10248" y="16555"/>
                    <a:pt x="10095" y="16533"/>
                  </a:cubicBezTo>
                  <a:close/>
                  <a:moveTo>
                    <a:pt x="4402" y="16446"/>
                  </a:moveTo>
                  <a:cubicBezTo>
                    <a:pt x="4271" y="16446"/>
                    <a:pt x="4129" y="16533"/>
                    <a:pt x="4041" y="16643"/>
                  </a:cubicBezTo>
                  <a:lnTo>
                    <a:pt x="4041" y="16709"/>
                  </a:lnTo>
                  <a:cubicBezTo>
                    <a:pt x="4129" y="16588"/>
                    <a:pt x="4271" y="16512"/>
                    <a:pt x="4402" y="16512"/>
                  </a:cubicBezTo>
                  <a:cubicBezTo>
                    <a:pt x="4446" y="16512"/>
                    <a:pt x="4489" y="16522"/>
                    <a:pt x="4523" y="16533"/>
                  </a:cubicBezTo>
                  <a:cubicBezTo>
                    <a:pt x="4523" y="16512"/>
                    <a:pt x="4511" y="16490"/>
                    <a:pt x="4511" y="16468"/>
                  </a:cubicBezTo>
                  <a:cubicBezTo>
                    <a:pt x="4479" y="16456"/>
                    <a:pt x="4435" y="16446"/>
                    <a:pt x="4402" y="16446"/>
                  </a:cubicBezTo>
                  <a:close/>
                  <a:moveTo>
                    <a:pt x="4041" y="16709"/>
                  </a:moveTo>
                  <a:cubicBezTo>
                    <a:pt x="3986" y="16774"/>
                    <a:pt x="3942" y="16862"/>
                    <a:pt x="3932" y="16938"/>
                  </a:cubicBezTo>
                  <a:cubicBezTo>
                    <a:pt x="3920" y="16982"/>
                    <a:pt x="3910" y="17026"/>
                    <a:pt x="3910" y="17069"/>
                  </a:cubicBezTo>
                  <a:cubicBezTo>
                    <a:pt x="3920" y="17212"/>
                    <a:pt x="3953" y="17354"/>
                    <a:pt x="3997" y="17497"/>
                  </a:cubicBezTo>
                  <a:lnTo>
                    <a:pt x="4041" y="16709"/>
                  </a:lnTo>
                  <a:close/>
                  <a:moveTo>
                    <a:pt x="4052" y="17694"/>
                  </a:moveTo>
                  <a:cubicBezTo>
                    <a:pt x="4030" y="17738"/>
                    <a:pt x="4008" y="17770"/>
                    <a:pt x="3986" y="17803"/>
                  </a:cubicBezTo>
                  <a:lnTo>
                    <a:pt x="3986" y="17869"/>
                  </a:lnTo>
                  <a:cubicBezTo>
                    <a:pt x="4008" y="17825"/>
                    <a:pt x="4041" y="17782"/>
                    <a:pt x="4063" y="17738"/>
                  </a:cubicBezTo>
                  <a:cubicBezTo>
                    <a:pt x="4063" y="17726"/>
                    <a:pt x="4063" y="17716"/>
                    <a:pt x="4052" y="17694"/>
                  </a:cubicBezTo>
                  <a:close/>
                  <a:moveTo>
                    <a:pt x="16106" y="15592"/>
                  </a:moveTo>
                  <a:lnTo>
                    <a:pt x="16106" y="15592"/>
                  </a:lnTo>
                  <a:cubicBezTo>
                    <a:pt x="15887" y="15767"/>
                    <a:pt x="15679" y="15953"/>
                    <a:pt x="15460" y="16128"/>
                  </a:cubicBezTo>
                  <a:cubicBezTo>
                    <a:pt x="15241" y="16303"/>
                    <a:pt x="15022" y="16478"/>
                    <a:pt x="14793" y="16653"/>
                  </a:cubicBezTo>
                  <a:cubicBezTo>
                    <a:pt x="14574" y="16829"/>
                    <a:pt x="14343" y="16993"/>
                    <a:pt x="14114" y="17147"/>
                  </a:cubicBezTo>
                  <a:cubicBezTo>
                    <a:pt x="13993" y="17223"/>
                    <a:pt x="13873" y="17300"/>
                    <a:pt x="13763" y="17376"/>
                  </a:cubicBezTo>
                  <a:cubicBezTo>
                    <a:pt x="13643" y="17442"/>
                    <a:pt x="13523" y="17519"/>
                    <a:pt x="13391" y="17584"/>
                  </a:cubicBezTo>
                  <a:cubicBezTo>
                    <a:pt x="13150" y="17726"/>
                    <a:pt x="12898" y="17847"/>
                    <a:pt x="12635" y="17957"/>
                  </a:cubicBezTo>
                  <a:cubicBezTo>
                    <a:pt x="12372" y="18055"/>
                    <a:pt x="12110" y="18154"/>
                    <a:pt x="11836" y="18220"/>
                  </a:cubicBezTo>
                  <a:cubicBezTo>
                    <a:pt x="11562" y="18296"/>
                    <a:pt x="11289" y="18340"/>
                    <a:pt x="11004" y="18373"/>
                  </a:cubicBezTo>
                  <a:cubicBezTo>
                    <a:pt x="10829" y="18383"/>
                    <a:pt x="10643" y="18395"/>
                    <a:pt x="10457" y="18395"/>
                  </a:cubicBezTo>
                  <a:cubicBezTo>
                    <a:pt x="10446" y="18395"/>
                    <a:pt x="10436" y="18395"/>
                    <a:pt x="10425" y="18395"/>
                  </a:cubicBezTo>
                  <a:lnTo>
                    <a:pt x="10425" y="18395"/>
                  </a:lnTo>
                  <a:cubicBezTo>
                    <a:pt x="10618" y="18394"/>
                    <a:pt x="10811" y="18383"/>
                    <a:pt x="11004" y="18361"/>
                  </a:cubicBezTo>
                  <a:cubicBezTo>
                    <a:pt x="11289" y="18329"/>
                    <a:pt x="11562" y="18285"/>
                    <a:pt x="11836" y="18208"/>
                  </a:cubicBezTo>
                  <a:cubicBezTo>
                    <a:pt x="12099" y="18142"/>
                    <a:pt x="12372" y="18044"/>
                    <a:pt x="12625" y="17945"/>
                  </a:cubicBezTo>
                  <a:cubicBezTo>
                    <a:pt x="12888" y="17836"/>
                    <a:pt x="13139" y="17704"/>
                    <a:pt x="13391" y="17573"/>
                  </a:cubicBezTo>
                  <a:cubicBezTo>
                    <a:pt x="13511" y="17507"/>
                    <a:pt x="13632" y="17431"/>
                    <a:pt x="13752" y="17366"/>
                  </a:cubicBezTo>
                  <a:cubicBezTo>
                    <a:pt x="13873" y="17288"/>
                    <a:pt x="13993" y="17212"/>
                    <a:pt x="14102" y="17135"/>
                  </a:cubicBezTo>
                  <a:cubicBezTo>
                    <a:pt x="14343" y="16982"/>
                    <a:pt x="14562" y="16818"/>
                    <a:pt x="14793" y="16643"/>
                  </a:cubicBezTo>
                  <a:cubicBezTo>
                    <a:pt x="15012" y="16478"/>
                    <a:pt x="15231" y="16303"/>
                    <a:pt x="15449" y="16128"/>
                  </a:cubicBezTo>
                  <a:cubicBezTo>
                    <a:pt x="15668" y="15942"/>
                    <a:pt x="15887" y="15767"/>
                    <a:pt x="16106" y="15592"/>
                  </a:cubicBezTo>
                  <a:close/>
                  <a:moveTo>
                    <a:pt x="4391" y="17989"/>
                  </a:moveTo>
                  <a:cubicBezTo>
                    <a:pt x="5705" y="18821"/>
                    <a:pt x="7249" y="19259"/>
                    <a:pt x="8793" y="19259"/>
                  </a:cubicBezTo>
                  <a:cubicBezTo>
                    <a:pt x="9099" y="19259"/>
                    <a:pt x="9394" y="19249"/>
                    <a:pt x="9701" y="19215"/>
                  </a:cubicBezTo>
                  <a:lnTo>
                    <a:pt x="9175" y="19183"/>
                  </a:lnTo>
                  <a:cubicBezTo>
                    <a:pt x="8508" y="19128"/>
                    <a:pt x="7851" y="19062"/>
                    <a:pt x="7194" y="18931"/>
                  </a:cubicBezTo>
                  <a:cubicBezTo>
                    <a:pt x="7117" y="18920"/>
                    <a:pt x="7030" y="18898"/>
                    <a:pt x="6953" y="18887"/>
                  </a:cubicBezTo>
                  <a:cubicBezTo>
                    <a:pt x="6866" y="18865"/>
                    <a:pt x="6789" y="18855"/>
                    <a:pt x="6712" y="18833"/>
                  </a:cubicBezTo>
                  <a:lnTo>
                    <a:pt x="6581" y="18799"/>
                  </a:lnTo>
                  <a:lnTo>
                    <a:pt x="6526" y="18789"/>
                  </a:lnTo>
                  <a:lnTo>
                    <a:pt x="6460" y="18777"/>
                  </a:lnTo>
                  <a:lnTo>
                    <a:pt x="6340" y="18745"/>
                  </a:lnTo>
                  <a:cubicBezTo>
                    <a:pt x="6307" y="18734"/>
                    <a:pt x="6263" y="18723"/>
                    <a:pt x="6219" y="18712"/>
                  </a:cubicBezTo>
                  <a:cubicBezTo>
                    <a:pt x="6066" y="18668"/>
                    <a:pt x="5902" y="18614"/>
                    <a:pt x="5749" y="18558"/>
                  </a:cubicBezTo>
                  <a:cubicBezTo>
                    <a:pt x="5584" y="18504"/>
                    <a:pt x="5431" y="18449"/>
                    <a:pt x="5278" y="18395"/>
                  </a:cubicBezTo>
                  <a:lnTo>
                    <a:pt x="4818" y="18198"/>
                  </a:lnTo>
                  <a:cubicBezTo>
                    <a:pt x="4708" y="18142"/>
                    <a:pt x="4599" y="18077"/>
                    <a:pt x="4489" y="18011"/>
                  </a:cubicBezTo>
                  <a:cubicBezTo>
                    <a:pt x="4457" y="18001"/>
                    <a:pt x="4424" y="17989"/>
                    <a:pt x="4391" y="17989"/>
                  </a:cubicBezTo>
                  <a:close/>
                  <a:moveTo>
                    <a:pt x="8694" y="20048"/>
                  </a:moveTo>
                  <a:lnTo>
                    <a:pt x="8694" y="20048"/>
                  </a:lnTo>
                  <a:cubicBezTo>
                    <a:pt x="8704" y="20051"/>
                    <a:pt x="8715" y="20054"/>
                    <a:pt x="8726" y="20058"/>
                  </a:cubicBezTo>
                  <a:lnTo>
                    <a:pt x="8726" y="20058"/>
                  </a:lnTo>
                  <a:cubicBezTo>
                    <a:pt x="8715" y="20054"/>
                    <a:pt x="8704" y="20051"/>
                    <a:pt x="8694" y="20048"/>
                  </a:cubicBezTo>
                  <a:close/>
                  <a:moveTo>
                    <a:pt x="16720" y="17803"/>
                  </a:moveTo>
                  <a:cubicBezTo>
                    <a:pt x="16654" y="17891"/>
                    <a:pt x="16577" y="17967"/>
                    <a:pt x="16501" y="18044"/>
                  </a:cubicBezTo>
                  <a:cubicBezTo>
                    <a:pt x="16347" y="18198"/>
                    <a:pt x="16172" y="18329"/>
                    <a:pt x="15986" y="18460"/>
                  </a:cubicBezTo>
                  <a:cubicBezTo>
                    <a:pt x="15810" y="18580"/>
                    <a:pt x="15625" y="18701"/>
                    <a:pt x="15428" y="18799"/>
                  </a:cubicBezTo>
                  <a:cubicBezTo>
                    <a:pt x="15241" y="18909"/>
                    <a:pt x="15044" y="19008"/>
                    <a:pt x="14847" y="19106"/>
                  </a:cubicBezTo>
                  <a:lnTo>
                    <a:pt x="14256" y="19369"/>
                  </a:lnTo>
                  <a:cubicBezTo>
                    <a:pt x="14146" y="19412"/>
                    <a:pt x="14048" y="19446"/>
                    <a:pt x="13949" y="19490"/>
                  </a:cubicBezTo>
                  <a:cubicBezTo>
                    <a:pt x="13840" y="19522"/>
                    <a:pt x="13742" y="19555"/>
                    <a:pt x="13632" y="19599"/>
                  </a:cubicBezTo>
                  <a:cubicBezTo>
                    <a:pt x="12810" y="19872"/>
                    <a:pt x="11946" y="20048"/>
                    <a:pt x="11070" y="20113"/>
                  </a:cubicBezTo>
                  <a:cubicBezTo>
                    <a:pt x="10796" y="20135"/>
                    <a:pt x="10523" y="20146"/>
                    <a:pt x="10238" y="20146"/>
                  </a:cubicBezTo>
                  <a:cubicBezTo>
                    <a:pt x="10232" y="20146"/>
                    <a:pt x="10226" y="20146"/>
                    <a:pt x="10220" y="20146"/>
                  </a:cubicBezTo>
                  <a:lnTo>
                    <a:pt x="10220" y="20146"/>
                  </a:lnTo>
                  <a:cubicBezTo>
                    <a:pt x="10503" y="20146"/>
                    <a:pt x="10787" y="20135"/>
                    <a:pt x="11070" y="20103"/>
                  </a:cubicBezTo>
                  <a:cubicBezTo>
                    <a:pt x="11946" y="20037"/>
                    <a:pt x="12810" y="19862"/>
                    <a:pt x="13632" y="19577"/>
                  </a:cubicBezTo>
                  <a:cubicBezTo>
                    <a:pt x="13730" y="19544"/>
                    <a:pt x="13840" y="19511"/>
                    <a:pt x="13939" y="19468"/>
                  </a:cubicBezTo>
                  <a:cubicBezTo>
                    <a:pt x="14048" y="19434"/>
                    <a:pt x="14146" y="19391"/>
                    <a:pt x="14245" y="19358"/>
                  </a:cubicBezTo>
                  <a:cubicBezTo>
                    <a:pt x="14453" y="19271"/>
                    <a:pt x="14650" y="19183"/>
                    <a:pt x="14847" y="19095"/>
                  </a:cubicBezTo>
                  <a:cubicBezTo>
                    <a:pt x="15044" y="18996"/>
                    <a:pt x="15241" y="18898"/>
                    <a:pt x="15428" y="18789"/>
                  </a:cubicBezTo>
                  <a:cubicBezTo>
                    <a:pt x="15613" y="18690"/>
                    <a:pt x="15800" y="18570"/>
                    <a:pt x="15986" y="18449"/>
                  </a:cubicBezTo>
                  <a:cubicBezTo>
                    <a:pt x="16161" y="18329"/>
                    <a:pt x="16336" y="18198"/>
                    <a:pt x="16489" y="18044"/>
                  </a:cubicBezTo>
                  <a:cubicBezTo>
                    <a:pt x="16577" y="17967"/>
                    <a:pt x="16642" y="17891"/>
                    <a:pt x="16720" y="17803"/>
                  </a:cubicBezTo>
                  <a:close/>
                  <a:moveTo>
                    <a:pt x="17464" y="19533"/>
                  </a:moveTo>
                  <a:lnTo>
                    <a:pt x="17464" y="19533"/>
                  </a:lnTo>
                  <a:cubicBezTo>
                    <a:pt x="17442" y="19566"/>
                    <a:pt x="17420" y="19588"/>
                    <a:pt x="17387" y="19621"/>
                  </a:cubicBezTo>
                  <a:cubicBezTo>
                    <a:pt x="17289" y="19730"/>
                    <a:pt x="17157" y="19829"/>
                    <a:pt x="17037" y="19906"/>
                  </a:cubicBezTo>
                  <a:lnTo>
                    <a:pt x="16938" y="19971"/>
                  </a:lnTo>
                  <a:cubicBezTo>
                    <a:pt x="16905" y="19982"/>
                    <a:pt x="16873" y="20004"/>
                    <a:pt x="16829" y="20026"/>
                  </a:cubicBezTo>
                  <a:lnTo>
                    <a:pt x="16632" y="20125"/>
                  </a:lnTo>
                  <a:lnTo>
                    <a:pt x="16205" y="20288"/>
                  </a:lnTo>
                  <a:cubicBezTo>
                    <a:pt x="16063" y="20344"/>
                    <a:pt x="15909" y="20398"/>
                    <a:pt x="15767" y="20442"/>
                  </a:cubicBezTo>
                  <a:lnTo>
                    <a:pt x="15548" y="20507"/>
                  </a:lnTo>
                  <a:lnTo>
                    <a:pt x="15493" y="20529"/>
                  </a:lnTo>
                  <a:lnTo>
                    <a:pt x="15438" y="20541"/>
                  </a:lnTo>
                  <a:lnTo>
                    <a:pt x="15329" y="20573"/>
                  </a:lnTo>
                  <a:cubicBezTo>
                    <a:pt x="15033" y="20661"/>
                    <a:pt x="14737" y="20726"/>
                    <a:pt x="14431" y="20782"/>
                  </a:cubicBezTo>
                  <a:cubicBezTo>
                    <a:pt x="14398" y="20792"/>
                    <a:pt x="14365" y="20803"/>
                    <a:pt x="14321" y="20803"/>
                  </a:cubicBezTo>
                  <a:lnTo>
                    <a:pt x="14212" y="20825"/>
                  </a:lnTo>
                  <a:lnTo>
                    <a:pt x="13982" y="20858"/>
                  </a:lnTo>
                  <a:lnTo>
                    <a:pt x="13752" y="20891"/>
                  </a:lnTo>
                  <a:lnTo>
                    <a:pt x="13533" y="20923"/>
                  </a:lnTo>
                  <a:cubicBezTo>
                    <a:pt x="13226" y="20957"/>
                    <a:pt x="12920" y="20979"/>
                    <a:pt x="12613" y="20979"/>
                  </a:cubicBezTo>
                  <a:cubicBezTo>
                    <a:pt x="12920" y="20967"/>
                    <a:pt x="13226" y="20945"/>
                    <a:pt x="13523" y="20913"/>
                  </a:cubicBezTo>
                  <a:lnTo>
                    <a:pt x="13752" y="20880"/>
                  </a:lnTo>
                  <a:lnTo>
                    <a:pt x="13982" y="20847"/>
                  </a:lnTo>
                  <a:lnTo>
                    <a:pt x="14212" y="20814"/>
                  </a:lnTo>
                  <a:lnTo>
                    <a:pt x="14321" y="20792"/>
                  </a:lnTo>
                  <a:cubicBezTo>
                    <a:pt x="14355" y="20792"/>
                    <a:pt x="14398" y="20782"/>
                    <a:pt x="14431" y="20770"/>
                  </a:cubicBezTo>
                  <a:cubicBezTo>
                    <a:pt x="14737" y="20716"/>
                    <a:pt x="15033" y="20639"/>
                    <a:pt x="15329" y="20563"/>
                  </a:cubicBezTo>
                  <a:lnTo>
                    <a:pt x="15438" y="20529"/>
                  </a:lnTo>
                  <a:lnTo>
                    <a:pt x="15493" y="20519"/>
                  </a:lnTo>
                  <a:lnTo>
                    <a:pt x="15548" y="20497"/>
                  </a:lnTo>
                  <a:lnTo>
                    <a:pt x="15767" y="20431"/>
                  </a:lnTo>
                  <a:cubicBezTo>
                    <a:pt x="15909" y="20376"/>
                    <a:pt x="16051" y="20332"/>
                    <a:pt x="16194" y="20278"/>
                  </a:cubicBezTo>
                  <a:lnTo>
                    <a:pt x="16621" y="20113"/>
                  </a:lnTo>
                  <a:cubicBezTo>
                    <a:pt x="16686" y="20081"/>
                    <a:pt x="16763" y="20048"/>
                    <a:pt x="16829" y="20015"/>
                  </a:cubicBezTo>
                  <a:cubicBezTo>
                    <a:pt x="16861" y="19993"/>
                    <a:pt x="16895" y="19971"/>
                    <a:pt x="16927" y="19960"/>
                  </a:cubicBezTo>
                  <a:lnTo>
                    <a:pt x="17026" y="19894"/>
                  </a:lnTo>
                  <a:cubicBezTo>
                    <a:pt x="17157" y="19818"/>
                    <a:pt x="17277" y="19719"/>
                    <a:pt x="17387" y="19610"/>
                  </a:cubicBezTo>
                  <a:lnTo>
                    <a:pt x="17464" y="19533"/>
                  </a:lnTo>
                  <a:close/>
                  <a:moveTo>
                    <a:pt x="4336" y="19446"/>
                  </a:moveTo>
                  <a:lnTo>
                    <a:pt x="4336" y="19446"/>
                  </a:lnTo>
                  <a:cubicBezTo>
                    <a:pt x="4501" y="19610"/>
                    <a:pt x="4665" y="19763"/>
                    <a:pt x="4840" y="19906"/>
                  </a:cubicBezTo>
                  <a:cubicBezTo>
                    <a:pt x="5190" y="20190"/>
                    <a:pt x="5574" y="20442"/>
                    <a:pt x="5990" y="20628"/>
                  </a:cubicBezTo>
                  <a:cubicBezTo>
                    <a:pt x="6395" y="20825"/>
                    <a:pt x="6832" y="20979"/>
                    <a:pt x="7270" y="21066"/>
                  </a:cubicBezTo>
                  <a:cubicBezTo>
                    <a:pt x="7489" y="21120"/>
                    <a:pt x="7720" y="21154"/>
                    <a:pt x="7949" y="21164"/>
                  </a:cubicBezTo>
                  <a:cubicBezTo>
                    <a:pt x="8088" y="21175"/>
                    <a:pt x="8225" y="21186"/>
                    <a:pt x="8364" y="21186"/>
                  </a:cubicBezTo>
                  <a:lnTo>
                    <a:pt x="8364" y="21186"/>
                  </a:lnTo>
                  <a:cubicBezTo>
                    <a:pt x="8349" y="21186"/>
                    <a:pt x="8335" y="21186"/>
                    <a:pt x="8321" y="21186"/>
                  </a:cubicBezTo>
                  <a:cubicBezTo>
                    <a:pt x="8190" y="21186"/>
                    <a:pt x="8070" y="21186"/>
                    <a:pt x="7949" y="21176"/>
                  </a:cubicBezTo>
                  <a:cubicBezTo>
                    <a:pt x="7720" y="21154"/>
                    <a:pt x="7489" y="21120"/>
                    <a:pt x="7270" y="21077"/>
                  </a:cubicBezTo>
                  <a:cubicBezTo>
                    <a:pt x="6822" y="20989"/>
                    <a:pt x="6395" y="20847"/>
                    <a:pt x="5978" y="20650"/>
                  </a:cubicBezTo>
                  <a:cubicBezTo>
                    <a:pt x="5574" y="20453"/>
                    <a:pt x="5180" y="20201"/>
                    <a:pt x="4829" y="19916"/>
                  </a:cubicBezTo>
                  <a:cubicBezTo>
                    <a:pt x="4654" y="19763"/>
                    <a:pt x="4489" y="19610"/>
                    <a:pt x="4336" y="19446"/>
                  </a:cubicBezTo>
                  <a:close/>
                  <a:moveTo>
                    <a:pt x="15745" y="21132"/>
                  </a:moveTo>
                  <a:lnTo>
                    <a:pt x="15745" y="21132"/>
                  </a:lnTo>
                  <a:cubicBezTo>
                    <a:pt x="15362" y="21241"/>
                    <a:pt x="14978" y="21383"/>
                    <a:pt x="14595" y="21537"/>
                  </a:cubicBezTo>
                  <a:cubicBezTo>
                    <a:pt x="13851" y="21833"/>
                    <a:pt x="13117" y="22193"/>
                    <a:pt x="12372" y="22511"/>
                  </a:cubicBezTo>
                  <a:cubicBezTo>
                    <a:pt x="12000" y="22665"/>
                    <a:pt x="11617" y="22807"/>
                    <a:pt x="11223" y="22927"/>
                  </a:cubicBezTo>
                  <a:cubicBezTo>
                    <a:pt x="10840" y="23037"/>
                    <a:pt x="10446" y="23135"/>
                    <a:pt x="10041" y="23190"/>
                  </a:cubicBezTo>
                  <a:cubicBezTo>
                    <a:pt x="9789" y="23223"/>
                    <a:pt x="9537" y="23245"/>
                    <a:pt x="9285" y="23245"/>
                  </a:cubicBezTo>
                  <a:cubicBezTo>
                    <a:pt x="9132" y="23245"/>
                    <a:pt x="8978" y="23234"/>
                    <a:pt x="8825" y="23223"/>
                  </a:cubicBezTo>
                  <a:cubicBezTo>
                    <a:pt x="8421" y="23179"/>
                    <a:pt x="8027" y="23081"/>
                    <a:pt x="7655" y="22916"/>
                  </a:cubicBezTo>
                  <a:lnTo>
                    <a:pt x="7655" y="22916"/>
                  </a:lnTo>
                  <a:cubicBezTo>
                    <a:pt x="8027" y="23081"/>
                    <a:pt x="8421" y="23168"/>
                    <a:pt x="8825" y="23212"/>
                  </a:cubicBezTo>
                  <a:cubicBezTo>
                    <a:pt x="8978" y="23223"/>
                    <a:pt x="9132" y="23234"/>
                    <a:pt x="9285" y="23234"/>
                  </a:cubicBezTo>
                  <a:cubicBezTo>
                    <a:pt x="9537" y="23234"/>
                    <a:pt x="9789" y="23212"/>
                    <a:pt x="10041" y="23179"/>
                  </a:cubicBezTo>
                  <a:cubicBezTo>
                    <a:pt x="10435" y="23125"/>
                    <a:pt x="10840" y="23026"/>
                    <a:pt x="11223" y="22916"/>
                  </a:cubicBezTo>
                  <a:cubicBezTo>
                    <a:pt x="11606" y="22796"/>
                    <a:pt x="11990" y="22653"/>
                    <a:pt x="12362" y="22500"/>
                  </a:cubicBezTo>
                  <a:cubicBezTo>
                    <a:pt x="13117" y="22183"/>
                    <a:pt x="13840" y="21821"/>
                    <a:pt x="14595" y="21526"/>
                  </a:cubicBezTo>
                  <a:cubicBezTo>
                    <a:pt x="14968" y="21373"/>
                    <a:pt x="15351" y="21230"/>
                    <a:pt x="15745" y="21132"/>
                  </a:cubicBezTo>
                  <a:close/>
                  <a:moveTo>
                    <a:pt x="8048" y="165"/>
                  </a:moveTo>
                  <a:cubicBezTo>
                    <a:pt x="7884" y="176"/>
                    <a:pt x="7708" y="176"/>
                    <a:pt x="7533" y="187"/>
                  </a:cubicBezTo>
                  <a:lnTo>
                    <a:pt x="7523" y="187"/>
                  </a:lnTo>
                  <a:cubicBezTo>
                    <a:pt x="6756" y="220"/>
                    <a:pt x="5978" y="286"/>
                    <a:pt x="5267" y="493"/>
                  </a:cubicBezTo>
                  <a:lnTo>
                    <a:pt x="5256" y="493"/>
                  </a:lnTo>
                  <a:cubicBezTo>
                    <a:pt x="5180" y="526"/>
                    <a:pt x="5092" y="548"/>
                    <a:pt x="5015" y="581"/>
                  </a:cubicBezTo>
                  <a:cubicBezTo>
                    <a:pt x="4939" y="625"/>
                    <a:pt x="4884" y="668"/>
                    <a:pt x="4829" y="734"/>
                  </a:cubicBezTo>
                  <a:cubicBezTo>
                    <a:pt x="4796" y="767"/>
                    <a:pt x="4764" y="811"/>
                    <a:pt x="4742" y="855"/>
                  </a:cubicBezTo>
                  <a:cubicBezTo>
                    <a:pt x="4610" y="1062"/>
                    <a:pt x="4577" y="1325"/>
                    <a:pt x="4533" y="1566"/>
                  </a:cubicBezTo>
                  <a:cubicBezTo>
                    <a:pt x="4117" y="3899"/>
                    <a:pt x="3000" y="6099"/>
                    <a:pt x="1358" y="7807"/>
                  </a:cubicBezTo>
                  <a:cubicBezTo>
                    <a:pt x="1107" y="8070"/>
                    <a:pt x="789" y="8322"/>
                    <a:pt x="450" y="8388"/>
                  </a:cubicBezTo>
                  <a:cubicBezTo>
                    <a:pt x="636" y="8595"/>
                    <a:pt x="822" y="8804"/>
                    <a:pt x="1019" y="9001"/>
                  </a:cubicBezTo>
                  <a:cubicBezTo>
                    <a:pt x="1249" y="9242"/>
                    <a:pt x="1490" y="9482"/>
                    <a:pt x="1764" y="9680"/>
                  </a:cubicBezTo>
                  <a:cubicBezTo>
                    <a:pt x="1490" y="9493"/>
                    <a:pt x="1238" y="9252"/>
                    <a:pt x="1008" y="9011"/>
                  </a:cubicBezTo>
                  <a:cubicBezTo>
                    <a:pt x="811" y="8804"/>
                    <a:pt x="625" y="8607"/>
                    <a:pt x="438" y="8388"/>
                  </a:cubicBezTo>
                  <a:cubicBezTo>
                    <a:pt x="395" y="8398"/>
                    <a:pt x="351" y="8398"/>
                    <a:pt x="307" y="8398"/>
                  </a:cubicBezTo>
                  <a:cubicBezTo>
                    <a:pt x="209" y="8398"/>
                    <a:pt x="100" y="8376"/>
                    <a:pt x="1" y="8332"/>
                  </a:cubicBezTo>
                  <a:lnTo>
                    <a:pt x="1" y="8332"/>
                  </a:lnTo>
                  <a:cubicBezTo>
                    <a:pt x="669" y="9186"/>
                    <a:pt x="1172" y="9865"/>
                    <a:pt x="1917" y="10380"/>
                  </a:cubicBezTo>
                  <a:cubicBezTo>
                    <a:pt x="1961" y="10402"/>
                    <a:pt x="1993" y="10424"/>
                    <a:pt x="2037" y="10446"/>
                  </a:cubicBezTo>
                  <a:lnTo>
                    <a:pt x="2048" y="10446"/>
                  </a:lnTo>
                  <a:cubicBezTo>
                    <a:pt x="2387" y="10632"/>
                    <a:pt x="2738" y="10785"/>
                    <a:pt x="3110" y="10906"/>
                  </a:cubicBezTo>
                  <a:cubicBezTo>
                    <a:pt x="3297" y="10402"/>
                    <a:pt x="3537" y="9909"/>
                    <a:pt x="3745" y="9405"/>
                  </a:cubicBezTo>
                  <a:cubicBezTo>
                    <a:pt x="3745" y="9395"/>
                    <a:pt x="3756" y="9395"/>
                    <a:pt x="3756" y="9383"/>
                  </a:cubicBezTo>
                  <a:cubicBezTo>
                    <a:pt x="3997" y="8814"/>
                    <a:pt x="4216" y="8223"/>
                    <a:pt x="4326" y="7610"/>
                  </a:cubicBezTo>
                  <a:lnTo>
                    <a:pt x="4391" y="6624"/>
                  </a:lnTo>
                  <a:cubicBezTo>
                    <a:pt x="4446" y="6077"/>
                    <a:pt x="4523" y="5530"/>
                    <a:pt x="4599" y="4982"/>
                  </a:cubicBezTo>
                  <a:lnTo>
                    <a:pt x="4599" y="4982"/>
                  </a:lnTo>
                  <a:cubicBezTo>
                    <a:pt x="4533" y="5530"/>
                    <a:pt x="4457" y="6077"/>
                    <a:pt x="4413" y="6624"/>
                  </a:cubicBezTo>
                  <a:cubicBezTo>
                    <a:pt x="4380" y="6920"/>
                    <a:pt x="4358" y="7216"/>
                    <a:pt x="4348" y="7522"/>
                  </a:cubicBezTo>
                  <a:lnTo>
                    <a:pt x="4380" y="7227"/>
                  </a:lnTo>
                  <a:lnTo>
                    <a:pt x="4380" y="7227"/>
                  </a:lnTo>
                  <a:cubicBezTo>
                    <a:pt x="4380" y="7259"/>
                    <a:pt x="4378" y="7290"/>
                    <a:pt x="4376" y="7322"/>
                  </a:cubicBezTo>
                  <a:lnTo>
                    <a:pt x="4376" y="7322"/>
                  </a:lnTo>
                  <a:cubicBezTo>
                    <a:pt x="4347" y="7637"/>
                    <a:pt x="4336" y="7952"/>
                    <a:pt x="4336" y="8267"/>
                  </a:cubicBezTo>
                  <a:lnTo>
                    <a:pt x="4336" y="8541"/>
                  </a:lnTo>
                  <a:cubicBezTo>
                    <a:pt x="4348" y="8727"/>
                    <a:pt x="4358" y="8913"/>
                    <a:pt x="4380" y="9088"/>
                  </a:cubicBezTo>
                  <a:cubicBezTo>
                    <a:pt x="4380" y="9132"/>
                    <a:pt x="4391" y="9165"/>
                    <a:pt x="4391" y="9198"/>
                  </a:cubicBezTo>
                  <a:lnTo>
                    <a:pt x="4468" y="7490"/>
                  </a:lnTo>
                  <a:cubicBezTo>
                    <a:pt x="4665" y="6186"/>
                    <a:pt x="4971" y="4895"/>
                    <a:pt x="5212" y="3614"/>
                  </a:cubicBezTo>
                  <a:lnTo>
                    <a:pt x="5223" y="3504"/>
                  </a:lnTo>
                  <a:lnTo>
                    <a:pt x="5234" y="3286"/>
                  </a:lnTo>
                  <a:lnTo>
                    <a:pt x="5245" y="3077"/>
                  </a:lnTo>
                  <a:cubicBezTo>
                    <a:pt x="5245" y="2792"/>
                    <a:pt x="5234" y="2508"/>
                    <a:pt x="5202" y="2234"/>
                  </a:cubicBezTo>
                  <a:cubicBezTo>
                    <a:pt x="5168" y="1950"/>
                    <a:pt x="5114" y="1665"/>
                    <a:pt x="5048" y="1391"/>
                  </a:cubicBezTo>
                  <a:lnTo>
                    <a:pt x="5048" y="1391"/>
                  </a:lnTo>
                  <a:cubicBezTo>
                    <a:pt x="5124" y="1665"/>
                    <a:pt x="5180" y="1950"/>
                    <a:pt x="5212" y="2223"/>
                  </a:cubicBezTo>
                  <a:cubicBezTo>
                    <a:pt x="5245" y="2508"/>
                    <a:pt x="5267" y="2792"/>
                    <a:pt x="5256" y="3077"/>
                  </a:cubicBezTo>
                  <a:lnTo>
                    <a:pt x="5245" y="3296"/>
                  </a:lnTo>
                  <a:lnTo>
                    <a:pt x="5234" y="3504"/>
                  </a:lnTo>
                  <a:lnTo>
                    <a:pt x="5234" y="3537"/>
                  </a:lnTo>
                  <a:cubicBezTo>
                    <a:pt x="5333" y="2968"/>
                    <a:pt x="5421" y="2398"/>
                    <a:pt x="5486" y="1829"/>
                  </a:cubicBezTo>
                  <a:cubicBezTo>
                    <a:pt x="6099" y="2223"/>
                    <a:pt x="6723" y="2617"/>
                    <a:pt x="7336" y="3023"/>
                  </a:cubicBezTo>
                  <a:cubicBezTo>
                    <a:pt x="7764" y="3296"/>
                    <a:pt x="8201" y="3570"/>
                    <a:pt x="8683" y="3734"/>
                  </a:cubicBezTo>
                  <a:cubicBezTo>
                    <a:pt x="9165" y="3899"/>
                    <a:pt x="9691" y="3942"/>
                    <a:pt x="10194" y="3986"/>
                  </a:cubicBezTo>
                  <a:cubicBezTo>
                    <a:pt x="9537" y="4249"/>
                    <a:pt x="8847" y="4424"/>
                    <a:pt x="8146" y="4512"/>
                  </a:cubicBezTo>
                  <a:cubicBezTo>
                    <a:pt x="8180" y="4522"/>
                    <a:pt x="8212" y="4522"/>
                    <a:pt x="8245" y="4522"/>
                  </a:cubicBezTo>
                  <a:cubicBezTo>
                    <a:pt x="8453" y="4534"/>
                    <a:pt x="8661" y="4544"/>
                    <a:pt x="8880" y="4556"/>
                  </a:cubicBezTo>
                  <a:cubicBezTo>
                    <a:pt x="9077" y="4566"/>
                    <a:pt x="9285" y="4566"/>
                    <a:pt x="9493" y="4566"/>
                  </a:cubicBezTo>
                  <a:cubicBezTo>
                    <a:pt x="9701" y="4566"/>
                    <a:pt x="9920" y="4566"/>
                    <a:pt x="10128" y="4556"/>
                  </a:cubicBezTo>
                  <a:lnTo>
                    <a:pt x="10292" y="4544"/>
                  </a:lnTo>
                  <a:lnTo>
                    <a:pt x="10446" y="4534"/>
                  </a:lnTo>
                  <a:cubicBezTo>
                    <a:pt x="10501" y="4522"/>
                    <a:pt x="10555" y="4522"/>
                    <a:pt x="10599" y="4512"/>
                  </a:cubicBezTo>
                  <a:lnTo>
                    <a:pt x="10676" y="4500"/>
                  </a:lnTo>
                  <a:lnTo>
                    <a:pt x="10763" y="4490"/>
                  </a:lnTo>
                  <a:lnTo>
                    <a:pt x="10840" y="4478"/>
                  </a:lnTo>
                  <a:cubicBezTo>
                    <a:pt x="10862" y="4478"/>
                    <a:pt x="10883" y="4468"/>
                    <a:pt x="10917" y="4468"/>
                  </a:cubicBezTo>
                  <a:lnTo>
                    <a:pt x="11070" y="4435"/>
                  </a:lnTo>
                  <a:cubicBezTo>
                    <a:pt x="11168" y="4413"/>
                    <a:pt x="11278" y="4391"/>
                    <a:pt x="11377" y="4369"/>
                  </a:cubicBezTo>
                  <a:cubicBezTo>
                    <a:pt x="11615" y="4302"/>
                    <a:pt x="11846" y="4218"/>
                    <a:pt x="12069" y="4111"/>
                  </a:cubicBezTo>
                  <a:lnTo>
                    <a:pt x="12069" y="4111"/>
                  </a:lnTo>
                  <a:lnTo>
                    <a:pt x="11968" y="4161"/>
                  </a:lnTo>
                  <a:cubicBezTo>
                    <a:pt x="11924" y="4183"/>
                    <a:pt x="11869" y="4205"/>
                    <a:pt x="11825" y="4227"/>
                  </a:cubicBezTo>
                  <a:lnTo>
                    <a:pt x="11672" y="4281"/>
                  </a:lnTo>
                  <a:cubicBezTo>
                    <a:pt x="11650" y="4293"/>
                    <a:pt x="11628" y="4303"/>
                    <a:pt x="11606" y="4303"/>
                  </a:cubicBezTo>
                  <a:lnTo>
                    <a:pt x="11530" y="4337"/>
                  </a:lnTo>
                  <a:cubicBezTo>
                    <a:pt x="11508" y="4337"/>
                    <a:pt x="11475" y="4347"/>
                    <a:pt x="11453" y="4358"/>
                  </a:cubicBezTo>
                  <a:lnTo>
                    <a:pt x="11377" y="4380"/>
                  </a:lnTo>
                  <a:cubicBezTo>
                    <a:pt x="11278" y="4402"/>
                    <a:pt x="11168" y="4424"/>
                    <a:pt x="11070" y="4446"/>
                  </a:cubicBezTo>
                  <a:lnTo>
                    <a:pt x="10917" y="4478"/>
                  </a:lnTo>
                  <a:cubicBezTo>
                    <a:pt x="10895" y="4490"/>
                    <a:pt x="10862" y="4490"/>
                    <a:pt x="10840" y="4490"/>
                  </a:cubicBezTo>
                  <a:lnTo>
                    <a:pt x="10763" y="4500"/>
                  </a:lnTo>
                  <a:lnTo>
                    <a:pt x="10686" y="4512"/>
                  </a:lnTo>
                  <a:lnTo>
                    <a:pt x="10599" y="4522"/>
                  </a:lnTo>
                  <a:cubicBezTo>
                    <a:pt x="10555" y="4534"/>
                    <a:pt x="10501" y="4534"/>
                    <a:pt x="10446" y="4544"/>
                  </a:cubicBezTo>
                  <a:lnTo>
                    <a:pt x="10292" y="4556"/>
                  </a:lnTo>
                  <a:lnTo>
                    <a:pt x="10128" y="4566"/>
                  </a:lnTo>
                  <a:cubicBezTo>
                    <a:pt x="9942" y="4577"/>
                    <a:pt x="9745" y="4577"/>
                    <a:pt x="9548" y="4577"/>
                  </a:cubicBezTo>
                  <a:cubicBezTo>
                    <a:pt x="9318" y="4577"/>
                    <a:pt x="9099" y="4577"/>
                    <a:pt x="8880" y="4566"/>
                  </a:cubicBezTo>
                  <a:cubicBezTo>
                    <a:pt x="8661" y="4556"/>
                    <a:pt x="8453" y="4544"/>
                    <a:pt x="8245" y="4534"/>
                  </a:cubicBezTo>
                  <a:cubicBezTo>
                    <a:pt x="8201" y="4522"/>
                    <a:pt x="8168" y="4522"/>
                    <a:pt x="8124" y="4522"/>
                  </a:cubicBezTo>
                  <a:cubicBezTo>
                    <a:pt x="7884" y="4544"/>
                    <a:pt x="7643" y="4566"/>
                    <a:pt x="7402" y="4577"/>
                  </a:cubicBezTo>
                  <a:cubicBezTo>
                    <a:pt x="7523" y="5135"/>
                    <a:pt x="8146" y="5410"/>
                    <a:pt x="8705" y="5551"/>
                  </a:cubicBezTo>
                  <a:cubicBezTo>
                    <a:pt x="9450" y="5738"/>
                    <a:pt x="10216" y="5836"/>
                    <a:pt x="10993" y="5858"/>
                  </a:cubicBezTo>
                  <a:cubicBezTo>
                    <a:pt x="11037" y="5858"/>
                    <a:pt x="9472" y="8234"/>
                    <a:pt x="9231" y="8453"/>
                  </a:cubicBezTo>
                  <a:cubicBezTo>
                    <a:pt x="8508" y="9121"/>
                    <a:pt x="7599" y="9843"/>
                    <a:pt x="6570" y="9843"/>
                  </a:cubicBezTo>
                  <a:lnTo>
                    <a:pt x="6504" y="9843"/>
                  </a:lnTo>
                  <a:cubicBezTo>
                    <a:pt x="6329" y="9843"/>
                    <a:pt x="6121" y="9865"/>
                    <a:pt x="6066" y="10019"/>
                  </a:cubicBezTo>
                  <a:cubicBezTo>
                    <a:pt x="6044" y="10096"/>
                    <a:pt x="6066" y="10172"/>
                    <a:pt x="6099" y="10237"/>
                  </a:cubicBezTo>
                  <a:cubicBezTo>
                    <a:pt x="6253" y="10380"/>
                    <a:pt x="6416" y="10500"/>
                    <a:pt x="6570" y="10632"/>
                  </a:cubicBezTo>
                  <a:lnTo>
                    <a:pt x="6964" y="10928"/>
                  </a:lnTo>
                  <a:cubicBezTo>
                    <a:pt x="7095" y="11026"/>
                    <a:pt x="7227" y="11125"/>
                    <a:pt x="7358" y="11212"/>
                  </a:cubicBezTo>
                  <a:cubicBezTo>
                    <a:pt x="7621" y="11398"/>
                    <a:pt x="7905" y="11573"/>
                    <a:pt x="8190" y="11716"/>
                  </a:cubicBezTo>
                  <a:lnTo>
                    <a:pt x="8245" y="11748"/>
                  </a:lnTo>
                  <a:lnTo>
                    <a:pt x="8300" y="11770"/>
                  </a:lnTo>
                  <a:cubicBezTo>
                    <a:pt x="8343" y="11792"/>
                    <a:pt x="8377" y="11804"/>
                    <a:pt x="8409" y="11825"/>
                  </a:cubicBezTo>
                  <a:lnTo>
                    <a:pt x="8639" y="11924"/>
                  </a:lnTo>
                  <a:cubicBezTo>
                    <a:pt x="8716" y="11957"/>
                    <a:pt x="8793" y="11979"/>
                    <a:pt x="8869" y="12001"/>
                  </a:cubicBezTo>
                  <a:cubicBezTo>
                    <a:pt x="8946" y="12033"/>
                    <a:pt x="9022" y="12055"/>
                    <a:pt x="9099" y="12077"/>
                  </a:cubicBezTo>
                  <a:cubicBezTo>
                    <a:pt x="9143" y="12088"/>
                    <a:pt x="9175" y="12099"/>
                    <a:pt x="9219" y="12110"/>
                  </a:cubicBezTo>
                  <a:lnTo>
                    <a:pt x="9340" y="12132"/>
                  </a:lnTo>
                  <a:cubicBezTo>
                    <a:pt x="9351" y="12132"/>
                    <a:pt x="9373" y="12143"/>
                    <a:pt x="9394" y="12143"/>
                  </a:cubicBezTo>
                  <a:lnTo>
                    <a:pt x="9460" y="12154"/>
                  </a:lnTo>
                  <a:lnTo>
                    <a:pt x="9581" y="12176"/>
                  </a:lnTo>
                  <a:lnTo>
                    <a:pt x="9701" y="12198"/>
                  </a:lnTo>
                  <a:lnTo>
                    <a:pt x="9756" y="12208"/>
                  </a:lnTo>
                  <a:lnTo>
                    <a:pt x="9822" y="12208"/>
                  </a:lnTo>
                  <a:lnTo>
                    <a:pt x="9942" y="12220"/>
                  </a:lnTo>
                  <a:lnTo>
                    <a:pt x="10063" y="12230"/>
                  </a:lnTo>
                  <a:cubicBezTo>
                    <a:pt x="10238" y="12252"/>
                    <a:pt x="10424" y="12252"/>
                    <a:pt x="10610" y="12252"/>
                  </a:cubicBezTo>
                  <a:cubicBezTo>
                    <a:pt x="10752" y="12252"/>
                    <a:pt x="10895" y="12252"/>
                    <a:pt x="11037" y="12242"/>
                  </a:cubicBezTo>
                  <a:cubicBezTo>
                    <a:pt x="11365" y="12230"/>
                    <a:pt x="11683" y="12208"/>
                    <a:pt x="12011" y="12186"/>
                  </a:cubicBezTo>
                  <a:lnTo>
                    <a:pt x="12011" y="12186"/>
                  </a:lnTo>
                  <a:cubicBezTo>
                    <a:pt x="11683" y="12208"/>
                    <a:pt x="11365" y="12242"/>
                    <a:pt x="11037" y="12252"/>
                  </a:cubicBezTo>
                  <a:cubicBezTo>
                    <a:pt x="10883" y="12263"/>
                    <a:pt x="10742" y="12263"/>
                    <a:pt x="10588" y="12263"/>
                  </a:cubicBezTo>
                  <a:cubicBezTo>
                    <a:pt x="10413" y="12263"/>
                    <a:pt x="10238" y="12252"/>
                    <a:pt x="10063" y="12242"/>
                  </a:cubicBezTo>
                  <a:lnTo>
                    <a:pt x="9942" y="12230"/>
                  </a:lnTo>
                  <a:lnTo>
                    <a:pt x="9811" y="12220"/>
                  </a:lnTo>
                  <a:lnTo>
                    <a:pt x="9756" y="12220"/>
                  </a:lnTo>
                  <a:lnTo>
                    <a:pt x="9691" y="12208"/>
                  </a:lnTo>
                  <a:lnTo>
                    <a:pt x="9570" y="12186"/>
                  </a:lnTo>
                  <a:lnTo>
                    <a:pt x="9450" y="12164"/>
                  </a:lnTo>
                  <a:lnTo>
                    <a:pt x="9394" y="12154"/>
                  </a:lnTo>
                  <a:cubicBezTo>
                    <a:pt x="9373" y="12154"/>
                    <a:pt x="9351" y="12154"/>
                    <a:pt x="9329" y="12143"/>
                  </a:cubicBezTo>
                  <a:lnTo>
                    <a:pt x="9219" y="12121"/>
                  </a:lnTo>
                  <a:cubicBezTo>
                    <a:pt x="9175" y="12110"/>
                    <a:pt x="9132" y="12099"/>
                    <a:pt x="9099" y="12088"/>
                  </a:cubicBezTo>
                  <a:cubicBezTo>
                    <a:pt x="9012" y="12066"/>
                    <a:pt x="8935" y="12044"/>
                    <a:pt x="8858" y="12023"/>
                  </a:cubicBezTo>
                  <a:cubicBezTo>
                    <a:pt x="8781" y="11989"/>
                    <a:pt x="8705" y="11967"/>
                    <a:pt x="8628" y="11935"/>
                  </a:cubicBezTo>
                  <a:cubicBezTo>
                    <a:pt x="8552" y="11902"/>
                    <a:pt x="8486" y="11869"/>
                    <a:pt x="8409" y="11836"/>
                  </a:cubicBezTo>
                  <a:cubicBezTo>
                    <a:pt x="8365" y="11825"/>
                    <a:pt x="8333" y="11804"/>
                    <a:pt x="8300" y="11782"/>
                  </a:cubicBezTo>
                  <a:lnTo>
                    <a:pt x="8245" y="11760"/>
                  </a:lnTo>
                  <a:lnTo>
                    <a:pt x="8190" y="11727"/>
                  </a:lnTo>
                  <a:cubicBezTo>
                    <a:pt x="7895" y="11585"/>
                    <a:pt x="7621" y="11409"/>
                    <a:pt x="7348" y="11223"/>
                  </a:cubicBezTo>
                  <a:cubicBezTo>
                    <a:pt x="7216" y="11135"/>
                    <a:pt x="7085" y="11037"/>
                    <a:pt x="6953" y="10938"/>
                  </a:cubicBezTo>
                  <a:cubicBezTo>
                    <a:pt x="6822" y="10840"/>
                    <a:pt x="6691" y="10741"/>
                    <a:pt x="6570" y="10643"/>
                  </a:cubicBezTo>
                  <a:cubicBezTo>
                    <a:pt x="6406" y="10512"/>
                    <a:pt x="6253" y="10391"/>
                    <a:pt x="6099" y="10259"/>
                  </a:cubicBezTo>
                  <a:lnTo>
                    <a:pt x="6099" y="10259"/>
                  </a:lnTo>
                  <a:cubicBezTo>
                    <a:pt x="6110" y="10281"/>
                    <a:pt x="6132" y="10303"/>
                    <a:pt x="6143" y="10325"/>
                  </a:cubicBezTo>
                  <a:cubicBezTo>
                    <a:pt x="6931" y="11705"/>
                    <a:pt x="8519" y="12592"/>
                    <a:pt x="10107" y="12592"/>
                  </a:cubicBezTo>
                  <a:cubicBezTo>
                    <a:pt x="10326" y="12592"/>
                    <a:pt x="10545" y="12570"/>
                    <a:pt x="10774" y="12537"/>
                  </a:cubicBezTo>
                  <a:lnTo>
                    <a:pt x="10774" y="12537"/>
                  </a:lnTo>
                  <a:cubicBezTo>
                    <a:pt x="10194" y="13074"/>
                    <a:pt x="9394" y="13369"/>
                    <a:pt x="8606" y="13369"/>
                  </a:cubicBezTo>
                  <a:cubicBezTo>
                    <a:pt x="8355" y="13369"/>
                    <a:pt x="8114" y="13336"/>
                    <a:pt x="7873" y="13281"/>
                  </a:cubicBezTo>
                  <a:lnTo>
                    <a:pt x="7873" y="13281"/>
                  </a:lnTo>
                  <a:lnTo>
                    <a:pt x="7884" y="13293"/>
                  </a:lnTo>
                  <a:cubicBezTo>
                    <a:pt x="8124" y="13413"/>
                    <a:pt x="8365" y="13533"/>
                    <a:pt x="8606" y="13643"/>
                  </a:cubicBezTo>
                  <a:cubicBezTo>
                    <a:pt x="8847" y="13752"/>
                    <a:pt x="9099" y="13851"/>
                    <a:pt x="9351" y="13950"/>
                  </a:cubicBezTo>
                  <a:lnTo>
                    <a:pt x="9537" y="14015"/>
                  </a:lnTo>
                  <a:lnTo>
                    <a:pt x="9723" y="14081"/>
                  </a:lnTo>
                  <a:lnTo>
                    <a:pt x="9920" y="14147"/>
                  </a:lnTo>
                  <a:lnTo>
                    <a:pt x="10107" y="14212"/>
                  </a:lnTo>
                  <a:lnTo>
                    <a:pt x="10107" y="14212"/>
                  </a:lnTo>
                  <a:lnTo>
                    <a:pt x="9909" y="14147"/>
                  </a:lnTo>
                  <a:lnTo>
                    <a:pt x="9723" y="14091"/>
                  </a:lnTo>
                  <a:lnTo>
                    <a:pt x="9537" y="14026"/>
                  </a:lnTo>
                  <a:lnTo>
                    <a:pt x="9340" y="13960"/>
                  </a:lnTo>
                  <a:cubicBezTo>
                    <a:pt x="9088" y="13862"/>
                    <a:pt x="8847" y="13763"/>
                    <a:pt x="8606" y="13653"/>
                  </a:cubicBezTo>
                  <a:cubicBezTo>
                    <a:pt x="8355" y="13544"/>
                    <a:pt x="8114" y="13424"/>
                    <a:pt x="7884" y="13303"/>
                  </a:cubicBezTo>
                  <a:lnTo>
                    <a:pt x="7829" y="13271"/>
                  </a:lnTo>
                  <a:cubicBezTo>
                    <a:pt x="7676" y="13227"/>
                    <a:pt x="7523" y="13183"/>
                    <a:pt x="7380" y="13117"/>
                  </a:cubicBezTo>
                  <a:lnTo>
                    <a:pt x="7380" y="13117"/>
                  </a:lnTo>
                  <a:cubicBezTo>
                    <a:pt x="7566" y="14147"/>
                    <a:pt x="8300" y="15077"/>
                    <a:pt x="9263" y="15493"/>
                  </a:cubicBezTo>
                  <a:cubicBezTo>
                    <a:pt x="9000" y="15833"/>
                    <a:pt x="8618" y="16095"/>
                    <a:pt x="8201" y="16215"/>
                  </a:cubicBezTo>
                  <a:cubicBezTo>
                    <a:pt x="8913" y="16697"/>
                    <a:pt x="9767" y="16949"/>
                    <a:pt x="10621" y="16949"/>
                  </a:cubicBezTo>
                  <a:cubicBezTo>
                    <a:pt x="10686" y="16949"/>
                    <a:pt x="10763" y="16949"/>
                    <a:pt x="10840" y="16938"/>
                  </a:cubicBezTo>
                  <a:lnTo>
                    <a:pt x="10840" y="16938"/>
                  </a:lnTo>
                  <a:cubicBezTo>
                    <a:pt x="9986" y="17201"/>
                    <a:pt x="9088" y="17332"/>
                    <a:pt x="8201" y="17332"/>
                  </a:cubicBezTo>
                  <a:cubicBezTo>
                    <a:pt x="7545" y="17332"/>
                    <a:pt x="6888" y="17267"/>
                    <a:pt x="6241" y="17125"/>
                  </a:cubicBezTo>
                  <a:lnTo>
                    <a:pt x="6241" y="17125"/>
                  </a:lnTo>
                  <a:cubicBezTo>
                    <a:pt x="6494" y="17223"/>
                    <a:pt x="6745" y="17322"/>
                    <a:pt x="7008" y="17409"/>
                  </a:cubicBezTo>
                  <a:cubicBezTo>
                    <a:pt x="7270" y="17507"/>
                    <a:pt x="7545" y="17595"/>
                    <a:pt x="7818" y="17661"/>
                  </a:cubicBezTo>
                  <a:cubicBezTo>
                    <a:pt x="7949" y="17704"/>
                    <a:pt x="8081" y="17738"/>
                    <a:pt x="8223" y="17770"/>
                  </a:cubicBezTo>
                  <a:cubicBezTo>
                    <a:pt x="8365" y="17792"/>
                    <a:pt x="8497" y="17814"/>
                    <a:pt x="8639" y="17836"/>
                  </a:cubicBezTo>
                  <a:cubicBezTo>
                    <a:pt x="8847" y="17869"/>
                    <a:pt x="9055" y="17880"/>
                    <a:pt x="9263" y="17880"/>
                  </a:cubicBezTo>
                  <a:lnTo>
                    <a:pt x="9482" y="17880"/>
                  </a:lnTo>
                  <a:cubicBezTo>
                    <a:pt x="9767" y="17858"/>
                    <a:pt x="10051" y="17814"/>
                    <a:pt x="10314" y="17726"/>
                  </a:cubicBezTo>
                  <a:lnTo>
                    <a:pt x="10314" y="17726"/>
                  </a:lnTo>
                  <a:cubicBezTo>
                    <a:pt x="10051" y="17814"/>
                    <a:pt x="9767" y="17869"/>
                    <a:pt x="9482" y="17880"/>
                  </a:cubicBezTo>
                  <a:cubicBezTo>
                    <a:pt x="9406" y="17891"/>
                    <a:pt x="9329" y="17891"/>
                    <a:pt x="9253" y="17891"/>
                  </a:cubicBezTo>
                  <a:cubicBezTo>
                    <a:pt x="9044" y="17891"/>
                    <a:pt x="8837" y="17880"/>
                    <a:pt x="8639" y="17847"/>
                  </a:cubicBezTo>
                  <a:cubicBezTo>
                    <a:pt x="8497" y="17825"/>
                    <a:pt x="8365" y="17803"/>
                    <a:pt x="8223" y="17782"/>
                  </a:cubicBezTo>
                  <a:cubicBezTo>
                    <a:pt x="8081" y="17748"/>
                    <a:pt x="7949" y="17716"/>
                    <a:pt x="7807" y="17672"/>
                  </a:cubicBezTo>
                  <a:cubicBezTo>
                    <a:pt x="7533" y="17606"/>
                    <a:pt x="7270" y="17519"/>
                    <a:pt x="6997" y="17420"/>
                  </a:cubicBezTo>
                  <a:cubicBezTo>
                    <a:pt x="6734" y="17332"/>
                    <a:pt x="6472" y="17223"/>
                    <a:pt x="6209" y="17125"/>
                  </a:cubicBezTo>
                  <a:lnTo>
                    <a:pt x="6165" y="17103"/>
                  </a:lnTo>
                  <a:cubicBezTo>
                    <a:pt x="5891" y="17037"/>
                    <a:pt x="5618" y="16960"/>
                    <a:pt x="5355" y="16872"/>
                  </a:cubicBezTo>
                  <a:lnTo>
                    <a:pt x="5355" y="16872"/>
                  </a:lnTo>
                  <a:cubicBezTo>
                    <a:pt x="6241" y="17398"/>
                    <a:pt x="7194" y="17803"/>
                    <a:pt x="8190" y="18088"/>
                  </a:cubicBezTo>
                  <a:cubicBezTo>
                    <a:pt x="7742" y="18318"/>
                    <a:pt x="7249" y="18405"/>
                    <a:pt x="6745" y="18405"/>
                  </a:cubicBezTo>
                  <a:cubicBezTo>
                    <a:pt x="6000" y="18405"/>
                    <a:pt x="5234" y="18220"/>
                    <a:pt x="4523" y="18022"/>
                  </a:cubicBezTo>
                  <a:lnTo>
                    <a:pt x="4523" y="18022"/>
                  </a:lnTo>
                  <a:cubicBezTo>
                    <a:pt x="4621" y="18077"/>
                    <a:pt x="4720" y="18132"/>
                    <a:pt x="4829" y="18186"/>
                  </a:cubicBezTo>
                  <a:cubicBezTo>
                    <a:pt x="4971" y="18252"/>
                    <a:pt x="5124" y="18318"/>
                    <a:pt x="5278" y="18383"/>
                  </a:cubicBezTo>
                  <a:cubicBezTo>
                    <a:pt x="5431" y="18438"/>
                    <a:pt x="5596" y="18493"/>
                    <a:pt x="5749" y="18548"/>
                  </a:cubicBezTo>
                  <a:cubicBezTo>
                    <a:pt x="5913" y="18602"/>
                    <a:pt x="6066" y="18657"/>
                    <a:pt x="6231" y="18701"/>
                  </a:cubicBezTo>
                  <a:cubicBezTo>
                    <a:pt x="6263" y="18712"/>
                    <a:pt x="6307" y="18723"/>
                    <a:pt x="6351" y="18734"/>
                  </a:cubicBezTo>
                  <a:lnTo>
                    <a:pt x="6472" y="18756"/>
                  </a:lnTo>
                  <a:lnTo>
                    <a:pt x="6526" y="18777"/>
                  </a:lnTo>
                  <a:lnTo>
                    <a:pt x="6592" y="18789"/>
                  </a:lnTo>
                  <a:lnTo>
                    <a:pt x="6712" y="18821"/>
                  </a:lnTo>
                  <a:cubicBezTo>
                    <a:pt x="6789" y="18833"/>
                    <a:pt x="6876" y="18855"/>
                    <a:pt x="6953" y="18876"/>
                  </a:cubicBezTo>
                  <a:cubicBezTo>
                    <a:pt x="7041" y="18887"/>
                    <a:pt x="7117" y="18909"/>
                    <a:pt x="7194" y="18920"/>
                  </a:cubicBezTo>
                  <a:cubicBezTo>
                    <a:pt x="7851" y="19040"/>
                    <a:pt x="8519" y="19117"/>
                    <a:pt x="9175" y="19172"/>
                  </a:cubicBezTo>
                  <a:cubicBezTo>
                    <a:pt x="9362" y="19183"/>
                    <a:pt x="9559" y="19194"/>
                    <a:pt x="9745" y="19205"/>
                  </a:cubicBezTo>
                  <a:lnTo>
                    <a:pt x="10205" y="19139"/>
                  </a:lnTo>
                  <a:lnTo>
                    <a:pt x="10205" y="19139"/>
                  </a:lnTo>
                  <a:cubicBezTo>
                    <a:pt x="10205" y="19172"/>
                    <a:pt x="10194" y="19194"/>
                    <a:pt x="10183" y="19227"/>
                  </a:cubicBezTo>
                  <a:cubicBezTo>
                    <a:pt x="10511" y="19249"/>
                    <a:pt x="10840" y="19259"/>
                    <a:pt x="11168" y="19271"/>
                  </a:cubicBezTo>
                  <a:lnTo>
                    <a:pt x="10183" y="19237"/>
                  </a:lnTo>
                  <a:cubicBezTo>
                    <a:pt x="10041" y="19697"/>
                    <a:pt x="9581" y="20037"/>
                    <a:pt x="9110" y="20081"/>
                  </a:cubicBezTo>
                  <a:cubicBezTo>
                    <a:pt x="9329" y="20103"/>
                    <a:pt x="9548" y="20125"/>
                    <a:pt x="9767" y="20135"/>
                  </a:cubicBezTo>
                  <a:cubicBezTo>
                    <a:pt x="9919" y="20135"/>
                    <a:pt x="10061" y="20146"/>
                    <a:pt x="10213" y="20146"/>
                  </a:cubicBezTo>
                  <a:lnTo>
                    <a:pt x="10213" y="20146"/>
                  </a:lnTo>
                  <a:cubicBezTo>
                    <a:pt x="10067" y="20146"/>
                    <a:pt x="9912" y="20146"/>
                    <a:pt x="9767" y="20135"/>
                  </a:cubicBezTo>
                  <a:cubicBezTo>
                    <a:pt x="9537" y="20125"/>
                    <a:pt x="9318" y="20113"/>
                    <a:pt x="9088" y="20091"/>
                  </a:cubicBezTo>
                  <a:lnTo>
                    <a:pt x="8990" y="20091"/>
                  </a:lnTo>
                  <a:cubicBezTo>
                    <a:pt x="8902" y="20091"/>
                    <a:pt x="8814" y="20083"/>
                    <a:pt x="8726" y="20058"/>
                  </a:cubicBezTo>
                  <a:lnTo>
                    <a:pt x="8726" y="20058"/>
                  </a:lnTo>
                  <a:cubicBezTo>
                    <a:pt x="9250" y="20224"/>
                    <a:pt x="9731" y="20515"/>
                    <a:pt x="10117" y="20913"/>
                  </a:cubicBezTo>
                  <a:cubicBezTo>
                    <a:pt x="9811" y="20967"/>
                    <a:pt x="9537" y="21000"/>
                    <a:pt x="9263" y="21000"/>
                  </a:cubicBezTo>
                  <a:cubicBezTo>
                    <a:pt x="7150" y="21000"/>
                    <a:pt x="5913" y="19314"/>
                    <a:pt x="3964" y="18504"/>
                  </a:cubicBezTo>
                  <a:lnTo>
                    <a:pt x="3953" y="18515"/>
                  </a:lnTo>
                  <a:lnTo>
                    <a:pt x="3986" y="17869"/>
                  </a:lnTo>
                  <a:lnTo>
                    <a:pt x="3986" y="17869"/>
                  </a:lnTo>
                  <a:cubicBezTo>
                    <a:pt x="3888" y="18055"/>
                    <a:pt x="3833" y="18263"/>
                    <a:pt x="3833" y="18482"/>
                  </a:cubicBezTo>
                  <a:cubicBezTo>
                    <a:pt x="3833" y="18636"/>
                    <a:pt x="3854" y="18789"/>
                    <a:pt x="3910" y="18931"/>
                  </a:cubicBezTo>
                  <a:cubicBezTo>
                    <a:pt x="3910" y="18931"/>
                    <a:pt x="3910" y="18931"/>
                    <a:pt x="3910" y="18931"/>
                  </a:cubicBezTo>
                  <a:lnTo>
                    <a:pt x="3910" y="18931"/>
                  </a:lnTo>
                  <a:cubicBezTo>
                    <a:pt x="3953" y="19052"/>
                    <a:pt x="4019" y="19161"/>
                    <a:pt x="4095" y="19259"/>
                  </a:cubicBezTo>
                  <a:cubicBezTo>
                    <a:pt x="4073" y="19259"/>
                    <a:pt x="4063" y="19259"/>
                    <a:pt x="4041" y="19271"/>
                  </a:cubicBezTo>
                  <a:cubicBezTo>
                    <a:pt x="4052" y="19281"/>
                    <a:pt x="4052" y="19292"/>
                    <a:pt x="4063" y="19303"/>
                  </a:cubicBezTo>
                  <a:cubicBezTo>
                    <a:pt x="3964" y="19325"/>
                    <a:pt x="3866" y="19369"/>
                    <a:pt x="3778" y="19424"/>
                  </a:cubicBezTo>
                  <a:cubicBezTo>
                    <a:pt x="4402" y="20300"/>
                    <a:pt x="4983" y="21142"/>
                    <a:pt x="5781" y="21876"/>
                  </a:cubicBezTo>
                  <a:cubicBezTo>
                    <a:pt x="5858" y="21942"/>
                    <a:pt x="5924" y="22008"/>
                    <a:pt x="5990" y="22073"/>
                  </a:cubicBezTo>
                  <a:lnTo>
                    <a:pt x="6044" y="22084"/>
                  </a:lnTo>
                  <a:cubicBezTo>
                    <a:pt x="6099" y="22095"/>
                    <a:pt x="6154" y="22106"/>
                    <a:pt x="6197" y="22117"/>
                  </a:cubicBezTo>
                  <a:lnTo>
                    <a:pt x="6362" y="22150"/>
                  </a:lnTo>
                  <a:cubicBezTo>
                    <a:pt x="6384" y="22161"/>
                    <a:pt x="6406" y="22161"/>
                    <a:pt x="6438" y="22172"/>
                  </a:cubicBezTo>
                  <a:lnTo>
                    <a:pt x="6515" y="22183"/>
                  </a:lnTo>
                  <a:cubicBezTo>
                    <a:pt x="6570" y="22193"/>
                    <a:pt x="6614" y="22205"/>
                    <a:pt x="6669" y="22205"/>
                  </a:cubicBezTo>
                  <a:lnTo>
                    <a:pt x="6822" y="22237"/>
                  </a:lnTo>
                  <a:cubicBezTo>
                    <a:pt x="6876" y="22249"/>
                    <a:pt x="6931" y="22249"/>
                    <a:pt x="6986" y="22259"/>
                  </a:cubicBezTo>
                  <a:lnTo>
                    <a:pt x="7139" y="22281"/>
                  </a:lnTo>
                  <a:lnTo>
                    <a:pt x="7292" y="22292"/>
                  </a:lnTo>
                  <a:cubicBezTo>
                    <a:pt x="7348" y="22303"/>
                    <a:pt x="7402" y="22303"/>
                    <a:pt x="7457" y="22314"/>
                  </a:cubicBezTo>
                  <a:cubicBezTo>
                    <a:pt x="7851" y="22347"/>
                    <a:pt x="8256" y="22369"/>
                    <a:pt x="8650" y="22369"/>
                  </a:cubicBezTo>
                  <a:cubicBezTo>
                    <a:pt x="9099" y="22369"/>
                    <a:pt x="9548" y="22347"/>
                    <a:pt x="9986" y="22303"/>
                  </a:cubicBezTo>
                  <a:cubicBezTo>
                    <a:pt x="10829" y="22237"/>
                    <a:pt x="11672" y="22106"/>
                    <a:pt x="12493" y="21953"/>
                  </a:cubicBezTo>
                  <a:lnTo>
                    <a:pt x="12493" y="21953"/>
                  </a:lnTo>
                  <a:cubicBezTo>
                    <a:pt x="12088" y="22040"/>
                    <a:pt x="11661" y="22106"/>
                    <a:pt x="11245" y="22172"/>
                  </a:cubicBezTo>
                  <a:cubicBezTo>
                    <a:pt x="10829" y="22227"/>
                    <a:pt x="10413" y="22281"/>
                    <a:pt x="9986" y="22314"/>
                  </a:cubicBezTo>
                  <a:cubicBezTo>
                    <a:pt x="9537" y="22358"/>
                    <a:pt x="9077" y="22380"/>
                    <a:pt x="8618" y="22380"/>
                  </a:cubicBezTo>
                  <a:cubicBezTo>
                    <a:pt x="8234" y="22380"/>
                    <a:pt x="7840" y="22358"/>
                    <a:pt x="7457" y="22325"/>
                  </a:cubicBezTo>
                  <a:cubicBezTo>
                    <a:pt x="7402" y="22325"/>
                    <a:pt x="7348" y="22314"/>
                    <a:pt x="7292" y="22314"/>
                  </a:cubicBezTo>
                  <a:lnTo>
                    <a:pt x="7139" y="22292"/>
                  </a:lnTo>
                  <a:lnTo>
                    <a:pt x="6986" y="22271"/>
                  </a:lnTo>
                  <a:cubicBezTo>
                    <a:pt x="6931" y="22259"/>
                    <a:pt x="6876" y="22259"/>
                    <a:pt x="6822" y="22249"/>
                  </a:cubicBezTo>
                  <a:lnTo>
                    <a:pt x="6669" y="22227"/>
                  </a:lnTo>
                  <a:cubicBezTo>
                    <a:pt x="6614" y="22215"/>
                    <a:pt x="6559" y="22205"/>
                    <a:pt x="6515" y="22193"/>
                  </a:cubicBezTo>
                  <a:lnTo>
                    <a:pt x="6438" y="22183"/>
                  </a:lnTo>
                  <a:cubicBezTo>
                    <a:pt x="6406" y="22172"/>
                    <a:pt x="6384" y="22172"/>
                    <a:pt x="6351" y="22161"/>
                  </a:cubicBezTo>
                  <a:lnTo>
                    <a:pt x="6197" y="22128"/>
                  </a:lnTo>
                  <a:cubicBezTo>
                    <a:pt x="6143" y="22117"/>
                    <a:pt x="6099" y="22106"/>
                    <a:pt x="6044" y="22095"/>
                  </a:cubicBezTo>
                  <a:lnTo>
                    <a:pt x="6012" y="22084"/>
                  </a:lnTo>
                  <a:lnTo>
                    <a:pt x="6012" y="22084"/>
                  </a:lnTo>
                  <a:cubicBezTo>
                    <a:pt x="6165" y="22249"/>
                    <a:pt x="6307" y="22402"/>
                    <a:pt x="6438" y="22566"/>
                  </a:cubicBezTo>
                  <a:cubicBezTo>
                    <a:pt x="6712" y="22643"/>
                    <a:pt x="6986" y="22730"/>
                    <a:pt x="7249" y="22828"/>
                  </a:cubicBezTo>
                  <a:cubicBezTo>
                    <a:pt x="8234" y="23168"/>
                    <a:pt x="9219" y="23595"/>
                    <a:pt x="10260" y="23716"/>
                  </a:cubicBezTo>
                  <a:cubicBezTo>
                    <a:pt x="10391" y="23726"/>
                    <a:pt x="10533" y="23738"/>
                    <a:pt x="10665" y="23738"/>
                  </a:cubicBezTo>
                  <a:cubicBezTo>
                    <a:pt x="12625" y="23738"/>
                    <a:pt x="14387" y="22249"/>
                    <a:pt x="16106" y="21515"/>
                  </a:cubicBezTo>
                  <a:cubicBezTo>
                    <a:pt x="16260" y="21449"/>
                    <a:pt x="17574" y="21208"/>
                    <a:pt x="18000" y="21208"/>
                  </a:cubicBezTo>
                  <a:cubicBezTo>
                    <a:pt x="18077" y="21208"/>
                    <a:pt x="18131" y="21208"/>
                    <a:pt x="18131" y="21230"/>
                  </a:cubicBezTo>
                  <a:lnTo>
                    <a:pt x="18131" y="21142"/>
                  </a:lnTo>
                  <a:cubicBezTo>
                    <a:pt x="18121" y="20782"/>
                    <a:pt x="18011" y="20420"/>
                    <a:pt x="17814" y="20125"/>
                  </a:cubicBezTo>
                  <a:cubicBezTo>
                    <a:pt x="17737" y="20004"/>
                    <a:pt x="17639" y="19894"/>
                    <a:pt x="17606" y="19752"/>
                  </a:cubicBezTo>
                  <a:cubicBezTo>
                    <a:pt x="17584" y="19697"/>
                    <a:pt x="17584" y="19631"/>
                    <a:pt x="17584" y="19566"/>
                  </a:cubicBezTo>
                  <a:cubicBezTo>
                    <a:pt x="17584" y="19490"/>
                    <a:pt x="17584" y="19412"/>
                    <a:pt x="17606" y="19336"/>
                  </a:cubicBezTo>
                  <a:lnTo>
                    <a:pt x="17606" y="19336"/>
                  </a:lnTo>
                  <a:lnTo>
                    <a:pt x="17595" y="19347"/>
                  </a:lnTo>
                  <a:cubicBezTo>
                    <a:pt x="17595" y="19358"/>
                    <a:pt x="17595" y="19369"/>
                    <a:pt x="17584" y="19369"/>
                  </a:cubicBezTo>
                  <a:lnTo>
                    <a:pt x="17574" y="19402"/>
                  </a:lnTo>
                  <a:cubicBezTo>
                    <a:pt x="17562" y="19412"/>
                    <a:pt x="17552" y="19424"/>
                    <a:pt x="17540" y="19446"/>
                  </a:cubicBezTo>
                  <a:cubicBezTo>
                    <a:pt x="17518" y="19478"/>
                    <a:pt x="17496" y="19511"/>
                    <a:pt x="17464" y="19533"/>
                  </a:cubicBezTo>
                  <a:cubicBezTo>
                    <a:pt x="17486" y="19500"/>
                    <a:pt x="17508" y="19468"/>
                    <a:pt x="17530" y="19446"/>
                  </a:cubicBezTo>
                  <a:cubicBezTo>
                    <a:pt x="17540" y="19424"/>
                    <a:pt x="17552" y="19412"/>
                    <a:pt x="17562" y="19391"/>
                  </a:cubicBezTo>
                  <a:lnTo>
                    <a:pt x="17574" y="19369"/>
                  </a:lnTo>
                  <a:cubicBezTo>
                    <a:pt x="17584" y="19358"/>
                    <a:pt x="17584" y="19347"/>
                    <a:pt x="17595" y="19347"/>
                  </a:cubicBezTo>
                  <a:lnTo>
                    <a:pt x="17606" y="19314"/>
                  </a:lnTo>
                  <a:cubicBezTo>
                    <a:pt x="17617" y="19237"/>
                    <a:pt x="17639" y="19161"/>
                    <a:pt x="17650" y="19084"/>
                  </a:cubicBezTo>
                  <a:cubicBezTo>
                    <a:pt x="17661" y="19008"/>
                    <a:pt x="17672" y="18931"/>
                    <a:pt x="17672" y="18855"/>
                  </a:cubicBezTo>
                  <a:cubicBezTo>
                    <a:pt x="17672" y="18526"/>
                    <a:pt x="17552" y="18198"/>
                    <a:pt x="17355" y="17935"/>
                  </a:cubicBezTo>
                  <a:cubicBezTo>
                    <a:pt x="17256" y="17792"/>
                    <a:pt x="17124" y="17672"/>
                    <a:pt x="17070" y="17507"/>
                  </a:cubicBezTo>
                  <a:cubicBezTo>
                    <a:pt x="17037" y="17431"/>
                    <a:pt x="17026" y="17344"/>
                    <a:pt x="17015" y="17267"/>
                  </a:cubicBezTo>
                  <a:cubicBezTo>
                    <a:pt x="16982" y="17354"/>
                    <a:pt x="16949" y="17442"/>
                    <a:pt x="16905" y="17529"/>
                  </a:cubicBezTo>
                  <a:cubicBezTo>
                    <a:pt x="16851" y="17628"/>
                    <a:pt x="16785" y="17716"/>
                    <a:pt x="16720" y="17803"/>
                  </a:cubicBezTo>
                  <a:cubicBezTo>
                    <a:pt x="16785" y="17716"/>
                    <a:pt x="16840" y="17628"/>
                    <a:pt x="16895" y="17529"/>
                  </a:cubicBezTo>
                  <a:cubicBezTo>
                    <a:pt x="16938" y="17442"/>
                    <a:pt x="16982" y="17344"/>
                    <a:pt x="17015" y="17245"/>
                  </a:cubicBezTo>
                  <a:lnTo>
                    <a:pt x="17015" y="17157"/>
                  </a:lnTo>
                  <a:cubicBezTo>
                    <a:pt x="17004" y="16774"/>
                    <a:pt x="16883" y="13347"/>
                    <a:pt x="16851" y="11310"/>
                  </a:cubicBezTo>
                  <a:cubicBezTo>
                    <a:pt x="16654" y="11037"/>
                    <a:pt x="16467" y="10774"/>
                    <a:pt x="16282" y="10522"/>
                  </a:cubicBezTo>
                  <a:cubicBezTo>
                    <a:pt x="15274" y="9165"/>
                    <a:pt x="14355" y="7741"/>
                    <a:pt x="13479" y="6285"/>
                  </a:cubicBezTo>
                  <a:cubicBezTo>
                    <a:pt x="13041" y="5541"/>
                    <a:pt x="12603" y="4807"/>
                    <a:pt x="12165" y="4062"/>
                  </a:cubicBezTo>
                  <a:cubicBezTo>
                    <a:pt x="11781" y="3427"/>
                    <a:pt x="11409" y="2792"/>
                    <a:pt x="11015" y="2157"/>
                  </a:cubicBezTo>
                  <a:cubicBezTo>
                    <a:pt x="10829" y="2191"/>
                    <a:pt x="10643" y="2201"/>
                    <a:pt x="10479" y="2201"/>
                  </a:cubicBezTo>
                  <a:lnTo>
                    <a:pt x="10402" y="2201"/>
                  </a:lnTo>
                  <a:cubicBezTo>
                    <a:pt x="9953" y="2191"/>
                    <a:pt x="9515" y="2169"/>
                    <a:pt x="9077" y="2070"/>
                  </a:cubicBezTo>
                  <a:cubicBezTo>
                    <a:pt x="8650" y="1960"/>
                    <a:pt x="8234" y="1763"/>
                    <a:pt x="7939" y="1446"/>
                  </a:cubicBezTo>
                  <a:cubicBezTo>
                    <a:pt x="7873" y="1380"/>
                    <a:pt x="7818" y="1303"/>
                    <a:pt x="7818" y="1216"/>
                  </a:cubicBezTo>
                  <a:cubicBezTo>
                    <a:pt x="7818" y="1194"/>
                    <a:pt x="7818" y="1172"/>
                    <a:pt x="7829" y="1150"/>
                  </a:cubicBezTo>
                  <a:cubicBezTo>
                    <a:pt x="7851" y="1096"/>
                    <a:pt x="7917" y="1062"/>
                    <a:pt x="7971" y="1030"/>
                  </a:cubicBezTo>
                  <a:cubicBezTo>
                    <a:pt x="8442" y="778"/>
                    <a:pt x="8924" y="668"/>
                    <a:pt x="9143" y="176"/>
                  </a:cubicBezTo>
                  <a:lnTo>
                    <a:pt x="8902" y="176"/>
                  </a:lnTo>
                  <a:cubicBezTo>
                    <a:pt x="8716" y="176"/>
                    <a:pt x="8508" y="176"/>
                    <a:pt x="8278" y="165"/>
                  </a:cubicBezTo>
                  <a:close/>
                  <a:moveTo>
                    <a:pt x="2859" y="21471"/>
                  </a:moveTo>
                  <a:cubicBezTo>
                    <a:pt x="2694" y="21636"/>
                    <a:pt x="2530" y="21789"/>
                    <a:pt x="2421" y="21996"/>
                  </a:cubicBezTo>
                  <a:cubicBezTo>
                    <a:pt x="2092" y="22653"/>
                    <a:pt x="1983" y="23551"/>
                    <a:pt x="1884" y="24274"/>
                  </a:cubicBezTo>
                  <a:cubicBezTo>
                    <a:pt x="2212" y="23573"/>
                    <a:pt x="2803" y="22993"/>
                    <a:pt x="3515" y="22665"/>
                  </a:cubicBezTo>
                  <a:cubicBezTo>
                    <a:pt x="3581" y="22424"/>
                    <a:pt x="3635" y="22193"/>
                    <a:pt x="3647" y="22193"/>
                  </a:cubicBezTo>
                  <a:cubicBezTo>
                    <a:pt x="3384" y="21964"/>
                    <a:pt x="3121" y="21712"/>
                    <a:pt x="2859" y="2147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1"/>
            <p:cNvSpPr/>
            <p:nvPr/>
          </p:nvSpPr>
          <p:spPr>
            <a:xfrm>
              <a:off x="5607921" y="2751554"/>
              <a:ext cx="52377" cy="43129"/>
            </a:xfrm>
            <a:custGeom>
              <a:avLst/>
              <a:gdLst/>
              <a:ahLst/>
              <a:cxnLst/>
              <a:rect l="l" t="t" r="r" b="b"/>
              <a:pathLst>
                <a:path w="1818" h="1497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142"/>
                    <a:pt x="22" y="282"/>
                    <a:pt x="55" y="424"/>
                  </a:cubicBezTo>
                  <a:cubicBezTo>
                    <a:pt x="77" y="489"/>
                    <a:pt x="99" y="555"/>
                    <a:pt x="131" y="621"/>
                  </a:cubicBezTo>
                  <a:cubicBezTo>
                    <a:pt x="109" y="555"/>
                    <a:pt x="77" y="489"/>
                    <a:pt x="65" y="424"/>
                  </a:cubicBezTo>
                  <a:cubicBezTo>
                    <a:pt x="22" y="282"/>
                    <a:pt x="11" y="142"/>
                    <a:pt x="0" y="1"/>
                  </a:cubicBezTo>
                  <a:close/>
                  <a:moveTo>
                    <a:pt x="131" y="621"/>
                  </a:moveTo>
                  <a:cubicBezTo>
                    <a:pt x="164" y="686"/>
                    <a:pt x="208" y="741"/>
                    <a:pt x="252" y="796"/>
                  </a:cubicBezTo>
                  <a:cubicBezTo>
                    <a:pt x="296" y="850"/>
                    <a:pt x="362" y="894"/>
                    <a:pt x="416" y="927"/>
                  </a:cubicBezTo>
                  <a:cubicBezTo>
                    <a:pt x="471" y="971"/>
                    <a:pt x="537" y="1004"/>
                    <a:pt x="602" y="1025"/>
                  </a:cubicBezTo>
                  <a:lnTo>
                    <a:pt x="997" y="1190"/>
                  </a:lnTo>
                  <a:lnTo>
                    <a:pt x="1741" y="1475"/>
                  </a:lnTo>
                  <a:cubicBezTo>
                    <a:pt x="1757" y="1483"/>
                    <a:pt x="1780" y="1485"/>
                    <a:pt x="1799" y="1490"/>
                  </a:cubicBezTo>
                  <a:lnTo>
                    <a:pt x="1799" y="1490"/>
                  </a:lnTo>
                  <a:cubicBezTo>
                    <a:pt x="1794" y="1487"/>
                    <a:pt x="1789" y="1485"/>
                    <a:pt x="1785" y="1485"/>
                  </a:cubicBezTo>
                  <a:lnTo>
                    <a:pt x="997" y="1179"/>
                  </a:lnTo>
                  <a:cubicBezTo>
                    <a:pt x="865" y="1124"/>
                    <a:pt x="734" y="1081"/>
                    <a:pt x="602" y="1015"/>
                  </a:cubicBezTo>
                  <a:cubicBezTo>
                    <a:pt x="547" y="993"/>
                    <a:pt x="482" y="960"/>
                    <a:pt x="416" y="916"/>
                  </a:cubicBezTo>
                  <a:cubicBezTo>
                    <a:pt x="362" y="884"/>
                    <a:pt x="306" y="840"/>
                    <a:pt x="252" y="785"/>
                  </a:cubicBezTo>
                  <a:cubicBezTo>
                    <a:pt x="208" y="741"/>
                    <a:pt x="164" y="675"/>
                    <a:pt x="131" y="621"/>
                  </a:cubicBezTo>
                  <a:close/>
                  <a:moveTo>
                    <a:pt x="1799" y="1490"/>
                  </a:moveTo>
                  <a:cubicBezTo>
                    <a:pt x="1805" y="1493"/>
                    <a:pt x="1811" y="1497"/>
                    <a:pt x="1817" y="1497"/>
                  </a:cubicBezTo>
                  <a:cubicBezTo>
                    <a:pt x="1812" y="1494"/>
                    <a:pt x="1805" y="1492"/>
                    <a:pt x="1799" y="1490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1"/>
            <p:cNvSpPr/>
            <p:nvPr/>
          </p:nvSpPr>
          <p:spPr>
            <a:xfrm>
              <a:off x="5593084" y="2795028"/>
              <a:ext cx="3486" cy="12273"/>
            </a:xfrm>
            <a:custGeom>
              <a:avLst/>
              <a:gdLst/>
              <a:ahLst/>
              <a:cxnLst/>
              <a:rect l="l" t="t" r="r" b="b"/>
              <a:pathLst>
                <a:path w="121" h="426" extrusionOk="0">
                  <a:moveTo>
                    <a:pt x="1" y="1"/>
                  </a:moveTo>
                  <a:cubicBezTo>
                    <a:pt x="1" y="77"/>
                    <a:pt x="11" y="152"/>
                    <a:pt x="23" y="229"/>
                  </a:cubicBezTo>
                  <a:cubicBezTo>
                    <a:pt x="33" y="250"/>
                    <a:pt x="44" y="261"/>
                    <a:pt x="44" y="283"/>
                  </a:cubicBezTo>
                  <a:cubicBezTo>
                    <a:pt x="44" y="261"/>
                    <a:pt x="33" y="239"/>
                    <a:pt x="33" y="229"/>
                  </a:cubicBezTo>
                  <a:cubicBezTo>
                    <a:pt x="11" y="152"/>
                    <a:pt x="1" y="77"/>
                    <a:pt x="1" y="1"/>
                  </a:cubicBezTo>
                  <a:close/>
                  <a:moveTo>
                    <a:pt x="44" y="283"/>
                  </a:moveTo>
                  <a:lnTo>
                    <a:pt x="44" y="283"/>
                  </a:lnTo>
                  <a:cubicBezTo>
                    <a:pt x="55" y="294"/>
                    <a:pt x="55" y="305"/>
                    <a:pt x="55" y="316"/>
                  </a:cubicBezTo>
                  <a:lnTo>
                    <a:pt x="55" y="294"/>
                  </a:lnTo>
                  <a:lnTo>
                    <a:pt x="44" y="283"/>
                  </a:lnTo>
                  <a:close/>
                  <a:moveTo>
                    <a:pt x="88" y="382"/>
                  </a:moveTo>
                  <a:cubicBezTo>
                    <a:pt x="99" y="392"/>
                    <a:pt x="99" y="404"/>
                    <a:pt x="110" y="414"/>
                  </a:cubicBezTo>
                  <a:cubicBezTo>
                    <a:pt x="110" y="414"/>
                    <a:pt x="110" y="426"/>
                    <a:pt x="121" y="426"/>
                  </a:cubicBezTo>
                  <a:cubicBezTo>
                    <a:pt x="110" y="414"/>
                    <a:pt x="99" y="392"/>
                    <a:pt x="88" y="38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1"/>
            <p:cNvSpPr/>
            <p:nvPr/>
          </p:nvSpPr>
          <p:spPr>
            <a:xfrm>
              <a:off x="5596253" y="2806955"/>
              <a:ext cx="177585" cy="48602"/>
            </a:xfrm>
            <a:custGeom>
              <a:avLst/>
              <a:gdLst/>
              <a:ahLst/>
              <a:cxnLst/>
              <a:rect l="l" t="t" r="r" b="b"/>
              <a:pathLst>
                <a:path w="6164" h="1687" extrusionOk="0">
                  <a:moveTo>
                    <a:pt x="0" y="0"/>
                  </a:moveTo>
                  <a:cubicBezTo>
                    <a:pt x="0" y="0"/>
                    <a:pt x="0" y="10"/>
                    <a:pt x="8" y="11"/>
                  </a:cubicBezTo>
                  <a:lnTo>
                    <a:pt x="8" y="11"/>
                  </a:lnTo>
                  <a:cubicBezTo>
                    <a:pt x="6" y="8"/>
                    <a:pt x="4" y="4"/>
                    <a:pt x="0" y="0"/>
                  </a:cubicBezTo>
                  <a:close/>
                  <a:moveTo>
                    <a:pt x="8" y="11"/>
                  </a:moveTo>
                  <a:cubicBezTo>
                    <a:pt x="9" y="13"/>
                    <a:pt x="10" y="15"/>
                    <a:pt x="11" y="17"/>
                  </a:cubicBezTo>
                  <a:lnTo>
                    <a:pt x="11" y="17"/>
                  </a:lnTo>
                  <a:cubicBezTo>
                    <a:pt x="11" y="15"/>
                    <a:pt x="11" y="13"/>
                    <a:pt x="11" y="12"/>
                  </a:cubicBezTo>
                  <a:cubicBezTo>
                    <a:pt x="10" y="12"/>
                    <a:pt x="9" y="11"/>
                    <a:pt x="8" y="11"/>
                  </a:cubicBezTo>
                  <a:close/>
                  <a:moveTo>
                    <a:pt x="11" y="17"/>
                  </a:moveTo>
                  <a:cubicBezTo>
                    <a:pt x="11" y="26"/>
                    <a:pt x="12" y="33"/>
                    <a:pt x="22" y="33"/>
                  </a:cubicBezTo>
                  <a:cubicBezTo>
                    <a:pt x="16" y="28"/>
                    <a:pt x="13" y="22"/>
                    <a:pt x="11" y="17"/>
                  </a:cubicBezTo>
                  <a:close/>
                  <a:moveTo>
                    <a:pt x="22" y="33"/>
                  </a:moveTo>
                  <a:lnTo>
                    <a:pt x="22" y="33"/>
                  </a:lnTo>
                  <a:cubicBezTo>
                    <a:pt x="44" y="77"/>
                    <a:pt x="66" y="110"/>
                    <a:pt x="98" y="132"/>
                  </a:cubicBezTo>
                  <a:cubicBezTo>
                    <a:pt x="76" y="99"/>
                    <a:pt x="44" y="66"/>
                    <a:pt x="22" y="33"/>
                  </a:cubicBezTo>
                  <a:close/>
                  <a:moveTo>
                    <a:pt x="98" y="132"/>
                  </a:moveTo>
                  <a:lnTo>
                    <a:pt x="98" y="132"/>
                  </a:lnTo>
                  <a:cubicBezTo>
                    <a:pt x="120" y="165"/>
                    <a:pt x="153" y="197"/>
                    <a:pt x="175" y="231"/>
                  </a:cubicBezTo>
                  <a:lnTo>
                    <a:pt x="372" y="394"/>
                  </a:lnTo>
                  <a:lnTo>
                    <a:pt x="470" y="460"/>
                  </a:lnTo>
                  <a:cubicBezTo>
                    <a:pt x="478" y="460"/>
                    <a:pt x="486" y="460"/>
                    <a:pt x="494" y="464"/>
                  </a:cubicBezTo>
                  <a:lnTo>
                    <a:pt x="494" y="464"/>
                  </a:lnTo>
                  <a:cubicBezTo>
                    <a:pt x="453" y="435"/>
                    <a:pt x="413" y="414"/>
                    <a:pt x="372" y="384"/>
                  </a:cubicBezTo>
                  <a:cubicBezTo>
                    <a:pt x="307" y="340"/>
                    <a:pt x="241" y="285"/>
                    <a:pt x="186" y="231"/>
                  </a:cubicBezTo>
                  <a:cubicBezTo>
                    <a:pt x="153" y="197"/>
                    <a:pt x="132" y="165"/>
                    <a:pt x="98" y="132"/>
                  </a:cubicBezTo>
                  <a:close/>
                  <a:moveTo>
                    <a:pt x="494" y="464"/>
                  </a:moveTo>
                  <a:lnTo>
                    <a:pt x="494" y="464"/>
                  </a:lnTo>
                  <a:cubicBezTo>
                    <a:pt x="497" y="466"/>
                    <a:pt x="500" y="469"/>
                    <a:pt x="504" y="471"/>
                  </a:cubicBezTo>
                  <a:cubicBezTo>
                    <a:pt x="500" y="468"/>
                    <a:pt x="497" y="466"/>
                    <a:pt x="494" y="464"/>
                  </a:cubicBezTo>
                  <a:close/>
                  <a:moveTo>
                    <a:pt x="5726" y="1654"/>
                  </a:moveTo>
                  <a:cubicBezTo>
                    <a:pt x="5715" y="1654"/>
                    <a:pt x="5693" y="1654"/>
                    <a:pt x="5682" y="1664"/>
                  </a:cubicBezTo>
                  <a:cubicBezTo>
                    <a:pt x="5835" y="1664"/>
                    <a:pt x="6000" y="1676"/>
                    <a:pt x="6153" y="1686"/>
                  </a:cubicBezTo>
                  <a:lnTo>
                    <a:pt x="6164" y="1686"/>
                  </a:lnTo>
                  <a:lnTo>
                    <a:pt x="6164" y="1676"/>
                  </a:lnTo>
                  <a:lnTo>
                    <a:pt x="6153" y="1676"/>
                  </a:lnTo>
                  <a:cubicBezTo>
                    <a:pt x="6010" y="1676"/>
                    <a:pt x="5869" y="1664"/>
                    <a:pt x="5726" y="1654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1"/>
            <p:cNvSpPr/>
            <p:nvPr/>
          </p:nvSpPr>
          <p:spPr>
            <a:xfrm>
              <a:off x="5594640" y="2803498"/>
              <a:ext cx="1008" cy="2535"/>
            </a:xfrm>
            <a:custGeom>
              <a:avLst/>
              <a:gdLst/>
              <a:ahLst/>
              <a:cxnLst/>
              <a:rect l="l" t="t" r="r" b="b"/>
              <a:pathLst>
                <a:path w="35" h="88" extrusionOk="0">
                  <a:moveTo>
                    <a:pt x="1" y="0"/>
                  </a:moveTo>
                  <a:lnTo>
                    <a:pt x="1" y="22"/>
                  </a:lnTo>
                  <a:cubicBezTo>
                    <a:pt x="12" y="33"/>
                    <a:pt x="12" y="44"/>
                    <a:pt x="12" y="44"/>
                  </a:cubicBezTo>
                  <a:cubicBezTo>
                    <a:pt x="23" y="66"/>
                    <a:pt x="34" y="76"/>
                    <a:pt x="34" y="88"/>
                  </a:cubicBezTo>
                  <a:cubicBezTo>
                    <a:pt x="34" y="66"/>
                    <a:pt x="23" y="55"/>
                    <a:pt x="23" y="44"/>
                  </a:cubicBezTo>
                  <a:cubicBezTo>
                    <a:pt x="12" y="33"/>
                    <a:pt x="1" y="11"/>
                    <a:pt x="1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1"/>
            <p:cNvSpPr/>
            <p:nvPr/>
          </p:nvSpPr>
          <p:spPr>
            <a:xfrm>
              <a:off x="5970985" y="2769733"/>
              <a:ext cx="3486" cy="28407"/>
            </a:xfrm>
            <a:custGeom>
              <a:avLst/>
              <a:gdLst/>
              <a:ahLst/>
              <a:cxnLst/>
              <a:rect l="l" t="t" r="r" b="b"/>
              <a:pathLst>
                <a:path w="121" h="986" extrusionOk="0">
                  <a:moveTo>
                    <a:pt x="76" y="1"/>
                  </a:moveTo>
                  <a:lnTo>
                    <a:pt x="76" y="1"/>
                  </a:lnTo>
                  <a:cubicBezTo>
                    <a:pt x="110" y="220"/>
                    <a:pt x="110" y="438"/>
                    <a:pt x="76" y="657"/>
                  </a:cubicBezTo>
                  <a:cubicBezTo>
                    <a:pt x="120" y="438"/>
                    <a:pt x="110" y="220"/>
                    <a:pt x="76" y="1"/>
                  </a:cubicBezTo>
                  <a:close/>
                  <a:moveTo>
                    <a:pt x="76" y="657"/>
                  </a:moveTo>
                  <a:cubicBezTo>
                    <a:pt x="54" y="767"/>
                    <a:pt x="32" y="876"/>
                    <a:pt x="0" y="975"/>
                  </a:cubicBezTo>
                  <a:lnTo>
                    <a:pt x="0" y="986"/>
                  </a:lnTo>
                  <a:cubicBezTo>
                    <a:pt x="32" y="876"/>
                    <a:pt x="66" y="767"/>
                    <a:pt x="76" y="657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1"/>
            <p:cNvSpPr/>
            <p:nvPr/>
          </p:nvSpPr>
          <p:spPr>
            <a:xfrm>
              <a:off x="5724313" y="2797823"/>
              <a:ext cx="246700" cy="82339"/>
            </a:xfrm>
            <a:custGeom>
              <a:avLst/>
              <a:gdLst/>
              <a:ahLst/>
              <a:cxnLst/>
              <a:rect l="l" t="t" r="r" b="b"/>
              <a:pathLst>
                <a:path w="8563" h="2858" extrusionOk="0">
                  <a:moveTo>
                    <a:pt x="8562" y="0"/>
                  </a:moveTo>
                  <a:lnTo>
                    <a:pt x="8551" y="11"/>
                  </a:lnTo>
                  <a:lnTo>
                    <a:pt x="8551" y="33"/>
                  </a:lnTo>
                  <a:cubicBezTo>
                    <a:pt x="8551" y="22"/>
                    <a:pt x="8562" y="22"/>
                    <a:pt x="8562" y="11"/>
                  </a:cubicBezTo>
                  <a:lnTo>
                    <a:pt x="8562" y="0"/>
                  </a:lnTo>
                  <a:close/>
                  <a:moveTo>
                    <a:pt x="1" y="2759"/>
                  </a:moveTo>
                  <a:cubicBezTo>
                    <a:pt x="208" y="2803"/>
                    <a:pt x="416" y="2825"/>
                    <a:pt x="624" y="2857"/>
                  </a:cubicBezTo>
                  <a:cubicBezTo>
                    <a:pt x="624" y="2847"/>
                    <a:pt x="635" y="2847"/>
                    <a:pt x="646" y="2847"/>
                  </a:cubicBezTo>
                  <a:cubicBezTo>
                    <a:pt x="427" y="2825"/>
                    <a:pt x="208" y="2803"/>
                    <a:pt x="1" y="2759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1"/>
            <p:cNvSpPr/>
            <p:nvPr/>
          </p:nvSpPr>
          <p:spPr>
            <a:xfrm>
              <a:off x="5988011" y="2830292"/>
              <a:ext cx="4437" cy="27139"/>
            </a:xfrm>
            <a:custGeom>
              <a:avLst/>
              <a:gdLst/>
              <a:ahLst/>
              <a:cxnLst/>
              <a:rect l="l" t="t" r="r" b="b"/>
              <a:pathLst>
                <a:path w="154" h="942" extrusionOk="0">
                  <a:moveTo>
                    <a:pt x="55" y="0"/>
                  </a:moveTo>
                  <a:lnTo>
                    <a:pt x="77" y="44"/>
                  </a:lnTo>
                  <a:cubicBezTo>
                    <a:pt x="88" y="56"/>
                    <a:pt x="88" y="66"/>
                    <a:pt x="88" y="77"/>
                  </a:cubicBezTo>
                  <a:lnTo>
                    <a:pt x="98" y="99"/>
                  </a:lnTo>
                  <a:lnTo>
                    <a:pt x="98" y="77"/>
                  </a:lnTo>
                  <a:cubicBezTo>
                    <a:pt x="88" y="66"/>
                    <a:pt x="88" y="56"/>
                    <a:pt x="88" y="44"/>
                  </a:cubicBezTo>
                  <a:lnTo>
                    <a:pt x="55" y="0"/>
                  </a:lnTo>
                  <a:close/>
                  <a:moveTo>
                    <a:pt x="120" y="154"/>
                  </a:moveTo>
                  <a:lnTo>
                    <a:pt x="132" y="219"/>
                  </a:lnTo>
                  <a:lnTo>
                    <a:pt x="132" y="241"/>
                  </a:lnTo>
                  <a:lnTo>
                    <a:pt x="142" y="275"/>
                  </a:lnTo>
                  <a:lnTo>
                    <a:pt x="142" y="241"/>
                  </a:lnTo>
                  <a:cubicBezTo>
                    <a:pt x="132" y="231"/>
                    <a:pt x="132" y="219"/>
                    <a:pt x="132" y="209"/>
                  </a:cubicBezTo>
                  <a:lnTo>
                    <a:pt x="120" y="154"/>
                  </a:lnTo>
                  <a:close/>
                  <a:moveTo>
                    <a:pt x="142" y="329"/>
                  </a:moveTo>
                  <a:lnTo>
                    <a:pt x="142" y="384"/>
                  </a:lnTo>
                  <a:lnTo>
                    <a:pt x="142" y="438"/>
                  </a:lnTo>
                  <a:lnTo>
                    <a:pt x="142" y="504"/>
                  </a:lnTo>
                  <a:cubicBezTo>
                    <a:pt x="142" y="482"/>
                    <a:pt x="154" y="460"/>
                    <a:pt x="154" y="438"/>
                  </a:cubicBezTo>
                  <a:lnTo>
                    <a:pt x="154" y="384"/>
                  </a:lnTo>
                  <a:lnTo>
                    <a:pt x="142" y="329"/>
                  </a:lnTo>
                  <a:close/>
                  <a:moveTo>
                    <a:pt x="142" y="504"/>
                  </a:moveTo>
                  <a:lnTo>
                    <a:pt x="142" y="504"/>
                  </a:lnTo>
                  <a:cubicBezTo>
                    <a:pt x="142" y="515"/>
                    <a:pt x="132" y="537"/>
                    <a:pt x="132" y="559"/>
                  </a:cubicBezTo>
                  <a:cubicBezTo>
                    <a:pt x="142" y="537"/>
                    <a:pt x="142" y="515"/>
                    <a:pt x="142" y="504"/>
                  </a:cubicBezTo>
                  <a:close/>
                  <a:moveTo>
                    <a:pt x="132" y="559"/>
                  </a:moveTo>
                  <a:lnTo>
                    <a:pt x="120" y="614"/>
                  </a:lnTo>
                  <a:cubicBezTo>
                    <a:pt x="120" y="625"/>
                    <a:pt x="120" y="635"/>
                    <a:pt x="110" y="635"/>
                  </a:cubicBezTo>
                  <a:lnTo>
                    <a:pt x="110" y="669"/>
                  </a:lnTo>
                  <a:lnTo>
                    <a:pt x="120" y="635"/>
                  </a:lnTo>
                  <a:cubicBezTo>
                    <a:pt x="120" y="635"/>
                    <a:pt x="120" y="625"/>
                    <a:pt x="132" y="614"/>
                  </a:cubicBezTo>
                  <a:lnTo>
                    <a:pt x="132" y="559"/>
                  </a:lnTo>
                  <a:close/>
                  <a:moveTo>
                    <a:pt x="110" y="669"/>
                  </a:moveTo>
                  <a:cubicBezTo>
                    <a:pt x="98" y="701"/>
                    <a:pt x="88" y="745"/>
                    <a:pt x="77" y="778"/>
                  </a:cubicBezTo>
                  <a:cubicBezTo>
                    <a:pt x="88" y="745"/>
                    <a:pt x="110" y="701"/>
                    <a:pt x="110" y="669"/>
                  </a:cubicBezTo>
                  <a:close/>
                  <a:moveTo>
                    <a:pt x="77" y="778"/>
                  </a:moveTo>
                  <a:lnTo>
                    <a:pt x="77" y="778"/>
                  </a:lnTo>
                  <a:cubicBezTo>
                    <a:pt x="66" y="789"/>
                    <a:pt x="55" y="811"/>
                    <a:pt x="55" y="833"/>
                  </a:cubicBezTo>
                  <a:cubicBezTo>
                    <a:pt x="66" y="811"/>
                    <a:pt x="77" y="800"/>
                    <a:pt x="77" y="778"/>
                  </a:cubicBezTo>
                  <a:close/>
                  <a:moveTo>
                    <a:pt x="44" y="854"/>
                  </a:moveTo>
                  <a:cubicBezTo>
                    <a:pt x="33" y="866"/>
                    <a:pt x="33" y="876"/>
                    <a:pt x="33" y="876"/>
                  </a:cubicBezTo>
                  <a:lnTo>
                    <a:pt x="11" y="920"/>
                  </a:lnTo>
                  <a:cubicBezTo>
                    <a:pt x="11" y="924"/>
                    <a:pt x="11" y="929"/>
                    <a:pt x="10" y="932"/>
                  </a:cubicBezTo>
                  <a:lnTo>
                    <a:pt x="10" y="932"/>
                  </a:lnTo>
                  <a:lnTo>
                    <a:pt x="11" y="931"/>
                  </a:lnTo>
                  <a:lnTo>
                    <a:pt x="33" y="888"/>
                  </a:lnTo>
                  <a:cubicBezTo>
                    <a:pt x="44" y="876"/>
                    <a:pt x="44" y="866"/>
                    <a:pt x="44" y="854"/>
                  </a:cubicBezTo>
                  <a:close/>
                  <a:moveTo>
                    <a:pt x="10" y="932"/>
                  </a:moveTo>
                  <a:lnTo>
                    <a:pt x="0" y="942"/>
                  </a:lnTo>
                  <a:cubicBezTo>
                    <a:pt x="7" y="942"/>
                    <a:pt x="9" y="938"/>
                    <a:pt x="10" y="93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1"/>
            <p:cNvSpPr/>
            <p:nvPr/>
          </p:nvSpPr>
          <p:spPr>
            <a:xfrm>
              <a:off x="5987666" y="2856797"/>
              <a:ext cx="663" cy="1613"/>
            </a:xfrm>
            <a:custGeom>
              <a:avLst/>
              <a:gdLst/>
              <a:ahLst/>
              <a:cxnLst/>
              <a:rect l="l" t="t" r="r" b="b"/>
              <a:pathLst>
                <a:path w="23" h="56" extrusionOk="0">
                  <a:moveTo>
                    <a:pt x="23" y="0"/>
                  </a:moveTo>
                  <a:lnTo>
                    <a:pt x="12" y="11"/>
                  </a:lnTo>
                  <a:lnTo>
                    <a:pt x="1" y="33"/>
                  </a:lnTo>
                  <a:lnTo>
                    <a:pt x="1" y="55"/>
                  </a:lnTo>
                  <a:lnTo>
                    <a:pt x="12" y="22"/>
                  </a:lnTo>
                  <a:cubicBezTo>
                    <a:pt x="23" y="22"/>
                    <a:pt x="23" y="11"/>
                    <a:pt x="23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1"/>
            <p:cNvSpPr/>
            <p:nvPr/>
          </p:nvSpPr>
          <p:spPr>
            <a:xfrm>
              <a:off x="5593084" y="2846396"/>
              <a:ext cx="29" cy="317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7280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1"/>
            <p:cNvSpPr/>
            <p:nvPr/>
          </p:nvSpPr>
          <p:spPr>
            <a:xfrm>
              <a:off x="5605069" y="2520238"/>
              <a:ext cx="663" cy="34082"/>
            </a:xfrm>
            <a:custGeom>
              <a:avLst/>
              <a:gdLst/>
              <a:ahLst/>
              <a:cxnLst/>
              <a:rect l="l" t="t" r="r" b="b"/>
              <a:pathLst>
                <a:path w="23" h="1183" extrusionOk="0">
                  <a:moveTo>
                    <a:pt x="23" y="0"/>
                  </a:moveTo>
                  <a:cubicBezTo>
                    <a:pt x="11" y="33"/>
                    <a:pt x="11" y="55"/>
                    <a:pt x="1" y="88"/>
                  </a:cubicBezTo>
                  <a:lnTo>
                    <a:pt x="1" y="668"/>
                  </a:lnTo>
                  <a:cubicBezTo>
                    <a:pt x="1" y="843"/>
                    <a:pt x="11" y="1018"/>
                    <a:pt x="23" y="1183"/>
                  </a:cubicBezTo>
                  <a:cubicBezTo>
                    <a:pt x="23" y="1084"/>
                    <a:pt x="11" y="986"/>
                    <a:pt x="11" y="887"/>
                  </a:cubicBezTo>
                  <a:lnTo>
                    <a:pt x="11" y="668"/>
                  </a:lnTo>
                  <a:cubicBezTo>
                    <a:pt x="1" y="449"/>
                    <a:pt x="11" y="219"/>
                    <a:pt x="23" y="0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1"/>
            <p:cNvSpPr/>
            <p:nvPr/>
          </p:nvSpPr>
          <p:spPr>
            <a:xfrm>
              <a:off x="5606970" y="2566277"/>
              <a:ext cx="3169" cy="20542"/>
            </a:xfrm>
            <a:custGeom>
              <a:avLst/>
              <a:gdLst/>
              <a:ahLst/>
              <a:cxnLst/>
              <a:rect l="l" t="t" r="r" b="b"/>
              <a:pathLst>
                <a:path w="110" h="713" extrusionOk="0">
                  <a:moveTo>
                    <a:pt x="0" y="1"/>
                  </a:moveTo>
                  <a:lnTo>
                    <a:pt x="0" y="45"/>
                  </a:lnTo>
                  <a:cubicBezTo>
                    <a:pt x="22" y="264"/>
                    <a:pt x="66" y="493"/>
                    <a:pt x="110" y="712"/>
                  </a:cubicBezTo>
                  <a:cubicBezTo>
                    <a:pt x="66" y="483"/>
                    <a:pt x="22" y="242"/>
                    <a:pt x="0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1"/>
            <p:cNvSpPr/>
            <p:nvPr/>
          </p:nvSpPr>
          <p:spPr>
            <a:xfrm>
              <a:off x="5605069" y="2518020"/>
              <a:ext cx="663" cy="37885"/>
            </a:xfrm>
            <a:custGeom>
              <a:avLst/>
              <a:gdLst/>
              <a:ahLst/>
              <a:cxnLst/>
              <a:rect l="l" t="t" r="r" b="b"/>
              <a:pathLst>
                <a:path w="23" h="1315" extrusionOk="0">
                  <a:moveTo>
                    <a:pt x="23" y="0"/>
                  </a:moveTo>
                  <a:cubicBezTo>
                    <a:pt x="11" y="22"/>
                    <a:pt x="11" y="55"/>
                    <a:pt x="1" y="88"/>
                  </a:cubicBezTo>
                  <a:lnTo>
                    <a:pt x="1" y="165"/>
                  </a:lnTo>
                  <a:cubicBezTo>
                    <a:pt x="11" y="132"/>
                    <a:pt x="11" y="110"/>
                    <a:pt x="23" y="77"/>
                  </a:cubicBezTo>
                  <a:lnTo>
                    <a:pt x="23" y="0"/>
                  </a:lnTo>
                  <a:close/>
                  <a:moveTo>
                    <a:pt x="11" y="964"/>
                  </a:moveTo>
                  <a:lnTo>
                    <a:pt x="11" y="1019"/>
                  </a:lnTo>
                  <a:cubicBezTo>
                    <a:pt x="12" y="1024"/>
                    <a:pt x="12" y="1028"/>
                    <a:pt x="13" y="1033"/>
                  </a:cubicBezTo>
                  <a:lnTo>
                    <a:pt x="13" y="1033"/>
                  </a:lnTo>
                  <a:cubicBezTo>
                    <a:pt x="12" y="1010"/>
                    <a:pt x="11" y="987"/>
                    <a:pt x="11" y="964"/>
                  </a:cubicBezTo>
                  <a:close/>
                  <a:moveTo>
                    <a:pt x="13" y="1033"/>
                  </a:moveTo>
                  <a:cubicBezTo>
                    <a:pt x="16" y="1101"/>
                    <a:pt x="21" y="1168"/>
                    <a:pt x="22" y="1236"/>
                  </a:cubicBezTo>
                  <a:lnTo>
                    <a:pt x="22" y="1236"/>
                  </a:lnTo>
                  <a:cubicBezTo>
                    <a:pt x="22" y="1168"/>
                    <a:pt x="20" y="1100"/>
                    <a:pt x="13" y="1033"/>
                  </a:cubicBezTo>
                  <a:close/>
                  <a:moveTo>
                    <a:pt x="22" y="1236"/>
                  </a:moveTo>
                  <a:cubicBezTo>
                    <a:pt x="23" y="1262"/>
                    <a:pt x="23" y="1288"/>
                    <a:pt x="23" y="1314"/>
                  </a:cubicBezTo>
                  <a:lnTo>
                    <a:pt x="23" y="1260"/>
                  </a:lnTo>
                  <a:cubicBezTo>
                    <a:pt x="23" y="1252"/>
                    <a:pt x="23" y="1244"/>
                    <a:pt x="22" y="1236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1"/>
            <p:cNvSpPr/>
            <p:nvPr/>
          </p:nvSpPr>
          <p:spPr>
            <a:xfrm>
              <a:off x="5618005" y="2318367"/>
              <a:ext cx="980" cy="1901"/>
            </a:xfrm>
            <a:custGeom>
              <a:avLst/>
              <a:gdLst/>
              <a:ahLst/>
              <a:cxnLst/>
              <a:rect l="l" t="t" r="r" b="b"/>
              <a:pathLst>
                <a:path w="34" h="66" extrusionOk="0">
                  <a:moveTo>
                    <a:pt x="0" y="0"/>
                  </a:moveTo>
                  <a:lnTo>
                    <a:pt x="33" y="66"/>
                  </a:lnTo>
                  <a:lnTo>
                    <a:pt x="33" y="66"/>
                  </a:ln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1"/>
            <p:cNvSpPr/>
            <p:nvPr/>
          </p:nvSpPr>
          <p:spPr>
            <a:xfrm>
              <a:off x="5629673" y="2403183"/>
              <a:ext cx="1585" cy="11092"/>
            </a:xfrm>
            <a:custGeom>
              <a:avLst/>
              <a:gdLst/>
              <a:ahLst/>
              <a:cxnLst/>
              <a:rect l="l" t="t" r="r" b="b"/>
              <a:pathLst>
                <a:path w="55" h="385" extrusionOk="0">
                  <a:moveTo>
                    <a:pt x="55" y="1"/>
                  </a:moveTo>
                  <a:cubicBezTo>
                    <a:pt x="44" y="23"/>
                    <a:pt x="44" y="45"/>
                    <a:pt x="33" y="78"/>
                  </a:cubicBezTo>
                  <a:lnTo>
                    <a:pt x="23" y="176"/>
                  </a:lnTo>
                  <a:lnTo>
                    <a:pt x="1" y="385"/>
                  </a:lnTo>
                  <a:lnTo>
                    <a:pt x="33" y="176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1"/>
            <p:cNvSpPr/>
            <p:nvPr/>
          </p:nvSpPr>
          <p:spPr>
            <a:xfrm>
              <a:off x="5699998" y="2430005"/>
              <a:ext cx="15183" cy="1613"/>
            </a:xfrm>
            <a:custGeom>
              <a:avLst/>
              <a:gdLst/>
              <a:ahLst/>
              <a:cxnLst/>
              <a:rect l="l" t="t" r="r" b="b"/>
              <a:pathLst>
                <a:path w="527" h="56" extrusionOk="0">
                  <a:moveTo>
                    <a:pt x="1" y="1"/>
                  </a:moveTo>
                  <a:lnTo>
                    <a:pt x="1" y="1"/>
                  </a:lnTo>
                  <a:cubicBezTo>
                    <a:pt x="165" y="23"/>
                    <a:pt x="329" y="33"/>
                    <a:pt x="504" y="55"/>
                  </a:cubicBezTo>
                  <a:cubicBezTo>
                    <a:pt x="516" y="45"/>
                    <a:pt x="516" y="45"/>
                    <a:pt x="526" y="45"/>
                  </a:cubicBezTo>
                  <a:cubicBezTo>
                    <a:pt x="351" y="33"/>
                    <a:pt x="176" y="23"/>
                    <a:pt x="1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1"/>
            <p:cNvSpPr/>
            <p:nvPr/>
          </p:nvSpPr>
          <p:spPr>
            <a:xfrm>
              <a:off x="5687379" y="2672903"/>
              <a:ext cx="19937" cy="11063"/>
            </a:xfrm>
            <a:custGeom>
              <a:avLst/>
              <a:gdLst/>
              <a:ahLst/>
              <a:cxnLst/>
              <a:rect l="l" t="t" r="r" b="b"/>
              <a:pathLst>
                <a:path w="692" h="384" extrusionOk="0">
                  <a:moveTo>
                    <a:pt x="1" y="0"/>
                  </a:moveTo>
                  <a:lnTo>
                    <a:pt x="176" y="110"/>
                  </a:lnTo>
                  <a:lnTo>
                    <a:pt x="341" y="208"/>
                  </a:lnTo>
                  <a:lnTo>
                    <a:pt x="516" y="307"/>
                  </a:lnTo>
                  <a:lnTo>
                    <a:pt x="647" y="373"/>
                  </a:lnTo>
                  <a:cubicBezTo>
                    <a:pt x="658" y="373"/>
                    <a:pt x="669" y="373"/>
                    <a:pt x="691" y="383"/>
                  </a:cubicBezTo>
                  <a:lnTo>
                    <a:pt x="526" y="296"/>
                  </a:lnTo>
                  <a:lnTo>
                    <a:pt x="351" y="198"/>
                  </a:lnTo>
                  <a:lnTo>
                    <a:pt x="176" y="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1"/>
            <p:cNvSpPr/>
            <p:nvPr/>
          </p:nvSpPr>
          <p:spPr>
            <a:xfrm>
              <a:off x="5554277" y="1825341"/>
              <a:ext cx="395273" cy="539438"/>
            </a:xfrm>
            <a:custGeom>
              <a:avLst/>
              <a:gdLst/>
              <a:ahLst/>
              <a:cxnLst/>
              <a:rect l="l" t="t" r="r" b="b"/>
              <a:pathLst>
                <a:path w="13720" h="18724" extrusionOk="0">
                  <a:moveTo>
                    <a:pt x="7587" y="0"/>
                  </a:moveTo>
                  <a:cubicBezTo>
                    <a:pt x="6838" y="0"/>
                    <a:pt x="6105" y="125"/>
                    <a:pt x="5497" y="350"/>
                  </a:cubicBezTo>
                  <a:cubicBezTo>
                    <a:pt x="3723" y="1007"/>
                    <a:pt x="2431" y="2430"/>
                    <a:pt x="2136" y="4303"/>
                  </a:cubicBezTo>
                  <a:cubicBezTo>
                    <a:pt x="1961" y="5442"/>
                    <a:pt x="2081" y="6602"/>
                    <a:pt x="2202" y="7752"/>
                  </a:cubicBezTo>
                  <a:cubicBezTo>
                    <a:pt x="2059" y="7391"/>
                    <a:pt x="1971" y="6909"/>
                    <a:pt x="1687" y="6624"/>
                  </a:cubicBezTo>
                  <a:cubicBezTo>
                    <a:pt x="1560" y="6497"/>
                    <a:pt x="1389" y="6378"/>
                    <a:pt x="1213" y="6378"/>
                  </a:cubicBezTo>
                  <a:cubicBezTo>
                    <a:pt x="1192" y="6378"/>
                    <a:pt x="1172" y="6380"/>
                    <a:pt x="1151" y="6383"/>
                  </a:cubicBezTo>
                  <a:cubicBezTo>
                    <a:pt x="1073" y="6405"/>
                    <a:pt x="997" y="6438"/>
                    <a:pt x="932" y="6482"/>
                  </a:cubicBezTo>
                  <a:cubicBezTo>
                    <a:pt x="1" y="7128"/>
                    <a:pt x="679" y="8989"/>
                    <a:pt x="1205" y="9679"/>
                  </a:cubicBezTo>
                  <a:cubicBezTo>
                    <a:pt x="1358" y="9887"/>
                    <a:pt x="1555" y="10073"/>
                    <a:pt x="1796" y="10150"/>
                  </a:cubicBezTo>
                  <a:cubicBezTo>
                    <a:pt x="1848" y="10164"/>
                    <a:pt x="1903" y="10171"/>
                    <a:pt x="1959" y="10171"/>
                  </a:cubicBezTo>
                  <a:cubicBezTo>
                    <a:pt x="2159" y="10171"/>
                    <a:pt x="2364" y="10079"/>
                    <a:pt x="2442" y="9899"/>
                  </a:cubicBezTo>
                  <a:lnTo>
                    <a:pt x="2442" y="9899"/>
                  </a:lnTo>
                  <a:cubicBezTo>
                    <a:pt x="2367" y="10076"/>
                    <a:pt x="2650" y="10708"/>
                    <a:pt x="2705" y="10894"/>
                  </a:cubicBezTo>
                  <a:cubicBezTo>
                    <a:pt x="2803" y="11277"/>
                    <a:pt x="2935" y="11649"/>
                    <a:pt x="3088" y="12011"/>
                  </a:cubicBezTo>
                  <a:cubicBezTo>
                    <a:pt x="3723" y="13456"/>
                    <a:pt x="4993" y="13916"/>
                    <a:pt x="6428" y="14277"/>
                  </a:cubicBezTo>
                  <a:cubicBezTo>
                    <a:pt x="6482" y="14288"/>
                    <a:pt x="6537" y="14299"/>
                    <a:pt x="6581" y="14332"/>
                  </a:cubicBezTo>
                  <a:cubicBezTo>
                    <a:pt x="6657" y="14398"/>
                    <a:pt x="6669" y="14518"/>
                    <a:pt x="6679" y="14617"/>
                  </a:cubicBezTo>
                  <a:cubicBezTo>
                    <a:pt x="6745" y="15262"/>
                    <a:pt x="6811" y="15941"/>
                    <a:pt x="6613" y="16576"/>
                  </a:cubicBezTo>
                  <a:cubicBezTo>
                    <a:pt x="6438" y="17167"/>
                    <a:pt x="5924" y="17277"/>
                    <a:pt x="5409" y="17551"/>
                  </a:cubicBezTo>
                  <a:cubicBezTo>
                    <a:pt x="5355" y="17583"/>
                    <a:pt x="5289" y="17617"/>
                    <a:pt x="5267" y="17671"/>
                  </a:cubicBezTo>
                  <a:cubicBezTo>
                    <a:pt x="5223" y="17781"/>
                    <a:pt x="5300" y="17890"/>
                    <a:pt x="5377" y="17967"/>
                  </a:cubicBezTo>
                  <a:cubicBezTo>
                    <a:pt x="5672" y="18284"/>
                    <a:pt x="6088" y="18481"/>
                    <a:pt x="6515" y="18591"/>
                  </a:cubicBezTo>
                  <a:cubicBezTo>
                    <a:pt x="6953" y="18690"/>
                    <a:pt x="7391" y="18712"/>
                    <a:pt x="7840" y="18722"/>
                  </a:cubicBezTo>
                  <a:cubicBezTo>
                    <a:pt x="7870" y="18723"/>
                    <a:pt x="7902" y="18724"/>
                    <a:pt x="7933" y="18724"/>
                  </a:cubicBezTo>
                  <a:cubicBezTo>
                    <a:pt x="8639" y="18724"/>
                    <a:pt x="9599" y="18488"/>
                    <a:pt x="10008" y="17901"/>
                  </a:cubicBezTo>
                  <a:cubicBezTo>
                    <a:pt x="10051" y="17836"/>
                    <a:pt x="10085" y="17770"/>
                    <a:pt x="10063" y="17693"/>
                  </a:cubicBezTo>
                  <a:cubicBezTo>
                    <a:pt x="10051" y="17627"/>
                    <a:pt x="9975" y="17583"/>
                    <a:pt x="9909" y="17551"/>
                  </a:cubicBezTo>
                  <a:cubicBezTo>
                    <a:pt x="9241" y="17189"/>
                    <a:pt x="8793" y="16741"/>
                    <a:pt x="8705" y="15953"/>
                  </a:cubicBezTo>
                  <a:cubicBezTo>
                    <a:pt x="8672" y="15624"/>
                    <a:pt x="8486" y="14540"/>
                    <a:pt x="8781" y="14310"/>
                  </a:cubicBezTo>
                  <a:cubicBezTo>
                    <a:pt x="8836" y="14266"/>
                    <a:pt x="8913" y="14245"/>
                    <a:pt x="8990" y="14233"/>
                  </a:cubicBezTo>
                  <a:cubicBezTo>
                    <a:pt x="9942" y="13970"/>
                    <a:pt x="10610" y="13850"/>
                    <a:pt x="11102" y="12887"/>
                  </a:cubicBezTo>
                  <a:cubicBezTo>
                    <a:pt x="11683" y="11748"/>
                    <a:pt x="11924" y="10413"/>
                    <a:pt x="12055" y="9153"/>
                  </a:cubicBezTo>
                  <a:lnTo>
                    <a:pt x="12055" y="9153"/>
                  </a:lnTo>
                  <a:cubicBezTo>
                    <a:pt x="12033" y="9371"/>
                    <a:pt x="12376" y="9445"/>
                    <a:pt x="12643" y="9445"/>
                  </a:cubicBezTo>
                  <a:cubicBezTo>
                    <a:pt x="12765" y="9445"/>
                    <a:pt x="12872" y="9429"/>
                    <a:pt x="12920" y="9405"/>
                  </a:cubicBezTo>
                  <a:cubicBezTo>
                    <a:pt x="13238" y="9230"/>
                    <a:pt x="13424" y="8748"/>
                    <a:pt x="13511" y="8430"/>
                  </a:cubicBezTo>
                  <a:cubicBezTo>
                    <a:pt x="13708" y="7708"/>
                    <a:pt x="13720" y="6898"/>
                    <a:pt x="13369" y="6230"/>
                  </a:cubicBezTo>
                  <a:cubicBezTo>
                    <a:pt x="13304" y="6109"/>
                    <a:pt x="13205" y="5978"/>
                    <a:pt x="13073" y="5945"/>
                  </a:cubicBezTo>
                  <a:cubicBezTo>
                    <a:pt x="13043" y="5937"/>
                    <a:pt x="13014" y="5933"/>
                    <a:pt x="12985" y="5933"/>
                  </a:cubicBezTo>
                  <a:cubicBezTo>
                    <a:pt x="12833" y="5933"/>
                    <a:pt x="12693" y="6043"/>
                    <a:pt x="12591" y="6153"/>
                  </a:cubicBezTo>
                  <a:cubicBezTo>
                    <a:pt x="12362" y="6405"/>
                    <a:pt x="12209" y="6722"/>
                    <a:pt x="12165" y="7062"/>
                  </a:cubicBezTo>
                  <a:cubicBezTo>
                    <a:pt x="12175" y="5365"/>
                    <a:pt x="12351" y="3515"/>
                    <a:pt x="11552" y="1949"/>
                  </a:cubicBezTo>
                  <a:cubicBezTo>
                    <a:pt x="11256" y="1369"/>
                    <a:pt x="10796" y="931"/>
                    <a:pt x="10227" y="613"/>
                  </a:cubicBezTo>
                  <a:cubicBezTo>
                    <a:pt x="9459" y="190"/>
                    <a:pt x="8511" y="0"/>
                    <a:pt x="7587" y="0"/>
                  </a:cubicBezTo>
                  <a:close/>
                </a:path>
              </a:pathLst>
            </a:custGeom>
            <a:solidFill>
              <a:srgbClr val="FF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1"/>
            <p:cNvSpPr/>
            <p:nvPr/>
          </p:nvSpPr>
          <p:spPr>
            <a:xfrm>
              <a:off x="5615786" y="1825312"/>
              <a:ext cx="289598" cy="154940"/>
            </a:xfrm>
            <a:custGeom>
              <a:avLst/>
              <a:gdLst/>
              <a:ahLst/>
              <a:cxnLst/>
              <a:rect l="l" t="t" r="r" b="b"/>
              <a:pathLst>
                <a:path w="10052" h="5378" extrusionOk="0">
                  <a:moveTo>
                    <a:pt x="5453" y="1"/>
                  </a:moveTo>
                  <a:cubicBezTo>
                    <a:pt x="4709" y="1"/>
                    <a:pt x="3975" y="132"/>
                    <a:pt x="3362" y="351"/>
                  </a:cubicBezTo>
                  <a:cubicBezTo>
                    <a:pt x="1588" y="1008"/>
                    <a:pt x="296" y="2431"/>
                    <a:pt x="1" y="4304"/>
                  </a:cubicBezTo>
                  <a:lnTo>
                    <a:pt x="1" y="4315"/>
                  </a:lnTo>
                  <a:lnTo>
                    <a:pt x="1" y="4304"/>
                  </a:lnTo>
                  <a:cubicBezTo>
                    <a:pt x="296" y="2431"/>
                    <a:pt x="1588" y="1008"/>
                    <a:pt x="3362" y="351"/>
                  </a:cubicBezTo>
                  <a:cubicBezTo>
                    <a:pt x="3975" y="132"/>
                    <a:pt x="4709" y="1"/>
                    <a:pt x="5453" y="1"/>
                  </a:cubicBezTo>
                  <a:cubicBezTo>
                    <a:pt x="6384" y="1"/>
                    <a:pt x="7325" y="187"/>
                    <a:pt x="8092" y="614"/>
                  </a:cubicBezTo>
                  <a:cubicBezTo>
                    <a:pt x="8661" y="932"/>
                    <a:pt x="9121" y="1370"/>
                    <a:pt x="9417" y="1950"/>
                  </a:cubicBezTo>
                  <a:cubicBezTo>
                    <a:pt x="9953" y="3001"/>
                    <a:pt x="10052" y="4195"/>
                    <a:pt x="10052" y="5377"/>
                  </a:cubicBezTo>
                  <a:cubicBezTo>
                    <a:pt x="10052" y="4195"/>
                    <a:pt x="9953" y="3001"/>
                    <a:pt x="9417" y="1950"/>
                  </a:cubicBezTo>
                  <a:cubicBezTo>
                    <a:pt x="9121" y="1370"/>
                    <a:pt x="8661" y="932"/>
                    <a:pt x="8092" y="614"/>
                  </a:cubicBezTo>
                  <a:cubicBezTo>
                    <a:pt x="7325" y="187"/>
                    <a:pt x="6384" y="1"/>
                    <a:pt x="5453" y="1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1"/>
            <p:cNvSpPr/>
            <p:nvPr/>
          </p:nvSpPr>
          <p:spPr>
            <a:xfrm>
              <a:off x="5583922" y="1825312"/>
              <a:ext cx="363409" cy="329990"/>
            </a:xfrm>
            <a:custGeom>
              <a:avLst/>
              <a:gdLst/>
              <a:ahLst/>
              <a:cxnLst/>
              <a:rect l="l" t="t" r="r" b="b"/>
              <a:pathLst>
                <a:path w="12614" h="11454" extrusionOk="0">
                  <a:moveTo>
                    <a:pt x="11596" y="7555"/>
                  </a:moveTo>
                  <a:cubicBezTo>
                    <a:pt x="11574" y="7555"/>
                    <a:pt x="11552" y="7555"/>
                    <a:pt x="11530" y="7567"/>
                  </a:cubicBezTo>
                  <a:cubicBezTo>
                    <a:pt x="11497" y="7567"/>
                    <a:pt x="11475" y="7577"/>
                    <a:pt x="11465" y="7589"/>
                  </a:cubicBezTo>
                  <a:lnTo>
                    <a:pt x="11465" y="7589"/>
                  </a:lnTo>
                  <a:cubicBezTo>
                    <a:pt x="11475" y="7577"/>
                    <a:pt x="11497" y="7567"/>
                    <a:pt x="11530" y="7555"/>
                  </a:cubicBezTo>
                  <a:close/>
                  <a:moveTo>
                    <a:pt x="11596" y="7555"/>
                  </a:moveTo>
                  <a:cubicBezTo>
                    <a:pt x="11640" y="7556"/>
                    <a:pt x="11694" y="7567"/>
                    <a:pt x="11727" y="7577"/>
                  </a:cubicBezTo>
                  <a:cubicBezTo>
                    <a:pt x="11815" y="7621"/>
                    <a:pt x="11891" y="7676"/>
                    <a:pt x="11946" y="7764"/>
                  </a:cubicBezTo>
                  <a:cubicBezTo>
                    <a:pt x="11891" y="7687"/>
                    <a:pt x="11815" y="7621"/>
                    <a:pt x="11727" y="7589"/>
                  </a:cubicBezTo>
                  <a:cubicBezTo>
                    <a:pt x="11683" y="7567"/>
                    <a:pt x="11640" y="7556"/>
                    <a:pt x="11596" y="7555"/>
                  </a:cubicBezTo>
                  <a:close/>
                  <a:moveTo>
                    <a:pt x="11935" y="6592"/>
                  </a:moveTo>
                  <a:cubicBezTo>
                    <a:pt x="11957" y="6592"/>
                    <a:pt x="11978" y="6603"/>
                    <a:pt x="12000" y="6614"/>
                  </a:cubicBezTo>
                  <a:cubicBezTo>
                    <a:pt x="11978" y="6603"/>
                    <a:pt x="11957" y="6603"/>
                    <a:pt x="11935" y="6603"/>
                  </a:cubicBezTo>
                  <a:lnTo>
                    <a:pt x="11902" y="6603"/>
                  </a:lnTo>
                  <a:cubicBezTo>
                    <a:pt x="11891" y="6603"/>
                    <a:pt x="11880" y="6614"/>
                    <a:pt x="11869" y="6614"/>
                  </a:cubicBezTo>
                  <a:lnTo>
                    <a:pt x="11803" y="6647"/>
                  </a:lnTo>
                  <a:cubicBezTo>
                    <a:pt x="11781" y="6658"/>
                    <a:pt x="11760" y="6669"/>
                    <a:pt x="11749" y="6691"/>
                  </a:cubicBezTo>
                  <a:cubicBezTo>
                    <a:pt x="11683" y="6757"/>
                    <a:pt x="11640" y="6844"/>
                    <a:pt x="11606" y="6932"/>
                  </a:cubicBezTo>
                  <a:cubicBezTo>
                    <a:pt x="11562" y="7008"/>
                    <a:pt x="11530" y="7096"/>
                    <a:pt x="11508" y="7195"/>
                  </a:cubicBezTo>
                  <a:cubicBezTo>
                    <a:pt x="11464" y="7370"/>
                    <a:pt x="11431" y="7555"/>
                    <a:pt x="11421" y="7742"/>
                  </a:cubicBezTo>
                  <a:cubicBezTo>
                    <a:pt x="11409" y="7840"/>
                    <a:pt x="11399" y="7928"/>
                    <a:pt x="11399" y="8027"/>
                  </a:cubicBezTo>
                  <a:cubicBezTo>
                    <a:pt x="11387" y="8125"/>
                    <a:pt x="11387" y="8212"/>
                    <a:pt x="11409" y="8311"/>
                  </a:cubicBezTo>
                  <a:cubicBezTo>
                    <a:pt x="11409" y="8355"/>
                    <a:pt x="11421" y="8399"/>
                    <a:pt x="11431" y="8443"/>
                  </a:cubicBezTo>
                  <a:cubicBezTo>
                    <a:pt x="11442" y="8465"/>
                    <a:pt x="11442" y="8487"/>
                    <a:pt x="11453" y="8508"/>
                  </a:cubicBezTo>
                  <a:lnTo>
                    <a:pt x="11486" y="8574"/>
                  </a:lnTo>
                  <a:cubicBezTo>
                    <a:pt x="11497" y="8596"/>
                    <a:pt x="11508" y="8618"/>
                    <a:pt x="11519" y="8628"/>
                  </a:cubicBezTo>
                  <a:cubicBezTo>
                    <a:pt x="11530" y="8640"/>
                    <a:pt x="11530" y="8650"/>
                    <a:pt x="11541" y="8662"/>
                  </a:cubicBezTo>
                  <a:cubicBezTo>
                    <a:pt x="11552" y="8672"/>
                    <a:pt x="11552" y="8684"/>
                    <a:pt x="11562" y="8684"/>
                  </a:cubicBezTo>
                  <a:cubicBezTo>
                    <a:pt x="11574" y="8706"/>
                    <a:pt x="11596" y="8716"/>
                    <a:pt x="11618" y="8727"/>
                  </a:cubicBezTo>
                  <a:cubicBezTo>
                    <a:pt x="11640" y="8738"/>
                    <a:pt x="11661" y="8749"/>
                    <a:pt x="11683" y="8749"/>
                  </a:cubicBezTo>
                  <a:cubicBezTo>
                    <a:pt x="11705" y="8749"/>
                    <a:pt x="11727" y="8738"/>
                    <a:pt x="11738" y="8727"/>
                  </a:cubicBezTo>
                  <a:cubicBezTo>
                    <a:pt x="11760" y="8716"/>
                    <a:pt x="11771" y="8694"/>
                    <a:pt x="11781" y="8684"/>
                  </a:cubicBezTo>
                  <a:cubicBezTo>
                    <a:pt x="11815" y="8640"/>
                    <a:pt x="11837" y="8596"/>
                    <a:pt x="11858" y="8563"/>
                  </a:cubicBezTo>
                  <a:lnTo>
                    <a:pt x="11924" y="8431"/>
                  </a:lnTo>
                  <a:cubicBezTo>
                    <a:pt x="11946" y="8388"/>
                    <a:pt x="11957" y="8344"/>
                    <a:pt x="11978" y="8300"/>
                  </a:cubicBezTo>
                  <a:lnTo>
                    <a:pt x="12012" y="8169"/>
                  </a:lnTo>
                  <a:cubicBezTo>
                    <a:pt x="12022" y="8125"/>
                    <a:pt x="12022" y="8071"/>
                    <a:pt x="12022" y="8027"/>
                  </a:cubicBezTo>
                  <a:cubicBezTo>
                    <a:pt x="12022" y="8005"/>
                    <a:pt x="12022" y="7983"/>
                    <a:pt x="12012" y="7961"/>
                  </a:cubicBezTo>
                  <a:cubicBezTo>
                    <a:pt x="12012" y="7939"/>
                    <a:pt x="12012" y="7917"/>
                    <a:pt x="12000" y="7884"/>
                  </a:cubicBezTo>
                  <a:cubicBezTo>
                    <a:pt x="11990" y="7840"/>
                    <a:pt x="11968" y="7808"/>
                    <a:pt x="11946" y="7764"/>
                  </a:cubicBezTo>
                  <a:lnTo>
                    <a:pt x="11946" y="7764"/>
                  </a:lnTo>
                  <a:cubicBezTo>
                    <a:pt x="11978" y="7796"/>
                    <a:pt x="11990" y="7840"/>
                    <a:pt x="12012" y="7884"/>
                  </a:cubicBezTo>
                  <a:cubicBezTo>
                    <a:pt x="12012" y="7906"/>
                    <a:pt x="12022" y="7928"/>
                    <a:pt x="12022" y="7961"/>
                  </a:cubicBezTo>
                  <a:cubicBezTo>
                    <a:pt x="12022" y="7983"/>
                    <a:pt x="12022" y="8005"/>
                    <a:pt x="12034" y="8027"/>
                  </a:cubicBezTo>
                  <a:cubicBezTo>
                    <a:pt x="12034" y="8071"/>
                    <a:pt x="12022" y="8125"/>
                    <a:pt x="12022" y="8169"/>
                  </a:cubicBezTo>
                  <a:lnTo>
                    <a:pt x="11990" y="8300"/>
                  </a:lnTo>
                  <a:cubicBezTo>
                    <a:pt x="11968" y="8355"/>
                    <a:pt x="11957" y="8399"/>
                    <a:pt x="11935" y="8431"/>
                  </a:cubicBezTo>
                  <a:lnTo>
                    <a:pt x="11869" y="8563"/>
                  </a:lnTo>
                  <a:cubicBezTo>
                    <a:pt x="11847" y="8607"/>
                    <a:pt x="11825" y="8640"/>
                    <a:pt x="11793" y="8684"/>
                  </a:cubicBezTo>
                  <a:cubicBezTo>
                    <a:pt x="11781" y="8706"/>
                    <a:pt x="11771" y="8727"/>
                    <a:pt x="11749" y="8738"/>
                  </a:cubicBezTo>
                  <a:cubicBezTo>
                    <a:pt x="11727" y="8749"/>
                    <a:pt x="11705" y="8760"/>
                    <a:pt x="11683" y="8760"/>
                  </a:cubicBezTo>
                  <a:cubicBezTo>
                    <a:pt x="11650" y="8760"/>
                    <a:pt x="11628" y="8749"/>
                    <a:pt x="11606" y="8738"/>
                  </a:cubicBezTo>
                  <a:cubicBezTo>
                    <a:pt x="11584" y="8727"/>
                    <a:pt x="11574" y="8716"/>
                    <a:pt x="11552" y="8694"/>
                  </a:cubicBezTo>
                  <a:lnTo>
                    <a:pt x="11530" y="8672"/>
                  </a:lnTo>
                  <a:cubicBezTo>
                    <a:pt x="11519" y="8662"/>
                    <a:pt x="11519" y="8650"/>
                    <a:pt x="11508" y="8640"/>
                  </a:cubicBezTo>
                  <a:cubicBezTo>
                    <a:pt x="11497" y="8618"/>
                    <a:pt x="11486" y="8596"/>
                    <a:pt x="11475" y="8585"/>
                  </a:cubicBezTo>
                  <a:lnTo>
                    <a:pt x="11442" y="8519"/>
                  </a:lnTo>
                  <a:cubicBezTo>
                    <a:pt x="11431" y="8497"/>
                    <a:pt x="11421" y="8475"/>
                    <a:pt x="11421" y="8443"/>
                  </a:cubicBezTo>
                  <a:lnTo>
                    <a:pt x="11387" y="8311"/>
                  </a:lnTo>
                  <a:cubicBezTo>
                    <a:pt x="11377" y="8212"/>
                    <a:pt x="11377" y="8125"/>
                    <a:pt x="11377" y="8027"/>
                  </a:cubicBezTo>
                  <a:cubicBezTo>
                    <a:pt x="11387" y="7928"/>
                    <a:pt x="11399" y="7840"/>
                    <a:pt x="11399" y="7742"/>
                  </a:cubicBezTo>
                  <a:cubicBezTo>
                    <a:pt x="11421" y="7555"/>
                    <a:pt x="11453" y="7370"/>
                    <a:pt x="11497" y="7183"/>
                  </a:cubicBezTo>
                  <a:cubicBezTo>
                    <a:pt x="11519" y="7096"/>
                    <a:pt x="11552" y="7008"/>
                    <a:pt x="11596" y="6920"/>
                  </a:cubicBezTo>
                  <a:cubicBezTo>
                    <a:pt x="11628" y="6833"/>
                    <a:pt x="11672" y="6757"/>
                    <a:pt x="11749" y="6680"/>
                  </a:cubicBezTo>
                  <a:cubicBezTo>
                    <a:pt x="11760" y="6669"/>
                    <a:pt x="11781" y="6658"/>
                    <a:pt x="11803" y="6636"/>
                  </a:cubicBezTo>
                  <a:cubicBezTo>
                    <a:pt x="11815" y="6625"/>
                    <a:pt x="11837" y="6614"/>
                    <a:pt x="11858" y="6603"/>
                  </a:cubicBezTo>
                  <a:lnTo>
                    <a:pt x="11902" y="6603"/>
                  </a:lnTo>
                  <a:cubicBezTo>
                    <a:pt x="11913" y="6592"/>
                    <a:pt x="11924" y="6592"/>
                    <a:pt x="11935" y="6592"/>
                  </a:cubicBezTo>
                  <a:close/>
                  <a:moveTo>
                    <a:pt x="745" y="7863"/>
                  </a:moveTo>
                  <a:lnTo>
                    <a:pt x="745" y="7863"/>
                  </a:lnTo>
                  <a:cubicBezTo>
                    <a:pt x="657" y="8059"/>
                    <a:pt x="570" y="8268"/>
                    <a:pt x="526" y="8475"/>
                  </a:cubicBezTo>
                  <a:cubicBezTo>
                    <a:pt x="504" y="8585"/>
                    <a:pt x="482" y="8694"/>
                    <a:pt x="482" y="8804"/>
                  </a:cubicBezTo>
                  <a:cubicBezTo>
                    <a:pt x="482" y="8694"/>
                    <a:pt x="494" y="8585"/>
                    <a:pt x="516" y="8475"/>
                  </a:cubicBezTo>
                  <a:cubicBezTo>
                    <a:pt x="570" y="8256"/>
                    <a:pt x="657" y="8059"/>
                    <a:pt x="745" y="7863"/>
                  </a:cubicBezTo>
                  <a:close/>
                  <a:moveTo>
                    <a:pt x="285" y="7151"/>
                  </a:moveTo>
                  <a:cubicBezTo>
                    <a:pt x="341" y="7161"/>
                    <a:pt x="384" y="7195"/>
                    <a:pt x="428" y="7238"/>
                  </a:cubicBezTo>
                  <a:cubicBezTo>
                    <a:pt x="461" y="7271"/>
                    <a:pt x="504" y="7315"/>
                    <a:pt x="526" y="7370"/>
                  </a:cubicBezTo>
                  <a:cubicBezTo>
                    <a:pt x="560" y="7414"/>
                    <a:pt x="581" y="7457"/>
                    <a:pt x="614" y="7512"/>
                  </a:cubicBezTo>
                  <a:cubicBezTo>
                    <a:pt x="811" y="7895"/>
                    <a:pt x="964" y="8322"/>
                    <a:pt x="1063" y="8749"/>
                  </a:cubicBezTo>
                  <a:cubicBezTo>
                    <a:pt x="1074" y="8859"/>
                    <a:pt x="1096" y="8968"/>
                    <a:pt x="1074" y="9078"/>
                  </a:cubicBezTo>
                  <a:cubicBezTo>
                    <a:pt x="1063" y="9187"/>
                    <a:pt x="1019" y="9297"/>
                    <a:pt x="954" y="9384"/>
                  </a:cubicBezTo>
                  <a:cubicBezTo>
                    <a:pt x="910" y="9428"/>
                    <a:pt x="866" y="9461"/>
                    <a:pt x="811" y="9482"/>
                  </a:cubicBezTo>
                  <a:cubicBezTo>
                    <a:pt x="800" y="9482"/>
                    <a:pt x="778" y="9494"/>
                    <a:pt x="767" y="9494"/>
                  </a:cubicBezTo>
                  <a:cubicBezTo>
                    <a:pt x="757" y="9494"/>
                    <a:pt x="745" y="9482"/>
                    <a:pt x="735" y="9482"/>
                  </a:cubicBezTo>
                  <a:cubicBezTo>
                    <a:pt x="701" y="9472"/>
                    <a:pt x="680" y="9450"/>
                    <a:pt x="669" y="9428"/>
                  </a:cubicBezTo>
                  <a:cubicBezTo>
                    <a:pt x="592" y="9341"/>
                    <a:pt x="548" y="9242"/>
                    <a:pt x="516" y="9132"/>
                  </a:cubicBezTo>
                  <a:cubicBezTo>
                    <a:pt x="494" y="9023"/>
                    <a:pt x="472" y="8913"/>
                    <a:pt x="482" y="8804"/>
                  </a:cubicBezTo>
                  <a:lnTo>
                    <a:pt x="482" y="8804"/>
                  </a:lnTo>
                  <a:cubicBezTo>
                    <a:pt x="482" y="8913"/>
                    <a:pt x="504" y="9023"/>
                    <a:pt x="526" y="9132"/>
                  </a:cubicBezTo>
                  <a:cubicBezTo>
                    <a:pt x="560" y="9231"/>
                    <a:pt x="603" y="9329"/>
                    <a:pt x="669" y="9417"/>
                  </a:cubicBezTo>
                  <a:cubicBezTo>
                    <a:pt x="691" y="9439"/>
                    <a:pt x="713" y="9461"/>
                    <a:pt x="735" y="9472"/>
                  </a:cubicBezTo>
                  <a:lnTo>
                    <a:pt x="811" y="9472"/>
                  </a:lnTo>
                  <a:cubicBezTo>
                    <a:pt x="855" y="9450"/>
                    <a:pt x="898" y="9417"/>
                    <a:pt x="942" y="9373"/>
                  </a:cubicBezTo>
                  <a:cubicBezTo>
                    <a:pt x="1008" y="9297"/>
                    <a:pt x="1052" y="9187"/>
                    <a:pt x="1063" y="9078"/>
                  </a:cubicBezTo>
                  <a:cubicBezTo>
                    <a:pt x="1074" y="8968"/>
                    <a:pt x="1063" y="8859"/>
                    <a:pt x="1041" y="8749"/>
                  </a:cubicBezTo>
                  <a:cubicBezTo>
                    <a:pt x="954" y="8322"/>
                    <a:pt x="800" y="7906"/>
                    <a:pt x="603" y="7512"/>
                  </a:cubicBezTo>
                  <a:cubicBezTo>
                    <a:pt x="570" y="7468"/>
                    <a:pt x="548" y="7414"/>
                    <a:pt x="516" y="7370"/>
                  </a:cubicBezTo>
                  <a:cubicBezTo>
                    <a:pt x="494" y="7326"/>
                    <a:pt x="461" y="7282"/>
                    <a:pt x="417" y="7238"/>
                  </a:cubicBezTo>
                  <a:cubicBezTo>
                    <a:pt x="384" y="7205"/>
                    <a:pt x="341" y="7173"/>
                    <a:pt x="285" y="7161"/>
                  </a:cubicBezTo>
                  <a:cubicBezTo>
                    <a:pt x="263" y="7151"/>
                    <a:pt x="242" y="7151"/>
                    <a:pt x="231" y="7151"/>
                  </a:cubicBezTo>
                  <a:close/>
                  <a:moveTo>
                    <a:pt x="319" y="7129"/>
                  </a:moveTo>
                  <a:cubicBezTo>
                    <a:pt x="297" y="7129"/>
                    <a:pt x="263" y="7129"/>
                    <a:pt x="231" y="7139"/>
                  </a:cubicBezTo>
                  <a:lnTo>
                    <a:pt x="220" y="7151"/>
                  </a:lnTo>
                  <a:lnTo>
                    <a:pt x="198" y="7151"/>
                  </a:lnTo>
                  <a:cubicBezTo>
                    <a:pt x="23" y="7238"/>
                    <a:pt x="1" y="7512"/>
                    <a:pt x="23" y="7720"/>
                  </a:cubicBezTo>
                  <a:cubicBezTo>
                    <a:pt x="78" y="8278"/>
                    <a:pt x="253" y="8837"/>
                    <a:pt x="516" y="9341"/>
                  </a:cubicBezTo>
                  <a:cubicBezTo>
                    <a:pt x="581" y="9461"/>
                    <a:pt x="680" y="9603"/>
                    <a:pt x="822" y="9603"/>
                  </a:cubicBezTo>
                  <a:lnTo>
                    <a:pt x="833" y="9603"/>
                  </a:lnTo>
                  <a:cubicBezTo>
                    <a:pt x="976" y="9592"/>
                    <a:pt x="1063" y="9428"/>
                    <a:pt x="1117" y="9297"/>
                  </a:cubicBezTo>
                  <a:cubicBezTo>
                    <a:pt x="1183" y="9132"/>
                    <a:pt x="1249" y="8957"/>
                    <a:pt x="1315" y="8782"/>
                  </a:cubicBezTo>
                  <a:cubicBezTo>
                    <a:pt x="1293" y="8519"/>
                    <a:pt x="1260" y="8246"/>
                    <a:pt x="1216" y="7983"/>
                  </a:cubicBezTo>
                  <a:lnTo>
                    <a:pt x="1216" y="8049"/>
                  </a:lnTo>
                  <a:cubicBezTo>
                    <a:pt x="1107" y="7742"/>
                    <a:pt x="910" y="7479"/>
                    <a:pt x="658" y="7271"/>
                  </a:cubicBezTo>
                  <a:cubicBezTo>
                    <a:pt x="560" y="7195"/>
                    <a:pt x="439" y="7129"/>
                    <a:pt x="319" y="7129"/>
                  </a:cubicBezTo>
                  <a:close/>
                  <a:moveTo>
                    <a:pt x="6559" y="1"/>
                  </a:moveTo>
                  <a:cubicBezTo>
                    <a:pt x="5815" y="1"/>
                    <a:pt x="5081" y="132"/>
                    <a:pt x="4468" y="351"/>
                  </a:cubicBezTo>
                  <a:cubicBezTo>
                    <a:pt x="2694" y="1008"/>
                    <a:pt x="1402" y="2431"/>
                    <a:pt x="1107" y="4304"/>
                  </a:cubicBezTo>
                  <a:lnTo>
                    <a:pt x="1107" y="4315"/>
                  </a:lnTo>
                  <a:cubicBezTo>
                    <a:pt x="942" y="5388"/>
                    <a:pt x="1151" y="6395"/>
                    <a:pt x="1205" y="7435"/>
                  </a:cubicBezTo>
                  <a:cubicBezTo>
                    <a:pt x="1348" y="7665"/>
                    <a:pt x="1468" y="7917"/>
                    <a:pt x="1567" y="8169"/>
                  </a:cubicBezTo>
                  <a:cubicBezTo>
                    <a:pt x="1632" y="7983"/>
                    <a:pt x="1709" y="7796"/>
                    <a:pt x="1786" y="7621"/>
                  </a:cubicBezTo>
                  <a:cubicBezTo>
                    <a:pt x="1950" y="7195"/>
                    <a:pt x="2114" y="6757"/>
                    <a:pt x="2037" y="6307"/>
                  </a:cubicBezTo>
                  <a:cubicBezTo>
                    <a:pt x="1961" y="5859"/>
                    <a:pt x="1621" y="5410"/>
                    <a:pt x="1774" y="4983"/>
                  </a:cubicBezTo>
                  <a:lnTo>
                    <a:pt x="1830" y="4983"/>
                  </a:lnTo>
                  <a:cubicBezTo>
                    <a:pt x="3012" y="4983"/>
                    <a:pt x="4063" y="3779"/>
                    <a:pt x="3877" y="2607"/>
                  </a:cubicBezTo>
                  <a:lnTo>
                    <a:pt x="3877" y="2607"/>
                  </a:lnTo>
                  <a:cubicBezTo>
                    <a:pt x="4216" y="2848"/>
                    <a:pt x="4621" y="2968"/>
                    <a:pt x="5037" y="2968"/>
                  </a:cubicBezTo>
                  <a:cubicBezTo>
                    <a:pt x="5322" y="2968"/>
                    <a:pt x="5606" y="2913"/>
                    <a:pt x="5869" y="2793"/>
                  </a:cubicBezTo>
                  <a:cubicBezTo>
                    <a:pt x="6078" y="3078"/>
                    <a:pt x="6450" y="3209"/>
                    <a:pt x="6800" y="3209"/>
                  </a:cubicBezTo>
                  <a:cubicBezTo>
                    <a:pt x="6866" y="3209"/>
                    <a:pt x="6920" y="3209"/>
                    <a:pt x="6975" y="3198"/>
                  </a:cubicBezTo>
                  <a:cubicBezTo>
                    <a:pt x="7391" y="3154"/>
                    <a:pt x="7764" y="2957"/>
                    <a:pt x="8136" y="2771"/>
                  </a:cubicBezTo>
                  <a:lnTo>
                    <a:pt x="8136" y="2771"/>
                  </a:lnTo>
                  <a:cubicBezTo>
                    <a:pt x="8015" y="3088"/>
                    <a:pt x="8234" y="3450"/>
                    <a:pt x="8541" y="3592"/>
                  </a:cubicBezTo>
                  <a:cubicBezTo>
                    <a:pt x="8738" y="3691"/>
                    <a:pt x="8957" y="3713"/>
                    <a:pt x="9176" y="3713"/>
                  </a:cubicBezTo>
                  <a:cubicBezTo>
                    <a:pt x="9297" y="3713"/>
                    <a:pt x="9417" y="3702"/>
                    <a:pt x="9537" y="3702"/>
                  </a:cubicBezTo>
                  <a:cubicBezTo>
                    <a:pt x="9165" y="4282"/>
                    <a:pt x="9625" y="5180"/>
                    <a:pt x="10314" y="5234"/>
                  </a:cubicBezTo>
                  <a:cubicBezTo>
                    <a:pt x="10282" y="6844"/>
                    <a:pt x="10227" y="8465"/>
                    <a:pt x="10161" y="10074"/>
                  </a:cubicBezTo>
                  <a:cubicBezTo>
                    <a:pt x="10151" y="10249"/>
                    <a:pt x="10095" y="10479"/>
                    <a:pt x="9920" y="10479"/>
                  </a:cubicBezTo>
                  <a:lnTo>
                    <a:pt x="9910" y="10479"/>
                  </a:lnTo>
                  <a:cubicBezTo>
                    <a:pt x="9789" y="10479"/>
                    <a:pt x="9701" y="10358"/>
                    <a:pt x="9647" y="10238"/>
                  </a:cubicBezTo>
                  <a:cubicBezTo>
                    <a:pt x="9438" y="9855"/>
                    <a:pt x="9231" y="9472"/>
                    <a:pt x="9034" y="9088"/>
                  </a:cubicBezTo>
                  <a:cubicBezTo>
                    <a:pt x="8902" y="8847"/>
                    <a:pt x="8760" y="8607"/>
                    <a:pt x="8552" y="8431"/>
                  </a:cubicBezTo>
                  <a:cubicBezTo>
                    <a:pt x="8387" y="8300"/>
                    <a:pt x="8180" y="8234"/>
                    <a:pt x="7961" y="8234"/>
                  </a:cubicBezTo>
                  <a:cubicBezTo>
                    <a:pt x="7807" y="8234"/>
                    <a:pt x="7643" y="8278"/>
                    <a:pt x="7501" y="8344"/>
                  </a:cubicBezTo>
                  <a:cubicBezTo>
                    <a:pt x="7643" y="8355"/>
                    <a:pt x="7774" y="8399"/>
                    <a:pt x="7917" y="8465"/>
                  </a:cubicBezTo>
                  <a:cubicBezTo>
                    <a:pt x="8399" y="8694"/>
                    <a:pt x="8793" y="9198"/>
                    <a:pt x="8727" y="9723"/>
                  </a:cubicBezTo>
                  <a:cubicBezTo>
                    <a:pt x="8771" y="9680"/>
                    <a:pt x="8825" y="9658"/>
                    <a:pt x="8880" y="9658"/>
                  </a:cubicBezTo>
                  <a:cubicBezTo>
                    <a:pt x="8957" y="9658"/>
                    <a:pt x="9044" y="9691"/>
                    <a:pt x="9099" y="9745"/>
                  </a:cubicBezTo>
                  <a:cubicBezTo>
                    <a:pt x="9198" y="9844"/>
                    <a:pt x="9241" y="9986"/>
                    <a:pt x="9275" y="10117"/>
                  </a:cubicBezTo>
                  <a:cubicBezTo>
                    <a:pt x="9373" y="10555"/>
                    <a:pt x="9438" y="11005"/>
                    <a:pt x="9460" y="11453"/>
                  </a:cubicBezTo>
                  <a:cubicBezTo>
                    <a:pt x="9482" y="11300"/>
                    <a:pt x="9504" y="11125"/>
                    <a:pt x="9625" y="11015"/>
                  </a:cubicBezTo>
                  <a:cubicBezTo>
                    <a:pt x="9679" y="10971"/>
                    <a:pt x="9734" y="10950"/>
                    <a:pt x="9800" y="10950"/>
                  </a:cubicBezTo>
                  <a:cubicBezTo>
                    <a:pt x="9920" y="10950"/>
                    <a:pt x="10041" y="11027"/>
                    <a:pt x="10151" y="11070"/>
                  </a:cubicBezTo>
                  <a:cubicBezTo>
                    <a:pt x="10523" y="10555"/>
                    <a:pt x="10523" y="9910"/>
                    <a:pt x="10555" y="9297"/>
                  </a:cubicBezTo>
                  <a:cubicBezTo>
                    <a:pt x="10577" y="9012"/>
                    <a:pt x="10577" y="8727"/>
                    <a:pt x="10610" y="8431"/>
                  </a:cubicBezTo>
                  <a:cubicBezTo>
                    <a:pt x="10665" y="7884"/>
                    <a:pt x="10829" y="7337"/>
                    <a:pt x="11081" y="6833"/>
                  </a:cubicBezTo>
                  <a:cubicBezTo>
                    <a:pt x="11092" y="7665"/>
                    <a:pt x="11114" y="8497"/>
                    <a:pt x="11114" y="9329"/>
                  </a:cubicBezTo>
                  <a:cubicBezTo>
                    <a:pt x="11223" y="9417"/>
                    <a:pt x="11431" y="9450"/>
                    <a:pt x="11606" y="9450"/>
                  </a:cubicBezTo>
                  <a:cubicBezTo>
                    <a:pt x="11727" y="9450"/>
                    <a:pt x="11837" y="9428"/>
                    <a:pt x="11891" y="9406"/>
                  </a:cubicBezTo>
                  <a:cubicBezTo>
                    <a:pt x="12209" y="9231"/>
                    <a:pt x="12395" y="8749"/>
                    <a:pt x="12482" y="8431"/>
                  </a:cubicBezTo>
                  <a:cubicBezTo>
                    <a:pt x="12570" y="8114"/>
                    <a:pt x="12614" y="7774"/>
                    <a:pt x="12614" y="7446"/>
                  </a:cubicBezTo>
                  <a:cubicBezTo>
                    <a:pt x="12614" y="7282"/>
                    <a:pt x="12603" y="7118"/>
                    <a:pt x="12581" y="6964"/>
                  </a:cubicBezTo>
                  <a:cubicBezTo>
                    <a:pt x="12570" y="6920"/>
                    <a:pt x="12559" y="6877"/>
                    <a:pt x="12559" y="6844"/>
                  </a:cubicBezTo>
                  <a:cubicBezTo>
                    <a:pt x="12515" y="6636"/>
                    <a:pt x="12438" y="6428"/>
                    <a:pt x="12340" y="6231"/>
                  </a:cubicBezTo>
                  <a:cubicBezTo>
                    <a:pt x="12275" y="6110"/>
                    <a:pt x="12176" y="5979"/>
                    <a:pt x="12044" y="5946"/>
                  </a:cubicBezTo>
                  <a:cubicBezTo>
                    <a:pt x="12012" y="5935"/>
                    <a:pt x="11990" y="5935"/>
                    <a:pt x="11968" y="5935"/>
                  </a:cubicBezTo>
                  <a:cubicBezTo>
                    <a:pt x="11815" y="5935"/>
                    <a:pt x="11661" y="6045"/>
                    <a:pt x="11562" y="6154"/>
                  </a:cubicBezTo>
                  <a:cubicBezTo>
                    <a:pt x="11333" y="6406"/>
                    <a:pt x="11180" y="6723"/>
                    <a:pt x="11136" y="7063"/>
                  </a:cubicBezTo>
                  <a:cubicBezTo>
                    <a:pt x="11136" y="6516"/>
                    <a:pt x="11158" y="5946"/>
                    <a:pt x="11158" y="5377"/>
                  </a:cubicBezTo>
                  <a:cubicBezTo>
                    <a:pt x="11158" y="4195"/>
                    <a:pt x="11059" y="3001"/>
                    <a:pt x="10523" y="1950"/>
                  </a:cubicBezTo>
                  <a:cubicBezTo>
                    <a:pt x="10227" y="1370"/>
                    <a:pt x="9767" y="932"/>
                    <a:pt x="9198" y="614"/>
                  </a:cubicBezTo>
                  <a:cubicBezTo>
                    <a:pt x="8431" y="187"/>
                    <a:pt x="7490" y="1"/>
                    <a:pt x="6559" y="1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1"/>
            <p:cNvSpPr/>
            <p:nvPr/>
          </p:nvSpPr>
          <p:spPr>
            <a:xfrm>
              <a:off x="5705673" y="2303846"/>
              <a:ext cx="92134" cy="60904"/>
            </a:xfrm>
            <a:custGeom>
              <a:avLst/>
              <a:gdLst/>
              <a:ahLst/>
              <a:cxnLst/>
              <a:rect l="l" t="t" r="r" b="b"/>
              <a:pathLst>
                <a:path w="3198" h="2114" extrusionOk="0">
                  <a:moveTo>
                    <a:pt x="1348" y="0"/>
                  </a:moveTo>
                  <a:cubicBezTo>
                    <a:pt x="1161" y="570"/>
                    <a:pt x="658" y="668"/>
                    <a:pt x="154" y="942"/>
                  </a:cubicBezTo>
                  <a:cubicBezTo>
                    <a:pt x="100" y="974"/>
                    <a:pt x="34" y="1008"/>
                    <a:pt x="12" y="1062"/>
                  </a:cubicBezTo>
                  <a:cubicBezTo>
                    <a:pt x="1" y="1084"/>
                    <a:pt x="1" y="1106"/>
                    <a:pt x="1" y="1128"/>
                  </a:cubicBezTo>
                  <a:cubicBezTo>
                    <a:pt x="1" y="1215"/>
                    <a:pt x="56" y="1292"/>
                    <a:pt x="122" y="1358"/>
                  </a:cubicBezTo>
                  <a:cubicBezTo>
                    <a:pt x="417" y="1675"/>
                    <a:pt x="833" y="1872"/>
                    <a:pt x="1260" y="1982"/>
                  </a:cubicBezTo>
                  <a:cubicBezTo>
                    <a:pt x="1698" y="2081"/>
                    <a:pt x="2136" y="2103"/>
                    <a:pt x="2585" y="2113"/>
                  </a:cubicBezTo>
                  <a:lnTo>
                    <a:pt x="2662" y="2113"/>
                  </a:lnTo>
                  <a:cubicBezTo>
                    <a:pt x="2826" y="2113"/>
                    <a:pt x="3012" y="2103"/>
                    <a:pt x="3198" y="2069"/>
                  </a:cubicBezTo>
                  <a:cubicBezTo>
                    <a:pt x="3023" y="1807"/>
                    <a:pt x="2859" y="1533"/>
                    <a:pt x="2684" y="1271"/>
                  </a:cubicBezTo>
                  <a:cubicBezTo>
                    <a:pt x="2530" y="1030"/>
                    <a:pt x="2377" y="789"/>
                    <a:pt x="2169" y="602"/>
                  </a:cubicBezTo>
                  <a:cubicBezTo>
                    <a:pt x="1917" y="373"/>
                    <a:pt x="1633" y="186"/>
                    <a:pt x="1348" y="0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1"/>
            <p:cNvSpPr/>
            <p:nvPr/>
          </p:nvSpPr>
          <p:spPr>
            <a:xfrm>
              <a:off x="5615469" y="2022142"/>
              <a:ext cx="290549" cy="230019"/>
            </a:xfrm>
            <a:custGeom>
              <a:avLst/>
              <a:gdLst/>
              <a:ahLst/>
              <a:cxnLst/>
              <a:rect l="l" t="t" r="r" b="b"/>
              <a:pathLst>
                <a:path w="10085" h="7984" extrusionOk="0">
                  <a:moveTo>
                    <a:pt x="9986" y="1"/>
                  </a:moveTo>
                  <a:cubicBezTo>
                    <a:pt x="9734" y="505"/>
                    <a:pt x="9570" y="1052"/>
                    <a:pt x="9515" y="1599"/>
                  </a:cubicBezTo>
                  <a:cubicBezTo>
                    <a:pt x="9482" y="1895"/>
                    <a:pt x="9482" y="2180"/>
                    <a:pt x="9460" y="2465"/>
                  </a:cubicBezTo>
                  <a:cubicBezTo>
                    <a:pt x="9428" y="3078"/>
                    <a:pt x="9428" y="3723"/>
                    <a:pt x="9056" y="4238"/>
                  </a:cubicBezTo>
                  <a:cubicBezTo>
                    <a:pt x="8946" y="4187"/>
                    <a:pt x="8823" y="4112"/>
                    <a:pt x="8704" y="4112"/>
                  </a:cubicBezTo>
                  <a:cubicBezTo>
                    <a:pt x="8644" y="4112"/>
                    <a:pt x="8585" y="4132"/>
                    <a:pt x="8530" y="4183"/>
                  </a:cubicBezTo>
                  <a:cubicBezTo>
                    <a:pt x="8409" y="4293"/>
                    <a:pt x="8387" y="4468"/>
                    <a:pt x="8365" y="4621"/>
                  </a:cubicBezTo>
                  <a:cubicBezTo>
                    <a:pt x="8343" y="4173"/>
                    <a:pt x="8278" y="3723"/>
                    <a:pt x="8180" y="3285"/>
                  </a:cubicBezTo>
                  <a:cubicBezTo>
                    <a:pt x="8146" y="3154"/>
                    <a:pt x="8103" y="3012"/>
                    <a:pt x="8004" y="2913"/>
                  </a:cubicBezTo>
                  <a:cubicBezTo>
                    <a:pt x="7948" y="2863"/>
                    <a:pt x="7867" y="2831"/>
                    <a:pt x="7789" y="2831"/>
                  </a:cubicBezTo>
                  <a:cubicBezTo>
                    <a:pt x="7731" y="2831"/>
                    <a:pt x="7674" y="2849"/>
                    <a:pt x="7632" y="2891"/>
                  </a:cubicBezTo>
                  <a:cubicBezTo>
                    <a:pt x="7698" y="2366"/>
                    <a:pt x="7304" y="1862"/>
                    <a:pt x="6822" y="1633"/>
                  </a:cubicBezTo>
                  <a:cubicBezTo>
                    <a:pt x="6635" y="1551"/>
                    <a:pt x="6460" y="1506"/>
                    <a:pt x="6271" y="1506"/>
                  </a:cubicBezTo>
                  <a:cubicBezTo>
                    <a:pt x="6205" y="1506"/>
                    <a:pt x="6137" y="1512"/>
                    <a:pt x="6066" y="1523"/>
                  </a:cubicBezTo>
                  <a:cubicBezTo>
                    <a:pt x="6000" y="1534"/>
                    <a:pt x="5343" y="1840"/>
                    <a:pt x="5387" y="1874"/>
                  </a:cubicBezTo>
                  <a:cubicBezTo>
                    <a:pt x="5121" y="1679"/>
                    <a:pt x="4829" y="1583"/>
                    <a:pt x="4537" y="1583"/>
                  </a:cubicBezTo>
                  <a:cubicBezTo>
                    <a:pt x="4254" y="1583"/>
                    <a:pt x="3971" y="1673"/>
                    <a:pt x="3713" y="1852"/>
                  </a:cubicBezTo>
                  <a:cubicBezTo>
                    <a:pt x="3472" y="2027"/>
                    <a:pt x="2793" y="2563"/>
                    <a:pt x="3209" y="2869"/>
                  </a:cubicBezTo>
                  <a:cubicBezTo>
                    <a:pt x="3164" y="2849"/>
                    <a:pt x="3118" y="2839"/>
                    <a:pt x="3074" y="2839"/>
                  </a:cubicBezTo>
                  <a:cubicBezTo>
                    <a:pt x="2858" y="2839"/>
                    <a:pt x="2663" y="3055"/>
                    <a:pt x="2618" y="3264"/>
                  </a:cubicBezTo>
                  <a:cubicBezTo>
                    <a:pt x="2563" y="3538"/>
                    <a:pt x="2628" y="3822"/>
                    <a:pt x="2584" y="4107"/>
                  </a:cubicBezTo>
                  <a:cubicBezTo>
                    <a:pt x="2503" y="3935"/>
                    <a:pt x="2325" y="3830"/>
                    <a:pt x="2148" y="3830"/>
                  </a:cubicBezTo>
                  <a:cubicBezTo>
                    <a:pt x="2110" y="3830"/>
                    <a:pt x="2073" y="3835"/>
                    <a:pt x="2037" y="3844"/>
                  </a:cubicBezTo>
                  <a:cubicBezTo>
                    <a:pt x="1818" y="3899"/>
                    <a:pt x="1665" y="4118"/>
                    <a:pt x="1687" y="4337"/>
                  </a:cubicBezTo>
                  <a:cubicBezTo>
                    <a:pt x="1380" y="4282"/>
                    <a:pt x="1151" y="4030"/>
                    <a:pt x="1019" y="3735"/>
                  </a:cubicBezTo>
                  <a:cubicBezTo>
                    <a:pt x="997" y="3702"/>
                    <a:pt x="986" y="3669"/>
                    <a:pt x="975" y="3636"/>
                  </a:cubicBezTo>
                  <a:cubicBezTo>
                    <a:pt x="855" y="3307"/>
                    <a:pt x="844" y="2947"/>
                    <a:pt x="800" y="2607"/>
                  </a:cubicBezTo>
                  <a:cubicBezTo>
                    <a:pt x="701" y="1830"/>
                    <a:pt x="428" y="1074"/>
                    <a:pt x="1" y="417"/>
                  </a:cubicBezTo>
                  <a:lnTo>
                    <a:pt x="1" y="417"/>
                  </a:lnTo>
                  <a:cubicBezTo>
                    <a:pt x="307" y="1906"/>
                    <a:pt x="297" y="3472"/>
                    <a:pt x="450" y="4983"/>
                  </a:cubicBezTo>
                  <a:cubicBezTo>
                    <a:pt x="482" y="5311"/>
                    <a:pt x="537" y="5662"/>
                    <a:pt x="778" y="5869"/>
                  </a:cubicBezTo>
                  <a:cubicBezTo>
                    <a:pt x="855" y="5935"/>
                    <a:pt x="942" y="5979"/>
                    <a:pt x="1008" y="6056"/>
                  </a:cubicBezTo>
                  <a:cubicBezTo>
                    <a:pt x="1117" y="6176"/>
                    <a:pt x="1139" y="6341"/>
                    <a:pt x="1194" y="6482"/>
                  </a:cubicBezTo>
                  <a:cubicBezTo>
                    <a:pt x="1322" y="6824"/>
                    <a:pt x="1696" y="7039"/>
                    <a:pt x="2060" y="7039"/>
                  </a:cubicBezTo>
                  <a:cubicBezTo>
                    <a:pt x="2197" y="7039"/>
                    <a:pt x="2333" y="7008"/>
                    <a:pt x="2453" y="6942"/>
                  </a:cubicBezTo>
                  <a:cubicBezTo>
                    <a:pt x="2507" y="7320"/>
                    <a:pt x="2887" y="7610"/>
                    <a:pt x="3263" y="7610"/>
                  </a:cubicBezTo>
                  <a:cubicBezTo>
                    <a:pt x="3345" y="7610"/>
                    <a:pt x="3426" y="7596"/>
                    <a:pt x="3504" y="7567"/>
                  </a:cubicBezTo>
                  <a:cubicBezTo>
                    <a:pt x="3566" y="7549"/>
                    <a:pt x="3628" y="7517"/>
                    <a:pt x="3690" y="7517"/>
                  </a:cubicBezTo>
                  <a:cubicBezTo>
                    <a:pt x="3705" y="7517"/>
                    <a:pt x="3720" y="7519"/>
                    <a:pt x="3734" y="7523"/>
                  </a:cubicBezTo>
                  <a:cubicBezTo>
                    <a:pt x="3811" y="7545"/>
                    <a:pt x="3866" y="7611"/>
                    <a:pt x="3920" y="7676"/>
                  </a:cubicBezTo>
                  <a:cubicBezTo>
                    <a:pt x="4101" y="7877"/>
                    <a:pt x="4376" y="7984"/>
                    <a:pt x="4650" y="7984"/>
                  </a:cubicBezTo>
                  <a:cubicBezTo>
                    <a:pt x="4824" y="7984"/>
                    <a:pt x="4998" y="7941"/>
                    <a:pt x="5146" y="7852"/>
                  </a:cubicBezTo>
                  <a:cubicBezTo>
                    <a:pt x="5274" y="7763"/>
                    <a:pt x="5400" y="7649"/>
                    <a:pt x="5543" y="7649"/>
                  </a:cubicBezTo>
                  <a:cubicBezTo>
                    <a:pt x="5560" y="7649"/>
                    <a:pt x="5578" y="7651"/>
                    <a:pt x="5596" y="7654"/>
                  </a:cubicBezTo>
                  <a:cubicBezTo>
                    <a:pt x="5694" y="7676"/>
                    <a:pt x="5771" y="7753"/>
                    <a:pt x="5847" y="7818"/>
                  </a:cubicBezTo>
                  <a:cubicBezTo>
                    <a:pt x="5986" y="7922"/>
                    <a:pt x="6124" y="7962"/>
                    <a:pt x="6260" y="7962"/>
                  </a:cubicBezTo>
                  <a:cubicBezTo>
                    <a:pt x="6456" y="7962"/>
                    <a:pt x="6650" y="7878"/>
                    <a:pt x="6844" y="7774"/>
                  </a:cubicBezTo>
                  <a:cubicBezTo>
                    <a:pt x="7019" y="7676"/>
                    <a:pt x="7051" y="7599"/>
                    <a:pt x="7270" y="7599"/>
                  </a:cubicBezTo>
                  <a:cubicBezTo>
                    <a:pt x="7369" y="7599"/>
                    <a:pt x="7457" y="7633"/>
                    <a:pt x="7545" y="7665"/>
                  </a:cubicBezTo>
                  <a:cubicBezTo>
                    <a:pt x="7626" y="7690"/>
                    <a:pt x="7708" y="7721"/>
                    <a:pt x="7804" y="7721"/>
                  </a:cubicBezTo>
                  <a:cubicBezTo>
                    <a:pt x="7836" y="7721"/>
                    <a:pt x="7870" y="7717"/>
                    <a:pt x="7905" y="7709"/>
                  </a:cubicBezTo>
                  <a:cubicBezTo>
                    <a:pt x="8168" y="7665"/>
                    <a:pt x="8399" y="7468"/>
                    <a:pt x="8508" y="7227"/>
                  </a:cubicBezTo>
                  <a:cubicBezTo>
                    <a:pt x="8584" y="7030"/>
                    <a:pt x="8639" y="6757"/>
                    <a:pt x="8847" y="6757"/>
                  </a:cubicBezTo>
                  <a:cubicBezTo>
                    <a:pt x="8855" y="6756"/>
                    <a:pt x="8863" y="6755"/>
                    <a:pt x="8871" y="6755"/>
                  </a:cubicBezTo>
                  <a:cubicBezTo>
                    <a:pt x="8949" y="6755"/>
                    <a:pt x="9020" y="6802"/>
                    <a:pt x="9099" y="6822"/>
                  </a:cubicBezTo>
                  <a:cubicBezTo>
                    <a:pt x="9125" y="6828"/>
                    <a:pt x="9152" y="6831"/>
                    <a:pt x="9178" y="6831"/>
                  </a:cubicBezTo>
                  <a:cubicBezTo>
                    <a:pt x="9341" y="6831"/>
                    <a:pt x="9506" y="6721"/>
                    <a:pt x="9581" y="6570"/>
                  </a:cubicBezTo>
                  <a:cubicBezTo>
                    <a:pt x="9669" y="6395"/>
                    <a:pt x="9669" y="6176"/>
                    <a:pt x="9613" y="5990"/>
                  </a:cubicBezTo>
                  <a:cubicBezTo>
                    <a:pt x="9581" y="5869"/>
                    <a:pt x="9559" y="5716"/>
                    <a:pt x="9669" y="5672"/>
                  </a:cubicBezTo>
                  <a:cubicBezTo>
                    <a:pt x="9701" y="5662"/>
                    <a:pt x="9734" y="5662"/>
                    <a:pt x="9756" y="5662"/>
                  </a:cubicBezTo>
                  <a:lnTo>
                    <a:pt x="9811" y="5662"/>
                  </a:lnTo>
                  <a:cubicBezTo>
                    <a:pt x="10029" y="5650"/>
                    <a:pt x="10085" y="5366"/>
                    <a:pt x="10073" y="5158"/>
                  </a:cubicBezTo>
                  <a:cubicBezTo>
                    <a:pt x="10041" y="4326"/>
                    <a:pt x="9964" y="3483"/>
                    <a:pt x="10019" y="2650"/>
                  </a:cubicBezTo>
                  <a:cubicBezTo>
                    <a:pt x="10019" y="1764"/>
                    <a:pt x="9997" y="888"/>
                    <a:pt x="99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1"/>
            <p:cNvSpPr/>
            <p:nvPr/>
          </p:nvSpPr>
          <p:spPr>
            <a:xfrm>
              <a:off x="5581099" y="2031304"/>
              <a:ext cx="9162" cy="17689"/>
            </a:xfrm>
            <a:custGeom>
              <a:avLst/>
              <a:gdLst/>
              <a:ahLst/>
              <a:cxnLst/>
              <a:rect l="l" t="t" r="r" b="b"/>
              <a:pathLst>
                <a:path w="318" h="614" extrusionOk="0">
                  <a:moveTo>
                    <a:pt x="296" y="1"/>
                  </a:moveTo>
                  <a:cubicBezTo>
                    <a:pt x="296" y="1"/>
                    <a:pt x="295" y="1"/>
                    <a:pt x="295" y="1"/>
                  </a:cubicBezTo>
                  <a:lnTo>
                    <a:pt x="295" y="1"/>
                  </a:lnTo>
                  <a:cubicBezTo>
                    <a:pt x="303" y="1"/>
                    <a:pt x="310" y="1"/>
                    <a:pt x="318" y="1"/>
                  </a:cubicBezTo>
                  <a:close/>
                  <a:moveTo>
                    <a:pt x="295" y="1"/>
                  </a:moveTo>
                  <a:cubicBezTo>
                    <a:pt x="270" y="2"/>
                    <a:pt x="245" y="6"/>
                    <a:pt x="220" y="23"/>
                  </a:cubicBezTo>
                  <a:cubicBezTo>
                    <a:pt x="241" y="11"/>
                    <a:pt x="273" y="11"/>
                    <a:pt x="295" y="1"/>
                  </a:cubicBezTo>
                  <a:close/>
                  <a:moveTo>
                    <a:pt x="220" y="23"/>
                  </a:moveTo>
                  <a:lnTo>
                    <a:pt x="220" y="23"/>
                  </a:lnTo>
                  <a:cubicBezTo>
                    <a:pt x="164" y="45"/>
                    <a:pt x="132" y="88"/>
                    <a:pt x="99" y="132"/>
                  </a:cubicBezTo>
                  <a:cubicBezTo>
                    <a:pt x="132" y="88"/>
                    <a:pt x="176" y="55"/>
                    <a:pt x="220" y="23"/>
                  </a:cubicBezTo>
                  <a:close/>
                  <a:moveTo>
                    <a:pt x="99" y="132"/>
                  </a:moveTo>
                  <a:cubicBezTo>
                    <a:pt x="77" y="154"/>
                    <a:pt x="66" y="176"/>
                    <a:pt x="55" y="198"/>
                  </a:cubicBezTo>
                  <a:cubicBezTo>
                    <a:pt x="44" y="230"/>
                    <a:pt x="33" y="252"/>
                    <a:pt x="33" y="285"/>
                  </a:cubicBezTo>
                  <a:cubicBezTo>
                    <a:pt x="44" y="252"/>
                    <a:pt x="44" y="230"/>
                    <a:pt x="55" y="208"/>
                  </a:cubicBezTo>
                  <a:cubicBezTo>
                    <a:pt x="66" y="176"/>
                    <a:pt x="88" y="154"/>
                    <a:pt x="99" y="132"/>
                  </a:cubicBezTo>
                  <a:close/>
                  <a:moveTo>
                    <a:pt x="33" y="285"/>
                  </a:moveTo>
                  <a:cubicBezTo>
                    <a:pt x="1" y="384"/>
                    <a:pt x="11" y="504"/>
                    <a:pt x="22" y="614"/>
                  </a:cubicBezTo>
                  <a:cubicBezTo>
                    <a:pt x="11" y="504"/>
                    <a:pt x="11" y="384"/>
                    <a:pt x="33" y="285"/>
                  </a:cubicBezTo>
                  <a:close/>
                </a:path>
              </a:pathLst>
            </a:custGeom>
            <a:solidFill>
              <a:srgbClr val="E77777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1"/>
            <p:cNvSpPr/>
            <p:nvPr/>
          </p:nvSpPr>
          <p:spPr>
            <a:xfrm>
              <a:off x="5590577" y="2031304"/>
              <a:ext cx="24921" cy="67531"/>
            </a:xfrm>
            <a:custGeom>
              <a:avLst/>
              <a:gdLst/>
              <a:ahLst/>
              <a:cxnLst/>
              <a:rect l="l" t="t" r="r" b="b"/>
              <a:pathLst>
                <a:path w="865" h="2344" extrusionOk="0">
                  <a:moveTo>
                    <a:pt x="514" y="713"/>
                  </a:moveTo>
                  <a:cubicBezTo>
                    <a:pt x="426" y="909"/>
                    <a:pt x="339" y="1106"/>
                    <a:pt x="285" y="1325"/>
                  </a:cubicBezTo>
                  <a:cubicBezTo>
                    <a:pt x="263" y="1435"/>
                    <a:pt x="251" y="1544"/>
                    <a:pt x="251" y="1654"/>
                  </a:cubicBezTo>
                  <a:cubicBezTo>
                    <a:pt x="251" y="1544"/>
                    <a:pt x="273" y="1435"/>
                    <a:pt x="295" y="1325"/>
                  </a:cubicBezTo>
                  <a:cubicBezTo>
                    <a:pt x="339" y="1118"/>
                    <a:pt x="426" y="909"/>
                    <a:pt x="514" y="713"/>
                  </a:cubicBezTo>
                  <a:close/>
                  <a:moveTo>
                    <a:pt x="0" y="1"/>
                  </a:moveTo>
                  <a:cubicBezTo>
                    <a:pt x="11" y="1"/>
                    <a:pt x="32" y="1"/>
                    <a:pt x="54" y="11"/>
                  </a:cubicBezTo>
                  <a:cubicBezTo>
                    <a:pt x="110" y="23"/>
                    <a:pt x="153" y="55"/>
                    <a:pt x="186" y="88"/>
                  </a:cubicBezTo>
                  <a:cubicBezTo>
                    <a:pt x="230" y="132"/>
                    <a:pt x="263" y="176"/>
                    <a:pt x="285" y="220"/>
                  </a:cubicBezTo>
                  <a:cubicBezTo>
                    <a:pt x="317" y="264"/>
                    <a:pt x="339" y="318"/>
                    <a:pt x="372" y="362"/>
                  </a:cubicBezTo>
                  <a:cubicBezTo>
                    <a:pt x="569" y="756"/>
                    <a:pt x="723" y="1172"/>
                    <a:pt x="810" y="1599"/>
                  </a:cubicBezTo>
                  <a:cubicBezTo>
                    <a:pt x="832" y="1709"/>
                    <a:pt x="843" y="1818"/>
                    <a:pt x="832" y="1928"/>
                  </a:cubicBezTo>
                  <a:cubicBezTo>
                    <a:pt x="821" y="2037"/>
                    <a:pt x="777" y="2147"/>
                    <a:pt x="711" y="2223"/>
                  </a:cubicBezTo>
                  <a:cubicBezTo>
                    <a:pt x="667" y="2267"/>
                    <a:pt x="624" y="2300"/>
                    <a:pt x="580" y="2322"/>
                  </a:cubicBezTo>
                  <a:lnTo>
                    <a:pt x="504" y="2322"/>
                  </a:lnTo>
                  <a:cubicBezTo>
                    <a:pt x="482" y="2311"/>
                    <a:pt x="460" y="2289"/>
                    <a:pt x="438" y="2267"/>
                  </a:cubicBezTo>
                  <a:cubicBezTo>
                    <a:pt x="372" y="2179"/>
                    <a:pt x="329" y="2081"/>
                    <a:pt x="295" y="1982"/>
                  </a:cubicBezTo>
                  <a:cubicBezTo>
                    <a:pt x="273" y="1873"/>
                    <a:pt x="251" y="1763"/>
                    <a:pt x="251" y="1654"/>
                  </a:cubicBezTo>
                  <a:lnTo>
                    <a:pt x="251" y="1654"/>
                  </a:lnTo>
                  <a:cubicBezTo>
                    <a:pt x="241" y="1763"/>
                    <a:pt x="263" y="1873"/>
                    <a:pt x="285" y="1982"/>
                  </a:cubicBezTo>
                  <a:cubicBezTo>
                    <a:pt x="317" y="2092"/>
                    <a:pt x="361" y="2191"/>
                    <a:pt x="438" y="2278"/>
                  </a:cubicBezTo>
                  <a:cubicBezTo>
                    <a:pt x="449" y="2300"/>
                    <a:pt x="470" y="2322"/>
                    <a:pt x="504" y="2332"/>
                  </a:cubicBezTo>
                  <a:cubicBezTo>
                    <a:pt x="514" y="2332"/>
                    <a:pt x="526" y="2344"/>
                    <a:pt x="536" y="2344"/>
                  </a:cubicBezTo>
                  <a:cubicBezTo>
                    <a:pt x="547" y="2344"/>
                    <a:pt x="569" y="2332"/>
                    <a:pt x="580" y="2332"/>
                  </a:cubicBezTo>
                  <a:cubicBezTo>
                    <a:pt x="635" y="2311"/>
                    <a:pt x="679" y="2278"/>
                    <a:pt x="723" y="2234"/>
                  </a:cubicBezTo>
                  <a:cubicBezTo>
                    <a:pt x="788" y="2147"/>
                    <a:pt x="832" y="2037"/>
                    <a:pt x="843" y="1928"/>
                  </a:cubicBezTo>
                  <a:cubicBezTo>
                    <a:pt x="865" y="1818"/>
                    <a:pt x="843" y="1709"/>
                    <a:pt x="832" y="1599"/>
                  </a:cubicBezTo>
                  <a:cubicBezTo>
                    <a:pt x="733" y="1172"/>
                    <a:pt x="580" y="745"/>
                    <a:pt x="383" y="362"/>
                  </a:cubicBezTo>
                  <a:cubicBezTo>
                    <a:pt x="350" y="307"/>
                    <a:pt x="329" y="264"/>
                    <a:pt x="295" y="220"/>
                  </a:cubicBezTo>
                  <a:cubicBezTo>
                    <a:pt x="273" y="165"/>
                    <a:pt x="230" y="121"/>
                    <a:pt x="197" y="88"/>
                  </a:cubicBezTo>
                  <a:cubicBezTo>
                    <a:pt x="153" y="45"/>
                    <a:pt x="110" y="11"/>
                    <a:pt x="5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1"/>
            <p:cNvSpPr/>
            <p:nvPr/>
          </p:nvSpPr>
          <p:spPr>
            <a:xfrm>
              <a:off x="5911665" y="2015228"/>
              <a:ext cx="18957" cy="62460"/>
            </a:xfrm>
            <a:custGeom>
              <a:avLst/>
              <a:gdLst/>
              <a:ahLst/>
              <a:cxnLst/>
              <a:rect l="l" t="t" r="r" b="b"/>
              <a:pathLst>
                <a:path w="658" h="2168" extrusionOk="0">
                  <a:moveTo>
                    <a:pt x="559" y="0"/>
                  </a:moveTo>
                  <a:cubicBezTo>
                    <a:pt x="548" y="0"/>
                    <a:pt x="537" y="0"/>
                    <a:pt x="526" y="11"/>
                  </a:cubicBezTo>
                  <a:lnTo>
                    <a:pt x="559" y="11"/>
                  </a:lnTo>
                  <a:cubicBezTo>
                    <a:pt x="581" y="11"/>
                    <a:pt x="602" y="11"/>
                    <a:pt x="624" y="22"/>
                  </a:cubicBezTo>
                  <a:cubicBezTo>
                    <a:pt x="602" y="11"/>
                    <a:pt x="581" y="0"/>
                    <a:pt x="559" y="0"/>
                  </a:cubicBezTo>
                  <a:close/>
                  <a:moveTo>
                    <a:pt x="154" y="963"/>
                  </a:moveTo>
                  <a:cubicBezTo>
                    <a:pt x="121" y="975"/>
                    <a:pt x="99" y="985"/>
                    <a:pt x="89" y="997"/>
                  </a:cubicBezTo>
                  <a:lnTo>
                    <a:pt x="89" y="997"/>
                  </a:lnTo>
                  <a:cubicBezTo>
                    <a:pt x="99" y="985"/>
                    <a:pt x="121" y="975"/>
                    <a:pt x="154" y="975"/>
                  </a:cubicBezTo>
                  <a:cubicBezTo>
                    <a:pt x="176" y="963"/>
                    <a:pt x="198" y="963"/>
                    <a:pt x="220" y="963"/>
                  </a:cubicBezTo>
                  <a:close/>
                  <a:moveTo>
                    <a:pt x="220" y="963"/>
                  </a:moveTo>
                  <a:lnTo>
                    <a:pt x="220" y="963"/>
                  </a:lnTo>
                  <a:cubicBezTo>
                    <a:pt x="264" y="964"/>
                    <a:pt x="307" y="975"/>
                    <a:pt x="351" y="997"/>
                  </a:cubicBezTo>
                  <a:cubicBezTo>
                    <a:pt x="439" y="1029"/>
                    <a:pt x="515" y="1095"/>
                    <a:pt x="570" y="1172"/>
                  </a:cubicBezTo>
                  <a:cubicBezTo>
                    <a:pt x="515" y="1084"/>
                    <a:pt x="439" y="1029"/>
                    <a:pt x="351" y="985"/>
                  </a:cubicBezTo>
                  <a:cubicBezTo>
                    <a:pt x="318" y="975"/>
                    <a:pt x="264" y="964"/>
                    <a:pt x="220" y="963"/>
                  </a:cubicBezTo>
                  <a:close/>
                  <a:moveTo>
                    <a:pt x="482" y="11"/>
                  </a:moveTo>
                  <a:cubicBezTo>
                    <a:pt x="461" y="22"/>
                    <a:pt x="439" y="33"/>
                    <a:pt x="427" y="44"/>
                  </a:cubicBezTo>
                  <a:cubicBezTo>
                    <a:pt x="405" y="66"/>
                    <a:pt x="384" y="77"/>
                    <a:pt x="373" y="88"/>
                  </a:cubicBezTo>
                  <a:cubicBezTo>
                    <a:pt x="296" y="165"/>
                    <a:pt x="252" y="241"/>
                    <a:pt x="220" y="328"/>
                  </a:cubicBezTo>
                  <a:cubicBezTo>
                    <a:pt x="176" y="416"/>
                    <a:pt x="143" y="504"/>
                    <a:pt x="121" y="591"/>
                  </a:cubicBezTo>
                  <a:cubicBezTo>
                    <a:pt x="77" y="778"/>
                    <a:pt x="45" y="963"/>
                    <a:pt x="23" y="1150"/>
                  </a:cubicBezTo>
                  <a:cubicBezTo>
                    <a:pt x="23" y="1248"/>
                    <a:pt x="11" y="1336"/>
                    <a:pt x="1" y="1435"/>
                  </a:cubicBezTo>
                  <a:cubicBezTo>
                    <a:pt x="1" y="1533"/>
                    <a:pt x="1" y="1620"/>
                    <a:pt x="11" y="1719"/>
                  </a:cubicBezTo>
                  <a:lnTo>
                    <a:pt x="45" y="1851"/>
                  </a:lnTo>
                  <a:cubicBezTo>
                    <a:pt x="45" y="1883"/>
                    <a:pt x="55" y="1905"/>
                    <a:pt x="66" y="1927"/>
                  </a:cubicBezTo>
                  <a:lnTo>
                    <a:pt x="99" y="1993"/>
                  </a:lnTo>
                  <a:cubicBezTo>
                    <a:pt x="110" y="2004"/>
                    <a:pt x="121" y="2026"/>
                    <a:pt x="132" y="2048"/>
                  </a:cubicBezTo>
                  <a:cubicBezTo>
                    <a:pt x="143" y="2058"/>
                    <a:pt x="143" y="2070"/>
                    <a:pt x="154" y="2080"/>
                  </a:cubicBezTo>
                  <a:lnTo>
                    <a:pt x="176" y="2102"/>
                  </a:lnTo>
                  <a:cubicBezTo>
                    <a:pt x="198" y="2124"/>
                    <a:pt x="208" y="2135"/>
                    <a:pt x="230" y="2146"/>
                  </a:cubicBezTo>
                  <a:cubicBezTo>
                    <a:pt x="252" y="2157"/>
                    <a:pt x="274" y="2168"/>
                    <a:pt x="307" y="2168"/>
                  </a:cubicBezTo>
                  <a:cubicBezTo>
                    <a:pt x="329" y="2168"/>
                    <a:pt x="351" y="2157"/>
                    <a:pt x="373" y="2146"/>
                  </a:cubicBezTo>
                  <a:cubicBezTo>
                    <a:pt x="395" y="2135"/>
                    <a:pt x="405" y="2114"/>
                    <a:pt x="417" y="2092"/>
                  </a:cubicBezTo>
                  <a:cubicBezTo>
                    <a:pt x="449" y="2048"/>
                    <a:pt x="471" y="2015"/>
                    <a:pt x="493" y="1971"/>
                  </a:cubicBezTo>
                  <a:lnTo>
                    <a:pt x="559" y="1839"/>
                  </a:lnTo>
                  <a:cubicBezTo>
                    <a:pt x="581" y="1807"/>
                    <a:pt x="592" y="1763"/>
                    <a:pt x="614" y="1708"/>
                  </a:cubicBezTo>
                  <a:lnTo>
                    <a:pt x="646" y="1577"/>
                  </a:lnTo>
                  <a:cubicBezTo>
                    <a:pt x="646" y="1533"/>
                    <a:pt x="658" y="1479"/>
                    <a:pt x="658" y="1435"/>
                  </a:cubicBezTo>
                  <a:cubicBezTo>
                    <a:pt x="646" y="1413"/>
                    <a:pt x="646" y="1391"/>
                    <a:pt x="646" y="1369"/>
                  </a:cubicBezTo>
                  <a:cubicBezTo>
                    <a:pt x="646" y="1336"/>
                    <a:pt x="636" y="1314"/>
                    <a:pt x="636" y="1292"/>
                  </a:cubicBezTo>
                  <a:cubicBezTo>
                    <a:pt x="614" y="1248"/>
                    <a:pt x="602" y="1204"/>
                    <a:pt x="570" y="1172"/>
                  </a:cubicBezTo>
                  <a:lnTo>
                    <a:pt x="570" y="1172"/>
                  </a:lnTo>
                  <a:cubicBezTo>
                    <a:pt x="592" y="1216"/>
                    <a:pt x="614" y="1248"/>
                    <a:pt x="624" y="1292"/>
                  </a:cubicBezTo>
                  <a:cubicBezTo>
                    <a:pt x="636" y="1325"/>
                    <a:pt x="636" y="1347"/>
                    <a:pt x="636" y="1369"/>
                  </a:cubicBezTo>
                  <a:cubicBezTo>
                    <a:pt x="646" y="1391"/>
                    <a:pt x="646" y="1413"/>
                    <a:pt x="646" y="1435"/>
                  </a:cubicBezTo>
                  <a:cubicBezTo>
                    <a:pt x="646" y="1479"/>
                    <a:pt x="646" y="1533"/>
                    <a:pt x="636" y="1577"/>
                  </a:cubicBezTo>
                  <a:lnTo>
                    <a:pt x="602" y="1708"/>
                  </a:lnTo>
                  <a:cubicBezTo>
                    <a:pt x="581" y="1752"/>
                    <a:pt x="570" y="1796"/>
                    <a:pt x="548" y="1839"/>
                  </a:cubicBezTo>
                  <a:lnTo>
                    <a:pt x="482" y="1971"/>
                  </a:lnTo>
                  <a:cubicBezTo>
                    <a:pt x="461" y="2004"/>
                    <a:pt x="439" y="2048"/>
                    <a:pt x="405" y="2092"/>
                  </a:cubicBezTo>
                  <a:cubicBezTo>
                    <a:pt x="395" y="2102"/>
                    <a:pt x="384" y="2124"/>
                    <a:pt x="362" y="2135"/>
                  </a:cubicBezTo>
                  <a:cubicBezTo>
                    <a:pt x="351" y="2146"/>
                    <a:pt x="329" y="2157"/>
                    <a:pt x="307" y="2157"/>
                  </a:cubicBezTo>
                  <a:cubicBezTo>
                    <a:pt x="285" y="2157"/>
                    <a:pt x="264" y="2146"/>
                    <a:pt x="242" y="2135"/>
                  </a:cubicBezTo>
                  <a:cubicBezTo>
                    <a:pt x="220" y="2124"/>
                    <a:pt x="198" y="2114"/>
                    <a:pt x="186" y="2092"/>
                  </a:cubicBezTo>
                  <a:cubicBezTo>
                    <a:pt x="176" y="2092"/>
                    <a:pt x="176" y="2080"/>
                    <a:pt x="165" y="2070"/>
                  </a:cubicBezTo>
                  <a:cubicBezTo>
                    <a:pt x="154" y="2058"/>
                    <a:pt x="154" y="2048"/>
                    <a:pt x="143" y="2036"/>
                  </a:cubicBezTo>
                  <a:cubicBezTo>
                    <a:pt x="132" y="2026"/>
                    <a:pt x="121" y="2004"/>
                    <a:pt x="110" y="1982"/>
                  </a:cubicBezTo>
                  <a:lnTo>
                    <a:pt x="77" y="1916"/>
                  </a:lnTo>
                  <a:cubicBezTo>
                    <a:pt x="66" y="1895"/>
                    <a:pt x="66" y="1873"/>
                    <a:pt x="55" y="1851"/>
                  </a:cubicBezTo>
                  <a:cubicBezTo>
                    <a:pt x="45" y="1807"/>
                    <a:pt x="33" y="1763"/>
                    <a:pt x="33" y="1719"/>
                  </a:cubicBezTo>
                  <a:cubicBezTo>
                    <a:pt x="11" y="1620"/>
                    <a:pt x="11" y="1533"/>
                    <a:pt x="23" y="1435"/>
                  </a:cubicBezTo>
                  <a:cubicBezTo>
                    <a:pt x="23" y="1336"/>
                    <a:pt x="33" y="1248"/>
                    <a:pt x="45" y="1150"/>
                  </a:cubicBezTo>
                  <a:cubicBezTo>
                    <a:pt x="55" y="963"/>
                    <a:pt x="88" y="778"/>
                    <a:pt x="132" y="603"/>
                  </a:cubicBezTo>
                  <a:cubicBezTo>
                    <a:pt x="154" y="504"/>
                    <a:pt x="186" y="416"/>
                    <a:pt x="230" y="340"/>
                  </a:cubicBezTo>
                  <a:cubicBezTo>
                    <a:pt x="264" y="252"/>
                    <a:pt x="307" y="165"/>
                    <a:pt x="373" y="99"/>
                  </a:cubicBezTo>
                  <a:cubicBezTo>
                    <a:pt x="384" y="77"/>
                    <a:pt x="405" y="66"/>
                    <a:pt x="427" y="55"/>
                  </a:cubicBezTo>
                  <a:lnTo>
                    <a:pt x="493" y="22"/>
                  </a:lnTo>
                  <a:cubicBezTo>
                    <a:pt x="504" y="22"/>
                    <a:pt x="515" y="11"/>
                    <a:pt x="526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1"/>
            <p:cNvSpPr/>
            <p:nvPr/>
          </p:nvSpPr>
          <p:spPr>
            <a:xfrm>
              <a:off x="5746699" y="1999152"/>
              <a:ext cx="19908" cy="63411"/>
            </a:xfrm>
            <a:custGeom>
              <a:avLst/>
              <a:gdLst/>
              <a:ahLst/>
              <a:cxnLst/>
              <a:rect l="l" t="t" r="r" b="b"/>
              <a:pathLst>
                <a:path w="691" h="2201" extrusionOk="0">
                  <a:moveTo>
                    <a:pt x="285" y="0"/>
                  </a:moveTo>
                  <a:cubicBezTo>
                    <a:pt x="351" y="153"/>
                    <a:pt x="406" y="307"/>
                    <a:pt x="450" y="470"/>
                  </a:cubicBezTo>
                  <a:cubicBezTo>
                    <a:pt x="428" y="383"/>
                    <a:pt x="406" y="307"/>
                    <a:pt x="384" y="230"/>
                  </a:cubicBezTo>
                  <a:lnTo>
                    <a:pt x="285" y="0"/>
                  </a:lnTo>
                  <a:close/>
                  <a:moveTo>
                    <a:pt x="450" y="470"/>
                  </a:moveTo>
                  <a:lnTo>
                    <a:pt x="450" y="470"/>
                  </a:lnTo>
                  <a:cubicBezTo>
                    <a:pt x="482" y="624"/>
                    <a:pt x="515" y="788"/>
                    <a:pt x="526" y="952"/>
                  </a:cubicBezTo>
                  <a:cubicBezTo>
                    <a:pt x="537" y="1040"/>
                    <a:pt x="537" y="1117"/>
                    <a:pt x="526" y="1193"/>
                  </a:cubicBezTo>
                  <a:cubicBezTo>
                    <a:pt x="515" y="1281"/>
                    <a:pt x="493" y="1358"/>
                    <a:pt x="450" y="1423"/>
                  </a:cubicBezTo>
                  <a:cubicBezTo>
                    <a:pt x="428" y="1456"/>
                    <a:pt x="394" y="1489"/>
                    <a:pt x="362" y="1511"/>
                  </a:cubicBezTo>
                  <a:cubicBezTo>
                    <a:pt x="329" y="1533"/>
                    <a:pt x="296" y="1555"/>
                    <a:pt x="252" y="1565"/>
                  </a:cubicBezTo>
                  <a:cubicBezTo>
                    <a:pt x="219" y="1577"/>
                    <a:pt x="175" y="1577"/>
                    <a:pt x="143" y="1577"/>
                  </a:cubicBezTo>
                  <a:cubicBezTo>
                    <a:pt x="99" y="1577"/>
                    <a:pt x="55" y="1577"/>
                    <a:pt x="12" y="1565"/>
                  </a:cubicBezTo>
                  <a:lnTo>
                    <a:pt x="0" y="1565"/>
                  </a:lnTo>
                  <a:lnTo>
                    <a:pt x="12" y="1577"/>
                  </a:lnTo>
                  <a:cubicBezTo>
                    <a:pt x="33" y="1653"/>
                    <a:pt x="66" y="1740"/>
                    <a:pt x="99" y="1818"/>
                  </a:cubicBezTo>
                  <a:cubicBezTo>
                    <a:pt x="132" y="1894"/>
                    <a:pt x="175" y="1971"/>
                    <a:pt x="231" y="2037"/>
                  </a:cubicBezTo>
                  <a:cubicBezTo>
                    <a:pt x="187" y="1971"/>
                    <a:pt x="143" y="1894"/>
                    <a:pt x="110" y="1818"/>
                  </a:cubicBezTo>
                  <a:cubicBezTo>
                    <a:pt x="77" y="1740"/>
                    <a:pt x="55" y="1664"/>
                    <a:pt x="22" y="1587"/>
                  </a:cubicBezTo>
                  <a:lnTo>
                    <a:pt x="143" y="1587"/>
                  </a:lnTo>
                  <a:cubicBezTo>
                    <a:pt x="175" y="1587"/>
                    <a:pt x="219" y="1587"/>
                    <a:pt x="263" y="1577"/>
                  </a:cubicBezTo>
                  <a:cubicBezTo>
                    <a:pt x="296" y="1565"/>
                    <a:pt x="340" y="1555"/>
                    <a:pt x="372" y="1521"/>
                  </a:cubicBezTo>
                  <a:cubicBezTo>
                    <a:pt x="406" y="1500"/>
                    <a:pt x="438" y="1467"/>
                    <a:pt x="460" y="1434"/>
                  </a:cubicBezTo>
                  <a:cubicBezTo>
                    <a:pt x="482" y="1401"/>
                    <a:pt x="504" y="1358"/>
                    <a:pt x="515" y="1324"/>
                  </a:cubicBezTo>
                  <a:cubicBezTo>
                    <a:pt x="526" y="1281"/>
                    <a:pt x="537" y="1237"/>
                    <a:pt x="537" y="1204"/>
                  </a:cubicBezTo>
                  <a:cubicBezTo>
                    <a:pt x="548" y="1117"/>
                    <a:pt x="548" y="1040"/>
                    <a:pt x="548" y="952"/>
                  </a:cubicBezTo>
                  <a:cubicBezTo>
                    <a:pt x="537" y="788"/>
                    <a:pt x="493" y="624"/>
                    <a:pt x="450" y="470"/>
                  </a:cubicBezTo>
                  <a:close/>
                  <a:moveTo>
                    <a:pt x="231" y="2037"/>
                  </a:moveTo>
                  <a:lnTo>
                    <a:pt x="231" y="2037"/>
                  </a:lnTo>
                  <a:cubicBezTo>
                    <a:pt x="252" y="2080"/>
                    <a:pt x="285" y="2102"/>
                    <a:pt x="318" y="2135"/>
                  </a:cubicBezTo>
                  <a:cubicBezTo>
                    <a:pt x="351" y="2157"/>
                    <a:pt x="394" y="2178"/>
                    <a:pt x="438" y="2190"/>
                  </a:cubicBezTo>
                  <a:cubicBezTo>
                    <a:pt x="471" y="2200"/>
                    <a:pt x="504" y="2200"/>
                    <a:pt x="548" y="2200"/>
                  </a:cubicBezTo>
                  <a:cubicBezTo>
                    <a:pt x="548" y="2200"/>
                    <a:pt x="549" y="2200"/>
                    <a:pt x="550" y="2200"/>
                  </a:cubicBezTo>
                  <a:lnTo>
                    <a:pt x="550" y="2200"/>
                  </a:lnTo>
                  <a:cubicBezTo>
                    <a:pt x="553" y="2200"/>
                    <a:pt x="556" y="2200"/>
                    <a:pt x="559" y="2200"/>
                  </a:cubicBezTo>
                  <a:cubicBezTo>
                    <a:pt x="603" y="2200"/>
                    <a:pt x="647" y="2190"/>
                    <a:pt x="690" y="2178"/>
                  </a:cubicBezTo>
                  <a:lnTo>
                    <a:pt x="690" y="2178"/>
                  </a:lnTo>
                  <a:cubicBezTo>
                    <a:pt x="647" y="2190"/>
                    <a:pt x="593" y="2200"/>
                    <a:pt x="550" y="2200"/>
                  </a:cubicBezTo>
                  <a:lnTo>
                    <a:pt x="550" y="2200"/>
                  </a:lnTo>
                  <a:cubicBezTo>
                    <a:pt x="509" y="2200"/>
                    <a:pt x="469" y="2199"/>
                    <a:pt x="438" y="2178"/>
                  </a:cubicBezTo>
                  <a:cubicBezTo>
                    <a:pt x="351" y="2157"/>
                    <a:pt x="285" y="2102"/>
                    <a:pt x="231" y="203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1"/>
            <p:cNvSpPr/>
            <p:nvPr/>
          </p:nvSpPr>
          <p:spPr>
            <a:xfrm>
              <a:off x="5733504" y="2080915"/>
              <a:ext cx="12907" cy="42840"/>
            </a:xfrm>
            <a:custGeom>
              <a:avLst/>
              <a:gdLst/>
              <a:ahLst/>
              <a:cxnLst/>
              <a:rect l="l" t="t" r="r" b="b"/>
              <a:pathLst>
                <a:path w="448" h="1487" extrusionOk="0">
                  <a:moveTo>
                    <a:pt x="0" y="1"/>
                  </a:moveTo>
                  <a:cubicBezTo>
                    <a:pt x="55" y="109"/>
                    <a:pt x="120" y="229"/>
                    <a:pt x="163" y="348"/>
                  </a:cubicBezTo>
                  <a:cubicBezTo>
                    <a:pt x="217" y="469"/>
                    <a:pt x="272" y="600"/>
                    <a:pt x="305" y="720"/>
                  </a:cubicBezTo>
                  <a:cubicBezTo>
                    <a:pt x="349" y="851"/>
                    <a:pt x="382" y="972"/>
                    <a:pt x="404" y="1104"/>
                  </a:cubicBezTo>
                  <a:cubicBezTo>
                    <a:pt x="414" y="1235"/>
                    <a:pt x="426" y="1355"/>
                    <a:pt x="426" y="1486"/>
                  </a:cubicBezTo>
                  <a:lnTo>
                    <a:pt x="448" y="1486"/>
                  </a:lnTo>
                  <a:cubicBezTo>
                    <a:pt x="448" y="1355"/>
                    <a:pt x="436" y="1235"/>
                    <a:pt x="414" y="1104"/>
                  </a:cubicBezTo>
                  <a:cubicBezTo>
                    <a:pt x="392" y="972"/>
                    <a:pt x="360" y="841"/>
                    <a:pt x="316" y="720"/>
                  </a:cubicBezTo>
                  <a:cubicBezTo>
                    <a:pt x="272" y="589"/>
                    <a:pt x="229" y="469"/>
                    <a:pt x="174" y="348"/>
                  </a:cubicBezTo>
                  <a:cubicBezTo>
                    <a:pt x="120" y="229"/>
                    <a:pt x="55" y="109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1"/>
            <p:cNvSpPr/>
            <p:nvPr/>
          </p:nvSpPr>
          <p:spPr>
            <a:xfrm>
              <a:off x="5800631" y="2073971"/>
              <a:ext cx="18640" cy="81331"/>
            </a:xfrm>
            <a:custGeom>
              <a:avLst/>
              <a:gdLst/>
              <a:ahLst/>
              <a:cxnLst/>
              <a:rect l="l" t="t" r="r" b="b"/>
              <a:pathLst>
                <a:path w="647" h="2823" extrusionOk="0">
                  <a:moveTo>
                    <a:pt x="273" y="1"/>
                  </a:moveTo>
                  <a:lnTo>
                    <a:pt x="273" y="1"/>
                  </a:lnTo>
                  <a:cubicBezTo>
                    <a:pt x="230" y="120"/>
                    <a:pt x="186" y="229"/>
                    <a:pt x="143" y="348"/>
                  </a:cubicBezTo>
                  <a:cubicBezTo>
                    <a:pt x="110" y="469"/>
                    <a:pt x="77" y="600"/>
                    <a:pt x="55" y="720"/>
                  </a:cubicBezTo>
                  <a:cubicBezTo>
                    <a:pt x="11" y="907"/>
                    <a:pt x="1" y="1104"/>
                    <a:pt x="1" y="1301"/>
                  </a:cubicBezTo>
                  <a:cubicBezTo>
                    <a:pt x="1" y="1279"/>
                    <a:pt x="11" y="1268"/>
                    <a:pt x="11" y="1257"/>
                  </a:cubicBezTo>
                  <a:cubicBezTo>
                    <a:pt x="11" y="1082"/>
                    <a:pt x="33" y="895"/>
                    <a:pt x="67" y="720"/>
                  </a:cubicBezTo>
                  <a:cubicBezTo>
                    <a:pt x="88" y="600"/>
                    <a:pt x="121" y="479"/>
                    <a:pt x="154" y="359"/>
                  </a:cubicBezTo>
                  <a:cubicBezTo>
                    <a:pt x="186" y="229"/>
                    <a:pt x="230" y="120"/>
                    <a:pt x="273" y="1"/>
                  </a:cubicBezTo>
                  <a:close/>
                  <a:moveTo>
                    <a:pt x="11" y="1268"/>
                  </a:moveTo>
                  <a:cubicBezTo>
                    <a:pt x="11" y="1279"/>
                    <a:pt x="1" y="1289"/>
                    <a:pt x="1" y="1301"/>
                  </a:cubicBezTo>
                  <a:cubicBezTo>
                    <a:pt x="1" y="1355"/>
                    <a:pt x="1" y="1421"/>
                    <a:pt x="11" y="1476"/>
                  </a:cubicBezTo>
                  <a:cubicBezTo>
                    <a:pt x="33" y="1727"/>
                    <a:pt x="88" y="1980"/>
                    <a:pt x="198" y="2209"/>
                  </a:cubicBezTo>
                  <a:cubicBezTo>
                    <a:pt x="252" y="2330"/>
                    <a:pt x="318" y="2439"/>
                    <a:pt x="395" y="2538"/>
                  </a:cubicBezTo>
                  <a:cubicBezTo>
                    <a:pt x="318" y="2428"/>
                    <a:pt x="264" y="2319"/>
                    <a:pt x="208" y="2209"/>
                  </a:cubicBezTo>
                  <a:cubicBezTo>
                    <a:pt x="110" y="1980"/>
                    <a:pt x="45" y="1727"/>
                    <a:pt x="23" y="1476"/>
                  </a:cubicBezTo>
                  <a:cubicBezTo>
                    <a:pt x="11" y="1410"/>
                    <a:pt x="11" y="1333"/>
                    <a:pt x="11" y="1268"/>
                  </a:cubicBezTo>
                  <a:close/>
                  <a:moveTo>
                    <a:pt x="395" y="2538"/>
                  </a:moveTo>
                  <a:cubicBezTo>
                    <a:pt x="461" y="2637"/>
                    <a:pt x="548" y="2735"/>
                    <a:pt x="646" y="2822"/>
                  </a:cubicBezTo>
                  <a:cubicBezTo>
                    <a:pt x="548" y="2735"/>
                    <a:pt x="471" y="2637"/>
                    <a:pt x="395" y="253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1"/>
            <p:cNvSpPr/>
            <p:nvPr/>
          </p:nvSpPr>
          <p:spPr>
            <a:xfrm>
              <a:off x="5745431" y="2108976"/>
              <a:ext cx="55863" cy="22040"/>
            </a:xfrm>
            <a:custGeom>
              <a:avLst/>
              <a:gdLst/>
              <a:ahLst/>
              <a:cxnLst/>
              <a:rect l="l" t="t" r="r" b="b"/>
              <a:pathLst>
                <a:path w="1939" h="765" extrusionOk="0">
                  <a:moveTo>
                    <a:pt x="1939" y="0"/>
                  </a:moveTo>
                  <a:cubicBezTo>
                    <a:pt x="1938" y="21"/>
                    <a:pt x="1927" y="31"/>
                    <a:pt x="1927" y="42"/>
                  </a:cubicBezTo>
                  <a:lnTo>
                    <a:pt x="1927" y="53"/>
                  </a:lnTo>
                  <a:cubicBezTo>
                    <a:pt x="1927" y="31"/>
                    <a:pt x="1938" y="21"/>
                    <a:pt x="1939" y="0"/>
                  </a:cubicBezTo>
                  <a:close/>
                  <a:moveTo>
                    <a:pt x="1917" y="86"/>
                  </a:moveTo>
                  <a:lnTo>
                    <a:pt x="1917" y="86"/>
                  </a:lnTo>
                  <a:cubicBezTo>
                    <a:pt x="1840" y="250"/>
                    <a:pt x="1730" y="414"/>
                    <a:pt x="1588" y="524"/>
                  </a:cubicBezTo>
                  <a:cubicBezTo>
                    <a:pt x="1555" y="556"/>
                    <a:pt x="1511" y="589"/>
                    <a:pt x="1468" y="611"/>
                  </a:cubicBezTo>
                  <a:lnTo>
                    <a:pt x="1479" y="622"/>
                  </a:lnTo>
                  <a:cubicBezTo>
                    <a:pt x="1523" y="589"/>
                    <a:pt x="1555" y="568"/>
                    <a:pt x="1599" y="534"/>
                  </a:cubicBezTo>
                  <a:cubicBezTo>
                    <a:pt x="1676" y="469"/>
                    <a:pt x="1752" y="381"/>
                    <a:pt x="1807" y="293"/>
                  </a:cubicBezTo>
                  <a:cubicBezTo>
                    <a:pt x="1851" y="228"/>
                    <a:pt x="1884" y="162"/>
                    <a:pt x="1917" y="86"/>
                  </a:cubicBezTo>
                  <a:close/>
                  <a:moveTo>
                    <a:pt x="0" y="108"/>
                  </a:moveTo>
                  <a:cubicBezTo>
                    <a:pt x="34" y="206"/>
                    <a:pt x="88" y="293"/>
                    <a:pt x="154" y="381"/>
                  </a:cubicBezTo>
                  <a:cubicBezTo>
                    <a:pt x="219" y="469"/>
                    <a:pt x="296" y="546"/>
                    <a:pt x="384" y="611"/>
                  </a:cubicBezTo>
                  <a:cubicBezTo>
                    <a:pt x="515" y="688"/>
                    <a:pt x="657" y="743"/>
                    <a:pt x="811" y="765"/>
                  </a:cubicBezTo>
                  <a:lnTo>
                    <a:pt x="811" y="753"/>
                  </a:lnTo>
                  <a:cubicBezTo>
                    <a:pt x="767" y="743"/>
                    <a:pt x="723" y="743"/>
                    <a:pt x="679" y="731"/>
                  </a:cubicBezTo>
                  <a:cubicBezTo>
                    <a:pt x="581" y="699"/>
                    <a:pt x="482" y="655"/>
                    <a:pt x="395" y="600"/>
                  </a:cubicBezTo>
                  <a:cubicBezTo>
                    <a:pt x="307" y="534"/>
                    <a:pt x="231" y="469"/>
                    <a:pt x="165" y="381"/>
                  </a:cubicBezTo>
                  <a:cubicBezTo>
                    <a:pt x="99" y="293"/>
                    <a:pt x="44" y="206"/>
                    <a:pt x="0" y="1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1"/>
            <p:cNvSpPr/>
            <p:nvPr/>
          </p:nvSpPr>
          <p:spPr>
            <a:xfrm>
              <a:off x="5800631" y="2110157"/>
              <a:ext cx="346" cy="1296"/>
            </a:xfrm>
            <a:custGeom>
              <a:avLst/>
              <a:gdLst/>
              <a:ahLst/>
              <a:cxnLst/>
              <a:rect l="l" t="t" r="r" b="b"/>
              <a:pathLst>
                <a:path w="12" h="45" extrusionOk="0">
                  <a:moveTo>
                    <a:pt x="11" y="1"/>
                  </a:moveTo>
                  <a:cubicBezTo>
                    <a:pt x="11" y="12"/>
                    <a:pt x="1" y="23"/>
                    <a:pt x="1" y="45"/>
                  </a:cubicBezTo>
                  <a:cubicBezTo>
                    <a:pt x="1" y="33"/>
                    <a:pt x="11" y="23"/>
                    <a:pt x="11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25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1"/>
            <p:cNvSpPr/>
            <p:nvPr/>
          </p:nvSpPr>
          <p:spPr>
            <a:xfrm>
              <a:off x="5644481" y="1945853"/>
              <a:ext cx="65024" cy="46038"/>
            </a:xfrm>
            <a:custGeom>
              <a:avLst/>
              <a:gdLst/>
              <a:ahLst/>
              <a:cxnLst/>
              <a:rect l="l" t="t" r="r" b="b"/>
              <a:pathLst>
                <a:path w="2257" h="1598" extrusionOk="0">
                  <a:moveTo>
                    <a:pt x="2251" y="526"/>
                  </a:moveTo>
                  <a:cubicBezTo>
                    <a:pt x="2253" y="529"/>
                    <a:pt x="2255" y="533"/>
                    <a:pt x="2256" y="536"/>
                  </a:cubicBezTo>
                  <a:cubicBezTo>
                    <a:pt x="2255" y="533"/>
                    <a:pt x="2253" y="529"/>
                    <a:pt x="2251" y="526"/>
                  </a:cubicBezTo>
                  <a:close/>
                  <a:moveTo>
                    <a:pt x="1422" y="1"/>
                  </a:moveTo>
                  <a:cubicBezTo>
                    <a:pt x="1343" y="1"/>
                    <a:pt x="1261" y="9"/>
                    <a:pt x="1183" y="21"/>
                  </a:cubicBezTo>
                  <a:cubicBezTo>
                    <a:pt x="1052" y="54"/>
                    <a:pt x="910" y="109"/>
                    <a:pt x="789" y="186"/>
                  </a:cubicBezTo>
                  <a:cubicBezTo>
                    <a:pt x="669" y="252"/>
                    <a:pt x="548" y="339"/>
                    <a:pt x="450" y="437"/>
                  </a:cubicBezTo>
                  <a:cubicBezTo>
                    <a:pt x="351" y="536"/>
                    <a:pt x="264" y="656"/>
                    <a:pt x="198" y="777"/>
                  </a:cubicBezTo>
                  <a:cubicBezTo>
                    <a:pt x="122" y="908"/>
                    <a:pt x="78" y="1040"/>
                    <a:pt x="45" y="1182"/>
                  </a:cubicBezTo>
                  <a:cubicBezTo>
                    <a:pt x="23" y="1313"/>
                    <a:pt x="1" y="1456"/>
                    <a:pt x="1" y="1598"/>
                  </a:cubicBezTo>
                  <a:cubicBezTo>
                    <a:pt x="12" y="1456"/>
                    <a:pt x="34" y="1325"/>
                    <a:pt x="67" y="1182"/>
                  </a:cubicBezTo>
                  <a:cubicBezTo>
                    <a:pt x="100" y="1050"/>
                    <a:pt x="154" y="919"/>
                    <a:pt x="220" y="799"/>
                  </a:cubicBezTo>
                  <a:cubicBezTo>
                    <a:pt x="297" y="678"/>
                    <a:pt x="373" y="569"/>
                    <a:pt x="472" y="471"/>
                  </a:cubicBezTo>
                  <a:cubicBezTo>
                    <a:pt x="582" y="372"/>
                    <a:pt x="691" y="284"/>
                    <a:pt x="811" y="218"/>
                  </a:cubicBezTo>
                  <a:cubicBezTo>
                    <a:pt x="932" y="153"/>
                    <a:pt x="1063" y="98"/>
                    <a:pt x="1195" y="65"/>
                  </a:cubicBezTo>
                  <a:cubicBezTo>
                    <a:pt x="1273" y="47"/>
                    <a:pt x="1347" y="39"/>
                    <a:pt x="1422" y="39"/>
                  </a:cubicBezTo>
                  <a:cubicBezTo>
                    <a:pt x="1484" y="39"/>
                    <a:pt x="1546" y="45"/>
                    <a:pt x="1611" y="54"/>
                  </a:cubicBezTo>
                  <a:cubicBezTo>
                    <a:pt x="1742" y="76"/>
                    <a:pt x="1873" y="131"/>
                    <a:pt x="1983" y="218"/>
                  </a:cubicBezTo>
                  <a:cubicBezTo>
                    <a:pt x="2037" y="262"/>
                    <a:pt x="2092" y="306"/>
                    <a:pt x="2136" y="361"/>
                  </a:cubicBezTo>
                  <a:cubicBezTo>
                    <a:pt x="2178" y="412"/>
                    <a:pt x="2219" y="465"/>
                    <a:pt x="2251" y="526"/>
                  </a:cubicBezTo>
                  <a:lnTo>
                    <a:pt x="2251" y="526"/>
                  </a:lnTo>
                  <a:cubicBezTo>
                    <a:pt x="2186" y="399"/>
                    <a:pt x="2100" y="293"/>
                    <a:pt x="2005" y="196"/>
                  </a:cubicBezTo>
                  <a:cubicBezTo>
                    <a:pt x="1884" y="109"/>
                    <a:pt x="1753" y="43"/>
                    <a:pt x="1611" y="21"/>
                  </a:cubicBezTo>
                  <a:cubicBezTo>
                    <a:pt x="1551" y="7"/>
                    <a:pt x="1487" y="1"/>
                    <a:pt x="14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1"/>
            <p:cNvSpPr/>
            <p:nvPr/>
          </p:nvSpPr>
          <p:spPr>
            <a:xfrm>
              <a:off x="5809476" y="1941906"/>
              <a:ext cx="66897" cy="38980"/>
            </a:xfrm>
            <a:custGeom>
              <a:avLst/>
              <a:gdLst/>
              <a:ahLst/>
              <a:cxnLst/>
              <a:rect l="l" t="t" r="r" b="b"/>
              <a:pathLst>
                <a:path w="2322" h="1353" extrusionOk="0">
                  <a:moveTo>
                    <a:pt x="1047" y="1"/>
                  </a:moveTo>
                  <a:cubicBezTo>
                    <a:pt x="1012" y="1"/>
                    <a:pt x="977" y="2"/>
                    <a:pt x="942" y="5"/>
                  </a:cubicBezTo>
                  <a:cubicBezTo>
                    <a:pt x="799" y="16"/>
                    <a:pt x="657" y="49"/>
                    <a:pt x="526" y="114"/>
                  </a:cubicBezTo>
                  <a:cubicBezTo>
                    <a:pt x="395" y="170"/>
                    <a:pt x="274" y="257"/>
                    <a:pt x="176" y="367"/>
                  </a:cubicBezTo>
                  <a:cubicBezTo>
                    <a:pt x="88" y="476"/>
                    <a:pt x="22" y="608"/>
                    <a:pt x="0" y="749"/>
                  </a:cubicBezTo>
                  <a:cubicBezTo>
                    <a:pt x="11" y="684"/>
                    <a:pt x="44" y="618"/>
                    <a:pt x="77" y="552"/>
                  </a:cubicBezTo>
                  <a:cubicBezTo>
                    <a:pt x="110" y="487"/>
                    <a:pt x="142" y="432"/>
                    <a:pt x="197" y="377"/>
                  </a:cubicBezTo>
                  <a:cubicBezTo>
                    <a:pt x="285" y="279"/>
                    <a:pt x="405" y="202"/>
                    <a:pt x="536" y="148"/>
                  </a:cubicBezTo>
                  <a:cubicBezTo>
                    <a:pt x="668" y="92"/>
                    <a:pt x="799" y="60"/>
                    <a:pt x="942" y="49"/>
                  </a:cubicBezTo>
                  <a:cubicBezTo>
                    <a:pt x="977" y="46"/>
                    <a:pt x="1012" y="45"/>
                    <a:pt x="1047" y="45"/>
                  </a:cubicBezTo>
                  <a:cubicBezTo>
                    <a:pt x="1154" y="45"/>
                    <a:pt x="1259" y="57"/>
                    <a:pt x="1358" y="82"/>
                  </a:cubicBezTo>
                  <a:cubicBezTo>
                    <a:pt x="1424" y="104"/>
                    <a:pt x="1489" y="126"/>
                    <a:pt x="1555" y="158"/>
                  </a:cubicBezTo>
                  <a:cubicBezTo>
                    <a:pt x="1609" y="191"/>
                    <a:pt x="1675" y="224"/>
                    <a:pt x="1730" y="268"/>
                  </a:cubicBezTo>
                  <a:cubicBezTo>
                    <a:pt x="1840" y="355"/>
                    <a:pt x="1938" y="454"/>
                    <a:pt x="2015" y="574"/>
                  </a:cubicBezTo>
                  <a:cubicBezTo>
                    <a:pt x="2103" y="684"/>
                    <a:pt x="2168" y="805"/>
                    <a:pt x="2223" y="936"/>
                  </a:cubicBezTo>
                  <a:cubicBezTo>
                    <a:pt x="2266" y="1067"/>
                    <a:pt x="2300" y="1209"/>
                    <a:pt x="2322" y="1352"/>
                  </a:cubicBezTo>
                  <a:cubicBezTo>
                    <a:pt x="2300" y="1067"/>
                    <a:pt x="2212" y="783"/>
                    <a:pt x="2047" y="552"/>
                  </a:cubicBezTo>
                  <a:cubicBezTo>
                    <a:pt x="1971" y="432"/>
                    <a:pt x="1872" y="323"/>
                    <a:pt x="1752" y="235"/>
                  </a:cubicBezTo>
                  <a:cubicBezTo>
                    <a:pt x="1643" y="148"/>
                    <a:pt x="1511" y="82"/>
                    <a:pt x="1369" y="38"/>
                  </a:cubicBezTo>
                  <a:cubicBezTo>
                    <a:pt x="1262" y="13"/>
                    <a:pt x="1154" y="1"/>
                    <a:pt x="104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1"/>
            <p:cNvSpPr/>
            <p:nvPr/>
          </p:nvSpPr>
          <p:spPr>
            <a:xfrm>
              <a:off x="5681703" y="2013960"/>
              <a:ext cx="19101" cy="33160"/>
            </a:xfrm>
            <a:custGeom>
              <a:avLst/>
              <a:gdLst/>
              <a:ahLst/>
              <a:cxnLst/>
              <a:rect l="l" t="t" r="r" b="b"/>
              <a:pathLst>
                <a:path w="663" h="1151" extrusionOk="0">
                  <a:moveTo>
                    <a:pt x="328" y="1"/>
                  </a:moveTo>
                  <a:cubicBezTo>
                    <a:pt x="280" y="1"/>
                    <a:pt x="226" y="20"/>
                    <a:pt x="165" y="66"/>
                  </a:cubicBezTo>
                  <a:cubicBezTo>
                    <a:pt x="1" y="187"/>
                    <a:pt x="23" y="570"/>
                    <a:pt x="34" y="745"/>
                  </a:cubicBezTo>
                  <a:cubicBezTo>
                    <a:pt x="56" y="898"/>
                    <a:pt x="88" y="1085"/>
                    <a:pt x="242" y="1139"/>
                  </a:cubicBezTo>
                  <a:cubicBezTo>
                    <a:pt x="262" y="1147"/>
                    <a:pt x="283" y="1150"/>
                    <a:pt x="305" y="1150"/>
                  </a:cubicBezTo>
                  <a:cubicBezTo>
                    <a:pt x="377" y="1150"/>
                    <a:pt x="454" y="1111"/>
                    <a:pt x="504" y="1051"/>
                  </a:cubicBezTo>
                  <a:cubicBezTo>
                    <a:pt x="570" y="986"/>
                    <a:pt x="603" y="887"/>
                    <a:pt x="625" y="789"/>
                  </a:cubicBezTo>
                  <a:cubicBezTo>
                    <a:pt x="662" y="594"/>
                    <a:pt x="590" y="1"/>
                    <a:pt x="3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1"/>
            <p:cNvSpPr/>
            <p:nvPr/>
          </p:nvSpPr>
          <p:spPr>
            <a:xfrm>
              <a:off x="5826503" y="2007853"/>
              <a:ext cx="19072" cy="32959"/>
            </a:xfrm>
            <a:custGeom>
              <a:avLst/>
              <a:gdLst/>
              <a:ahLst/>
              <a:cxnLst/>
              <a:rect l="l" t="t" r="r" b="b"/>
              <a:pathLst>
                <a:path w="662" h="1144" extrusionOk="0">
                  <a:moveTo>
                    <a:pt x="335" y="0"/>
                  </a:moveTo>
                  <a:cubicBezTo>
                    <a:pt x="286" y="0"/>
                    <a:pt x="229" y="22"/>
                    <a:pt x="164" y="70"/>
                  </a:cubicBezTo>
                  <a:cubicBezTo>
                    <a:pt x="1" y="190"/>
                    <a:pt x="23" y="574"/>
                    <a:pt x="44" y="738"/>
                  </a:cubicBezTo>
                  <a:cubicBezTo>
                    <a:pt x="55" y="902"/>
                    <a:pt x="99" y="1088"/>
                    <a:pt x="241" y="1132"/>
                  </a:cubicBezTo>
                  <a:cubicBezTo>
                    <a:pt x="265" y="1140"/>
                    <a:pt x="288" y="1143"/>
                    <a:pt x="312" y="1143"/>
                  </a:cubicBezTo>
                  <a:cubicBezTo>
                    <a:pt x="389" y="1143"/>
                    <a:pt x="465" y="1106"/>
                    <a:pt x="515" y="1056"/>
                  </a:cubicBezTo>
                  <a:cubicBezTo>
                    <a:pt x="580" y="979"/>
                    <a:pt x="614" y="881"/>
                    <a:pt x="624" y="782"/>
                  </a:cubicBezTo>
                  <a:cubicBezTo>
                    <a:pt x="661" y="589"/>
                    <a:pt x="598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1"/>
            <p:cNvSpPr/>
            <p:nvPr/>
          </p:nvSpPr>
          <p:spPr>
            <a:xfrm>
              <a:off x="5564072" y="1732314"/>
              <a:ext cx="422067" cy="327426"/>
            </a:xfrm>
            <a:custGeom>
              <a:avLst/>
              <a:gdLst/>
              <a:ahLst/>
              <a:cxnLst/>
              <a:rect l="l" t="t" r="r" b="b"/>
              <a:pathLst>
                <a:path w="14650" h="11365" extrusionOk="0">
                  <a:moveTo>
                    <a:pt x="8956" y="0"/>
                  </a:moveTo>
                  <a:cubicBezTo>
                    <a:pt x="8744" y="0"/>
                    <a:pt x="8531" y="22"/>
                    <a:pt x="8321" y="65"/>
                  </a:cubicBezTo>
                  <a:cubicBezTo>
                    <a:pt x="7565" y="218"/>
                    <a:pt x="6876" y="678"/>
                    <a:pt x="6438" y="1324"/>
                  </a:cubicBezTo>
                  <a:cubicBezTo>
                    <a:pt x="6460" y="995"/>
                    <a:pt x="6142" y="722"/>
                    <a:pt x="5814" y="689"/>
                  </a:cubicBezTo>
                  <a:cubicBezTo>
                    <a:pt x="5785" y="686"/>
                    <a:pt x="5756" y="684"/>
                    <a:pt x="5728" y="684"/>
                  </a:cubicBezTo>
                  <a:cubicBezTo>
                    <a:pt x="5440" y="684"/>
                    <a:pt x="5155" y="827"/>
                    <a:pt x="4916" y="1007"/>
                  </a:cubicBezTo>
                  <a:cubicBezTo>
                    <a:pt x="3986" y="1686"/>
                    <a:pt x="3558" y="2857"/>
                    <a:pt x="3361" y="3995"/>
                  </a:cubicBezTo>
                  <a:cubicBezTo>
                    <a:pt x="3383" y="3579"/>
                    <a:pt x="3405" y="3163"/>
                    <a:pt x="3427" y="2759"/>
                  </a:cubicBezTo>
                  <a:cubicBezTo>
                    <a:pt x="3438" y="2681"/>
                    <a:pt x="3438" y="2605"/>
                    <a:pt x="3394" y="2550"/>
                  </a:cubicBezTo>
                  <a:cubicBezTo>
                    <a:pt x="3351" y="2492"/>
                    <a:pt x="3282" y="2472"/>
                    <a:pt x="3209" y="2472"/>
                  </a:cubicBezTo>
                  <a:cubicBezTo>
                    <a:pt x="3173" y="2472"/>
                    <a:pt x="3135" y="2477"/>
                    <a:pt x="3098" y="2484"/>
                  </a:cubicBezTo>
                  <a:cubicBezTo>
                    <a:pt x="2704" y="2561"/>
                    <a:pt x="2387" y="2857"/>
                    <a:pt x="2190" y="3218"/>
                  </a:cubicBezTo>
                  <a:cubicBezTo>
                    <a:pt x="2004" y="3569"/>
                    <a:pt x="1927" y="3963"/>
                    <a:pt x="1884" y="4368"/>
                  </a:cubicBezTo>
                  <a:cubicBezTo>
                    <a:pt x="1828" y="4871"/>
                    <a:pt x="1828" y="5386"/>
                    <a:pt x="1828" y="5890"/>
                  </a:cubicBezTo>
                  <a:cubicBezTo>
                    <a:pt x="1555" y="5528"/>
                    <a:pt x="1686" y="4883"/>
                    <a:pt x="1281" y="4674"/>
                  </a:cubicBezTo>
                  <a:cubicBezTo>
                    <a:pt x="1214" y="4641"/>
                    <a:pt x="1143" y="4626"/>
                    <a:pt x="1071" y="4626"/>
                  </a:cubicBezTo>
                  <a:cubicBezTo>
                    <a:pt x="905" y="4626"/>
                    <a:pt x="736" y="4705"/>
                    <a:pt x="613" y="4827"/>
                  </a:cubicBezTo>
                  <a:cubicBezTo>
                    <a:pt x="0" y="5419"/>
                    <a:pt x="197" y="6547"/>
                    <a:pt x="482" y="7247"/>
                  </a:cubicBezTo>
                  <a:cubicBezTo>
                    <a:pt x="646" y="7630"/>
                    <a:pt x="854" y="7992"/>
                    <a:pt x="974" y="8386"/>
                  </a:cubicBezTo>
                  <a:cubicBezTo>
                    <a:pt x="1084" y="8802"/>
                    <a:pt x="1117" y="9240"/>
                    <a:pt x="996" y="9645"/>
                  </a:cubicBezTo>
                  <a:cubicBezTo>
                    <a:pt x="1555" y="9973"/>
                    <a:pt x="1916" y="10598"/>
                    <a:pt x="1938" y="11233"/>
                  </a:cubicBezTo>
                  <a:lnTo>
                    <a:pt x="1938" y="11364"/>
                  </a:lnTo>
                  <a:cubicBezTo>
                    <a:pt x="2288" y="10915"/>
                    <a:pt x="2441" y="10477"/>
                    <a:pt x="2300" y="9908"/>
                  </a:cubicBezTo>
                  <a:cubicBezTo>
                    <a:pt x="2222" y="9711"/>
                    <a:pt x="2103" y="9547"/>
                    <a:pt x="2015" y="9350"/>
                  </a:cubicBezTo>
                  <a:cubicBezTo>
                    <a:pt x="1840" y="8922"/>
                    <a:pt x="1916" y="8430"/>
                    <a:pt x="1993" y="7959"/>
                  </a:cubicBezTo>
                  <a:cubicBezTo>
                    <a:pt x="2047" y="7630"/>
                    <a:pt x="2124" y="7247"/>
                    <a:pt x="2420" y="7083"/>
                  </a:cubicBezTo>
                  <a:cubicBezTo>
                    <a:pt x="2639" y="6963"/>
                    <a:pt x="2913" y="6995"/>
                    <a:pt x="3142" y="6919"/>
                  </a:cubicBezTo>
                  <a:cubicBezTo>
                    <a:pt x="3504" y="6798"/>
                    <a:pt x="3745" y="6437"/>
                    <a:pt x="3821" y="6065"/>
                  </a:cubicBezTo>
                  <a:cubicBezTo>
                    <a:pt x="3898" y="5693"/>
                    <a:pt x="3832" y="5299"/>
                    <a:pt x="3755" y="4926"/>
                  </a:cubicBezTo>
                  <a:lnTo>
                    <a:pt x="3755" y="4926"/>
                  </a:lnTo>
                  <a:cubicBezTo>
                    <a:pt x="3854" y="5112"/>
                    <a:pt x="3964" y="5309"/>
                    <a:pt x="4161" y="5375"/>
                  </a:cubicBezTo>
                  <a:cubicBezTo>
                    <a:pt x="4195" y="5388"/>
                    <a:pt x="4231" y="5394"/>
                    <a:pt x="4267" y="5394"/>
                  </a:cubicBezTo>
                  <a:cubicBezTo>
                    <a:pt x="4442" y="5394"/>
                    <a:pt x="4622" y="5253"/>
                    <a:pt x="4577" y="5090"/>
                  </a:cubicBezTo>
                  <a:lnTo>
                    <a:pt x="4577" y="5090"/>
                  </a:lnTo>
                  <a:cubicBezTo>
                    <a:pt x="4872" y="5309"/>
                    <a:pt x="5179" y="5518"/>
                    <a:pt x="5529" y="5583"/>
                  </a:cubicBezTo>
                  <a:cubicBezTo>
                    <a:pt x="5586" y="5594"/>
                    <a:pt x="5645" y="5599"/>
                    <a:pt x="5704" y="5599"/>
                  </a:cubicBezTo>
                  <a:cubicBezTo>
                    <a:pt x="6016" y="5599"/>
                    <a:pt x="6329" y="5454"/>
                    <a:pt x="6449" y="5178"/>
                  </a:cubicBezTo>
                  <a:cubicBezTo>
                    <a:pt x="6810" y="5528"/>
                    <a:pt x="7325" y="5703"/>
                    <a:pt x="7828" y="5703"/>
                  </a:cubicBezTo>
                  <a:cubicBezTo>
                    <a:pt x="8409" y="5703"/>
                    <a:pt x="8672" y="5321"/>
                    <a:pt x="9197" y="5167"/>
                  </a:cubicBezTo>
                  <a:cubicBezTo>
                    <a:pt x="9294" y="5139"/>
                    <a:pt x="9396" y="5119"/>
                    <a:pt x="9497" y="5119"/>
                  </a:cubicBezTo>
                  <a:cubicBezTo>
                    <a:pt x="9591" y="5119"/>
                    <a:pt x="9682" y="5136"/>
                    <a:pt x="9767" y="5178"/>
                  </a:cubicBezTo>
                  <a:cubicBezTo>
                    <a:pt x="9952" y="5255"/>
                    <a:pt x="10073" y="5462"/>
                    <a:pt x="10007" y="5649"/>
                  </a:cubicBezTo>
                  <a:cubicBezTo>
                    <a:pt x="9964" y="5780"/>
                    <a:pt x="9821" y="5890"/>
                    <a:pt x="9832" y="6032"/>
                  </a:cubicBezTo>
                  <a:cubicBezTo>
                    <a:pt x="9876" y="6513"/>
                    <a:pt x="10883" y="6470"/>
                    <a:pt x="11212" y="6547"/>
                  </a:cubicBezTo>
                  <a:cubicBezTo>
                    <a:pt x="11047" y="6689"/>
                    <a:pt x="10971" y="6941"/>
                    <a:pt x="11037" y="7160"/>
                  </a:cubicBezTo>
                  <a:cubicBezTo>
                    <a:pt x="11091" y="7367"/>
                    <a:pt x="11288" y="7543"/>
                    <a:pt x="11507" y="7576"/>
                  </a:cubicBezTo>
                  <a:cubicBezTo>
                    <a:pt x="11387" y="7762"/>
                    <a:pt x="11310" y="7981"/>
                    <a:pt x="11277" y="8200"/>
                  </a:cubicBezTo>
                  <a:cubicBezTo>
                    <a:pt x="11266" y="8287"/>
                    <a:pt x="11256" y="8386"/>
                    <a:pt x="11310" y="8452"/>
                  </a:cubicBezTo>
                  <a:cubicBezTo>
                    <a:pt x="11336" y="8489"/>
                    <a:pt x="11381" y="8508"/>
                    <a:pt x="11423" y="8508"/>
                  </a:cubicBezTo>
                  <a:cubicBezTo>
                    <a:pt x="11469" y="8508"/>
                    <a:pt x="11512" y="8486"/>
                    <a:pt x="11529" y="8440"/>
                  </a:cubicBezTo>
                  <a:cubicBezTo>
                    <a:pt x="11551" y="9229"/>
                    <a:pt x="11584" y="10017"/>
                    <a:pt x="11616" y="10805"/>
                  </a:cubicBezTo>
                  <a:cubicBezTo>
                    <a:pt x="11759" y="10160"/>
                    <a:pt x="11989" y="9415"/>
                    <a:pt x="12602" y="9163"/>
                  </a:cubicBezTo>
                  <a:lnTo>
                    <a:pt x="12602" y="9163"/>
                  </a:lnTo>
                  <a:cubicBezTo>
                    <a:pt x="12597" y="9165"/>
                    <a:pt x="12592" y="9166"/>
                    <a:pt x="12588" y="9166"/>
                  </a:cubicBezTo>
                  <a:cubicBezTo>
                    <a:pt x="12461" y="9166"/>
                    <a:pt x="12483" y="8438"/>
                    <a:pt x="12504" y="8375"/>
                  </a:cubicBezTo>
                  <a:cubicBezTo>
                    <a:pt x="12613" y="8036"/>
                    <a:pt x="12854" y="7685"/>
                    <a:pt x="13007" y="7357"/>
                  </a:cubicBezTo>
                  <a:cubicBezTo>
                    <a:pt x="13136" y="7429"/>
                    <a:pt x="13279" y="7462"/>
                    <a:pt x="13424" y="7462"/>
                  </a:cubicBezTo>
                  <a:cubicBezTo>
                    <a:pt x="13722" y="7462"/>
                    <a:pt x="14027" y="7322"/>
                    <a:pt x="14234" y="7094"/>
                  </a:cubicBezTo>
                  <a:cubicBezTo>
                    <a:pt x="14540" y="6766"/>
                    <a:pt x="14650" y="6295"/>
                    <a:pt x="14616" y="5846"/>
                  </a:cubicBezTo>
                  <a:cubicBezTo>
                    <a:pt x="14594" y="5518"/>
                    <a:pt x="14507" y="5178"/>
                    <a:pt x="14288" y="4926"/>
                  </a:cubicBezTo>
                  <a:cubicBezTo>
                    <a:pt x="14123" y="4753"/>
                    <a:pt x="13884" y="4642"/>
                    <a:pt x="13653" y="4642"/>
                  </a:cubicBezTo>
                  <a:cubicBezTo>
                    <a:pt x="13563" y="4642"/>
                    <a:pt x="13473" y="4659"/>
                    <a:pt x="13390" y="4696"/>
                  </a:cubicBezTo>
                  <a:cubicBezTo>
                    <a:pt x="13565" y="4411"/>
                    <a:pt x="13752" y="4039"/>
                    <a:pt x="13543" y="3766"/>
                  </a:cubicBezTo>
                  <a:cubicBezTo>
                    <a:pt x="13448" y="3646"/>
                    <a:pt x="13288" y="3590"/>
                    <a:pt x="13128" y="3590"/>
                  </a:cubicBezTo>
                  <a:cubicBezTo>
                    <a:pt x="13068" y="3590"/>
                    <a:pt x="13009" y="3598"/>
                    <a:pt x="12952" y="3613"/>
                  </a:cubicBezTo>
                  <a:cubicBezTo>
                    <a:pt x="12745" y="3667"/>
                    <a:pt x="12569" y="3798"/>
                    <a:pt x="12394" y="3930"/>
                  </a:cubicBezTo>
                  <a:cubicBezTo>
                    <a:pt x="12514" y="3360"/>
                    <a:pt x="12526" y="2759"/>
                    <a:pt x="12350" y="2200"/>
                  </a:cubicBezTo>
                  <a:cubicBezTo>
                    <a:pt x="12098" y="1368"/>
                    <a:pt x="11453" y="973"/>
                    <a:pt x="10774" y="547"/>
                  </a:cubicBezTo>
                  <a:cubicBezTo>
                    <a:pt x="10231" y="193"/>
                    <a:pt x="9596" y="0"/>
                    <a:pt x="8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1"/>
            <p:cNvSpPr/>
            <p:nvPr/>
          </p:nvSpPr>
          <p:spPr>
            <a:xfrm>
              <a:off x="5309824" y="2509175"/>
              <a:ext cx="394956" cy="662428"/>
            </a:xfrm>
            <a:custGeom>
              <a:avLst/>
              <a:gdLst/>
              <a:ahLst/>
              <a:cxnLst/>
              <a:rect l="l" t="t" r="r" b="b"/>
              <a:pathLst>
                <a:path w="13709" h="22993" extrusionOk="0">
                  <a:moveTo>
                    <a:pt x="7236" y="2759"/>
                  </a:moveTo>
                  <a:cubicBezTo>
                    <a:pt x="7236" y="2759"/>
                    <a:pt x="7237" y="2759"/>
                    <a:pt x="7237" y="2760"/>
                  </a:cubicBezTo>
                  <a:cubicBezTo>
                    <a:pt x="7237" y="2759"/>
                    <a:pt x="7236" y="2759"/>
                    <a:pt x="7236" y="2759"/>
                  </a:cubicBezTo>
                  <a:close/>
                  <a:moveTo>
                    <a:pt x="4632" y="1"/>
                  </a:moveTo>
                  <a:cubicBezTo>
                    <a:pt x="2935" y="1545"/>
                    <a:pt x="1096" y="3482"/>
                    <a:pt x="154" y="5618"/>
                  </a:cubicBezTo>
                  <a:cubicBezTo>
                    <a:pt x="77" y="5803"/>
                    <a:pt x="1" y="5990"/>
                    <a:pt x="11" y="6187"/>
                  </a:cubicBezTo>
                  <a:cubicBezTo>
                    <a:pt x="55" y="6920"/>
                    <a:pt x="1128" y="7752"/>
                    <a:pt x="1621" y="8224"/>
                  </a:cubicBezTo>
                  <a:cubicBezTo>
                    <a:pt x="2836" y="9395"/>
                    <a:pt x="4161" y="10457"/>
                    <a:pt x="5519" y="11442"/>
                  </a:cubicBezTo>
                  <a:cubicBezTo>
                    <a:pt x="6953" y="12494"/>
                    <a:pt x="8256" y="13796"/>
                    <a:pt x="9570" y="14978"/>
                  </a:cubicBezTo>
                  <a:cubicBezTo>
                    <a:pt x="9558" y="14978"/>
                    <a:pt x="9296" y="15975"/>
                    <a:pt x="9296" y="16051"/>
                  </a:cubicBezTo>
                  <a:cubicBezTo>
                    <a:pt x="9263" y="16533"/>
                    <a:pt x="9329" y="17015"/>
                    <a:pt x="9383" y="17486"/>
                  </a:cubicBezTo>
                  <a:cubicBezTo>
                    <a:pt x="9548" y="18832"/>
                    <a:pt x="9723" y="20180"/>
                    <a:pt x="10008" y="21515"/>
                  </a:cubicBezTo>
                  <a:cubicBezTo>
                    <a:pt x="10048" y="21708"/>
                    <a:pt x="10165" y="21958"/>
                    <a:pt x="10347" y="21958"/>
                  </a:cubicBezTo>
                  <a:cubicBezTo>
                    <a:pt x="10361" y="21958"/>
                    <a:pt x="10376" y="21956"/>
                    <a:pt x="10391" y="21953"/>
                  </a:cubicBezTo>
                  <a:cubicBezTo>
                    <a:pt x="10380" y="21953"/>
                    <a:pt x="10292" y="19358"/>
                    <a:pt x="10325" y="19128"/>
                  </a:cubicBezTo>
                  <a:lnTo>
                    <a:pt x="10325" y="19128"/>
                  </a:lnTo>
                  <a:lnTo>
                    <a:pt x="10982" y="21986"/>
                  </a:lnTo>
                  <a:cubicBezTo>
                    <a:pt x="11026" y="22150"/>
                    <a:pt x="11069" y="22325"/>
                    <a:pt x="11168" y="22467"/>
                  </a:cubicBezTo>
                  <a:cubicBezTo>
                    <a:pt x="11248" y="22583"/>
                    <a:pt x="11385" y="22669"/>
                    <a:pt x="11527" y="22669"/>
                  </a:cubicBezTo>
                  <a:cubicBezTo>
                    <a:pt x="11561" y="22669"/>
                    <a:pt x="11595" y="22664"/>
                    <a:pt x="11628" y="22654"/>
                  </a:cubicBezTo>
                  <a:cubicBezTo>
                    <a:pt x="11694" y="22632"/>
                    <a:pt x="11059" y="19369"/>
                    <a:pt x="11004" y="19019"/>
                  </a:cubicBezTo>
                  <a:cubicBezTo>
                    <a:pt x="10993" y="18997"/>
                    <a:pt x="10993" y="18975"/>
                    <a:pt x="11004" y="18964"/>
                  </a:cubicBezTo>
                  <a:cubicBezTo>
                    <a:pt x="11015" y="18942"/>
                    <a:pt x="11047" y="18942"/>
                    <a:pt x="11069" y="18942"/>
                  </a:cubicBezTo>
                  <a:cubicBezTo>
                    <a:pt x="11146" y="18942"/>
                    <a:pt x="11223" y="18953"/>
                    <a:pt x="11288" y="18953"/>
                  </a:cubicBezTo>
                  <a:cubicBezTo>
                    <a:pt x="11672" y="20180"/>
                    <a:pt x="11716" y="21471"/>
                    <a:pt x="11989" y="22720"/>
                  </a:cubicBezTo>
                  <a:cubicBezTo>
                    <a:pt x="12011" y="22851"/>
                    <a:pt x="12077" y="22993"/>
                    <a:pt x="12198" y="22993"/>
                  </a:cubicBezTo>
                  <a:cubicBezTo>
                    <a:pt x="12329" y="22982"/>
                    <a:pt x="12361" y="22818"/>
                    <a:pt x="12373" y="22686"/>
                  </a:cubicBezTo>
                  <a:cubicBezTo>
                    <a:pt x="12395" y="21416"/>
                    <a:pt x="12176" y="20158"/>
                    <a:pt x="11989" y="18909"/>
                  </a:cubicBezTo>
                  <a:cubicBezTo>
                    <a:pt x="11967" y="18810"/>
                    <a:pt x="11979" y="18679"/>
                    <a:pt x="12077" y="18669"/>
                  </a:cubicBezTo>
                  <a:cubicBezTo>
                    <a:pt x="12176" y="18832"/>
                    <a:pt x="12219" y="19019"/>
                    <a:pt x="12263" y="19205"/>
                  </a:cubicBezTo>
                  <a:cubicBezTo>
                    <a:pt x="12482" y="20146"/>
                    <a:pt x="12482" y="21132"/>
                    <a:pt x="12690" y="22073"/>
                  </a:cubicBezTo>
                  <a:cubicBezTo>
                    <a:pt x="12701" y="22139"/>
                    <a:pt x="12723" y="22205"/>
                    <a:pt x="12755" y="22260"/>
                  </a:cubicBezTo>
                  <a:cubicBezTo>
                    <a:pt x="12791" y="22296"/>
                    <a:pt x="12842" y="22331"/>
                    <a:pt x="12889" y="22331"/>
                  </a:cubicBezTo>
                  <a:cubicBezTo>
                    <a:pt x="12900" y="22331"/>
                    <a:pt x="12910" y="22329"/>
                    <a:pt x="12920" y="22325"/>
                  </a:cubicBezTo>
                  <a:cubicBezTo>
                    <a:pt x="12996" y="22304"/>
                    <a:pt x="13040" y="22226"/>
                    <a:pt x="13062" y="22150"/>
                  </a:cubicBezTo>
                  <a:cubicBezTo>
                    <a:pt x="13106" y="21964"/>
                    <a:pt x="13106" y="21756"/>
                    <a:pt x="13095" y="21559"/>
                  </a:cubicBezTo>
                  <a:cubicBezTo>
                    <a:pt x="13073" y="20968"/>
                    <a:pt x="13052" y="20365"/>
                    <a:pt x="13084" y="19774"/>
                  </a:cubicBezTo>
                  <a:lnTo>
                    <a:pt x="13084" y="19774"/>
                  </a:lnTo>
                  <a:cubicBezTo>
                    <a:pt x="13138" y="19859"/>
                    <a:pt x="13396" y="20071"/>
                    <a:pt x="13561" y="20071"/>
                  </a:cubicBezTo>
                  <a:cubicBezTo>
                    <a:pt x="13629" y="20071"/>
                    <a:pt x="13681" y="20035"/>
                    <a:pt x="13697" y="19939"/>
                  </a:cubicBezTo>
                  <a:cubicBezTo>
                    <a:pt x="13708" y="19895"/>
                    <a:pt x="13697" y="19851"/>
                    <a:pt x="13687" y="19807"/>
                  </a:cubicBezTo>
                  <a:cubicBezTo>
                    <a:pt x="13434" y="18975"/>
                    <a:pt x="13369" y="18099"/>
                    <a:pt x="13183" y="17245"/>
                  </a:cubicBezTo>
                  <a:cubicBezTo>
                    <a:pt x="12953" y="16139"/>
                    <a:pt x="12526" y="15406"/>
                    <a:pt x="11704" y="14661"/>
                  </a:cubicBezTo>
                  <a:cubicBezTo>
                    <a:pt x="10829" y="13851"/>
                    <a:pt x="10215" y="12920"/>
                    <a:pt x="9515" y="11946"/>
                  </a:cubicBezTo>
                  <a:cubicBezTo>
                    <a:pt x="8760" y="10895"/>
                    <a:pt x="7982" y="9854"/>
                    <a:pt x="7183" y="8825"/>
                  </a:cubicBezTo>
                  <a:cubicBezTo>
                    <a:pt x="6992" y="8571"/>
                    <a:pt x="4712" y="5631"/>
                    <a:pt x="4423" y="5631"/>
                  </a:cubicBezTo>
                  <a:cubicBezTo>
                    <a:pt x="4414" y="5631"/>
                    <a:pt x="4407" y="5634"/>
                    <a:pt x="4402" y="5639"/>
                  </a:cubicBezTo>
                  <a:lnTo>
                    <a:pt x="4402" y="5639"/>
                  </a:lnTo>
                  <a:cubicBezTo>
                    <a:pt x="4637" y="5362"/>
                    <a:pt x="6824" y="2752"/>
                    <a:pt x="7207" y="2752"/>
                  </a:cubicBezTo>
                  <a:cubicBezTo>
                    <a:pt x="7218" y="2752"/>
                    <a:pt x="7228" y="2754"/>
                    <a:pt x="7236" y="2759"/>
                  </a:cubicBezTo>
                  <a:lnTo>
                    <a:pt x="7236" y="2759"/>
                  </a:lnTo>
                  <a:cubicBezTo>
                    <a:pt x="6142" y="2091"/>
                    <a:pt x="5234" y="1128"/>
                    <a:pt x="4632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1"/>
            <p:cNvSpPr/>
            <p:nvPr/>
          </p:nvSpPr>
          <p:spPr>
            <a:xfrm>
              <a:off x="5443272" y="2509233"/>
              <a:ext cx="49207" cy="60530"/>
            </a:xfrm>
            <a:custGeom>
              <a:avLst/>
              <a:gdLst/>
              <a:ahLst/>
              <a:cxnLst/>
              <a:rect l="l" t="t" r="r" b="b"/>
              <a:pathLst>
                <a:path w="1708" h="2101" extrusionOk="0">
                  <a:moveTo>
                    <a:pt x="1" y="0"/>
                  </a:moveTo>
                  <a:cubicBezTo>
                    <a:pt x="438" y="799"/>
                    <a:pt x="1019" y="1521"/>
                    <a:pt x="1708" y="2101"/>
                  </a:cubicBezTo>
                  <a:cubicBezTo>
                    <a:pt x="1019" y="1510"/>
                    <a:pt x="438" y="79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1"/>
            <p:cNvSpPr/>
            <p:nvPr/>
          </p:nvSpPr>
          <p:spPr>
            <a:xfrm>
              <a:off x="5580465" y="3013869"/>
              <a:ext cx="6338" cy="62806"/>
            </a:xfrm>
            <a:custGeom>
              <a:avLst/>
              <a:gdLst/>
              <a:ahLst/>
              <a:cxnLst/>
              <a:rect l="l" t="t" r="r" b="b"/>
              <a:pathLst>
                <a:path w="220" h="2180" extrusionOk="0">
                  <a:moveTo>
                    <a:pt x="1" y="1"/>
                  </a:moveTo>
                  <a:cubicBezTo>
                    <a:pt x="66" y="592"/>
                    <a:pt x="88" y="1391"/>
                    <a:pt x="176" y="2180"/>
                  </a:cubicBezTo>
                  <a:cubicBezTo>
                    <a:pt x="186" y="2092"/>
                    <a:pt x="198" y="2015"/>
                    <a:pt x="208" y="1939"/>
                  </a:cubicBezTo>
                  <a:cubicBezTo>
                    <a:pt x="208" y="1873"/>
                    <a:pt x="220" y="1808"/>
                    <a:pt x="220" y="1742"/>
                  </a:cubicBezTo>
                  <a:cubicBezTo>
                    <a:pt x="143" y="1161"/>
                    <a:pt x="66" y="581"/>
                    <a:pt x="1" y="1"/>
                  </a:cubicBezTo>
                  <a:close/>
                </a:path>
              </a:pathLst>
            </a:custGeom>
            <a:solidFill>
              <a:srgbClr val="809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1"/>
            <p:cNvSpPr/>
            <p:nvPr/>
          </p:nvSpPr>
          <p:spPr>
            <a:xfrm>
              <a:off x="5585507" y="3064027"/>
              <a:ext cx="11697" cy="60904"/>
            </a:xfrm>
            <a:custGeom>
              <a:avLst/>
              <a:gdLst/>
              <a:ahLst/>
              <a:cxnLst/>
              <a:rect l="l" t="t" r="r" b="b"/>
              <a:pathLst>
                <a:path w="406" h="2114" extrusionOk="0">
                  <a:moveTo>
                    <a:pt x="45" y="1"/>
                  </a:moveTo>
                  <a:cubicBezTo>
                    <a:pt x="45" y="67"/>
                    <a:pt x="33" y="132"/>
                    <a:pt x="33" y="198"/>
                  </a:cubicBezTo>
                  <a:cubicBezTo>
                    <a:pt x="23" y="274"/>
                    <a:pt x="11" y="351"/>
                    <a:pt x="1" y="439"/>
                  </a:cubicBezTo>
                  <a:cubicBezTo>
                    <a:pt x="77" y="1041"/>
                    <a:pt x="198" y="1643"/>
                    <a:pt x="406" y="2113"/>
                  </a:cubicBezTo>
                  <a:cubicBezTo>
                    <a:pt x="264" y="1413"/>
                    <a:pt x="154" y="702"/>
                    <a:pt x="45" y="1"/>
                  </a:cubicBezTo>
                  <a:close/>
                </a:path>
              </a:pathLst>
            </a:custGeom>
            <a:solidFill>
              <a:srgbClr val="6D8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1"/>
            <p:cNvSpPr/>
            <p:nvPr/>
          </p:nvSpPr>
          <p:spPr>
            <a:xfrm>
              <a:off x="5492451" y="2569734"/>
              <a:ext cx="25900" cy="18957"/>
            </a:xfrm>
            <a:custGeom>
              <a:avLst/>
              <a:gdLst/>
              <a:ahLst/>
              <a:cxnLst/>
              <a:rect l="l" t="t" r="r" b="b"/>
              <a:pathLst>
                <a:path w="899" h="658" extrusionOk="0">
                  <a:moveTo>
                    <a:pt x="1" y="1"/>
                  </a:moveTo>
                  <a:lnTo>
                    <a:pt x="1" y="1"/>
                  </a:lnTo>
                  <a:cubicBezTo>
                    <a:pt x="285" y="242"/>
                    <a:pt x="581" y="461"/>
                    <a:pt x="898" y="658"/>
                  </a:cubicBezTo>
                  <a:lnTo>
                    <a:pt x="898" y="658"/>
                  </a:lnTo>
                  <a:cubicBezTo>
                    <a:pt x="581" y="461"/>
                    <a:pt x="285" y="242"/>
                    <a:pt x="1" y="1"/>
                  </a:cubicBezTo>
                  <a:close/>
                </a:path>
              </a:pathLst>
            </a:custGeom>
            <a:solidFill>
              <a:srgbClr val="808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1"/>
            <p:cNvSpPr/>
            <p:nvPr/>
          </p:nvSpPr>
          <p:spPr>
            <a:xfrm>
              <a:off x="5310141" y="2509175"/>
              <a:ext cx="300632" cy="629009"/>
            </a:xfrm>
            <a:custGeom>
              <a:avLst/>
              <a:gdLst/>
              <a:ahLst/>
              <a:cxnLst/>
              <a:rect l="l" t="t" r="r" b="b"/>
              <a:pathLst>
                <a:path w="10435" h="21833" extrusionOk="0">
                  <a:moveTo>
                    <a:pt x="4621" y="1"/>
                  </a:moveTo>
                  <a:cubicBezTo>
                    <a:pt x="4435" y="165"/>
                    <a:pt x="4248" y="340"/>
                    <a:pt x="4051" y="526"/>
                  </a:cubicBezTo>
                  <a:cubicBezTo>
                    <a:pt x="3559" y="997"/>
                    <a:pt x="3055" y="1501"/>
                    <a:pt x="2574" y="2037"/>
                  </a:cubicBezTo>
                  <a:cubicBezTo>
                    <a:pt x="2223" y="2431"/>
                    <a:pt x="1883" y="2825"/>
                    <a:pt x="1577" y="3241"/>
                  </a:cubicBezTo>
                  <a:cubicBezTo>
                    <a:pt x="1577" y="3253"/>
                    <a:pt x="1566" y="3253"/>
                    <a:pt x="1566" y="3253"/>
                  </a:cubicBezTo>
                  <a:cubicBezTo>
                    <a:pt x="1260" y="3669"/>
                    <a:pt x="975" y="4085"/>
                    <a:pt x="712" y="4512"/>
                  </a:cubicBezTo>
                  <a:lnTo>
                    <a:pt x="712" y="4523"/>
                  </a:lnTo>
                  <a:cubicBezTo>
                    <a:pt x="493" y="4884"/>
                    <a:pt x="307" y="5246"/>
                    <a:pt x="143" y="5618"/>
                  </a:cubicBezTo>
                  <a:cubicBezTo>
                    <a:pt x="121" y="5672"/>
                    <a:pt x="99" y="5727"/>
                    <a:pt x="77" y="5771"/>
                  </a:cubicBezTo>
                  <a:lnTo>
                    <a:pt x="77" y="5793"/>
                  </a:lnTo>
                  <a:cubicBezTo>
                    <a:pt x="34" y="5902"/>
                    <a:pt x="0" y="6022"/>
                    <a:pt x="0" y="6154"/>
                  </a:cubicBezTo>
                  <a:lnTo>
                    <a:pt x="0" y="6187"/>
                  </a:lnTo>
                  <a:cubicBezTo>
                    <a:pt x="44" y="6920"/>
                    <a:pt x="1117" y="7752"/>
                    <a:pt x="1610" y="8224"/>
                  </a:cubicBezTo>
                  <a:cubicBezTo>
                    <a:pt x="2825" y="9395"/>
                    <a:pt x="4150" y="10457"/>
                    <a:pt x="5508" y="11442"/>
                  </a:cubicBezTo>
                  <a:cubicBezTo>
                    <a:pt x="6942" y="12494"/>
                    <a:pt x="8245" y="13796"/>
                    <a:pt x="9559" y="14978"/>
                  </a:cubicBezTo>
                  <a:cubicBezTo>
                    <a:pt x="9547" y="14978"/>
                    <a:pt x="9285" y="15975"/>
                    <a:pt x="9285" y="16051"/>
                  </a:cubicBezTo>
                  <a:cubicBezTo>
                    <a:pt x="9274" y="16139"/>
                    <a:pt x="9274" y="16216"/>
                    <a:pt x="9274" y="16304"/>
                  </a:cubicBezTo>
                  <a:cubicBezTo>
                    <a:pt x="9274" y="16698"/>
                    <a:pt x="9329" y="17092"/>
                    <a:pt x="9372" y="17486"/>
                  </a:cubicBezTo>
                  <a:cubicBezTo>
                    <a:pt x="9372" y="17497"/>
                    <a:pt x="9372" y="17508"/>
                    <a:pt x="9384" y="17519"/>
                  </a:cubicBezTo>
                  <a:cubicBezTo>
                    <a:pt x="9449" y="18099"/>
                    <a:pt x="9526" y="18679"/>
                    <a:pt x="9603" y="19260"/>
                  </a:cubicBezTo>
                  <a:cubicBezTo>
                    <a:pt x="9712" y="19961"/>
                    <a:pt x="9822" y="20672"/>
                    <a:pt x="9964" y="21372"/>
                  </a:cubicBezTo>
                  <a:cubicBezTo>
                    <a:pt x="10051" y="21548"/>
                    <a:pt x="10139" y="21701"/>
                    <a:pt x="10248" y="21832"/>
                  </a:cubicBezTo>
                  <a:cubicBezTo>
                    <a:pt x="10150" y="21438"/>
                    <a:pt x="10063" y="21034"/>
                    <a:pt x="9985" y="20628"/>
                  </a:cubicBezTo>
                  <a:cubicBezTo>
                    <a:pt x="9778" y="19479"/>
                    <a:pt x="9668" y="18318"/>
                    <a:pt x="9679" y="17146"/>
                  </a:cubicBezTo>
                  <a:cubicBezTo>
                    <a:pt x="9679" y="16686"/>
                    <a:pt x="9734" y="16161"/>
                    <a:pt x="10095" y="15876"/>
                  </a:cubicBezTo>
                  <a:cubicBezTo>
                    <a:pt x="10194" y="15789"/>
                    <a:pt x="10325" y="15723"/>
                    <a:pt x="10391" y="15613"/>
                  </a:cubicBezTo>
                  <a:cubicBezTo>
                    <a:pt x="10435" y="15515"/>
                    <a:pt x="10423" y="15395"/>
                    <a:pt x="10401" y="15296"/>
                  </a:cubicBezTo>
                  <a:cubicBezTo>
                    <a:pt x="10260" y="14562"/>
                    <a:pt x="9701" y="13993"/>
                    <a:pt x="9165" y="13468"/>
                  </a:cubicBezTo>
                  <a:cubicBezTo>
                    <a:pt x="6635" y="11015"/>
                    <a:pt x="4106" y="8563"/>
                    <a:pt x="1588" y="6100"/>
                  </a:cubicBezTo>
                  <a:cubicBezTo>
                    <a:pt x="1511" y="6022"/>
                    <a:pt x="1424" y="5935"/>
                    <a:pt x="1424" y="5825"/>
                  </a:cubicBezTo>
                  <a:cubicBezTo>
                    <a:pt x="1424" y="5738"/>
                    <a:pt x="1489" y="5650"/>
                    <a:pt x="1555" y="5596"/>
                  </a:cubicBezTo>
                  <a:cubicBezTo>
                    <a:pt x="1905" y="5246"/>
                    <a:pt x="2355" y="5092"/>
                    <a:pt x="2825" y="5092"/>
                  </a:cubicBezTo>
                  <a:cubicBezTo>
                    <a:pt x="3362" y="5092"/>
                    <a:pt x="3898" y="5300"/>
                    <a:pt x="4282" y="5705"/>
                  </a:cubicBezTo>
                  <a:lnTo>
                    <a:pt x="4358" y="5628"/>
                  </a:lnTo>
                  <a:cubicBezTo>
                    <a:pt x="4347" y="5628"/>
                    <a:pt x="4347" y="5618"/>
                    <a:pt x="4336" y="5618"/>
                  </a:cubicBezTo>
                  <a:cubicBezTo>
                    <a:pt x="4106" y="5421"/>
                    <a:pt x="3854" y="5234"/>
                    <a:pt x="3581" y="5092"/>
                  </a:cubicBezTo>
                  <a:cubicBezTo>
                    <a:pt x="3450" y="5027"/>
                    <a:pt x="3296" y="4971"/>
                    <a:pt x="3153" y="4939"/>
                  </a:cubicBezTo>
                  <a:cubicBezTo>
                    <a:pt x="3044" y="4917"/>
                    <a:pt x="2924" y="4906"/>
                    <a:pt x="2815" y="4906"/>
                  </a:cubicBezTo>
                  <a:lnTo>
                    <a:pt x="2694" y="4906"/>
                  </a:lnTo>
                  <a:cubicBezTo>
                    <a:pt x="2540" y="4917"/>
                    <a:pt x="2387" y="4961"/>
                    <a:pt x="2245" y="5027"/>
                  </a:cubicBezTo>
                  <a:cubicBezTo>
                    <a:pt x="2114" y="5092"/>
                    <a:pt x="1982" y="5168"/>
                    <a:pt x="1862" y="5267"/>
                  </a:cubicBezTo>
                  <a:cubicBezTo>
                    <a:pt x="1982" y="5168"/>
                    <a:pt x="2102" y="5081"/>
                    <a:pt x="2245" y="5015"/>
                  </a:cubicBezTo>
                  <a:cubicBezTo>
                    <a:pt x="2387" y="4961"/>
                    <a:pt x="2540" y="4917"/>
                    <a:pt x="2694" y="4895"/>
                  </a:cubicBezTo>
                  <a:lnTo>
                    <a:pt x="2815" y="4895"/>
                  </a:lnTo>
                  <a:cubicBezTo>
                    <a:pt x="2935" y="4895"/>
                    <a:pt x="3044" y="4906"/>
                    <a:pt x="3153" y="4928"/>
                  </a:cubicBezTo>
                  <a:cubicBezTo>
                    <a:pt x="3307" y="4961"/>
                    <a:pt x="3450" y="5015"/>
                    <a:pt x="3591" y="5092"/>
                  </a:cubicBezTo>
                  <a:cubicBezTo>
                    <a:pt x="3866" y="5224"/>
                    <a:pt x="4117" y="5409"/>
                    <a:pt x="4347" y="5606"/>
                  </a:cubicBezTo>
                  <a:lnTo>
                    <a:pt x="4369" y="5628"/>
                  </a:lnTo>
                  <a:cubicBezTo>
                    <a:pt x="4895" y="5103"/>
                    <a:pt x="6625" y="2738"/>
                    <a:pt x="7150" y="2738"/>
                  </a:cubicBezTo>
                  <a:cubicBezTo>
                    <a:pt x="7183" y="2738"/>
                    <a:pt x="7204" y="2749"/>
                    <a:pt x="7226" y="2760"/>
                  </a:cubicBezTo>
                  <a:cubicBezTo>
                    <a:pt x="6909" y="2563"/>
                    <a:pt x="6613" y="2344"/>
                    <a:pt x="6329" y="2103"/>
                  </a:cubicBezTo>
                  <a:cubicBezTo>
                    <a:pt x="5639" y="1523"/>
                    <a:pt x="5059" y="800"/>
                    <a:pt x="4621" y="1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1"/>
            <p:cNvSpPr/>
            <p:nvPr/>
          </p:nvSpPr>
          <p:spPr>
            <a:xfrm>
              <a:off x="5435666" y="2671318"/>
              <a:ext cx="86805" cy="100316"/>
            </a:xfrm>
            <a:custGeom>
              <a:avLst/>
              <a:gdLst/>
              <a:ahLst/>
              <a:cxnLst/>
              <a:rect l="l" t="t" r="r" b="b"/>
              <a:pathLst>
                <a:path w="3013" h="3482" extrusionOk="0">
                  <a:moveTo>
                    <a:pt x="1" y="0"/>
                  </a:moveTo>
                  <a:cubicBezTo>
                    <a:pt x="231" y="197"/>
                    <a:pt x="439" y="416"/>
                    <a:pt x="636" y="647"/>
                  </a:cubicBezTo>
                  <a:cubicBezTo>
                    <a:pt x="1052" y="1107"/>
                    <a:pt x="1436" y="1588"/>
                    <a:pt x="1818" y="2070"/>
                  </a:cubicBezTo>
                  <a:cubicBezTo>
                    <a:pt x="2015" y="2299"/>
                    <a:pt x="2224" y="2530"/>
                    <a:pt x="2421" y="2759"/>
                  </a:cubicBezTo>
                  <a:cubicBezTo>
                    <a:pt x="2629" y="2990"/>
                    <a:pt x="2837" y="3231"/>
                    <a:pt x="3012" y="3482"/>
                  </a:cubicBezTo>
                  <a:cubicBezTo>
                    <a:pt x="2837" y="3219"/>
                    <a:pt x="2629" y="2990"/>
                    <a:pt x="2431" y="2759"/>
                  </a:cubicBezTo>
                  <a:cubicBezTo>
                    <a:pt x="2224" y="2530"/>
                    <a:pt x="2015" y="2299"/>
                    <a:pt x="1830" y="2059"/>
                  </a:cubicBezTo>
                  <a:cubicBezTo>
                    <a:pt x="1446" y="1577"/>
                    <a:pt x="1063" y="1095"/>
                    <a:pt x="647" y="635"/>
                  </a:cubicBezTo>
                  <a:cubicBezTo>
                    <a:pt x="439" y="416"/>
                    <a:pt x="231" y="197"/>
                    <a:pt x="12" y="0"/>
                  </a:cubicBezTo>
                  <a:close/>
                </a:path>
              </a:pathLst>
            </a:custGeom>
            <a:solidFill>
              <a:srgbClr val="CA73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1"/>
            <p:cNvSpPr/>
            <p:nvPr/>
          </p:nvSpPr>
          <p:spPr>
            <a:xfrm>
              <a:off x="5363756" y="2650200"/>
              <a:ext cx="72284" cy="21147"/>
            </a:xfrm>
            <a:custGeom>
              <a:avLst/>
              <a:gdLst/>
              <a:ahLst/>
              <a:cxnLst/>
              <a:rect l="l" t="t" r="r" b="b"/>
              <a:pathLst>
                <a:path w="2509" h="734" extrusionOk="0">
                  <a:moveTo>
                    <a:pt x="833" y="0"/>
                  </a:moveTo>
                  <a:cubicBezTo>
                    <a:pt x="679" y="22"/>
                    <a:pt x="526" y="66"/>
                    <a:pt x="384" y="120"/>
                  </a:cubicBezTo>
                  <a:cubicBezTo>
                    <a:pt x="241" y="186"/>
                    <a:pt x="121" y="273"/>
                    <a:pt x="1" y="372"/>
                  </a:cubicBezTo>
                  <a:cubicBezTo>
                    <a:pt x="121" y="273"/>
                    <a:pt x="253" y="197"/>
                    <a:pt x="384" y="132"/>
                  </a:cubicBezTo>
                  <a:cubicBezTo>
                    <a:pt x="526" y="66"/>
                    <a:pt x="679" y="22"/>
                    <a:pt x="833" y="11"/>
                  </a:cubicBezTo>
                  <a:lnTo>
                    <a:pt x="954" y="11"/>
                  </a:lnTo>
                  <a:cubicBezTo>
                    <a:pt x="1063" y="11"/>
                    <a:pt x="1183" y="22"/>
                    <a:pt x="1292" y="44"/>
                  </a:cubicBezTo>
                  <a:cubicBezTo>
                    <a:pt x="1435" y="76"/>
                    <a:pt x="1589" y="132"/>
                    <a:pt x="1720" y="197"/>
                  </a:cubicBezTo>
                  <a:cubicBezTo>
                    <a:pt x="1993" y="339"/>
                    <a:pt x="2245" y="526"/>
                    <a:pt x="2475" y="723"/>
                  </a:cubicBezTo>
                  <a:cubicBezTo>
                    <a:pt x="2486" y="723"/>
                    <a:pt x="2486" y="733"/>
                    <a:pt x="2497" y="733"/>
                  </a:cubicBezTo>
                  <a:lnTo>
                    <a:pt x="2508" y="733"/>
                  </a:lnTo>
                  <a:lnTo>
                    <a:pt x="2486" y="711"/>
                  </a:lnTo>
                  <a:cubicBezTo>
                    <a:pt x="2256" y="514"/>
                    <a:pt x="2005" y="329"/>
                    <a:pt x="1730" y="197"/>
                  </a:cubicBezTo>
                  <a:cubicBezTo>
                    <a:pt x="1589" y="120"/>
                    <a:pt x="1446" y="66"/>
                    <a:pt x="1292" y="33"/>
                  </a:cubicBezTo>
                  <a:cubicBezTo>
                    <a:pt x="1183" y="11"/>
                    <a:pt x="1074" y="0"/>
                    <a:pt x="954" y="0"/>
                  </a:cubicBezTo>
                  <a:close/>
                </a:path>
              </a:pathLst>
            </a:custGeom>
            <a:solidFill>
              <a:srgbClr val="C36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1"/>
            <p:cNvSpPr/>
            <p:nvPr/>
          </p:nvSpPr>
          <p:spPr>
            <a:xfrm>
              <a:off x="5686457" y="3081371"/>
              <a:ext cx="1296" cy="15788"/>
            </a:xfrm>
            <a:custGeom>
              <a:avLst/>
              <a:gdLst/>
              <a:ahLst/>
              <a:cxnLst/>
              <a:rect l="l" t="t" r="r" b="b"/>
              <a:pathLst>
                <a:path w="45" h="548" extrusionOk="0">
                  <a:moveTo>
                    <a:pt x="0" y="1"/>
                  </a:moveTo>
                  <a:lnTo>
                    <a:pt x="0" y="56"/>
                  </a:lnTo>
                  <a:lnTo>
                    <a:pt x="11" y="121"/>
                  </a:lnTo>
                  <a:lnTo>
                    <a:pt x="0" y="1"/>
                  </a:lnTo>
                  <a:close/>
                  <a:moveTo>
                    <a:pt x="11" y="121"/>
                  </a:moveTo>
                  <a:lnTo>
                    <a:pt x="22" y="340"/>
                  </a:lnTo>
                  <a:lnTo>
                    <a:pt x="44" y="548"/>
                  </a:lnTo>
                  <a:lnTo>
                    <a:pt x="33" y="340"/>
                  </a:lnTo>
                  <a:lnTo>
                    <a:pt x="11" y="121"/>
                  </a:lnTo>
                  <a:close/>
                </a:path>
              </a:pathLst>
            </a:custGeom>
            <a:solidFill>
              <a:srgbClr val="666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1"/>
            <p:cNvSpPr/>
            <p:nvPr/>
          </p:nvSpPr>
          <p:spPr>
            <a:xfrm>
              <a:off x="5679197" y="3005658"/>
              <a:ext cx="7289" cy="77326"/>
            </a:xfrm>
            <a:custGeom>
              <a:avLst/>
              <a:gdLst/>
              <a:ahLst/>
              <a:cxnLst/>
              <a:rect l="l" t="t" r="r" b="b"/>
              <a:pathLst>
                <a:path w="253" h="2684" extrusionOk="0">
                  <a:moveTo>
                    <a:pt x="0" y="1"/>
                  </a:moveTo>
                  <a:lnTo>
                    <a:pt x="12" y="220"/>
                  </a:lnTo>
                  <a:lnTo>
                    <a:pt x="22" y="428"/>
                  </a:lnTo>
                  <a:lnTo>
                    <a:pt x="33" y="636"/>
                  </a:lnTo>
                  <a:cubicBezTo>
                    <a:pt x="66" y="921"/>
                    <a:pt x="88" y="1205"/>
                    <a:pt x="121" y="1490"/>
                  </a:cubicBezTo>
                  <a:cubicBezTo>
                    <a:pt x="153" y="1764"/>
                    <a:pt x="187" y="2049"/>
                    <a:pt x="219" y="2333"/>
                  </a:cubicBezTo>
                  <a:lnTo>
                    <a:pt x="241" y="2541"/>
                  </a:lnTo>
                  <a:lnTo>
                    <a:pt x="252" y="2684"/>
                  </a:lnTo>
                  <a:lnTo>
                    <a:pt x="252" y="2629"/>
                  </a:lnTo>
                  <a:lnTo>
                    <a:pt x="252" y="2541"/>
                  </a:lnTo>
                  <a:lnTo>
                    <a:pt x="231" y="2333"/>
                  </a:lnTo>
                  <a:lnTo>
                    <a:pt x="132" y="1479"/>
                  </a:lnTo>
                  <a:cubicBezTo>
                    <a:pt x="110" y="1205"/>
                    <a:pt x="77" y="921"/>
                    <a:pt x="44" y="636"/>
                  </a:cubicBezTo>
                  <a:lnTo>
                    <a:pt x="33" y="428"/>
                  </a:lnTo>
                  <a:lnTo>
                    <a:pt x="22" y="2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1"/>
            <p:cNvSpPr/>
            <p:nvPr/>
          </p:nvSpPr>
          <p:spPr>
            <a:xfrm>
              <a:off x="5698125" y="2106325"/>
              <a:ext cx="34399" cy="37338"/>
            </a:xfrm>
            <a:custGeom>
              <a:avLst/>
              <a:gdLst/>
              <a:ahLst/>
              <a:cxnLst/>
              <a:rect l="l" t="t" r="r" b="b"/>
              <a:pathLst>
                <a:path w="1194" h="1296" extrusionOk="0">
                  <a:moveTo>
                    <a:pt x="564" y="1"/>
                  </a:moveTo>
                  <a:cubicBezTo>
                    <a:pt x="495" y="1"/>
                    <a:pt x="427" y="33"/>
                    <a:pt x="394" y="90"/>
                  </a:cubicBezTo>
                  <a:cubicBezTo>
                    <a:pt x="370" y="74"/>
                    <a:pt x="342" y="67"/>
                    <a:pt x="312" y="67"/>
                  </a:cubicBezTo>
                  <a:cubicBezTo>
                    <a:pt x="262" y="67"/>
                    <a:pt x="210" y="88"/>
                    <a:pt x="175" y="123"/>
                  </a:cubicBezTo>
                  <a:cubicBezTo>
                    <a:pt x="121" y="188"/>
                    <a:pt x="99" y="265"/>
                    <a:pt x="77" y="342"/>
                  </a:cubicBezTo>
                  <a:cubicBezTo>
                    <a:pt x="33" y="462"/>
                    <a:pt x="0" y="582"/>
                    <a:pt x="0" y="714"/>
                  </a:cubicBezTo>
                  <a:cubicBezTo>
                    <a:pt x="0" y="835"/>
                    <a:pt x="33" y="966"/>
                    <a:pt x="131" y="1054"/>
                  </a:cubicBezTo>
                  <a:cubicBezTo>
                    <a:pt x="175" y="1108"/>
                    <a:pt x="241" y="1130"/>
                    <a:pt x="307" y="1163"/>
                  </a:cubicBezTo>
                  <a:cubicBezTo>
                    <a:pt x="448" y="1229"/>
                    <a:pt x="601" y="1296"/>
                    <a:pt x="748" y="1296"/>
                  </a:cubicBezTo>
                  <a:cubicBezTo>
                    <a:pt x="795" y="1296"/>
                    <a:pt x="842" y="1289"/>
                    <a:pt x="887" y="1273"/>
                  </a:cubicBezTo>
                  <a:cubicBezTo>
                    <a:pt x="1106" y="1185"/>
                    <a:pt x="1194" y="845"/>
                    <a:pt x="1029" y="670"/>
                  </a:cubicBezTo>
                  <a:cubicBezTo>
                    <a:pt x="1117" y="495"/>
                    <a:pt x="964" y="232"/>
                    <a:pt x="756" y="232"/>
                  </a:cubicBezTo>
                  <a:cubicBezTo>
                    <a:pt x="778" y="145"/>
                    <a:pt x="723" y="46"/>
                    <a:pt x="635" y="13"/>
                  </a:cubicBezTo>
                  <a:cubicBezTo>
                    <a:pt x="612" y="5"/>
                    <a:pt x="588" y="1"/>
                    <a:pt x="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1"/>
            <p:cNvSpPr/>
            <p:nvPr/>
          </p:nvSpPr>
          <p:spPr>
            <a:xfrm>
              <a:off x="5726820" y="2149021"/>
              <a:ext cx="40420" cy="41227"/>
            </a:xfrm>
            <a:custGeom>
              <a:avLst/>
              <a:gdLst/>
              <a:ahLst/>
              <a:cxnLst/>
              <a:rect l="l" t="t" r="r" b="b"/>
              <a:pathLst>
                <a:path w="1403" h="1431" extrusionOk="0">
                  <a:moveTo>
                    <a:pt x="569" y="1"/>
                  </a:moveTo>
                  <a:cubicBezTo>
                    <a:pt x="547" y="1"/>
                    <a:pt x="526" y="4"/>
                    <a:pt x="504" y="10"/>
                  </a:cubicBezTo>
                  <a:cubicBezTo>
                    <a:pt x="395" y="53"/>
                    <a:pt x="318" y="185"/>
                    <a:pt x="351" y="294"/>
                  </a:cubicBezTo>
                  <a:cubicBezTo>
                    <a:pt x="324" y="267"/>
                    <a:pt x="287" y="255"/>
                    <a:pt x="248" y="255"/>
                  </a:cubicBezTo>
                  <a:cubicBezTo>
                    <a:pt x="177" y="255"/>
                    <a:pt x="98" y="296"/>
                    <a:pt x="55" y="360"/>
                  </a:cubicBezTo>
                  <a:cubicBezTo>
                    <a:pt x="1" y="458"/>
                    <a:pt x="1" y="579"/>
                    <a:pt x="1" y="688"/>
                  </a:cubicBezTo>
                  <a:cubicBezTo>
                    <a:pt x="11" y="940"/>
                    <a:pt x="67" y="1049"/>
                    <a:pt x="220" y="1236"/>
                  </a:cubicBezTo>
                  <a:cubicBezTo>
                    <a:pt x="310" y="1343"/>
                    <a:pt x="438" y="1431"/>
                    <a:pt x="561" y="1431"/>
                  </a:cubicBezTo>
                  <a:cubicBezTo>
                    <a:pt x="600" y="1431"/>
                    <a:pt x="639" y="1422"/>
                    <a:pt x="675" y="1402"/>
                  </a:cubicBezTo>
                  <a:lnTo>
                    <a:pt x="675" y="1402"/>
                  </a:lnTo>
                  <a:cubicBezTo>
                    <a:pt x="728" y="1419"/>
                    <a:pt x="780" y="1426"/>
                    <a:pt x="832" y="1426"/>
                  </a:cubicBezTo>
                  <a:cubicBezTo>
                    <a:pt x="876" y="1426"/>
                    <a:pt x="920" y="1421"/>
                    <a:pt x="964" y="1411"/>
                  </a:cubicBezTo>
                  <a:cubicBezTo>
                    <a:pt x="1041" y="1400"/>
                    <a:pt x="1118" y="1389"/>
                    <a:pt x="1183" y="1334"/>
                  </a:cubicBezTo>
                  <a:cubicBezTo>
                    <a:pt x="1249" y="1290"/>
                    <a:pt x="1293" y="1203"/>
                    <a:pt x="1271" y="1126"/>
                  </a:cubicBezTo>
                  <a:cubicBezTo>
                    <a:pt x="1260" y="1093"/>
                    <a:pt x="1238" y="1061"/>
                    <a:pt x="1249" y="1027"/>
                  </a:cubicBezTo>
                  <a:cubicBezTo>
                    <a:pt x="1249" y="995"/>
                    <a:pt x="1281" y="962"/>
                    <a:pt x="1303" y="940"/>
                  </a:cubicBezTo>
                  <a:cubicBezTo>
                    <a:pt x="1380" y="842"/>
                    <a:pt x="1402" y="710"/>
                    <a:pt x="1347" y="601"/>
                  </a:cubicBezTo>
                  <a:cubicBezTo>
                    <a:pt x="1303" y="491"/>
                    <a:pt x="1183" y="426"/>
                    <a:pt x="1074" y="414"/>
                  </a:cubicBezTo>
                  <a:cubicBezTo>
                    <a:pt x="1150" y="349"/>
                    <a:pt x="1161" y="207"/>
                    <a:pt x="1084" y="130"/>
                  </a:cubicBezTo>
                  <a:cubicBezTo>
                    <a:pt x="1051" y="101"/>
                    <a:pt x="1004" y="87"/>
                    <a:pt x="957" y="87"/>
                  </a:cubicBezTo>
                  <a:cubicBezTo>
                    <a:pt x="897" y="87"/>
                    <a:pt x="836" y="109"/>
                    <a:pt x="800" y="152"/>
                  </a:cubicBezTo>
                  <a:cubicBezTo>
                    <a:pt x="764" y="61"/>
                    <a:pt x="668" y="1"/>
                    <a:pt x="56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51"/>
            <p:cNvSpPr/>
            <p:nvPr/>
          </p:nvSpPr>
          <p:spPr>
            <a:xfrm>
              <a:off x="5745114" y="2131563"/>
              <a:ext cx="36934" cy="36560"/>
            </a:xfrm>
            <a:custGeom>
              <a:avLst/>
              <a:gdLst/>
              <a:ahLst/>
              <a:cxnLst/>
              <a:rect l="l" t="t" r="r" b="b"/>
              <a:pathLst>
                <a:path w="1282" h="1269" extrusionOk="0">
                  <a:moveTo>
                    <a:pt x="762" y="1"/>
                  </a:moveTo>
                  <a:cubicBezTo>
                    <a:pt x="690" y="1"/>
                    <a:pt x="619" y="35"/>
                    <a:pt x="603" y="101"/>
                  </a:cubicBezTo>
                  <a:cubicBezTo>
                    <a:pt x="559" y="46"/>
                    <a:pt x="483" y="13"/>
                    <a:pt x="406" y="13"/>
                  </a:cubicBezTo>
                  <a:cubicBezTo>
                    <a:pt x="398" y="11"/>
                    <a:pt x="390" y="10"/>
                    <a:pt x="381" y="10"/>
                  </a:cubicBezTo>
                  <a:cubicBezTo>
                    <a:pt x="343" y="10"/>
                    <a:pt x="300" y="28"/>
                    <a:pt x="264" y="46"/>
                  </a:cubicBezTo>
                  <a:cubicBezTo>
                    <a:pt x="132" y="101"/>
                    <a:pt x="33" y="221"/>
                    <a:pt x="11" y="363"/>
                  </a:cubicBezTo>
                  <a:cubicBezTo>
                    <a:pt x="1" y="495"/>
                    <a:pt x="77" y="648"/>
                    <a:pt x="220" y="692"/>
                  </a:cubicBezTo>
                  <a:cubicBezTo>
                    <a:pt x="99" y="747"/>
                    <a:pt x="77" y="911"/>
                    <a:pt x="132" y="1032"/>
                  </a:cubicBezTo>
                  <a:cubicBezTo>
                    <a:pt x="198" y="1141"/>
                    <a:pt x="329" y="1207"/>
                    <a:pt x="461" y="1217"/>
                  </a:cubicBezTo>
                  <a:cubicBezTo>
                    <a:pt x="484" y="1222"/>
                    <a:pt x="508" y="1224"/>
                    <a:pt x="533" y="1224"/>
                  </a:cubicBezTo>
                  <a:cubicBezTo>
                    <a:pt x="633" y="1224"/>
                    <a:pt x="738" y="1188"/>
                    <a:pt x="785" y="1106"/>
                  </a:cubicBezTo>
                  <a:lnTo>
                    <a:pt x="785" y="1106"/>
                  </a:lnTo>
                  <a:cubicBezTo>
                    <a:pt x="759" y="1160"/>
                    <a:pt x="792" y="1240"/>
                    <a:pt x="855" y="1261"/>
                  </a:cubicBezTo>
                  <a:cubicBezTo>
                    <a:pt x="869" y="1266"/>
                    <a:pt x="884" y="1268"/>
                    <a:pt x="898" y="1268"/>
                  </a:cubicBezTo>
                  <a:cubicBezTo>
                    <a:pt x="949" y="1268"/>
                    <a:pt x="998" y="1241"/>
                    <a:pt x="1041" y="1207"/>
                  </a:cubicBezTo>
                  <a:cubicBezTo>
                    <a:pt x="1084" y="1163"/>
                    <a:pt x="1118" y="1097"/>
                    <a:pt x="1150" y="1032"/>
                  </a:cubicBezTo>
                  <a:cubicBezTo>
                    <a:pt x="1205" y="889"/>
                    <a:pt x="1281" y="747"/>
                    <a:pt x="1260" y="582"/>
                  </a:cubicBezTo>
                  <a:cubicBezTo>
                    <a:pt x="1238" y="429"/>
                    <a:pt x="1140" y="298"/>
                    <a:pt x="1041" y="178"/>
                  </a:cubicBezTo>
                  <a:cubicBezTo>
                    <a:pt x="986" y="112"/>
                    <a:pt x="921" y="35"/>
                    <a:pt x="833" y="13"/>
                  </a:cubicBezTo>
                  <a:cubicBezTo>
                    <a:pt x="811" y="5"/>
                    <a:pt x="786" y="1"/>
                    <a:pt x="762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51"/>
            <p:cNvSpPr/>
            <p:nvPr/>
          </p:nvSpPr>
          <p:spPr>
            <a:xfrm>
              <a:off x="5714835" y="2118483"/>
              <a:ext cx="42610" cy="51541"/>
            </a:xfrm>
            <a:custGeom>
              <a:avLst/>
              <a:gdLst/>
              <a:ahLst/>
              <a:cxnLst/>
              <a:rect l="l" t="t" r="r" b="b"/>
              <a:pathLst>
                <a:path w="1479" h="1789" extrusionOk="0">
                  <a:moveTo>
                    <a:pt x="776" y="0"/>
                  </a:moveTo>
                  <a:cubicBezTo>
                    <a:pt x="708" y="0"/>
                    <a:pt x="641" y="28"/>
                    <a:pt x="581" y="62"/>
                  </a:cubicBezTo>
                  <a:cubicBezTo>
                    <a:pt x="504" y="117"/>
                    <a:pt x="439" y="216"/>
                    <a:pt x="439" y="314"/>
                  </a:cubicBezTo>
                  <a:cubicBezTo>
                    <a:pt x="416" y="279"/>
                    <a:pt x="380" y="266"/>
                    <a:pt x="344" y="266"/>
                  </a:cubicBezTo>
                  <a:cubicBezTo>
                    <a:pt x="312" y="266"/>
                    <a:pt x="278" y="277"/>
                    <a:pt x="252" y="292"/>
                  </a:cubicBezTo>
                  <a:cubicBezTo>
                    <a:pt x="198" y="336"/>
                    <a:pt x="165" y="401"/>
                    <a:pt x="143" y="467"/>
                  </a:cubicBezTo>
                  <a:cubicBezTo>
                    <a:pt x="77" y="642"/>
                    <a:pt x="33" y="817"/>
                    <a:pt x="11" y="993"/>
                  </a:cubicBezTo>
                  <a:cubicBezTo>
                    <a:pt x="1" y="1080"/>
                    <a:pt x="1" y="1179"/>
                    <a:pt x="33" y="1255"/>
                  </a:cubicBezTo>
                  <a:cubicBezTo>
                    <a:pt x="55" y="1343"/>
                    <a:pt x="132" y="1420"/>
                    <a:pt x="220" y="1431"/>
                  </a:cubicBezTo>
                  <a:cubicBezTo>
                    <a:pt x="236" y="1431"/>
                    <a:pt x="252" y="1428"/>
                    <a:pt x="268" y="1428"/>
                  </a:cubicBezTo>
                  <a:cubicBezTo>
                    <a:pt x="285" y="1428"/>
                    <a:pt x="301" y="1431"/>
                    <a:pt x="318" y="1442"/>
                  </a:cubicBezTo>
                  <a:cubicBezTo>
                    <a:pt x="373" y="1464"/>
                    <a:pt x="395" y="1529"/>
                    <a:pt x="417" y="1573"/>
                  </a:cubicBezTo>
                  <a:cubicBezTo>
                    <a:pt x="471" y="1683"/>
                    <a:pt x="581" y="1737"/>
                    <a:pt x="690" y="1770"/>
                  </a:cubicBezTo>
                  <a:cubicBezTo>
                    <a:pt x="754" y="1783"/>
                    <a:pt x="821" y="1788"/>
                    <a:pt x="890" y="1788"/>
                  </a:cubicBezTo>
                  <a:cubicBezTo>
                    <a:pt x="940" y="1788"/>
                    <a:pt x="990" y="1786"/>
                    <a:pt x="1040" y="1781"/>
                  </a:cubicBezTo>
                  <a:cubicBezTo>
                    <a:pt x="1128" y="1781"/>
                    <a:pt x="1216" y="1770"/>
                    <a:pt x="1293" y="1715"/>
                  </a:cubicBezTo>
                  <a:cubicBezTo>
                    <a:pt x="1446" y="1606"/>
                    <a:pt x="1413" y="1354"/>
                    <a:pt x="1325" y="1190"/>
                  </a:cubicBezTo>
                  <a:cubicBezTo>
                    <a:pt x="1391" y="1190"/>
                    <a:pt x="1446" y="1135"/>
                    <a:pt x="1468" y="1070"/>
                  </a:cubicBezTo>
                  <a:cubicBezTo>
                    <a:pt x="1478" y="1004"/>
                    <a:pt x="1468" y="938"/>
                    <a:pt x="1457" y="873"/>
                  </a:cubicBezTo>
                  <a:cubicBezTo>
                    <a:pt x="1424" y="697"/>
                    <a:pt x="1435" y="533"/>
                    <a:pt x="1358" y="379"/>
                  </a:cubicBezTo>
                  <a:cubicBezTo>
                    <a:pt x="1302" y="267"/>
                    <a:pt x="1180" y="178"/>
                    <a:pt x="1064" y="178"/>
                  </a:cubicBezTo>
                  <a:cubicBezTo>
                    <a:pt x="1022" y="178"/>
                    <a:pt x="980" y="189"/>
                    <a:pt x="942" y="216"/>
                  </a:cubicBezTo>
                  <a:cubicBezTo>
                    <a:pt x="975" y="128"/>
                    <a:pt x="909" y="29"/>
                    <a:pt x="833" y="7"/>
                  </a:cubicBezTo>
                  <a:cubicBezTo>
                    <a:pt x="814" y="2"/>
                    <a:pt x="795" y="0"/>
                    <a:pt x="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1"/>
            <p:cNvSpPr/>
            <p:nvPr/>
          </p:nvSpPr>
          <p:spPr>
            <a:xfrm>
              <a:off x="5751107" y="2168555"/>
              <a:ext cx="35696" cy="33564"/>
            </a:xfrm>
            <a:custGeom>
              <a:avLst/>
              <a:gdLst/>
              <a:ahLst/>
              <a:cxnLst/>
              <a:rect l="l" t="t" r="r" b="b"/>
              <a:pathLst>
                <a:path w="1239" h="1165" extrusionOk="0">
                  <a:moveTo>
                    <a:pt x="684" y="1"/>
                  </a:moveTo>
                  <a:cubicBezTo>
                    <a:pt x="473" y="1"/>
                    <a:pt x="258" y="133"/>
                    <a:pt x="198" y="339"/>
                  </a:cubicBezTo>
                  <a:cubicBezTo>
                    <a:pt x="66" y="405"/>
                    <a:pt x="0" y="568"/>
                    <a:pt x="12" y="722"/>
                  </a:cubicBezTo>
                  <a:cubicBezTo>
                    <a:pt x="34" y="908"/>
                    <a:pt x="165" y="1083"/>
                    <a:pt x="351" y="1138"/>
                  </a:cubicBezTo>
                  <a:cubicBezTo>
                    <a:pt x="399" y="1154"/>
                    <a:pt x="447" y="1164"/>
                    <a:pt x="495" y="1164"/>
                  </a:cubicBezTo>
                  <a:cubicBezTo>
                    <a:pt x="512" y="1164"/>
                    <a:pt x="530" y="1163"/>
                    <a:pt x="548" y="1160"/>
                  </a:cubicBezTo>
                  <a:cubicBezTo>
                    <a:pt x="811" y="1160"/>
                    <a:pt x="1085" y="974"/>
                    <a:pt x="1161" y="711"/>
                  </a:cubicBezTo>
                  <a:cubicBezTo>
                    <a:pt x="1238" y="448"/>
                    <a:pt x="1107" y="142"/>
                    <a:pt x="854" y="32"/>
                  </a:cubicBezTo>
                  <a:cubicBezTo>
                    <a:pt x="800" y="11"/>
                    <a:pt x="742" y="1"/>
                    <a:pt x="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51"/>
            <p:cNvSpPr/>
            <p:nvPr/>
          </p:nvSpPr>
          <p:spPr>
            <a:xfrm>
              <a:off x="6009763" y="2559334"/>
              <a:ext cx="115470" cy="147911"/>
            </a:xfrm>
            <a:custGeom>
              <a:avLst/>
              <a:gdLst/>
              <a:ahLst/>
              <a:cxnLst/>
              <a:rect l="l" t="t" r="r" b="b"/>
              <a:pathLst>
                <a:path w="4008" h="5134" extrusionOk="0">
                  <a:moveTo>
                    <a:pt x="2705" y="1"/>
                  </a:moveTo>
                  <a:cubicBezTo>
                    <a:pt x="2168" y="264"/>
                    <a:pt x="1577" y="449"/>
                    <a:pt x="997" y="592"/>
                  </a:cubicBezTo>
                  <a:cubicBezTo>
                    <a:pt x="854" y="1413"/>
                    <a:pt x="406" y="2191"/>
                    <a:pt x="99" y="2957"/>
                  </a:cubicBezTo>
                  <a:cubicBezTo>
                    <a:pt x="44" y="3077"/>
                    <a:pt x="0" y="3198"/>
                    <a:pt x="12" y="3329"/>
                  </a:cubicBezTo>
                  <a:cubicBezTo>
                    <a:pt x="22" y="3449"/>
                    <a:pt x="88" y="3559"/>
                    <a:pt x="154" y="3658"/>
                  </a:cubicBezTo>
                  <a:cubicBezTo>
                    <a:pt x="624" y="4337"/>
                    <a:pt x="1648" y="5134"/>
                    <a:pt x="2594" y="5134"/>
                  </a:cubicBezTo>
                  <a:cubicBezTo>
                    <a:pt x="2837" y="5134"/>
                    <a:pt x="3074" y="5081"/>
                    <a:pt x="3296" y="4960"/>
                  </a:cubicBezTo>
                  <a:cubicBezTo>
                    <a:pt x="3570" y="4807"/>
                    <a:pt x="3767" y="4534"/>
                    <a:pt x="3876" y="4227"/>
                  </a:cubicBezTo>
                  <a:cubicBezTo>
                    <a:pt x="3898" y="4161"/>
                    <a:pt x="3920" y="4084"/>
                    <a:pt x="3931" y="4008"/>
                  </a:cubicBezTo>
                  <a:cubicBezTo>
                    <a:pt x="4008" y="3614"/>
                    <a:pt x="3953" y="3220"/>
                    <a:pt x="3876" y="2826"/>
                  </a:cubicBezTo>
                  <a:cubicBezTo>
                    <a:pt x="3810" y="2585"/>
                    <a:pt x="2716" y="1"/>
                    <a:pt x="2705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1"/>
            <p:cNvSpPr/>
            <p:nvPr/>
          </p:nvSpPr>
          <p:spPr>
            <a:xfrm>
              <a:off x="6062456" y="2559334"/>
              <a:ext cx="61855" cy="147968"/>
            </a:xfrm>
            <a:custGeom>
              <a:avLst/>
              <a:gdLst/>
              <a:ahLst/>
              <a:cxnLst/>
              <a:rect l="l" t="t" r="r" b="b"/>
              <a:pathLst>
                <a:path w="2147" h="5136" extrusionOk="0">
                  <a:moveTo>
                    <a:pt x="876" y="1"/>
                  </a:moveTo>
                  <a:cubicBezTo>
                    <a:pt x="591" y="132"/>
                    <a:pt x="307" y="252"/>
                    <a:pt x="0" y="351"/>
                  </a:cubicBezTo>
                  <a:cubicBezTo>
                    <a:pt x="810" y="1337"/>
                    <a:pt x="1555" y="2354"/>
                    <a:pt x="1708" y="3668"/>
                  </a:cubicBezTo>
                  <a:cubicBezTo>
                    <a:pt x="1741" y="3986"/>
                    <a:pt x="1741" y="4337"/>
                    <a:pt x="1609" y="4632"/>
                  </a:cubicBezTo>
                  <a:cubicBezTo>
                    <a:pt x="1565" y="4731"/>
                    <a:pt x="1511" y="4829"/>
                    <a:pt x="1434" y="4906"/>
                  </a:cubicBezTo>
                  <a:cubicBezTo>
                    <a:pt x="1402" y="4928"/>
                    <a:pt x="1368" y="4960"/>
                    <a:pt x="1336" y="4982"/>
                  </a:cubicBezTo>
                  <a:cubicBezTo>
                    <a:pt x="1336" y="4982"/>
                    <a:pt x="1336" y="4994"/>
                    <a:pt x="1325" y="4994"/>
                  </a:cubicBezTo>
                  <a:cubicBezTo>
                    <a:pt x="1248" y="5048"/>
                    <a:pt x="1149" y="5081"/>
                    <a:pt x="1029" y="5092"/>
                  </a:cubicBezTo>
                  <a:cubicBezTo>
                    <a:pt x="986" y="5103"/>
                    <a:pt x="930" y="5114"/>
                    <a:pt x="865" y="5114"/>
                  </a:cubicBezTo>
                  <a:lnTo>
                    <a:pt x="723" y="5114"/>
                  </a:lnTo>
                  <a:cubicBezTo>
                    <a:pt x="624" y="5114"/>
                    <a:pt x="526" y="5114"/>
                    <a:pt x="427" y="5103"/>
                  </a:cubicBezTo>
                  <a:lnTo>
                    <a:pt x="427" y="5103"/>
                  </a:lnTo>
                  <a:cubicBezTo>
                    <a:pt x="536" y="5125"/>
                    <a:pt x="657" y="5135"/>
                    <a:pt x="767" y="5135"/>
                  </a:cubicBezTo>
                  <a:cubicBezTo>
                    <a:pt x="1007" y="5135"/>
                    <a:pt x="1248" y="5081"/>
                    <a:pt x="1467" y="4960"/>
                  </a:cubicBezTo>
                  <a:cubicBezTo>
                    <a:pt x="1741" y="4807"/>
                    <a:pt x="1938" y="4534"/>
                    <a:pt x="2047" y="4227"/>
                  </a:cubicBezTo>
                  <a:cubicBezTo>
                    <a:pt x="2069" y="4161"/>
                    <a:pt x="2091" y="4084"/>
                    <a:pt x="2102" y="4008"/>
                  </a:cubicBezTo>
                  <a:cubicBezTo>
                    <a:pt x="2135" y="3877"/>
                    <a:pt x="2146" y="3745"/>
                    <a:pt x="2146" y="3614"/>
                  </a:cubicBezTo>
                  <a:cubicBezTo>
                    <a:pt x="2146" y="3351"/>
                    <a:pt x="2102" y="3088"/>
                    <a:pt x="2047" y="2826"/>
                  </a:cubicBezTo>
                  <a:cubicBezTo>
                    <a:pt x="1981" y="2585"/>
                    <a:pt x="887" y="1"/>
                    <a:pt x="876" y="1"/>
                  </a:cubicBezTo>
                  <a:close/>
                </a:path>
              </a:pathLst>
            </a:custGeom>
            <a:solidFill>
              <a:srgbClr val="D6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1"/>
            <p:cNvSpPr/>
            <p:nvPr/>
          </p:nvSpPr>
          <p:spPr>
            <a:xfrm>
              <a:off x="5625265" y="2054726"/>
              <a:ext cx="488301" cy="651970"/>
            </a:xfrm>
            <a:custGeom>
              <a:avLst/>
              <a:gdLst/>
              <a:ahLst/>
              <a:cxnLst/>
              <a:rect l="l" t="t" r="r" b="b"/>
              <a:pathLst>
                <a:path w="16949" h="22630" extrusionOk="0">
                  <a:moveTo>
                    <a:pt x="1130" y="1"/>
                  </a:moveTo>
                  <a:cubicBezTo>
                    <a:pt x="1037" y="1"/>
                    <a:pt x="946" y="68"/>
                    <a:pt x="909" y="151"/>
                  </a:cubicBezTo>
                  <a:cubicBezTo>
                    <a:pt x="865" y="249"/>
                    <a:pt x="865" y="370"/>
                    <a:pt x="876" y="480"/>
                  </a:cubicBezTo>
                  <a:cubicBezTo>
                    <a:pt x="920" y="874"/>
                    <a:pt x="1040" y="1279"/>
                    <a:pt x="1139" y="1662"/>
                  </a:cubicBezTo>
                  <a:cubicBezTo>
                    <a:pt x="1249" y="2067"/>
                    <a:pt x="1369" y="2472"/>
                    <a:pt x="1511" y="2867"/>
                  </a:cubicBezTo>
                  <a:cubicBezTo>
                    <a:pt x="1631" y="3195"/>
                    <a:pt x="1763" y="3524"/>
                    <a:pt x="1905" y="3852"/>
                  </a:cubicBezTo>
                  <a:cubicBezTo>
                    <a:pt x="1949" y="3961"/>
                    <a:pt x="2343" y="4629"/>
                    <a:pt x="2278" y="4716"/>
                  </a:cubicBezTo>
                  <a:cubicBezTo>
                    <a:pt x="2267" y="4730"/>
                    <a:pt x="2254" y="4735"/>
                    <a:pt x="2240" y="4735"/>
                  </a:cubicBezTo>
                  <a:cubicBezTo>
                    <a:pt x="2195" y="4735"/>
                    <a:pt x="2138" y="4679"/>
                    <a:pt x="2113" y="4629"/>
                  </a:cubicBezTo>
                  <a:cubicBezTo>
                    <a:pt x="1577" y="3414"/>
                    <a:pt x="1150" y="2154"/>
                    <a:pt x="723" y="896"/>
                  </a:cubicBezTo>
                  <a:cubicBezTo>
                    <a:pt x="694" y="789"/>
                    <a:pt x="614" y="658"/>
                    <a:pt x="506" y="658"/>
                  </a:cubicBezTo>
                  <a:cubicBezTo>
                    <a:pt x="491" y="658"/>
                    <a:pt x="476" y="660"/>
                    <a:pt x="460" y="665"/>
                  </a:cubicBezTo>
                  <a:cubicBezTo>
                    <a:pt x="263" y="731"/>
                    <a:pt x="383" y="1169"/>
                    <a:pt x="416" y="1300"/>
                  </a:cubicBezTo>
                  <a:cubicBezTo>
                    <a:pt x="723" y="2582"/>
                    <a:pt x="1128" y="3830"/>
                    <a:pt x="1643" y="5045"/>
                  </a:cubicBezTo>
                  <a:cubicBezTo>
                    <a:pt x="1609" y="5067"/>
                    <a:pt x="1577" y="5100"/>
                    <a:pt x="1544" y="5122"/>
                  </a:cubicBezTo>
                  <a:cubicBezTo>
                    <a:pt x="1259" y="4695"/>
                    <a:pt x="1106" y="4224"/>
                    <a:pt x="920" y="3753"/>
                  </a:cubicBezTo>
                  <a:cubicBezTo>
                    <a:pt x="712" y="3227"/>
                    <a:pt x="536" y="2680"/>
                    <a:pt x="383" y="2133"/>
                  </a:cubicBezTo>
                  <a:cubicBezTo>
                    <a:pt x="351" y="2056"/>
                    <a:pt x="307" y="1957"/>
                    <a:pt x="219" y="1957"/>
                  </a:cubicBezTo>
                  <a:cubicBezTo>
                    <a:pt x="186" y="1957"/>
                    <a:pt x="164" y="1979"/>
                    <a:pt x="142" y="2001"/>
                  </a:cubicBezTo>
                  <a:cubicBezTo>
                    <a:pt x="0" y="2122"/>
                    <a:pt x="11" y="2341"/>
                    <a:pt x="44" y="2527"/>
                  </a:cubicBezTo>
                  <a:cubicBezTo>
                    <a:pt x="274" y="3906"/>
                    <a:pt x="745" y="5341"/>
                    <a:pt x="1631" y="6414"/>
                  </a:cubicBezTo>
                  <a:cubicBezTo>
                    <a:pt x="2179" y="7071"/>
                    <a:pt x="2770" y="7706"/>
                    <a:pt x="3471" y="8198"/>
                  </a:cubicBezTo>
                  <a:cubicBezTo>
                    <a:pt x="3964" y="8549"/>
                    <a:pt x="4511" y="8833"/>
                    <a:pt x="4960" y="9249"/>
                  </a:cubicBezTo>
                  <a:cubicBezTo>
                    <a:pt x="5168" y="9436"/>
                    <a:pt x="5321" y="9677"/>
                    <a:pt x="5475" y="9918"/>
                  </a:cubicBezTo>
                  <a:cubicBezTo>
                    <a:pt x="6526" y="11538"/>
                    <a:pt x="7467" y="13191"/>
                    <a:pt x="8453" y="14844"/>
                  </a:cubicBezTo>
                  <a:cubicBezTo>
                    <a:pt x="9329" y="16300"/>
                    <a:pt x="10248" y="17724"/>
                    <a:pt x="11256" y="19081"/>
                  </a:cubicBezTo>
                  <a:cubicBezTo>
                    <a:pt x="12098" y="20231"/>
                    <a:pt x="13127" y="21818"/>
                    <a:pt x="14496" y="22366"/>
                  </a:cubicBezTo>
                  <a:cubicBezTo>
                    <a:pt x="14873" y="22515"/>
                    <a:pt x="15418" y="22629"/>
                    <a:pt x="15879" y="22629"/>
                  </a:cubicBezTo>
                  <a:cubicBezTo>
                    <a:pt x="15994" y="22629"/>
                    <a:pt x="16104" y="22622"/>
                    <a:pt x="16204" y="22607"/>
                  </a:cubicBezTo>
                  <a:cubicBezTo>
                    <a:pt x="16872" y="22519"/>
                    <a:pt x="16949" y="21720"/>
                    <a:pt x="16883" y="21183"/>
                  </a:cubicBezTo>
                  <a:cubicBezTo>
                    <a:pt x="16708" y="19650"/>
                    <a:pt x="15723" y="18512"/>
                    <a:pt x="14759" y="17363"/>
                  </a:cubicBezTo>
                  <a:cubicBezTo>
                    <a:pt x="13051" y="15315"/>
                    <a:pt x="11256" y="13334"/>
                    <a:pt x="9383" y="11417"/>
                  </a:cubicBezTo>
                  <a:cubicBezTo>
                    <a:pt x="8518" y="10541"/>
                    <a:pt x="7631" y="9665"/>
                    <a:pt x="6854" y="8713"/>
                  </a:cubicBezTo>
                  <a:cubicBezTo>
                    <a:pt x="6767" y="8604"/>
                    <a:pt x="6668" y="8483"/>
                    <a:pt x="6624" y="8341"/>
                  </a:cubicBezTo>
                  <a:cubicBezTo>
                    <a:pt x="6570" y="8188"/>
                    <a:pt x="6580" y="8001"/>
                    <a:pt x="6580" y="7837"/>
                  </a:cubicBezTo>
                  <a:cubicBezTo>
                    <a:pt x="6613" y="6994"/>
                    <a:pt x="6548" y="6162"/>
                    <a:pt x="6383" y="5341"/>
                  </a:cubicBezTo>
                  <a:cubicBezTo>
                    <a:pt x="6252" y="4607"/>
                    <a:pt x="6175" y="3830"/>
                    <a:pt x="5935" y="3118"/>
                  </a:cubicBezTo>
                  <a:cubicBezTo>
                    <a:pt x="5770" y="2626"/>
                    <a:pt x="5441" y="2264"/>
                    <a:pt x="5365" y="1738"/>
                  </a:cubicBezTo>
                  <a:cubicBezTo>
                    <a:pt x="5037" y="1903"/>
                    <a:pt x="4938" y="2395"/>
                    <a:pt x="4993" y="2713"/>
                  </a:cubicBezTo>
                  <a:cubicBezTo>
                    <a:pt x="5025" y="2921"/>
                    <a:pt x="5102" y="3129"/>
                    <a:pt x="5146" y="3337"/>
                  </a:cubicBezTo>
                  <a:cubicBezTo>
                    <a:pt x="5266" y="3819"/>
                    <a:pt x="5244" y="4322"/>
                    <a:pt x="5102" y="4794"/>
                  </a:cubicBezTo>
                  <a:cubicBezTo>
                    <a:pt x="5081" y="4848"/>
                    <a:pt x="5047" y="4914"/>
                    <a:pt x="4993" y="4914"/>
                  </a:cubicBezTo>
                  <a:cubicBezTo>
                    <a:pt x="4971" y="4914"/>
                    <a:pt x="4949" y="4903"/>
                    <a:pt x="4927" y="4892"/>
                  </a:cubicBezTo>
                  <a:cubicBezTo>
                    <a:pt x="3438" y="3950"/>
                    <a:pt x="2957" y="2176"/>
                    <a:pt x="2288" y="655"/>
                  </a:cubicBezTo>
                  <a:cubicBezTo>
                    <a:pt x="2256" y="567"/>
                    <a:pt x="2212" y="468"/>
                    <a:pt x="2135" y="414"/>
                  </a:cubicBezTo>
                  <a:cubicBezTo>
                    <a:pt x="2085" y="371"/>
                    <a:pt x="2022" y="342"/>
                    <a:pt x="1960" y="342"/>
                  </a:cubicBezTo>
                  <a:cubicBezTo>
                    <a:pt x="1926" y="342"/>
                    <a:pt x="1892" y="351"/>
                    <a:pt x="1862" y="370"/>
                  </a:cubicBezTo>
                  <a:cubicBezTo>
                    <a:pt x="1752" y="436"/>
                    <a:pt x="1763" y="611"/>
                    <a:pt x="1796" y="753"/>
                  </a:cubicBezTo>
                  <a:cubicBezTo>
                    <a:pt x="1884" y="1180"/>
                    <a:pt x="1982" y="1618"/>
                    <a:pt x="2124" y="2034"/>
                  </a:cubicBezTo>
                  <a:cubicBezTo>
                    <a:pt x="2266" y="2439"/>
                    <a:pt x="2420" y="2833"/>
                    <a:pt x="2595" y="3217"/>
                  </a:cubicBezTo>
                  <a:cubicBezTo>
                    <a:pt x="2650" y="3348"/>
                    <a:pt x="3219" y="4246"/>
                    <a:pt x="3022" y="4300"/>
                  </a:cubicBezTo>
                  <a:cubicBezTo>
                    <a:pt x="3018" y="4301"/>
                    <a:pt x="3014" y="4302"/>
                    <a:pt x="3009" y="4302"/>
                  </a:cubicBezTo>
                  <a:cubicBezTo>
                    <a:pt x="2959" y="4302"/>
                    <a:pt x="2910" y="4242"/>
                    <a:pt x="2879" y="4191"/>
                  </a:cubicBezTo>
                  <a:cubicBezTo>
                    <a:pt x="2759" y="3961"/>
                    <a:pt x="2617" y="3721"/>
                    <a:pt x="2497" y="3490"/>
                  </a:cubicBezTo>
                  <a:cubicBezTo>
                    <a:pt x="2332" y="3151"/>
                    <a:pt x="2179" y="2811"/>
                    <a:pt x="2037" y="2461"/>
                  </a:cubicBezTo>
                  <a:cubicBezTo>
                    <a:pt x="1763" y="1760"/>
                    <a:pt x="1544" y="1049"/>
                    <a:pt x="1380" y="315"/>
                  </a:cubicBezTo>
                  <a:cubicBezTo>
                    <a:pt x="1358" y="195"/>
                    <a:pt x="1303" y="42"/>
                    <a:pt x="1183" y="9"/>
                  </a:cubicBezTo>
                  <a:cubicBezTo>
                    <a:pt x="1165" y="3"/>
                    <a:pt x="1148" y="1"/>
                    <a:pt x="1130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51"/>
            <p:cNvSpPr/>
            <p:nvPr/>
          </p:nvSpPr>
          <p:spPr>
            <a:xfrm>
              <a:off x="5771303" y="2109840"/>
              <a:ext cx="4437" cy="59666"/>
            </a:xfrm>
            <a:custGeom>
              <a:avLst/>
              <a:gdLst/>
              <a:ahLst/>
              <a:cxnLst/>
              <a:rect l="l" t="t" r="r" b="b"/>
              <a:pathLst>
                <a:path w="154" h="2071" extrusionOk="0">
                  <a:moveTo>
                    <a:pt x="0" y="1"/>
                  </a:moveTo>
                  <a:lnTo>
                    <a:pt x="0" y="154"/>
                  </a:lnTo>
                  <a:lnTo>
                    <a:pt x="33" y="88"/>
                  </a:lnTo>
                  <a:cubicBezTo>
                    <a:pt x="22" y="56"/>
                    <a:pt x="12" y="34"/>
                    <a:pt x="0" y="1"/>
                  </a:cubicBezTo>
                  <a:close/>
                  <a:moveTo>
                    <a:pt x="153" y="1939"/>
                  </a:moveTo>
                  <a:lnTo>
                    <a:pt x="132" y="1961"/>
                  </a:lnTo>
                  <a:cubicBezTo>
                    <a:pt x="110" y="1983"/>
                    <a:pt x="88" y="1993"/>
                    <a:pt x="66" y="2005"/>
                  </a:cubicBezTo>
                  <a:lnTo>
                    <a:pt x="66" y="2048"/>
                  </a:lnTo>
                  <a:cubicBezTo>
                    <a:pt x="99" y="2048"/>
                    <a:pt x="121" y="2059"/>
                    <a:pt x="153" y="2070"/>
                  </a:cubicBezTo>
                  <a:lnTo>
                    <a:pt x="153" y="1939"/>
                  </a:ln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51"/>
            <p:cNvSpPr/>
            <p:nvPr/>
          </p:nvSpPr>
          <p:spPr>
            <a:xfrm>
              <a:off x="5772541" y="2146429"/>
              <a:ext cx="3198" cy="21175"/>
            </a:xfrm>
            <a:custGeom>
              <a:avLst/>
              <a:gdLst/>
              <a:ahLst/>
              <a:cxnLst/>
              <a:rect l="l" t="t" r="r" b="b"/>
              <a:pathLst>
                <a:path w="111" h="735" extrusionOk="0">
                  <a:moveTo>
                    <a:pt x="1" y="1"/>
                  </a:moveTo>
                  <a:cubicBezTo>
                    <a:pt x="1" y="253"/>
                    <a:pt x="12" y="494"/>
                    <a:pt x="23" y="735"/>
                  </a:cubicBezTo>
                  <a:cubicBezTo>
                    <a:pt x="45" y="723"/>
                    <a:pt x="67" y="713"/>
                    <a:pt x="89" y="691"/>
                  </a:cubicBezTo>
                  <a:lnTo>
                    <a:pt x="110" y="669"/>
                  </a:lnTo>
                  <a:cubicBezTo>
                    <a:pt x="100" y="494"/>
                    <a:pt x="78" y="319"/>
                    <a:pt x="34" y="154"/>
                  </a:cubicBezTo>
                  <a:cubicBezTo>
                    <a:pt x="23" y="100"/>
                    <a:pt x="12" y="56"/>
                    <a:pt x="1" y="1"/>
                  </a:cubicBezTo>
                  <a:close/>
                </a:path>
              </a:pathLst>
            </a:custGeom>
            <a:solidFill>
              <a:srgbClr val="DF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1"/>
            <p:cNvSpPr/>
            <p:nvPr/>
          </p:nvSpPr>
          <p:spPr>
            <a:xfrm>
              <a:off x="5773175" y="2168843"/>
              <a:ext cx="2564" cy="18323"/>
            </a:xfrm>
            <a:custGeom>
              <a:avLst/>
              <a:gdLst/>
              <a:ahLst/>
              <a:cxnLst/>
              <a:rect l="l" t="t" r="r" b="b"/>
              <a:pathLst>
                <a:path w="89" h="636" extrusionOk="0">
                  <a:moveTo>
                    <a:pt x="1" y="0"/>
                  </a:moveTo>
                  <a:cubicBezTo>
                    <a:pt x="12" y="208"/>
                    <a:pt x="12" y="427"/>
                    <a:pt x="23" y="635"/>
                  </a:cubicBezTo>
                  <a:cubicBezTo>
                    <a:pt x="67" y="438"/>
                    <a:pt x="88" y="230"/>
                    <a:pt x="88" y="22"/>
                  </a:cubicBezTo>
                  <a:cubicBezTo>
                    <a:pt x="56" y="11"/>
                    <a:pt x="34" y="0"/>
                    <a:pt x="1" y="0"/>
                  </a:cubicBezTo>
                  <a:close/>
                </a:path>
              </a:pathLst>
            </a:custGeom>
            <a:solidFill>
              <a:srgbClr val="F6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1"/>
            <p:cNvSpPr/>
            <p:nvPr/>
          </p:nvSpPr>
          <p:spPr>
            <a:xfrm>
              <a:off x="5670986" y="2167892"/>
              <a:ext cx="42639" cy="33448"/>
            </a:xfrm>
            <a:custGeom>
              <a:avLst/>
              <a:gdLst/>
              <a:ahLst/>
              <a:cxnLst/>
              <a:rect l="l" t="t" r="r" b="b"/>
              <a:pathLst>
                <a:path w="1480" h="1161" extrusionOk="0">
                  <a:moveTo>
                    <a:pt x="1380" y="0"/>
                  </a:moveTo>
                  <a:lnTo>
                    <a:pt x="1380" y="0"/>
                  </a:lnTo>
                  <a:cubicBezTo>
                    <a:pt x="1413" y="121"/>
                    <a:pt x="1435" y="241"/>
                    <a:pt x="1457" y="362"/>
                  </a:cubicBezTo>
                  <a:cubicBezTo>
                    <a:pt x="1468" y="351"/>
                    <a:pt x="1479" y="329"/>
                    <a:pt x="1479" y="296"/>
                  </a:cubicBezTo>
                  <a:cubicBezTo>
                    <a:pt x="1479" y="231"/>
                    <a:pt x="1435" y="121"/>
                    <a:pt x="1380" y="0"/>
                  </a:cubicBezTo>
                  <a:close/>
                  <a:moveTo>
                    <a:pt x="647" y="581"/>
                  </a:moveTo>
                  <a:lnTo>
                    <a:pt x="647" y="581"/>
                  </a:lnTo>
                  <a:cubicBezTo>
                    <a:pt x="657" y="657"/>
                    <a:pt x="669" y="734"/>
                    <a:pt x="669" y="810"/>
                  </a:cubicBezTo>
                  <a:cubicBezTo>
                    <a:pt x="669" y="800"/>
                    <a:pt x="679" y="800"/>
                    <a:pt x="691" y="788"/>
                  </a:cubicBezTo>
                  <a:lnTo>
                    <a:pt x="691" y="756"/>
                  </a:lnTo>
                  <a:cubicBezTo>
                    <a:pt x="691" y="723"/>
                    <a:pt x="669" y="657"/>
                    <a:pt x="647" y="581"/>
                  </a:cubicBezTo>
                  <a:close/>
                  <a:moveTo>
                    <a:pt x="12" y="1029"/>
                  </a:moveTo>
                  <a:cubicBezTo>
                    <a:pt x="12" y="1073"/>
                    <a:pt x="12" y="1117"/>
                    <a:pt x="1" y="1161"/>
                  </a:cubicBezTo>
                  <a:cubicBezTo>
                    <a:pt x="22" y="1150"/>
                    <a:pt x="34" y="1128"/>
                    <a:pt x="56" y="1117"/>
                  </a:cubicBezTo>
                  <a:cubicBezTo>
                    <a:pt x="44" y="1085"/>
                    <a:pt x="34" y="1063"/>
                    <a:pt x="12" y="1029"/>
                  </a:cubicBez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1"/>
            <p:cNvSpPr/>
            <p:nvPr/>
          </p:nvSpPr>
          <p:spPr>
            <a:xfrm>
              <a:off x="6100601" y="2665009"/>
              <a:ext cx="11956" cy="38202"/>
            </a:xfrm>
            <a:custGeom>
              <a:avLst/>
              <a:gdLst/>
              <a:ahLst/>
              <a:cxnLst/>
              <a:rect l="l" t="t" r="r" b="b"/>
              <a:pathLst>
                <a:path w="415" h="1326" extrusionOk="0">
                  <a:moveTo>
                    <a:pt x="384" y="0"/>
                  </a:moveTo>
                  <a:cubicBezTo>
                    <a:pt x="388" y="39"/>
                    <a:pt x="392" y="78"/>
                    <a:pt x="394" y="117"/>
                  </a:cubicBezTo>
                  <a:lnTo>
                    <a:pt x="394" y="117"/>
                  </a:lnTo>
                  <a:cubicBezTo>
                    <a:pt x="392" y="77"/>
                    <a:pt x="388" y="38"/>
                    <a:pt x="384" y="0"/>
                  </a:cubicBezTo>
                  <a:close/>
                  <a:moveTo>
                    <a:pt x="394" y="117"/>
                  </a:moveTo>
                  <a:cubicBezTo>
                    <a:pt x="412" y="390"/>
                    <a:pt x="391" y="706"/>
                    <a:pt x="285" y="964"/>
                  </a:cubicBezTo>
                  <a:cubicBezTo>
                    <a:pt x="401" y="704"/>
                    <a:pt x="415" y="402"/>
                    <a:pt x="394" y="117"/>
                  </a:cubicBezTo>
                  <a:close/>
                  <a:moveTo>
                    <a:pt x="110" y="1238"/>
                  </a:moveTo>
                  <a:lnTo>
                    <a:pt x="110" y="1238"/>
                  </a:lnTo>
                  <a:cubicBezTo>
                    <a:pt x="78" y="1260"/>
                    <a:pt x="44" y="1292"/>
                    <a:pt x="12" y="1314"/>
                  </a:cubicBezTo>
                  <a:cubicBezTo>
                    <a:pt x="12" y="1314"/>
                    <a:pt x="12" y="1316"/>
                    <a:pt x="11" y="1317"/>
                  </a:cubicBezTo>
                  <a:lnTo>
                    <a:pt x="11" y="1317"/>
                  </a:lnTo>
                  <a:cubicBezTo>
                    <a:pt x="50" y="1288"/>
                    <a:pt x="80" y="1268"/>
                    <a:pt x="110" y="1238"/>
                  </a:cubicBezTo>
                  <a:close/>
                  <a:moveTo>
                    <a:pt x="11" y="1317"/>
                  </a:moveTo>
                  <a:lnTo>
                    <a:pt x="11" y="1317"/>
                  </a:lnTo>
                  <a:cubicBezTo>
                    <a:pt x="8" y="1320"/>
                    <a:pt x="4" y="1323"/>
                    <a:pt x="1" y="1326"/>
                  </a:cubicBezTo>
                  <a:cubicBezTo>
                    <a:pt x="8" y="1326"/>
                    <a:pt x="11" y="1321"/>
                    <a:pt x="11" y="1317"/>
                  </a:cubicBezTo>
                  <a:close/>
                </a:path>
              </a:pathLst>
            </a:custGeom>
            <a:solidFill>
              <a:srgbClr val="CF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1"/>
            <p:cNvSpPr/>
            <p:nvPr/>
          </p:nvSpPr>
          <p:spPr>
            <a:xfrm>
              <a:off x="5629039" y="2054669"/>
              <a:ext cx="483576" cy="651999"/>
            </a:xfrm>
            <a:custGeom>
              <a:avLst/>
              <a:gdLst/>
              <a:ahLst/>
              <a:cxnLst/>
              <a:rect l="l" t="t" r="r" b="b"/>
              <a:pathLst>
                <a:path w="16785" h="22631" extrusionOk="0">
                  <a:moveTo>
                    <a:pt x="4938" y="2069"/>
                  </a:moveTo>
                  <a:cubicBezTo>
                    <a:pt x="4872" y="2222"/>
                    <a:pt x="4840" y="2387"/>
                    <a:pt x="4840" y="2551"/>
                  </a:cubicBezTo>
                  <a:cubicBezTo>
                    <a:pt x="4840" y="2606"/>
                    <a:pt x="4851" y="2660"/>
                    <a:pt x="4862" y="2715"/>
                  </a:cubicBezTo>
                  <a:cubicBezTo>
                    <a:pt x="4884" y="2879"/>
                    <a:pt x="4928" y="3032"/>
                    <a:pt x="4982" y="3186"/>
                  </a:cubicBezTo>
                  <a:cubicBezTo>
                    <a:pt x="4960" y="2813"/>
                    <a:pt x="4950" y="2441"/>
                    <a:pt x="4938" y="2069"/>
                  </a:cubicBezTo>
                  <a:close/>
                  <a:moveTo>
                    <a:pt x="5015" y="3339"/>
                  </a:moveTo>
                  <a:cubicBezTo>
                    <a:pt x="5070" y="3547"/>
                    <a:pt x="5091" y="3766"/>
                    <a:pt x="5091" y="3985"/>
                  </a:cubicBezTo>
                  <a:lnTo>
                    <a:pt x="5091" y="3854"/>
                  </a:lnTo>
                  <a:cubicBezTo>
                    <a:pt x="5081" y="3679"/>
                    <a:pt x="5059" y="3504"/>
                    <a:pt x="5015" y="3339"/>
                  </a:cubicBezTo>
                  <a:close/>
                  <a:moveTo>
                    <a:pt x="997" y="0"/>
                  </a:moveTo>
                  <a:cubicBezTo>
                    <a:pt x="909" y="0"/>
                    <a:pt x="821" y="66"/>
                    <a:pt x="778" y="153"/>
                  </a:cubicBezTo>
                  <a:cubicBezTo>
                    <a:pt x="745" y="219"/>
                    <a:pt x="734" y="285"/>
                    <a:pt x="734" y="361"/>
                  </a:cubicBezTo>
                  <a:cubicBezTo>
                    <a:pt x="734" y="405"/>
                    <a:pt x="745" y="448"/>
                    <a:pt x="745" y="482"/>
                  </a:cubicBezTo>
                  <a:cubicBezTo>
                    <a:pt x="789" y="876"/>
                    <a:pt x="909" y="1281"/>
                    <a:pt x="1008" y="1664"/>
                  </a:cubicBezTo>
                  <a:cubicBezTo>
                    <a:pt x="1118" y="2069"/>
                    <a:pt x="1238" y="2474"/>
                    <a:pt x="1380" y="2869"/>
                  </a:cubicBezTo>
                  <a:cubicBezTo>
                    <a:pt x="1500" y="3197"/>
                    <a:pt x="1632" y="3526"/>
                    <a:pt x="1774" y="3854"/>
                  </a:cubicBezTo>
                  <a:cubicBezTo>
                    <a:pt x="1807" y="3930"/>
                    <a:pt x="2004" y="4270"/>
                    <a:pt x="2103" y="4511"/>
                  </a:cubicBezTo>
                  <a:cubicBezTo>
                    <a:pt x="2081" y="4445"/>
                    <a:pt x="2059" y="4390"/>
                    <a:pt x="2037" y="4346"/>
                  </a:cubicBezTo>
                  <a:cubicBezTo>
                    <a:pt x="1380" y="3066"/>
                    <a:pt x="975" y="1653"/>
                    <a:pt x="855" y="219"/>
                  </a:cubicBezTo>
                  <a:lnTo>
                    <a:pt x="855" y="219"/>
                  </a:lnTo>
                  <a:cubicBezTo>
                    <a:pt x="1259" y="1324"/>
                    <a:pt x="1665" y="2419"/>
                    <a:pt x="2070" y="3514"/>
                  </a:cubicBezTo>
                  <a:cubicBezTo>
                    <a:pt x="2234" y="3930"/>
                    <a:pt x="2475" y="4423"/>
                    <a:pt x="2924" y="4445"/>
                  </a:cubicBezTo>
                  <a:cubicBezTo>
                    <a:pt x="2924" y="4390"/>
                    <a:pt x="2913" y="4346"/>
                    <a:pt x="2913" y="4292"/>
                  </a:cubicBezTo>
                  <a:cubicBezTo>
                    <a:pt x="2902" y="4292"/>
                    <a:pt x="2902" y="4302"/>
                    <a:pt x="2891" y="4302"/>
                  </a:cubicBezTo>
                  <a:lnTo>
                    <a:pt x="2869" y="4302"/>
                  </a:lnTo>
                  <a:cubicBezTo>
                    <a:pt x="2826" y="4302"/>
                    <a:pt x="2782" y="4248"/>
                    <a:pt x="2748" y="4193"/>
                  </a:cubicBezTo>
                  <a:cubicBezTo>
                    <a:pt x="2628" y="3963"/>
                    <a:pt x="2486" y="3723"/>
                    <a:pt x="2366" y="3492"/>
                  </a:cubicBezTo>
                  <a:cubicBezTo>
                    <a:pt x="2278" y="3307"/>
                    <a:pt x="2191" y="3131"/>
                    <a:pt x="2113" y="2945"/>
                  </a:cubicBezTo>
                  <a:cubicBezTo>
                    <a:pt x="2037" y="2792"/>
                    <a:pt x="1972" y="2628"/>
                    <a:pt x="1906" y="2463"/>
                  </a:cubicBezTo>
                  <a:cubicBezTo>
                    <a:pt x="1632" y="1762"/>
                    <a:pt x="1413" y="1051"/>
                    <a:pt x="1249" y="317"/>
                  </a:cubicBezTo>
                  <a:cubicBezTo>
                    <a:pt x="1227" y="197"/>
                    <a:pt x="1172" y="44"/>
                    <a:pt x="1052" y="11"/>
                  </a:cubicBezTo>
                  <a:cubicBezTo>
                    <a:pt x="1040" y="0"/>
                    <a:pt x="1019" y="0"/>
                    <a:pt x="997" y="0"/>
                  </a:cubicBezTo>
                  <a:close/>
                  <a:moveTo>
                    <a:pt x="373" y="657"/>
                  </a:moveTo>
                  <a:cubicBezTo>
                    <a:pt x="362" y="657"/>
                    <a:pt x="351" y="657"/>
                    <a:pt x="329" y="667"/>
                  </a:cubicBezTo>
                  <a:cubicBezTo>
                    <a:pt x="252" y="701"/>
                    <a:pt x="220" y="799"/>
                    <a:pt x="220" y="908"/>
                  </a:cubicBezTo>
                  <a:cubicBezTo>
                    <a:pt x="220" y="1051"/>
                    <a:pt x="264" y="1226"/>
                    <a:pt x="285" y="1302"/>
                  </a:cubicBezTo>
                  <a:cubicBezTo>
                    <a:pt x="581" y="2551"/>
                    <a:pt x="975" y="3777"/>
                    <a:pt x="1468" y="4959"/>
                  </a:cubicBezTo>
                  <a:cubicBezTo>
                    <a:pt x="1468" y="4708"/>
                    <a:pt x="1358" y="4423"/>
                    <a:pt x="1249" y="4193"/>
                  </a:cubicBezTo>
                  <a:cubicBezTo>
                    <a:pt x="723" y="3120"/>
                    <a:pt x="405" y="1959"/>
                    <a:pt x="296" y="777"/>
                  </a:cubicBezTo>
                  <a:lnTo>
                    <a:pt x="296" y="777"/>
                  </a:lnTo>
                  <a:cubicBezTo>
                    <a:pt x="756" y="2069"/>
                    <a:pt x="1205" y="3361"/>
                    <a:pt x="1665" y="4653"/>
                  </a:cubicBezTo>
                  <a:cubicBezTo>
                    <a:pt x="1709" y="4784"/>
                    <a:pt x="1796" y="4937"/>
                    <a:pt x="1938" y="4949"/>
                  </a:cubicBezTo>
                  <a:cubicBezTo>
                    <a:pt x="2059" y="4949"/>
                    <a:pt x="2113" y="4850"/>
                    <a:pt x="2125" y="4740"/>
                  </a:cubicBezTo>
                  <a:lnTo>
                    <a:pt x="2103" y="4740"/>
                  </a:lnTo>
                  <a:cubicBezTo>
                    <a:pt x="2059" y="4740"/>
                    <a:pt x="2004" y="4686"/>
                    <a:pt x="1982" y="4631"/>
                  </a:cubicBezTo>
                  <a:cubicBezTo>
                    <a:pt x="1731" y="4073"/>
                    <a:pt x="1500" y="3492"/>
                    <a:pt x="1293" y="2912"/>
                  </a:cubicBezTo>
                  <a:cubicBezTo>
                    <a:pt x="1052" y="2255"/>
                    <a:pt x="821" y="1577"/>
                    <a:pt x="592" y="898"/>
                  </a:cubicBezTo>
                  <a:cubicBezTo>
                    <a:pt x="559" y="788"/>
                    <a:pt x="483" y="657"/>
                    <a:pt x="373" y="657"/>
                  </a:cubicBezTo>
                  <a:close/>
                  <a:moveTo>
                    <a:pt x="1829" y="339"/>
                  </a:moveTo>
                  <a:cubicBezTo>
                    <a:pt x="1796" y="339"/>
                    <a:pt x="1763" y="350"/>
                    <a:pt x="1731" y="372"/>
                  </a:cubicBezTo>
                  <a:cubicBezTo>
                    <a:pt x="1665" y="416"/>
                    <a:pt x="1643" y="492"/>
                    <a:pt x="1643" y="580"/>
                  </a:cubicBezTo>
                  <a:cubicBezTo>
                    <a:pt x="1643" y="635"/>
                    <a:pt x="1654" y="701"/>
                    <a:pt x="1665" y="755"/>
                  </a:cubicBezTo>
                  <a:cubicBezTo>
                    <a:pt x="1753" y="1182"/>
                    <a:pt x="1851" y="1620"/>
                    <a:pt x="1993" y="2036"/>
                  </a:cubicBezTo>
                  <a:cubicBezTo>
                    <a:pt x="2135" y="2441"/>
                    <a:pt x="2289" y="2835"/>
                    <a:pt x="2464" y="3219"/>
                  </a:cubicBezTo>
                  <a:cubicBezTo>
                    <a:pt x="2497" y="3295"/>
                    <a:pt x="2716" y="3657"/>
                    <a:pt x="2836" y="3930"/>
                  </a:cubicBezTo>
                  <a:cubicBezTo>
                    <a:pt x="2551" y="2803"/>
                    <a:pt x="1709" y="1784"/>
                    <a:pt x="1774" y="613"/>
                  </a:cubicBezTo>
                  <a:lnTo>
                    <a:pt x="1774" y="613"/>
                  </a:lnTo>
                  <a:cubicBezTo>
                    <a:pt x="2376" y="1796"/>
                    <a:pt x="2979" y="2989"/>
                    <a:pt x="3581" y="4171"/>
                  </a:cubicBezTo>
                  <a:cubicBezTo>
                    <a:pt x="3833" y="4664"/>
                    <a:pt x="4161" y="5212"/>
                    <a:pt x="4709" y="5288"/>
                  </a:cubicBezTo>
                  <a:cubicBezTo>
                    <a:pt x="4731" y="5299"/>
                    <a:pt x="4752" y="5299"/>
                    <a:pt x="4785" y="5299"/>
                  </a:cubicBezTo>
                  <a:cubicBezTo>
                    <a:pt x="4862" y="5299"/>
                    <a:pt x="4950" y="5277"/>
                    <a:pt x="4993" y="5212"/>
                  </a:cubicBezTo>
                  <a:cubicBezTo>
                    <a:pt x="5037" y="5146"/>
                    <a:pt x="5037" y="5069"/>
                    <a:pt x="5037" y="4993"/>
                  </a:cubicBezTo>
                  <a:cubicBezTo>
                    <a:pt x="5037" y="4861"/>
                    <a:pt x="5026" y="4730"/>
                    <a:pt x="5026" y="4598"/>
                  </a:cubicBezTo>
                  <a:cubicBezTo>
                    <a:pt x="5004" y="4664"/>
                    <a:pt x="4993" y="4730"/>
                    <a:pt x="4971" y="4796"/>
                  </a:cubicBezTo>
                  <a:cubicBezTo>
                    <a:pt x="4950" y="4850"/>
                    <a:pt x="4916" y="4916"/>
                    <a:pt x="4862" y="4916"/>
                  </a:cubicBezTo>
                  <a:cubicBezTo>
                    <a:pt x="4840" y="4916"/>
                    <a:pt x="4818" y="4905"/>
                    <a:pt x="4796" y="4894"/>
                  </a:cubicBezTo>
                  <a:cubicBezTo>
                    <a:pt x="4610" y="4774"/>
                    <a:pt x="4435" y="4631"/>
                    <a:pt x="4271" y="4489"/>
                  </a:cubicBezTo>
                  <a:cubicBezTo>
                    <a:pt x="4106" y="4336"/>
                    <a:pt x="3953" y="4171"/>
                    <a:pt x="3811" y="4007"/>
                  </a:cubicBezTo>
                  <a:cubicBezTo>
                    <a:pt x="3526" y="3635"/>
                    <a:pt x="3285" y="3229"/>
                    <a:pt x="3077" y="2803"/>
                  </a:cubicBezTo>
                  <a:cubicBezTo>
                    <a:pt x="2924" y="2496"/>
                    <a:pt x="2792" y="2178"/>
                    <a:pt x="2661" y="1872"/>
                  </a:cubicBezTo>
                  <a:lnTo>
                    <a:pt x="2595" y="1708"/>
                  </a:lnTo>
                  <a:cubicBezTo>
                    <a:pt x="2453" y="1358"/>
                    <a:pt x="2311" y="996"/>
                    <a:pt x="2157" y="657"/>
                  </a:cubicBezTo>
                  <a:cubicBezTo>
                    <a:pt x="2125" y="569"/>
                    <a:pt x="2081" y="470"/>
                    <a:pt x="2004" y="416"/>
                  </a:cubicBezTo>
                  <a:cubicBezTo>
                    <a:pt x="1960" y="372"/>
                    <a:pt x="1894" y="339"/>
                    <a:pt x="1829" y="339"/>
                  </a:cubicBezTo>
                  <a:close/>
                  <a:moveTo>
                    <a:pt x="121" y="1971"/>
                  </a:moveTo>
                  <a:cubicBezTo>
                    <a:pt x="99" y="1971"/>
                    <a:pt x="77" y="1981"/>
                    <a:pt x="55" y="2015"/>
                  </a:cubicBezTo>
                  <a:cubicBezTo>
                    <a:pt x="1" y="2091"/>
                    <a:pt x="110" y="2419"/>
                    <a:pt x="132" y="2507"/>
                  </a:cubicBezTo>
                  <a:cubicBezTo>
                    <a:pt x="198" y="2847"/>
                    <a:pt x="285" y="3186"/>
                    <a:pt x="395" y="3514"/>
                  </a:cubicBezTo>
                  <a:cubicBezTo>
                    <a:pt x="624" y="4161"/>
                    <a:pt x="920" y="4796"/>
                    <a:pt x="1303" y="5375"/>
                  </a:cubicBezTo>
                  <a:cubicBezTo>
                    <a:pt x="1391" y="5299"/>
                    <a:pt x="1435" y="5200"/>
                    <a:pt x="1457" y="5091"/>
                  </a:cubicBezTo>
                  <a:lnTo>
                    <a:pt x="1457" y="5091"/>
                  </a:lnTo>
                  <a:cubicBezTo>
                    <a:pt x="1446" y="5102"/>
                    <a:pt x="1435" y="5113"/>
                    <a:pt x="1413" y="5124"/>
                  </a:cubicBezTo>
                  <a:cubicBezTo>
                    <a:pt x="1128" y="4697"/>
                    <a:pt x="975" y="4226"/>
                    <a:pt x="789" y="3755"/>
                  </a:cubicBezTo>
                  <a:cubicBezTo>
                    <a:pt x="581" y="3229"/>
                    <a:pt x="405" y="2682"/>
                    <a:pt x="252" y="2135"/>
                  </a:cubicBezTo>
                  <a:cubicBezTo>
                    <a:pt x="230" y="2080"/>
                    <a:pt x="176" y="1971"/>
                    <a:pt x="121" y="1971"/>
                  </a:cubicBezTo>
                  <a:close/>
                  <a:moveTo>
                    <a:pt x="5234" y="1740"/>
                  </a:moveTo>
                  <a:cubicBezTo>
                    <a:pt x="5125" y="1796"/>
                    <a:pt x="5037" y="1894"/>
                    <a:pt x="4971" y="2003"/>
                  </a:cubicBezTo>
                  <a:cubicBezTo>
                    <a:pt x="5770" y="3799"/>
                    <a:pt x="6011" y="5847"/>
                    <a:pt x="5661" y="7774"/>
                  </a:cubicBezTo>
                  <a:cubicBezTo>
                    <a:pt x="5617" y="7981"/>
                    <a:pt x="5573" y="8190"/>
                    <a:pt x="5617" y="8387"/>
                  </a:cubicBezTo>
                  <a:cubicBezTo>
                    <a:pt x="5661" y="8572"/>
                    <a:pt x="5770" y="8726"/>
                    <a:pt x="5891" y="8879"/>
                  </a:cubicBezTo>
                  <a:cubicBezTo>
                    <a:pt x="6986" y="10401"/>
                    <a:pt x="8300" y="11825"/>
                    <a:pt x="9482" y="13292"/>
                  </a:cubicBezTo>
                  <a:cubicBezTo>
                    <a:pt x="10719" y="14825"/>
                    <a:pt x="11967" y="16357"/>
                    <a:pt x="13205" y="17890"/>
                  </a:cubicBezTo>
                  <a:cubicBezTo>
                    <a:pt x="14266" y="19204"/>
                    <a:pt x="15339" y="20540"/>
                    <a:pt x="15898" y="22116"/>
                  </a:cubicBezTo>
                  <a:cubicBezTo>
                    <a:pt x="15952" y="22280"/>
                    <a:pt x="16008" y="22477"/>
                    <a:pt x="15909" y="22631"/>
                  </a:cubicBezTo>
                  <a:cubicBezTo>
                    <a:pt x="15964" y="22587"/>
                    <a:pt x="16281" y="22565"/>
                    <a:pt x="16369" y="22511"/>
                  </a:cubicBezTo>
                  <a:cubicBezTo>
                    <a:pt x="16412" y="22477"/>
                    <a:pt x="16446" y="22455"/>
                    <a:pt x="16478" y="22423"/>
                  </a:cubicBezTo>
                  <a:cubicBezTo>
                    <a:pt x="16555" y="22335"/>
                    <a:pt x="16609" y="22248"/>
                    <a:pt x="16653" y="22149"/>
                  </a:cubicBezTo>
                  <a:cubicBezTo>
                    <a:pt x="16774" y="21854"/>
                    <a:pt x="16785" y="21481"/>
                    <a:pt x="16752" y="21185"/>
                  </a:cubicBezTo>
                  <a:cubicBezTo>
                    <a:pt x="16599" y="19871"/>
                    <a:pt x="15854" y="18854"/>
                    <a:pt x="15044" y="17868"/>
                  </a:cubicBezTo>
                  <a:cubicBezTo>
                    <a:pt x="14913" y="17704"/>
                    <a:pt x="14770" y="17540"/>
                    <a:pt x="14628" y="17365"/>
                  </a:cubicBezTo>
                  <a:cubicBezTo>
                    <a:pt x="13643" y="16182"/>
                    <a:pt x="12624" y="15022"/>
                    <a:pt x="11584" y="13883"/>
                  </a:cubicBezTo>
                  <a:cubicBezTo>
                    <a:pt x="11573" y="13883"/>
                    <a:pt x="11573" y="13872"/>
                    <a:pt x="11563" y="13872"/>
                  </a:cubicBezTo>
                  <a:cubicBezTo>
                    <a:pt x="10807" y="13039"/>
                    <a:pt x="10030" y="12229"/>
                    <a:pt x="9252" y="11419"/>
                  </a:cubicBezTo>
                  <a:cubicBezTo>
                    <a:pt x="8387" y="10543"/>
                    <a:pt x="7500" y="9667"/>
                    <a:pt x="6723" y="8715"/>
                  </a:cubicBezTo>
                  <a:lnTo>
                    <a:pt x="6624" y="8584"/>
                  </a:lnTo>
                  <a:cubicBezTo>
                    <a:pt x="6602" y="8562"/>
                    <a:pt x="6592" y="8540"/>
                    <a:pt x="6580" y="8518"/>
                  </a:cubicBezTo>
                  <a:cubicBezTo>
                    <a:pt x="6548" y="8463"/>
                    <a:pt x="6515" y="8409"/>
                    <a:pt x="6493" y="8343"/>
                  </a:cubicBezTo>
                  <a:cubicBezTo>
                    <a:pt x="6460" y="8233"/>
                    <a:pt x="6449" y="8124"/>
                    <a:pt x="6449" y="8014"/>
                  </a:cubicBezTo>
                  <a:lnTo>
                    <a:pt x="6449" y="7839"/>
                  </a:lnTo>
                  <a:cubicBezTo>
                    <a:pt x="6460" y="7718"/>
                    <a:pt x="6460" y="7598"/>
                    <a:pt x="6460" y="7478"/>
                  </a:cubicBezTo>
                  <a:cubicBezTo>
                    <a:pt x="6460" y="6755"/>
                    <a:pt x="6395" y="6044"/>
                    <a:pt x="6252" y="5343"/>
                  </a:cubicBezTo>
                  <a:cubicBezTo>
                    <a:pt x="6121" y="4609"/>
                    <a:pt x="6044" y="3832"/>
                    <a:pt x="5804" y="3120"/>
                  </a:cubicBezTo>
                  <a:cubicBezTo>
                    <a:pt x="5726" y="2901"/>
                    <a:pt x="5617" y="2704"/>
                    <a:pt x="5519" y="2507"/>
                  </a:cubicBezTo>
                  <a:lnTo>
                    <a:pt x="5508" y="2496"/>
                  </a:lnTo>
                  <a:cubicBezTo>
                    <a:pt x="5388" y="2255"/>
                    <a:pt x="5278" y="2025"/>
                    <a:pt x="5234" y="1740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1"/>
            <p:cNvSpPr/>
            <p:nvPr/>
          </p:nvSpPr>
          <p:spPr>
            <a:xfrm>
              <a:off x="6552630" y="3807498"/>
              <a:ext cx="215787" cy="149236"/>
            </a:xfrm>
            <a:custGeom>
              <a:avLst/>
              <a:gdLst/>
              <a:ahLst/>
              <a:cxnLst/>
              <a:rect l="l" t="t" r="r" b="b"/>
              <a:pathLst>
                <a:path w="7490" h="5180" extrusionOk="0">
                  <a:moveTo>
                    <a:pt x="3668" y="0"/>
                  </a:moveTo>
                  <a:cubicBezTo>
                    <a:pt x="2858" y="1413"/>
                    <a:pt x="1774" y="2661"/>
                    <a:pt x="504" y="3657"/>
                  </a:cubicBezTo>
                  <a:cubicBezTo>
                    <a:pt x="285" y="3832"/>
                    <a:pt x="33" y="4030"/>
                    <a:pt x="22" y="4314"/>
                  </a:cubicBezTo>
                  <a:cubicBezTo>
                    <a:pt x="0" y="4555"/>
                    <a:pt x="176" y="4774"/>
                    <a:pt x="395" y="4895"/>
                  </a:cubicBezTo>
                  <a:cubicBezTo>
                    <a:pt x="613" y="5004"/>
                    <a:pt x="865" y="5026"/>
                    <a:pt x="1117" y="5048"/>
                  </a:cubicBezTo>
                  <a:cubicBezTo>
                    <a:pt x="2151" y="5134"/>
                    <a:pt x="3185" y="5179"/>
                    <a:pt x="4224" y="5179"/>
                  </a:cubicBezTo>
                  <a:cubicBezTo>
                    <a:pt x="4517" y="5179"/>
                    <a:pt x="4809" y="5176"/>
                    <a:pt x="5102" y="5168"/>
                  </a:cubicBezTo>
                  <a:cubicBezTo>
                    <a:pt x="5759" y="5158"/>
                    <a:pt x="6492" y="5103"/>
                    <a:pt x="6952" y="4632"/>
                  </a:cubicBezTo>
                  <a:cubicBezTo>
                    <a:pt x="7467" y="4129"/>
                    <a:pt x="7489" y="3318"/>
                    <a:pt x="7402" y="2606"/>
                  </a:cubicBezTo>
                  <a:cubicBezTo>
                    <a:pt x="7314" y="1851"/>
                    <a:pt x="7149" y="1095"/>
                    <a:pt x="6898" y="373"/>
                  </a:cubicBezTo>
                  <a:cubicBezTo>
                    <a:pt x="6854" y="263"/>
                    <a:pt x="6810" y="143"/>
                    <a:pt x="6701" y="88"/>
                  </a:cubicBezTo>
                  <a:cubicBezTo>
                    <a:pt x="6663" y="69"/>
                    <a:pt x="6622" y="62"/>
                    <a:pt x="6579" y="62"/>
                  </a:cubicBezTo>
                  <a:cubicBezTo>
                    <a:pt x="6496" y="62"/>
                    <a:pt x="6408" y="89"/>
                    <a:pt x="6329" y="110"/>
                  </a:cubicBezTo>
                  <a:cubicBezTo>
                    <a:pt x="5950" y="230"/>
                    <a:pt x="5554" y="289"/>
                    <a:pt x="5159" y="289"/>
                  </a:cubicBezTo>
                  <a:cubicBezTo>
                    <a:pt x="4651" y="289"/>
                    <a:pt x="4142" y="192"/>
                    <a:pt x="3668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1"/>
            <p:cNvSpPr/>
            <p:nvPr/>
          </p:nvSpPr>
          <p:spPr>
            <a:xfrm>
              <a:off x="6536525" y="3910033"/>
              <a:ext cx="232526" cy="45750"/>
            </a:xfrm>
            <a:custGeom>
              <a:avLst/>
              <a:gdLst/>
              <a:ahLst/>
              <a:cxnLst/>
              <a:rect l="l" t="t" r="r" b="b"/>
              <a:pathLst>
                <a:path w="8071" h="1588" extrusionOk="0">
                  <a:moveTo>
                    <a:pt x="8048" y="0"/>
                  </a:moveTo>
                  <a:lnTo>
                    <a:pt x="8048" y="0"/>
                  </a:lnTo>
                  <a:cubicBezTo>
                    <a:pt x="7676" y="711"/>
                    <a:pt x="6745" y="909"/>
                    <a:pt x="5935" y="964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9"/>
                  </a:cubicBezTo>
                  <a:cubicBezTo>
                    <a:pt x="1380" y="72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1" y="1149"/>
                    <a:pt x="1063" y="1402"/>
                    <a:pt x="1676" y="1456"/>
                  </a:cubicBezTo>
                  <a:cubicBezTo>
                    <a:pt x="2777" y="1538"/>
                    <a:pt x="3878" y="1582"/>
                    <a:pt x="4985" y="1582"/>
                  </a:cubicBezTo>
                  <a:cubicBezTo>
                    <a:pt x="5210" y="1582"/>
                    <a:pt x="5436" y="1581"/>
                    <a:pt x="5661" y="1577"/>
                  </a:cubicBezTo>
                  <a:cubicBezTo>
                    <a:pt x="6209" y="1565"/>
                    <a:pt x="6986" y="1587"/>
                    <a:pt x="7467" y="1303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70" y="492"/>
                    <a:pt x="7983" y="132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1"/>
            <p:cNvSpPr/>
            <p:nvPr/>
          </p:nvSpPr>
          <p:spPr>
            <a:xfrm>
              <a:off x="6835256" y="3809083"/>
              <a:ext cx="215787" cy="148890"/>
            </a:xfrm>
            <a:custGeom>
              <a:avLst/>
              <a:gdLst/>
              <a:ahLst/>
              <a:cxnLst/>
              <a:rect l="l" t="t" r="r" b="b"/>
              <a:pathLst>
                <a:path w="7490" h="5168" extrusionOk="0">
                  <a:moveTo>
                    <a:pt x="3679" y="1"/>
                  </a:moveTo>
                  <a:cubicBezTo>
                    <a:pt x="2869" y="1402"/>
                    <a:pt x="1785" y="2650"/>
                    <a:pt x="504" y="3657"/>
                  </a:cubicBezTo>
                  <a:cubicBezTo>
                    <a:pt x="285" y="3821"/>
                    <a:pt x="44" y="4018"/>
                    <a:pt x="22" y="4303"/>
                  </a:cubicBezTo>
                  <a:cubicBezTo>
                    <a:pt x="0" y="4544"/>
                    <a:pt x="186" y="4774"/>
                    <a:pt x="394" y="4884"/>
                  </a:cubicBezTo>
                  <a:cubicBezTo>
                    <a:pt x="613" y="4993"/>
                    <a:pt x="865" y="5026"/>
                    <a:pt x="1117" y="5037"/>
                  </a:cubicBezTo>
                  <a:cubicBezTo>
                    <a:pt x="2151" y="5122"/>
                    <a:pt x="3185" y="5168"/>
                    <a:pt x="4224" y="5168"/>
                  </a:cubicBezTo>
                  <a:cubicBezTo>
                    <a:pt x="4517" y="5168"/>
                    <a:pt x="4809" y="5164"/>
                    <a:pt x="5102" y="5157"/>
                  </a:cubicBezTo>
                  <a:cubicBezTo>
                    <a:pt x="5759" y="5147"/>
                    <a:pt x="6492" y="5091"/>
                    <a:pt x="6952" y="4621"/>
                  </a:cubicBezTo>
                  <a:cubicBezTo>
                    <a:pt x="7467" y="4117"/>
                    <a:pt x="7489" y="3307"/>
                    <a:pt x="7402" y="2595"/>
                  </a:cubicBezTo>
                  <a:cubicBezTo>
                    <a:pt x="7314" y="1840"/>
                    <a:pt x="7149" y="1084"/>
                    <a:pt x="6898" y="361"/>
                  </a:cubicBezTo>
                  <a:cubicBezTo>
                    <a:pt x="6854" y="252"/>
                    <a:pt x="6810" y="132"/>
                    <a:pt x="6711" y="77"/>
                  </a:cubicBezTo>
                  <a:cubicBezTo>
                    <a:pt x="6672" y="59"/>
                    <a:pt x="6629" y="52"/>
                    <a:pt x="6586" y="52"/>
                  </a:cubicBezTo>
                  <a:cubicBezTo>
                    <a:pt x="6499" y="52"/>
                    <a:pt x="6409" y="81"/>
                    <a:pt x="6329" y="110"/>
                  </a:cubicBezTo>
                  <a:cubicBezTo>
                    <a:pt x="5952" y="225"/>
                    <a:pt x="5559" y="281"/>
                    <a:pt x="5166" y="281"/>
                  </a:cubicBezTo>
                  <a:cubicBezTo>
                    <a:pt x="4657" y="281"/>
                    <a:pt x="4149" y="186"/>
                    <a:pt x="36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1"/>
            <p:cNvSpPr/>
            <p:nvPr/>
          </p:nvSpPr>
          <p:spPr>
            <a:xfrm>
              <a:off x="6819151" y="3911300"/>
              <a:ext cx="232814" cy="45750"/>
            </a:xfrm>
            <a:custGeom>
              <a:avLst/>
              <a:gdLst/>
              <a:ahLst/>
              <a:cxnLst/>
              <a:rect l="l" t="t" r="r" b="b"/>
              <a:pathLst>
                <a:path w="8081" h="1588" extrusionOk="0">
                  <a:moveTo>
                    <a:pt x="8048" y="0"/>
                  </a:moveTo>
                  <a:cubicBezTo>
                    <a:pt x="7676" y="723"/>
                    <a:pt x="6745" y="908"/>
                    <a:pt x="5935" y="963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8"/>
                  </a:cubicBezTo>
                  <a:cubicBezTo>
                    <a:pt x="1380" y="73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0" y="1149"/>
                    <a:pt x="1073" y="1401"/>
                    <a:pt x="1676" y="1456"/>
                  </a:cubicBezTo>
                  <a:cubicBezTo>
                    <a:pt x="2747" y="1544"/>
                    <a:pt x="3818" y="1583"/>
                    <a:pt x="4895" y="1583"/>
                  </a:cubicBezTo>
                  <a:cubicBezTo>
                    <a:pt x="5150" y="1583"/>
                    <a:pt x="5406" y="1581"/>
                    <a:pt x="5661" y="1577"/>
                  </a:cubicBezTo>
                  <a:cubicBezTo>
                    <a:pt x="6209" y="1565"/>
                    <a:pt x="6986" y="1587"/>
                    <a:pt x="7467" y="1302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81" y="492"/>
                    <a:pt x="7982" y="131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1"/>
            <p:cNvSpPr/>
            <p:nvPr/>
          </p:nvSpPr>
          <p:spPr>
            <a:xfrm>
              <a:off x="6525174" y="2815743"/>
              <a:ext cx="597779" cy="359722"/>
            </a:xfrm>
            <a:custGeom>
              <a:avLst/>
              <a:gdLst/>
              <a:ahLst/>
              <a:cxnLst/>
              <a:rect l="l" t="t" r="r" b="b"/>
              <a:pathLst>
                <a:path w="20749" h="12486" extrusionOk="0">
                  <a:moveTo>
                    <a:pt x="3934" y="0"/>
                  </a:moveTo>
                  <a:cubicBezTo>
                    <a:pt x="3287" y="0"/>
                    <a:pt x="2667" y="181"/>
                    <a:pt x="2256" y="714"/>
                  </a:cubicBezTo>
                  <a:cubicBezTo>
                    <a:pt x="1917" y="1152"/>
                    <a:pt x="1796" y="1699"/>
                    <a:pt x="1698" y="2235"/>
                  </a:cubicBezTo>
                  <a:cubicBezTo>
                    <a:pt x="1183" y="4754"/>
                    <a:pt x="34" y="7031"/>
                    <a:pt x="0" y="9680"/>
                  </a:cubicBezTo>
                  <a:cubicBezTo>
                    <a:pt x="0" y="10130"/>
                    <a:pt x="34" y="10611"/>
                    <a:pt x="307" y="10962"/>
                  </a:cubicBezTo>
                  <a:cubicBezTo>
                    <a:pt x="504" y="11191"/>
                    <a:pt x="789" y="11323"/>
                    <a:pt x="1063" y="11444"/>
                  </a:cubicBezTo>
                  <a:cubicBezTo>
                    <a:pt x="3073" y="12315"/>
                    <a:pt x="5315" y="12485"/>
                    <a:pt x="7517" y="12485"/>
                  </a:cubicBezTo>
                  <a:cubicBezTo>
                    <a:pt x="7665" y="12485"/>
                    <a:pt x="7813" y="12485"/>
                    <a:pt x="7960" y="12483"/>
                  </a:cubicBezTo>
                  <a:cubicBezTo>
                    <a:pt x="9416" y="12473"/>
                    <a:pt x="10873" y="12407"/>
                    <a:pt x="12318" y="12341"/>
                  </a:cubicBezTo>
                  <a:cubicBezTo>
                    <a:pt x="14814" y="12221"/>
                    <a:pt x="17332" y="12101"/>
                    <a:pt x="19697" y="11312"/>
                  </a:cubicBezTo>
                  <a:cubicBezTo>
                    <a:pt x="19894" y="11247"/>
                    <a:pt x="20102" y="11169"/>
                    <a:pt x="20255" y="11016"/>
                  </a:cubicBezTo>
                  <a:cubicBezTo>
                    <a:pt x="20442" y="10841"/>
                    <a:pt x="20518" y="10578"/>
                    <a:pt x="20573" y="10315"/>
                  </a:cubicBezTo>
                  <a:cubicBezTo>
                    <a:pt x="20748" y="9298"/>
                    <a:pt x="20551" y="8247"/>
                    <a:pt x="20267" y="7239"/>
                  </a:cubicBezTo>
                  <a:cubicBezTo>
                    <a:pt x="19851" y="5838"/>
                    <a:pt x="19226" y="4502"/>
                    <a:pt x="18449" y="3264"/>
                  </a:cubicBezTo>
                  <a:cubicBezTo>
                    <a:pt x="18044" y="2608"/>
                    <a:pt x="17683" y="2006"/>
                    <a:pt x="17255" y="1436"/>
                  </a:cubicBezTo>
                  <a:cubicBezTo>
                    <a:pt x="16971" y="1064"/>
                    <a:pt x="16654" y="692"/>
                    <a:pt x="16260" y="342"/>
                  </a:cubicBezTo>
                  <a:cubicBezTo>
                    <a:pt x="16002" y="115"/>
                    <a:pt x="15708" y="41"/>
                    <a:pt x="15400" y="41"/>
                  </a:cubicBezTo>
                  <a:cubicBezTo>
                    <a:pt x="14935" y="41"/>
                    <a:pt x="14437" y="210"/>
                    <a:pt x="13982" y="276"/>
                  </a:cubicBezTo>
                  <a:cubicBezTo>
                    <a:pt x="12263" y="509"/>
                    <a:pt x="10544" y="828"/>
                    <a:pt x="8809" y="828"/>
                  </a:cubicBezTo>
                  <a:cubicBezTo>
                    <a:pt x="8588" y="828"/>
                    <a:pt x="8367" y="823"/>
                    <a:pt x="8146" y="812"/>
                  </a:cubicBezTo>
                  <a:cubicBezTo>
                    <a:pt x="7270" y="768"/>
                    <a:pt x="6416" y="582"/>
                    <a:pt x="5596" y="308"/>
                  </a:cubicBezTo>
                  <a:cubicBezTo>
                    <a:pt x="5106" y="143"/>
                    <a:pt x="4509" y="0"/>
                    <a:pt x="3934" y="0"/>
                  </a:cubicBezTo>
                  <a:close/>
                </a:path>
              </a:pathLst>
            </a:custGeom>
            <a:solidFill>
              <a:srgbClr val="C4CC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1"/>
            <p:cNvSpPr/>
            <p:nvPr/>
          </p:nvSpPr>
          <p:spPr>
            <a:xfrm>
              <a:off x="6573431" y="2826201"/>
              <a:ext cx="21492" cy="49870"/>
            </a:xfrm>
            <a:custGeom>
              <a:avLst/>
              <a:gdLst/>
              <a:ahLst/>
              <a:cxnLst/>
              <a:rect l="l" t="t" r="r" b="b"/>
              <a:pathLst>
                <a:path w="746" h="1731" extrusionOk="0">
                  <a:moveTo>
                    <a:pt x="745" y="1"/>
                  </a:moveTo>
                  <a:lnTo>
                    <a:pt x="745" y="1"/>
                  </a:lnTo>
                  <a:cubicBezTo>
                    <a:pt x="351" y="339"/>
                    <a:pt x="187" y="843"/>
                    <a:pt x="67" y="1424"/>
                  </a:cubicBezTo>
                  <a:cubicBezTo>
                    <a:pt x="45" y="1522"/>
                    <a:pt x="23" y="1631"/>
                    <a:pt x="1" y="1730"/>
                  </a:cubicBezTo>
                  <a:cubicBezTo>
                    <a:pt x="11" y="1730"/>
                    <a:pt x="23" y="1719"/>
                    <a:pt x="33" y="1719"/>
                  </a:cubicBezTo>
                  <a:cubicBezTo>
                    <a:pt x="55" y="1653"/>
                    <a:pt x="77" y="1577"/>
                    <a:pt x="99" y="1511"/>
                  </a:cubicBezTo>
                  <a:cubicBezTo>
                    <a:pt x="132" y="1347"/>
                    <a:pt x="176" y="1183"/>
                    <a:pt x="230" y="1030"/>
                  </a:cubicBezTo>
                  <a:cubicBezTo>
                    <a:pt x="252" y="953"/>
                    <a:pt x="274" y="865"/>
                    <a:pt x="318" y="789"/>
                  </a:cubicBezTo>
                  <a:cubicBezTo>
                    <a:pt x="340" y="734"/>
                    <a:pt x="373" y="679"/>
                    <a:pt x="406" y="624"/>
                  </a:cubicBezTo>
                  <a:cubicBezTo>
                    <a:pt x="384" y="614"/>
                    <a:pt x="373" y="602"/>
                    <a:pt x="362" y="592"/>
                  </a:cubicBezTo>
                  <a:cubicBezTo>
                    <a:pt x="505" y="405"/>
                    <a:pt x="636" y="208"/>
                    <a:pt x="745" y="1"/>
                  </a:cubicBezTo>
                  <a:close/>
                </a:path>
              </a:pathLst>
            </a:custGeom>
            <a:solidFill>
              <a:srgbClr val="93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1"/>
            <p:cNvSpPr/>
            <p:nvPr/>
          </p:nvSpPr>
          <p:spPr>
            <a:xfrm>
              <a:off x="6560207" y="2930925"/>
              <a:ext cx="951" cy="951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33" y="0"/>
                  </a:moveTo>
                  <a:lnTo>
                    <a:pt x="33" y="0"/>
                  </a:lnTo>
                  <a:cubicBezTo>
                    <a:pt x="22" y="11"/>
                    <a:pt x="11" y="11"/>
                    <a:pt x="0" y="11"/>
                  </a:cubicBezTo>
                  <a:lnTo>
                    <a:pt x="0" y="33"/>
                  </a:lnTo>
                  <a:cubicBezTo>
                    <a:pt x="0" y="33"/>
                    <a:pt x="11" y="22"/>
                    <a:pt x="22" y="22"/>
                  </a:cubicBezTo>
                  <a:cubicBezTo>
                    <a:pt x="22" y="11"/>
                    <a:pt x="33" y="11"/>
                    <a:pt x="33" y="0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1"/>
            <p:cNvSpPr/>
            <p:nvPr/>
          </p:nvSpPr>
          <p:spPr>
            <a:xfrm>
              <a:off x="6567121" y="2902201"/>
              <a:ext cx="1930" cy="980"/>
            </a:xfrm>
            <a:custGeom>
              <a:avLst/>
              <a:gdLst/>
              <a:ahLst/>
              <a:cxnLst/>
              <a:rect l="l" t="t" r="r" b="b"/>
              <a:pathLst>
                <a:path w="67" h="34" extrusionOk="0">
                  <a:moveTo>
                    <a:pt x="67" y="1"/>
                  </a:moveTo>
                  <a:cubicBezTo>
                    <a:pt x="45" y="1"/>
                    <a:pt x="23" y="12"/>
                    <a:pt x="11" y="23"/>
                  </a:cubicBezTo>
                  <a:cubicBezTo>
                    <a:pt x="1" y="23"/>
                    <a:pt x="1" y="34"/>
                    <a:pt x="1" y="34"/>
                  </a:cubicBezTo>
                  <a:cubicBezTo>
                    <a:pt x="23" y="34"/>
                    <a:pt x="45" y="23"/>
                    <a:pt x="55" y="12"/>
                  </a:cubicBezTo>
                  <a:cubicBezTo>
                    <a:pt x="67" y="12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1"/>
            <p:cNvSpPr/>
            <p:nvPr/>
          </p:nvSpPr>
          <p:spPr>
            <a:xfrm>
              <a:off x="7015981" y="2848903"/>
              <a:ext cx="80466" cy="139469"/>
            </a:xfrm>
            <a:custGeom>
              <a:avLst/>
              <a:gdLst/>
              <a:ahLst/>
              <a:cxnLst/>
              <a:rect l="l" t="t" r="r" b="b"/>
              <a:pathLst>
                <a:path w="2793" h="4841" extrusionOk="0">
                  <a:moveTo>
                    <a:pt x="44" y="1"/>
                  </a:moveTo>
                  <a:cubicBezTo>
                    <a:pt x="44" y="1"/>
                    <a:pt x="44" y="9"/>
                    <a:pt x="51" y="11"/>
                  </a:cubicBezTo>
                  <a:lnTo>
                    <a:pt x="51" y="11"/>
                  </a:lnTo>
                  <a:cubicBezTo>
                    <a:pt x="49" y="7"/>
                    <a:pt x="47" y="4"/>
                    <a:pt x="44" y="1"/>
                  </a:cubicBezTo>
                  <a:close/>
                  <a:moveTo>
                    <a:pt x="0" y="1"/>
                  </a:moveTo>
                  <a:cubicBezTo>
                    <a:pt x="78" y="99"/>
                    <a:pt x="154" y="198"/>
                    <a:pt x="219" y="285"/>
                  </a:cubicBezTo>
                  <a:cubicBezTo>
                    <a:pt x="647" y="855"/>
                    <a:pt x="1008" y="1457"/>
                    <a:pt x="1413" y="2113"/>
                  </a:cubicBezTo>
                  <a:cubicBezTo>
                    <a:pt x="1567" y="2366"/>
                    <a:pt x="1720" y="2607"/>
                    <a:pt x="1862" y="2869"/>
                  </a:cubicBezTo>
                  <a:cubicBezTo>
                    <a:pt x="1905" y="2902"/>
                    <a:pt x="1961" y="2946"/>
                    <a:pt x="2004" y="2989"/>
                  </a:cubicBezTo>
                  <a:cubicBezTo>
                    <a:pt x="1577" y="2234"/>
                    <a:pt x="1085" y="1522"/>
                    <a:pt x="625" y="843"/>
                  </a:cubicBezTo>
                  <a:cubicBezTo>
                    <a:pt x="441" y="562"/>
                    <a:pt x="246" y="281"/>
                    <a:pt x="52" y="11"/>
                  </a:cubicBezTo>
                  <a:lnTo>
                    <a:pt x="52" y="11"/>
                  </a:lnTo>
                  <a:cubicBezTo>
                    <a:pt x="53" y="11"/>
                    <a:pt x="54" y="11"/>
                    <a:pt x="56" y="11"/>
                  </a:cubicBezTo>
                  <a:cubicBezTo>
                    <a:pt x="54" y="11"/>
                    <a:pt x="53" y="11"/>
                    <a:pt x="51" y="11"/>
                  </a:cubicBezTo>
                  <a:lnTo>
                    <a:pt x="51" y="11"/>
                  </a:lnTo>
                  <a:cubicBezTo>
                    <a:pt x="52" y="11"/>
                    <a:pt x="52" y="11"/>
                    <a:pt x="52" y="11"/>
                  </a:cubicBezTo>
                  <a:lnTo>
                    <a:pt x="52" y="11"/>
                  </a:lnTo>
                  <a:cubicBezTo>
                    <a:pt x="31" y="10"/>
                    <a:pt x="11" y="1"/>
                    <a:pt x="0" y="1"/>
                  </a:cubicBezTo>
                  <a:close/>
                  <a:moveTo>
                    <a:pt x="2311" y="3570"/>
                  </a:moveTo>
                  <a:cubicBezTo>
                    <a:pt x="2300" y="3581"/>
                    <a:pt x="2278" y="3581"/>
                    <a:pt x="2267" y="3581"/>
                  </a:cubicBezTo>
                  <a:lnTo>
                    <a:pt x="2234" y="3581"/>
                  </a:lnTo>
                  <a:cubicBezTo>
                    <a:pt x="2442" y="3986"/>
                    <a:pt x="2628" y="4413"/>
                    <a:pt x="2793" y="4840"/>
                  </a:cubicBezTo>
                  <a:cubicBezTo>
                    <a:pt x="2683" y="4402"/>
                    <a:pt x="2508" y="3986"/>
                    <a:pt x="2311" y="3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1"/>
            <p:cNvSpPr/>
            <p:nvPr/>
          </p:nvSpPr>
          <p:spPr>
            <a:xfrm>
              <a:off x="6537159" y="3002201"/>
              <a:ext cx="2881" cy="8873"/>
            </a:xfrm>
            <a:custGeom>
              <a:avLst/>
              <a:gdLst/>
              <a:ahLst/>
              <a:cxnLst/>
              <a:rect l="l" t="t" r="r" b="b"/>
              <a:pathLst>
                <a:path w="100" h="308" extrusionOk="0">
                  <a:moveTo>
                    <a:pt x="99" y="1"/>
                  </a:moveTo>
                  <a:lnTo>
                    <a:pt x="99" y="1"/>
                  </a:lnTo>
                  <a:cubicBezTo>
                    <a:pt x="68" y="95"/>
                    <a:pt x="36" y="199"/>
                    <a:pt x="5" y="295"/>
                  </a:cubicBezTo>
                  <a:lnTo>
                    <a:pt x="5" y="295"/>
                  </a:lnTo>
                  <a:cubicBezTo>
                    <a:pt x="9" y="288"/>
                    <a:pt x="16" y="281"/>
                    <a:pt x="22" y="274"/>
                  </a:cubicBezTo>
                  <a:cubicBezTo>
                    <a:pt x="44" y="176"/>
                    <a:pt x="78" y="88"/>
                    <a:pt x="99" y="1"/>
                  </a:cubicBezTo>
                  <a:close/>
                  <a:moveTo>
                    <a:pt x="5" y="295"/>
                  </a:moveTo>
                  <a:cubicBezTo>
                    <a:pt x="2" y="299"/>
                    <a:pt x="0" y="303"/>
                    <a:pt x="0" y="307"/>
                  </a:cubicBezTo>
                  <a:cubicBezTo>
                    <a:pt x="2" y="303"/>
                    <a:pt x="3" y="299"/>
                    <a:pt x="5" y="295"/>
                  </a:cubicBezTo>
                  <a:close/>
                </a:path>
              </a:pathLst>
            </a:custGeom>
            <a:solidFill>
              <a:srgbClr val="A4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1"/>
            <p:cNvSpPr/>
            <p:nvPr/>
          </p:nvSpPr>
          <p:spPr>
            <a:xfrm>
              <a:off x="6537793" y="2844178"/>
              <a:ext cx="559605" cy="177614"/>
            </a:xfrm>
            <a:custGeom>
              <a:avLst/>
              <a:gdLst/>
              <a:ahLst/>
              <a:cxnLst/>
              <a:rect l="l" t="t" r="r" b="b"/>
              <a:pathLst>
                <a:path w="19424" h="6165" extrusionOk="0">
                  <a:moveTo>
                    <a:pt x="1643" y="0"/>
                  </a:moveTo>
                  <a:cubicBezTo>
                    <a:pt x="1610" y="55"/>
                    <a:pt x="1577" y="110"/>
                    <a:pt x="1555" y="165"/>
                  </a:cubicBezTo>
                  <a:cubicBezTo>
                    <a:pt x="1566" y="153"/>
                    <a:pt x="1577" y="132"/>
                    <a:pt x="1599" y="110"/>
                  </a:cubicBezTo>
                  <a:cubicBezTo>
                    <a:pt x="1621" y="77"/>
                    <a:pt x="1654" y="55"/>
                    <a:pt x="1686" y="33"/>
                  </a:cubicBezTo>
                  <a:cubicBezTo>
                    <a:pt x="1676" y="22"/>
                    <a:pt x="1654" y="12"/>
                    <a:pt x="1643" y="0"/>
                  </a:cubicBezTo>
                  <a:close/>
                  <a:moveTo>
                    <a:pt x="1467" y="406"/>
                  </a:moveTo>
                  <a:lnTo>
                    <a:pt x="1467" y="406"/>
                  </a:lnTo>
                  <a:cubicBezTo>
                    <a:pt x="1467" y="408"/>
                    <a:pt x="1466" y="410"/>
                    <a:pt x="1465" y="413"/>
                  </a:cubicBezTo>
                  <a:lnTo>
                    <a:pt x="1465" y="413"/>
                  </a:lnTo>
                  <a:cubicBezTo>
                    <a:pt x="1466" y="411"/>
                    <a:pt x="1467" y="409"/>
                    <a:pt x="1467" y="406"/>
                  </a:cubicBezTo>
                  <a:close/>
                  <a:moveTo>
                    <a:pt x="1465" y="413"/>
                  </a:moveTo>
                  <a:cubicBezTo>
                    <a:pt x="1462" y="416"/>
                    <a:pt x="1457" y="416"/>
                    <a:pt x="1457" y="416"/>
                  </a:cubicBezTo>
                  <a:cubicBezTo>
                    <a:pt x="1447" y="455"/>
                    <a:pt x="1436" y="493"/>
                    <a:pt x="1426" y="530"/>
                  </a:cubicBezTo>
                  <a:lnTo>
                    <a:pt x="1426" y="530"/>
                  </a:lnTo>
                  <a:cubicBezTo>
                    <a:pt x="1438" y="491"/>
                    <a:pt x="1451" y="451"/>
                    <a:pt x="1465" y="413"/>
                  </a:cubicBezTo>
                  <a:close/>
                  <a:moveTo>
                    <a:pt x="1426" y="530"/>
                  </a:moveTo>
                  <a:lnTo>
                    <a:pt x="1426" y="530"/>
                  </a:lnTo>
                  <a:cubicBezTo>
                    <a:pt x="1391" y="646"/>
                    <a:pt x="1360" y="767"/>
                    <a:pt x="1336" y="887"/>
                  </a:cubicBezTo>
                  <a:cubicBezTo>
                    <a:pt x="1362" y="770"/>
                    <a:pt x="1393" y="653"/>
                    <a:pt x="1426" y="530"/>
                  </a:cubicBezTo>
                  <a:close/>
                  <a:moveTo>
                    <a:pt x="16577" y="165"/>
                  </a:moveTo>
                  <a:cubicBezTo>
                    <a:pt x="16708" y="351"/>
                    <a:pt x="16829" y="526"/>
                    <a:pt x="16949" y="712"/>
                  </a:cubicBezTo>
                  <a:cubicBezTo>
                    <a:pt x="16861" y="625"/>
                    <a:pt x="16741" y="603"/>
                    <a:pt x="16610" y="603"/>
                  </a:cubicBezTo>
                  <a:cubicBezTo>
                    <a:pt x="16511" y="603"/>
                    <a:pt x="16401" y="613"/>
                    <a:pt x="16303" y="635"/>
                  </a:cubicBezTo>
                  <a:cubicBezTo>
                    <a:pt x="16007" y="701"/>
                    <a:pt x="15723" y="778"/>
                    <a:pt x="15427" y="876"/>
                  </a:cubicBezTo>
                  <a:cubicBezTo>
                    <a:pt x="15547" y="997"/>
                    <a:pt x="15668" y="1117"/>
                    <a:pt x="15778" y="1238"/>
                  </a:cubicBezTo>
                  <a:cubicBezTo>
                    <a:pt x="15953" y="1413"/>
                    <a:pt x="16117" y="1588"/>
                    <a:pt x="16292" y="1752"/>
                  </a:cubicBezTo>
                  <a:cubicBezTo>
                    <a:pt x="16577" y="2026"/>
                    <a:pt x="16829" y="2376"/>
                    <a:pt x="17245" y="2442"/>
                  </a:cubicBezTo>
                  <a:cubicBezTo>
                    <a:pt x="17409" y="2464"/>
                    <a:pt x="17573" y="2453"/>
                    <a:pt x="17715" y="2518"/>
                  </a:cubicBezTo>
                  <a:cubicBezTo>
                    <a:pt x="17946" y="2617"/>
                    <a:pt x="18165" y="2847"/>
                    <a:pt x="18384" y="2978"/>
                  </a:cubicBezTo>
                  <a:cubicBezTo>
                    <a:pt x="18405" y="2990"/>
                    <a:pt x="18427" y="3011"/>
                    <a:pt x="18460" y="3033"/>
                  </a:cubicBezTo>
                  <a:cubicBezTo>
                    <a:pt x="18318" y="2771"/>
                    <a:pt x="18165" y="2530"/>
                    <a:pt x="18011" y="2277"/>
                  </a:cubicBezTo>
                  <a:cubicBezTo>
                    <a:pt x="17606" y="1621"/>
                    <a:pt x="17245" y="1019"/>
                    <a:pt x="16817" y="449"/>
                  </a:cubicBezTo>
                  <a:cubicBezTo>
                    <a:pt x="16752" y="362"/>
                    <a:pt x="16676" y="263"/>
                    <a:pt x="16598" y="165"/>
                  </a:cubicBezTo>
                  <a:close/>
                  <a:moveTo>
                    <a:pt x="18569" y="3625"/>
                  </a:moveTo>
                  <a:lnTo>
                    <a:pt x="18569" y="3625"/>
                  </a:lnTo>
                  <a:cubicBezTo>
                    <a:pt x="18712" y="3788"/>
                    <a:pt x="18832" y="3964"/>
                    <a:pt x="18931" y="4161"/>
                  </a:cubicBezTo>
                  <a:cubicBezTo>
                    <a:pt x="19117" y="4445"/>
                    <a:pt x="19281" y="4763"/>
                    <a:pt x="19423" y="5092"/>
                  </a:cubicBezTo>
                  <a:cubicBezTo>
                    <a:pt x="19413" y="5058"/>
                    <a:pt x="19401" y="5037"/>
                    <a:pt x="19391" y="5004"/>
                  </a:cubicBezTo>
                  <a:cubicBezTo>
                    <a:pt x="19226" y="4577"/>
                    <a:pt x="19040" y="4150"/>
                    <a:pt x="18832" y="3745"/>
                  </a:cubicBezTo>
                  <a:cubicBezTo>
                    <a:pt x="18821" y="3734"/>
                    <a:pt x="18810" y="3734"/>
                    <a:pt x="18810" y="3734"/>
                  </a:cubicBezTo>
                  <a:cubicBezTo>
                    <a:pt x="18722" y="3723"/>
                    <a:pt x="18635" y="3679"/>
                    <a:pt x="18569" y="3625"/>
                  </a:cubicBezTo>
                  <a:close/>
                  <a:moveTo>
                    <a:pt x="1917" y="1336"/>
                  </a:moveTo>
                  <a:cubicBezTo>
                    <a:pt x="1676" y="1347"/>
                    <a:pt x="1413" y="1369"/>
                    <a:pt x="1205" y="1489"/>
                  </a:cubicBezTo>
                  <a:cubicBezTo>
                    <a:pt x="1161" y="1664"/>
                    <a:pt x="1128" y="1840"/>
                    <a:pt x="1085" y="2015"/>
                  </a:cubicBezTo>
                  <a:cubicBezTo>
                    <a:pt x="1085" y="2015"/>
                    <a:pt x="1085" y="2026"/>
                    <a:pt x="1073" y="2026"/>
                  </a:cubicBezTo>
                  <a:cubicBezTo>
                    <a:pt x="997" y="2365"/>
                    <a:pt x="898" y="2694"/>
                    <a:pt x="811" y="3011"/>
                  </a:cubicBezTo>
                  <a:cubicBezTo>
                    <a:pt x="811" y="3022"/>
                    <a:pt x="800" y="3022"/>
                    <a:pt x="800" y="3033"/>
                  </a:cubicBezTo>
                  <a:cubicBezTo>
                    <a:pt x="723" y="3307"/>
                    <a:pt x="635" y="3569"/>
                    <a:pt x="559" y="3844"/>
                  </a:cubicBezTo>
                  <a:cubicBezTo>
                    <a:pt x="406" y="4391"/>
                    <a:pt x="241" y="4938"/>
                    <a:pt x="77" y="5486"/>
                  </a:cubicBezTo>
                  <a:cubicBezTo>
                    <a:pt x="56" y="5573"/>
                    <a:pt x="22" y="5661"/>
                    <a:pt x="0" y="5759"/>
                  </a:cubicBezTo>
                  <a:cubicBezTo>
                    <a:pt x="77" y="5650"/>
                    <a:pt x="154" y="5540"/>
                    <a:pt x="231" y="5442"/>
                  </a:cubicBezTo>
                  <a:cubicBezTo>
                    <a:pt x="340" y="5190"/>
                    <a:pt x="472" y="4938"/>
                    <a:pt x="613" y="4698"/>
                  </a:cubicBezTo>
                  <a:cubicBezTo>
                    <a:pt x="1358" y="3438"/>
                    <a:pt x="2749" y="2759"/>
                    <a:pt x="4150" y="2759"/>
                  </a:cubicBezTo>
                  <a:cubicBezTo>
                    <a:pt x="4424" y="2759"/>
                    <a:pt x="4698" y="2793"/>
                    <a:pt x="4971" y="2847"/>
                  </a:cubicBezTo>
                  <a:cubicBezTo>
                    <a:pt x="4917" y="2771"/>
                    <a:pt x="4851" y="2705"/>
                    <a:pt x="4796" y="2639"/>
                  </a:cubicBezTo>
                  <a:lnTo>
                    <a:pt x="4796" y="2639"/>
                  </a:lnTo>
                  <a:cubicBezTo>
                    <a:pt x="4873" y="2727"/>
                    <a:pt x="4982" y="2803"/>
                    <a:pt x="5114" y="2869"/>
                  </a:cubicBezTo>
                  <a:cubicBezTo>
                    <a:pt x="5606" y="2990"/>
                    <a:pt x="6077" y="3187"/>
                    <a:pt x="6493" y="3482"/>
                  </a:cubicBezTo>
                  <a:cubicBezTo>
                    <a:pt x="7358" y="4063"/>
                    <a:pt x="7796" y="5048"/>
                    <a:pt x="8015" y="6165"/>
                  </a:cubicBezTo>
                  <a:lnTo>
                    <a:pt x="8913" y="6165"/>
                  </a:lnTo>
                  <a:cubicBezTo>
                    <a:pt x="8584" y="4730"/>
                    <a:pt x="7939" y="3657"/>
                    <a:pt x="6657" y="2759"/>
                  </a:cubicBezTo>
                  <a:cubicBezTo>
                    <a:pt x="5343" y="1851"/>
                    <a:pt x="3767" y="1336"/>
                    <a:pt x="2168" y="1336"/>
                  </a:cubicBezTo>
                  <a:close/>
                  <a:moveTo>
                    <a:pt x="13522" y="1676"/>
                  </a:moveTo>
                  <a:cubicBezTo>
                    <a:pt x="13161" y="1883"/>
                    <a:pt x="12810" y="2102"/>
                    <a:pt x="12493" y="2343"/>
                  </a:cubicBezTo>
                  <a:cubicBezTo>
                    <a:pt x="11540" y="3066"/>
                    <a:pt x="11190" y="4325"/>
                    <a:pt x="10895" y="5409"/>
                  </a:cubicBezTo>
                  <a:cubicBezTo>
                    <a:pt x="10829" y="5661"/>
                    <a:pt x="10763" y="5912"/>
                    <a:pt x="10719" y="6165"/>
                  </a:cubicBezTo>
                  <a:lnTo>
                    <a:pt x="11530" y="6165"/>
                  </a:lnTo>
                  <a:cubicBezTo>
                    <a:pt x="11825" y="5037"/>
                    <a:pt x="12384" y="3997"/>
                    <a:pt x="13281" y="3274"/>
                  </a:cubicBezTo>
                  <a:cubicBezTo>
                    <a:pt x="13654" y="2869"/>
                    <a:pt x="14146" y="2617"/>
                    <a:pt x="14683" y="2496"/>
                  </a:cubicBezTo>
                  <a:cubicBezTo>
                    <a:pt x="14255" y="2267"/>
                    <a:pt x="13851" y="2015"/>
                    <a:pt x="13522" y="1676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1"/>
            <p:cNvSpPr/>
            <p:nvPr/>
          </p:nvSpPr>
          <p:spPr>
            <a:xfrm>
              <a:off x="6574381" y="2848903"/>
              <a:ext cx="8240" cy="26851"/>
            </a:xfrm>
            <a:custGeom>
              <a:avLst/>
              <a:gdLst/>
              <a:ahLst/>
              <a:cxnLst/>
              <a:rect l="l" t="t" r="r" b="b"/>
              <a:pathLst>
                <a:path w="286" h="932" extrusionOk="0">
                  <a:moveTo>
                    <a:pt x="285" y="1"/>
                  </a:moveTo>
                  <a:lnTo>
                    <a:pt x="285" y="1"/>
                  </a:lnTo>
                  <a:cubicBezTo>
                    <a:pt x="241" y="77"/>
                    <a:pt x="219" y="165"/>
                    <a:pt x="197" y="242"/>
                  </a:cubicBezTo>
                  <a:cubicBezTo>
                    <a:pt x="219" y="165"/>
                    <a:pt x="253" y="77"/>
                    <a:pt x="285" y="1"/>
                  </a:cubicBezTo>
                  <a:close/>
                  <a:moveTo>
                    <a:pt x="66" y="724"/>
                  </a:moveTo>
                  <a:lnTo>
                    <a:pt x="66" y="724"/>
                  </a:lnTo>
                  <a:cubicBezTo>
                    <a:pt x="44" y="789"/>
                    <a:pt x="22" y="865"/>
                    <a:pt x="0" y="931"/>
                  </a:cubicBezTo>
                  <a:lnTo>
                    <a:pt x="22" y="931"/>
                  </a:lnTo>
                  <a:cubicBezTo>
                    <a:pt x="34" y="865"/>
                    <a:pt x="44" y="789"/>
                    <a:pt x="66" y="724"/>
                  </a:cubicBezTo>
                  <a:close/>
                </a:path>
              </a:pathLst>
            </a:custGeom>
            <a:solidFill>
              <a:srgbClr val="79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51"/>
            <p:cNvSpPr/>
            <p:nvPr/>
          </p:nvSpPr>
          <p:spPr>
            <a:xfrm>
              <a:off x="6571212" y="2875725"/>
              <a:ext cx="3832" cy="12331"/>
            </a:xfrm>
            <a:custGeom>
              <a:avLst/>
              <a:gdLst/>
              <a:ahLst/>
              <a:cxnLst/>
              <a:rect l="l" t="t" r="r" b="b"/>
              <a:pathLst>
                <a:path w="133" h="428" extrusionOk="0">
                  <a:moveTo>
                    <a:pt x="110" y="0"/>
                  </a:moveTo>
                  <a:cubicBezTo>
                    <a:pt x="78" y="143"/>
                    <a:pt x="34" y="285"/>
                    <a:pt x="1" y="427"/>
                  </a:cubicBezTo>
                  <a:cubicBezTo>
                    <a:pt x="12" y="416"/>
                    <a:pt x="23" y="406"/>
                    <a:pt x="45" y="394"/>
                  </a:cubicBezTo>
                  <a:cubicBezTo>
                    <a:pt x="67" y="318"/>
                    <a:pt x="78" y="241"/>
                    <a:pt x="100" y="153"/>
                  </a:cubicBezTo>
                  <a:cubicBezTo>
                    <a:pt x="110" y="99"/>
                    <a:pt x="122" y="44"/>
                    <a:pt x="132" y="0"/>
                  </a:cubicBezTo>
                  <a:close/>
                </a:path>
              </a:pathLst>
            </a:custGeom>
            <a:solidFill>
              <a:srgbClr val="798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1"/>
            <p:cNvSpPr/>
            <p:nvPr/>
          </p:nvSpPr>
          <p:spPr>
            <a:xfrm>
              <a:off x="6572480" y="2845129"/>
              <a:ext cx="453613" cy="176663"/>
            </a:xfrm>
            <a:custGeom>
              <a:avLst/>
              <a:gdLst/>
              <a:ahLst/>
              <a:cxnLst/>
              <a:rect l="l" t="t" r="r" b="b"/>
              <a:pathLst>
                <a:path w="15745" h="6132" extrusionOk="0">
                  <a:moveTo>
                    <a:pt x="14815" y="88"/>
                  </a:moveTo>
                  <a:cubicBezTo>
                    <a:pt x="14519" y="88"/>
                    <a:pt x="14212" y="120"/>
                    <a:pt x="13917" y="186"/>
                  </a:cubicBezTo>
                  <a:cubicBezTo>
                    <a:pt x="13917" y="208"/>
                    <a:pt x="13905" y="219"/>
                    <a:pt x="13895" y="241"/>
                  </a:cubicBezTo>
                  <a:cubicBezTo>
                    <a:pt x="13873" y="285"/>
                    <a:pt x="13851" y="329"/>
                    <a:pt x="13851" y="373"/>
                  </a:cubicBezTo>
                  <a:lnTo>
                    <a:pt x="13851" y="383"/>
                  </a:lnTo>
                  <a:cubicBezTo>
                    <a:pt x="13862" y="449"/>
                    <a:pt x="13905" y="504"/>
                    <a:pt x="13949" y="548"/>
                  </a:cubicBezTo>
                  <a:cubicBezTo>
                    <a:pt x="14037" y="646"/>
                    <a:pt x="14136" y="745"/>
                    <a:pt x="14223" y="843"/>
                  </a:cubicBezTo>
                  <a:cubicBezTo>
                    <a:pt x="14519" y="745"/>
                    <a:pt x="14803" y="668"/>
                    <a:pt x="15099" y="602"/>
                  </a:cubicBezTo>
                  <a:cubicBezTo>
                    <a:pt x="15197" y="580"/>
                    <a:pt x="15307" y="570"/>
                    <a:pt x="15406" y="570"/>
                  </a:cubicBezTo>
                  <a:cubicBezTo>
                    <a:pt x="15537" y="570"/>
                    <a:pt x="15657" y="592"/>
                    <a:pt x="15745" y="679"/>
                  </a:cubicBezTo>
                  <a:cubicBezTo>
                    <a:pt x="15625" y="493"/>
                    <a:pt x="15504" y="318"/>
                    <a:pt x="15373" y="132"/>
                  </a:cubicBezTo>
                  <a:cubicBezTo>
                    <a:pt x="15187" y="99"/>
                    <a:pt x="15000" y="88"/>
                    <a:pt x="14815" y="88"/>
                  </a:cubicBezTo>
                  <a:close/>
                  <a:moveTo>
                    <a:pt x="482" y="0"/>
                  </a:moveTo>
                  <a:cubicBezTo>
                    <a:pt x="450" y="22"/>
                    <a:pt x="417" y="44"/>
                    <a:pt x="395" y="77"/>
                  </a:cubicBezTo>
                  <a:cubicBezTo>
                    <a:pt x="373" y="99"/>
                    <a:pt x="362" y="120"/>
                    <a:pt x="351" y="132"/>
                  </a:cubicBezTo>
                  <a:cubicBezTo>
                    <a:pt x="319" y="208"/>
                    <a:pt x="285" y="296"/>
                    <a:pt x="263" y="373"/>
                  </a:cubicBezTo>
                  <a:cubicBezTo>
                    <a:pt x="263" y="383"/>
                    <a:pt x="253" y="383"/>
                    <a:pt x="253" y="383"/>
                  </a:cubicBezTo>
                  <a:cubicBezTo>
                    <a:pt x="209" y="548"/>
                    <a:pt x="165" y="701"/>
                    <a:pt x="132" y="854"/>
                  </a:cubicBezTo>
                  <a:cubicBezTo>
                    <a:pt x="110" y="920"/>
                    <a:pt x="100" y="996"/>
                    <a:pt x="88" y="1062"/>
                  </a:cubicBezTo>
                  <a:cubicBezTo>
                    <a:pt x="78" y="1106"/>
                    <a:pt x="66" y="1161"/>
                    <a:pt x="56" y="1215"/>
                  </a:cubicBezTo>
                  <a:cubicBezTo>
                    <a:pt x="34" y="1303"/>
                    <a:pt x="23" y="1380"/>
                    <a:pt x="1" y="1456"/>
                  </a:cubicBezTo>
                  <a:cubicBezTo>
                    <a:pt x="209" y="1336"/>
                    <a:pt x="472" y="1314"/>
                    <a:pt x="713" y="1303"/>
                  </a:cubicBezTo>
                  <a:lnTo>
                    <a:pt x="964" y="1303"/>
                  </a:lnTo>
                  <a:cubicBezTo>
                    <a:pt x="2563" y="1303"/>
                    <a:pt x="4139" y="1818"/>
                    <a:pt x="5453" y="2726"/>
                  </a:cubicBezTo>
                  <a:cubicBezTo>
                    <a:pt x="6735" y="3624"/>
                    <a:pt x="7380" y="4697"/>
                    <a:pt x="7709" y="6132"/>
                  </a:cubicBezTo>
                  <a:lnTo>
                    <a:pt x="9515" y="6132"/>
                  </a:lnTo>
                  <a:cubicBezTo>
                    <a:pt x="9559" y="5879"/>
                    <a:pt x="9625" y="5628"/>
                    <a:pt x="9691" y="5376"/>
                  </a:cubicBezTo>
                  <a:cubicBezTo>
                    <a:pt x="9986" y="4292"/>
                    <a:pt x="10336" y="3033"/>
                    <a:pt x="11289" y="2310"/>
                  </a:cubicBezTo>
                  <a:cubicBezTo>
                    <a:pt x="11606" y="2069"/>
                    <a:pt x="11957" y="1850"/>
                    <a:pt x="12318" y="1643"/>
                  </a:cubicBezTo>
                  <a:cubicBezTo>
                    <a:pt x="12263" y="1588"/>
                    <a:pt x="12209" y="1533"/>
                    <a:pt x="12165" y="1478"/>
                  </a:cubicBezTo>
                  <a:cubicBezTo>
                    <a:pt x="12121" y="1424"/>
                    <a:pt x="12077" y="1369"/>
                    <a:pt x="12044" y="1314"/>
                  </a:cubicBezTo>
                  <a:cubicBezTo>
                    <a:pt x="11990" y="1227"/>
                    <a:pt x="11924" y="1128"/>
                    <a:pt x="11891" y="1030"/>
                  </a:cubicBezTo>
                  <a:cubicBezTo>
                    <a:pt x="11705" y="1128"/>
                    <a:pt x="11519" y="1237"/>
                    <a:pt x="11333" y="1347"/>
                  </a:cubicBezTo>
                  <a:cubicBezTo>
                    <a:pt x="10194" y="2026"/>
                    <a:pt x="8957" y="2748"/>
                    <a:pt x="7643" y="2748"/>
                  </a:cubicBezTo>
                  <a:cubicBezTo>
                    <a:pt x="7511" y="2748"/>
                    <a:pt x="7391" y="2738"/>
                    <a:pt x="7260" y="2726"/>
                  </a:cubicBezTo>
                  <a:cubicBezTo>
                    <a:pt x="5793" y="2562"/>
                    <a:pt x="4632" y="1468"/>
                    <a:pt x="3307" y="821"/>
                  </a:cubicBezTo>
                  <a:cubicBezTo>
                    <a:pt x="2946" y="646"/>
                    <a:pt x="2574" y="504"/>
                    <a:pt x="2169" y="416"/>
                  </a:cubicBezTo>
                  <a:cubicBezTo>
                    <a:pt x="2092" y="405"/>
                    <a:pt x="2015" y="383"/>
                    <a:pt x="1939" y="361"/>
                  </a:cubicBezTo>
                  <a:cubicBezTo>
                    <a:pt x="1435" y="285"/>
                    <a:pt x="910" y="263"/>
                    <a:pt x="482" y="0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1"/>
            <p:cNvSpPr/>
            <p:nvPr/>
          </p:nvSpPr>
          <p:spPr>
            <a:xfrm>
              <a:off x="6859226" y="2912314"/>
              <a:ext cx="257705" cy="933185"/>
            </a:xfrm>
            <a:custGeom>
              <a:avLst/>
              <a:gdLst/>
              <a:ahLst/>
              <a:cxnLst/>
              <a:rect l="l" t="t" r="r" b="b"/>
              <a:pathLst>
                <a:path w="8945" h="32391" extrusionOk="0">
                  <a:moveTo>
                    <a:pt x="4541" y="0"/>
                  </a:moveTo>
                  <a:cubicBezTo>
                    <a:pt x="4162" y="0"/>
                    <a:pt x="3776" y="66"/>
                    <a:pt x="3383" y="209"/>
                  </a:cubicBezTo>
                  <a:cubicBezTo>
                    <a:pt x="865" y="1117"/>
                    <a:pt x="0" y="3898"/>
                    <a:pt x="132" y="6362"/>
                  </a:cubicBezTo>
                  <a:cubicBezTo>
                    <a:pt x="339" y="10150"/>
                    <a:pt x="920" y="13949"/>
                    <a:pt x="1314" y="17726"/>
                  </a:cubicBezTo>
                  <a:cubicBezTo>
                    <a:pt x="1434" y="18887"/>
                    <a:pt x="1555" y="20048"/>
                    <a:pt x="1511" y="21219"/>
                  </a:cubicBezTo>
                  <a:cubicBezTo>
                    <a:pt x="1489" y="21821"/>
                    <a:pt x="1489" y="22566"/>
                    <a:pt x="2004" y="22872"/>
                  </a:cubicBezTo>
                  <a:cubicBezTo>
                    <a:pt x="1478" y="23288"/>
                    <a:pt x="1500" y="24087"/>
                    <a:pt x="1675" y="24734"/>
                  </a:cubicBezTo>
                  <a:cubicBezTo>
                    <a:pt x="1850" y="25379"/>
                    <a:pt x="2135" y="26047"/>
                    <a:pt x="1938" y="26682"/>
                  </a:cubicBezTo>
                  <a:cubicBezTo>
                    <a:pt x="1850" y="26989"/>
                    <a:pt x="1653" y="27262"/>
                    <a:pt x="1555" y="27558"/>
                  </a:cubicBezTo>
                  <a:cubicBezTo>
                    <a:pt x="1446" y="27865"/>
                    <a:pt x="1456" y="28248"/>
                    <a:pt x="1708" y="28445"/>
                  </a:cubicBezTo>
                  <a:cubicBezTo>
                    <a:pt x="1785" y="28510"/>
                    <a:pt x="1894" y="28554"/>
                    <a:pt x="1949" y="28642"/>
                  </a:cubicBezTo>
                  <a:cubicBezTo>
                    <a:pt x="2081" y="28883"/>
                    <a:pt x="1719" y="29135"/>
                    <a:pt x="1708" y="29408"/>
                  </a:cubicBezTo>
                  <a:cubicBezTo>
                    <a:pt x="1697" y="29671"/>
                    <a:pt x="1982" y="29836"/>
                    <a:pt x="2069" y="30077"/>
                  </a:cubicBezTo>
                  <a:cubicBezTo>
                    <a:pt x="2168" y="30361"/>
                    <a:pt x="1982" y="30656"/>
                    <a:pt x="1796" y="30887"/>
                  </a:cubicBezTo>
                  <a:cubicBezTo>
                    <a:pt x="1609" y="31106"/>
                    <a:pt x="1380" y="31347"/>
                    <a:pt x="1380" y="31642"/>
                  </a:cubicBezTo>
                  <a:cubicBezTo>
                    <a:pt x="1368" y="32197"/>
                    <a:pt x="2889" y="32390"/>
                    <a:pt x="4346" y="32390"/>
                  </a:cubicBezTo>
                  <a:cubicBezTo>
                    <a:pt x="5676" y="32390"/>
                    <a:pt x="6953" y="32229"/>
                    <a:pt x="6964" y="32036"/>
                  </a:cubicBezTo>
                  <a:cubicBezTo>
                    <a:pt x="7314" y="26934"/>
                    <a:pt x="7741" y="21799"/>
                    <a:pt x="7927" y="16697"/>
                  </a:cubicBezTo>
                  <a:cubicBezTo>
                    <a:pt x="8015" y="14190"/>
                    <a:pt x="8113" y="11671"/>
                    <a:pt x="8321" y="9175"/>
                  </a:cubicBezTo>
                  <a:cubicBezTo>
                    <a:pt x="8409" y="8201"/>
                    <a:pt x="8682" y="7292"/>
                    <a:pt x="8803" y="6340"/>
                  </a:cubicBezTo>
                  <a:cubicBezTo>
                    <a:pt x="8945" y="5255"/>
                    <a:pt x="8507" y="3898"/>
                    <a:pt x="8200" y="2869"/>
                  </a:cubicBezTo>
                  <a:cubicBezTo>
                    <a:pt x="7905" y="1927"/>
                    <a:pt x="7599" y="1303"/>
                    <a:pt x="6876" y="788"/>
                  </a:cubicBezTo>
                  <a:cubicBezTo>
                    <a:pt x="6777" y="723"/>
                    <a:pt x="6668" y="657"/>
                    <a:pt x="6558" y="591"/>
                  </a:cubicBezTo>
                  <a:cubicBezTo>
                    <a:pt x="5913" y="222"/>
                    <a:pt x="5239" y="0"/>
                    <a:pt x="45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1"/>
            <p:cNvSpPr/>
            <p:nvPr/>
          </p:nvSpPr>
          <p:spPr>
            <a:xfrm>
              <a:off x="6920418" y="2916088"/>
              <a:ext cx="41342" cy="22443"/>
            </a:xfrm>
            <a:custGeom>
              <a:avLst/>
              <a:gdLst/>
              <a:ahLst/>
              <a:cxnLst/>
              <a:rect l="l" t="t" r="r" b="b"/>
              <a:pathLst>
                <a:path w="1435" h="779" extrusionOk="0">
                  <a:moveTo>
                    <a:pt x="1402" y="0"/>
                  </a:moveTo>
                  <a:cubicBezTo>
                    <a:pt x="865" y="121"/>
                    <a:pt x="373" y="373"/>
                    <a:pt x="0" y="778"/>
                  </a:cubicBezTo>
                  <a:cubicBezTo>
                    <a:pt x="361" y="482"/>
                    <a:pt x="777" y="241"/>
                    <a:pt x="1259" y="78"/>
                  </a:cubicBezTo>
                  <a:cubicBezTo>
                    <a:pt x="1314" y="56"/>
                    <a:pt x="1380" y="34"/>
                    <a:pt x="1434" y="12"/>
                  </a:cubicBezTo>
                  <a:cubicBezTo>
                    <a:pt x="1424" y="12"/>
                    <a:pt x="1412" y="0"/>
                    <a:pt x="1402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1"/>
            <p:cNvSpPr/>
            <p:nvPr/>
          </p:nvSpPr>
          <p:spPr>
            <a:xfrm>
              <a:off x="7092011" y="2984857"/>
              <a:ext cx="11380" cy="36934"/>
            </a:xfrm>
            <a:custGeom>
              <a:avLst/>
              <a:gdLst/>
              <a:ahLst/>
              <a:cxnLst/>
              <a:rect l="l" t="t" r="r" b="b"/>
              <a:pathLst>
                <a:path w="395" h="1282" extrusionOk="0">
                  <a:moveTo>
                    <a:pt x="0" y="0"/>
                  </a:moveTo>
                  <a:cubicBezTo>
                    <a:pt x="44" y="110"/>
                    <a:pt x="77" y="231"/>
                    <a:pt x="120" y="351"/>
                  </a:cubicBezTo>
                  <a:cubicBezTo>
                    <a:pt x="198" y="647"/>
                    <a:pt x="296" y="953"/>
                    <a:pt x="395" y="1282"/>
                  </a:cubicBezTo>
                  <a:cubicBezTo>
                    <a:pt x="383" y="1172"/>
                    <a:pt x="383" y="1063"/>
                    <a:pt x="373" y="953"/>
                  </a:cubicBezTo>
                  <a:lnTo>
                    <a:pt x="373" y="800"/>
                  </a:lnTo>
                  <a:cubicBezTo>
                    <a:pt x="373" y="767"/>
                    <a:pt x="373" y="734"/>
                    <a:pt x="361" y="701"/>
                  </a:cubicBezTo>
                  <a:cubicBezTo>
                    <a:pt x="307" y="526"/>
                    <a:pt x="252" y="373"/>
                    <a:pt x="186" y="209"/>
                  </a:cubicBezTo>
                  <a:lnTo>
                    <a:pt x="186" y="209"/>
                  </a:lnTo>
                  <a:cubicBezTo>
                    <a:pt x="208" y="307"/>
                    <a:pt x="230" y="394"/>
                    <a:pt x="241" y="482"/>
                  </a:cubicBezTo>
                  <a:cubicBezTo>
                    <a:pt x="164" y="340"/>
                    <a:pt x="88" y="175"/>
                    <a:pt x="0" y="0"/>
                  </a:cubicBezTo>
                  <a:close/>
                </a:path>
              </a:pathLst>
            </a:custGeom>
            <a:solidFill>
              <a:srgbClr val="ACB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1"/>
            <p:cNvSpPr/>
            <p:nvPr/>
          </p:nvSpPr>
          <p:spPr>
            <a:xfrm>
              <a:off x="7083166" y="2964028"/>
              <a:ext cx="15817" cy="34716"/>
            </a:xfrm>
            <a:custGeom>
              <a:avLst/>
              <a:gdLst/>
              <a:ahLst/>
              <a:cxnLst/>
              <a:rect l="l" t="t" r="r" b="b"/>
              <a:pathLst>
                <a:path w="549" h="1205" extrusionOk="0">
                  <a:moveTo>
                    <a:pt x="1" y="1"/>
                  </a:moveTo>
                  <a:cubicBezTo>
                    <a:pt x="121" y="220"/>
                    <a:pt x="220" y="450"/>
                    <a:pt x="307" y="723"/>
                  </a:cubicBezTo>
                  <a:cubicBezTo>
                    <a:pt x="395" y="898"/>
                    <a:pt x="471" y="1063"/>
                    <a:pt x="548" y="1205"/>
                  </a:cubicBezTo>
                  <a:cubicBezTo>
                    <a:pt x="537" y="1117"/>
                    <a:pt x="515" y="1030"/>
                    <a:pt x="493" y="932"/>
                  </a:cubicBezTo>
                  <a:cubicBezTo>
                    <a:pt x="351" y="603"/>
                    <a:pt x="187" y="285"/>
                    <a:pt x="1" y="1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1"/>
            <p:cNvSpPr/>
            <p:nvPr/>
          </p:nvSpPr>
          <p:spPr>
            <a:xfrm>
              <a:off x="6914743" y="2916405"/>
              <a:ext cx="188648" cy="105387"/>
            </a:xfrm>
            <a:custGeom>
              <a:avLst/>
              <a:gdLst/>
              <a:ahLst/>
              <a:cxnLst/>
              <a:rect l="l" t="t" r="r" b="b"/>
              <a:pathLst>
                <a:path w="6548" h="3658" extrusionOk="0">
                  <a:moveTo>
                    <a:pt x="1631" y="1"/>
                  </a:moveTo>
                  <a:cubicBezTo>
                    <a:pt x="1577" y="23"/>
                    <a:pt x="1511" y="45"/>
                    <a:pt x="1456" y="67"/>
                  </a:cubicBezTo>
                  <a:cubicBezTo>
                    <a:pt x="974" y="230"/>
                    <a:pt x="558" y="471"/>
                    <a:pt x="197" y="767"/>
                  </a:cubicBezTo>
                  <a:cubicBezTo>
                    <a:pt x="120" y="843"/>
                    <a:pt x="55" y="921"/>
                    <a:pt x="0" y="1008"/>
                  </a:cubicBezTo>
                  <a:cubicBezTo>
                    <a:pt x="351" y="800"/>
                    <a:pt x="777" y="624"/>
                    <a:pt x="1193" y="624"/>
                  </a:cubicBezTo>
                  <a:cubicBezTo>
                    <a:pt x="1424" y="624"/>
                    <a:pt x="1653" y="680"/>
                    <a:pt x="1862" y="811"/>
                  </a:cubicBezTo>
                  <a:cubicBezTo>
                    <a:pt x="2256" y="1062"/>
                    <a:pt x="2463" y="1522"/>
                    <a:pt x="2639" y="1950"/>
                  </a:cubicBezTo>
                  <a:cubicBezTo>
                    <a:pt x="2891" y="2530"/>
                    <a:pt x="3120" y="3099"/>
                    <a:pt x="3285" y="3658"/>
                  </a:cubicBezTo>
                  <a:lnTo>
                    <a:pt x="6548" y="3658"/>
                  </a:lnTo>
                  <a:cubicBezTo>
                    <a:pt x="6449" y="3329"/>
                    <a:pt x="6351" y="3023"/>
                    <a:pt x="6273" y="2727"/>
                  </a:cubicBezTo>
                  <a:cubicBezTo>
                    <a:pt x="6230" y="2607"/>
                    <a:pt x="6197" y="2486"/>
                    <a:pt x="6153" y="2376"/>
                  </a:cubicBezTo>
                  <a:cubicBezTo>
                    <a:pt x="6066" y="2103"/>
                    <a:pt x="5967" y="1873"/>
                    <a:pt x="5847" y="1654"/>
                  </a:cubicBezTo>
                  <a:cubicBezTo>
                    <a:pt x="5704" y="1435"/>
                    <a:pt x="5551" y="1227"/>
                    <a:pt x="5376" y="1041"/>
                  </a:cubicBezTo>
                  <a:cubicBezTo>
                    <a:pt x="5278" y="975"/>
                    <a:pt x="5179" y="899"/>
                    <a:pt x="5091" y="822"/>
                  </a:cubicBezTo>
                  <a:cubicBezTo>
                    <a:pt x="5081" y="811"/>
                    <a:pt x="5069" y="811"/>
                    <a:pt x="5047" y="800"/>
                  </a:cubicBezTo>
                  <a:lnTo>
                    <a:pt x="5047" y="800"/>
                  </a:lnTo>
                  <a:cubicBezTo>
                    <a:pt x="5321" y="1140"/>
                    <a:pt x="5606" y="1468"/>
                    <a:pt x="5847" y="1829"/>
                  </a:cubicBezTo>
                  <a:cubicBezTo>
                    <a:pt x="5945" y="1994"/>
                    <a:pt x="6066" y="2169"/>
                    <a:pt x="6120" y="2354"/>
                  </a:cubicBezTo>
                  <a:cubicBezTo>
                    <a:pt x="6142" y="2410"/>
                    <a:pt x="6197" y="2607"/>
                    <a:pt x="6142" y="2661"/>
                  </a:cubicBezTo>
                  <a:cubicBezTo>
                    <a:pt x="6142" y="2672"/>
                    <a:pt x="6132" y="2683"/>
                    <a:pt x="6120" y="2683"/>
                  </a:cubicBezTo>
                  <a:cubicBezTo>
                    <a:pt x="6110" y="2683"/>
                    <a:pt x="6098" y="2672"/>
                    <a:pt x="6076" y="2672"/>
                  </a:cubicBezTo>
                  <a:cubicBezTo>
                    <a:pt x="6055" y="2661"/>
                    <a:pt x="6033" y="2629"/>
                    <a:pt x="6011" y="2607"/>
                  </a:cubicBezTo>
                  <a:cubicBezTo>
                    <a:pt x="5836" y="2398"/>
                    <a:pt x="5660" y="2191"/>
                    <a:pt x="5475" y="1994"/>
                  </a:cubicBezTo>
                  <a:cubicBezTo>
                    <a:pt x="5419" y="1928"/>
                    <a:pt x="5354" y="1873"/>
                    <a:pt x="5300" y="1807"/>
                  </a:cubicBezTo>
                  <a:lnTo>
                    <a:pt x="5288" y="1807"/>
                  </a:lnTo>
                  <a:cubicBezTo>
                    <a:pt x="5256" y="1775"/>
                    <a:pt x="5222" y="1741"/>
                    <a:pt x="5179" y="1709"/>
                  </a:cubicBezTo>
                  <a:lnTo>
                    <a:pt x="5168" y="1697"/>
                  </a:lnTo>
                  <a:cubicBezTo>
                    <a:pt x="5102" y="1643"/>
                    <a:pt x="5037" y="1588"/>
                    <a:pt x="4960" y="1544"/>
                  </a:cubicBezTo>
                  <a:cubicBezTo>
                    <a:pt x="4949" y="1534"/>
                    <a:pt x="4927" y="1522"/>
                    <a:pt x="4905" y="1522"/>
                  </a:cubicBezTo>
                  <a:cubicBezTo>
                    <a:pt x="4883" y="1522"/>
                    <a:pt x="4872" y="1534"/>
                    <a:pt x="4872" y="1556"/>
                  </a:cubicBezTo>
                  <a:cubicBezTo>
                    <a:pt x="4872" y="1566"/>
                    <a:pt x="4883" y="1577"/>
                    <a:pt x="4883" y="1577"/>
                  </a:cubicBezTo>
                  <a:cubicBezTo>
                    <a:pt x="5234" y="2114"/>
                    <a:pt x="5847" y="2475"/>
                    <a:pt x="6055" y="3077"/>
                  </a:cubicBezTo>
                  <a:cubicBezTo>
                    <a:pt x="6066" y="3110"/>
                    <a:pt x="6076" y="3143"/>
                    <a:pt x="6066" y="3176"/>
                  </a:cubicBezTo>
                  <a:cubicBezTo>
                    <a:pt x="6044" y="3208"/>
                    <a:pt x="6011" y="3220"/>
                    <a:pt x="5978" y="3220"/>
                  </a:cubicBezTo>
                  <a:cubicBezTo>
                    <a:pt x="5956" y="3220"/>
                    <a:pt x="5923" y="3220"/>
                    <a:pt x="5901" y="3208"/>
                  </a:cubicBezTo>
                  <a:cubicBezTo>
                    <a:pt x="5814" y="3176"/>
                    <a:pt x="5716" y="3099"/>
                    <a:pt x="5628" y="3011"/>
                  </a:cubicBezTo>
                  <a:cubicBezTo>
                    <a:pt x="5453" y="2826"/>
                    <a:pt x="5266" y="2573"/>
                    <a:pt x="5212" y="2519"/>
                  </a:cubicBezTo>
                  <a:lnTo>
                    <a:pt x="5201" y="2519"/>
                  </a:lnTo>
                  <a:lnTo>
                    <a:pt x="5201" y="2508"/>
                  </a:lnTo>
                  <a:lnTo>
                    <a:pt x="5190" y="2508"/>
                  </a:lnTo>
                  <a:cubicBezTo>
                    <a:pt x="5059" y="2388"/>
                    <a:pt x="4927" y="2278"/>
                    <a:pt x="4796" y="2179"/>
                  </a:cubicBezTo>
                  <a:cubicBezTo>
                    <a:pt x="4784" y="2169"/>
                    <a:pt x="4774" y="2157"/>
                    <a:pt x="4752" y="2147"/>
                  </a:cubicBezTo>
                  <a:cubicBezTo>
                    <a:pt x="4675" y="2081"/>
                    <a:pt x="4522" y="2004"/>
                    <a:pt x="4446" y="1906"/>
                  </a:cubicBezTo>
                  <a:cubicBezTo>
                    <a:pt x="4434" y="1895"/>
                    <a:pt x="4424" y="1884"/>
                    <a:pt x="4412" y="1884"/>
                  </a:cubicBezTo>
                  <a:cubicBezTo>
                    <a:pt x="4675" y="2289"/>
                    <a:pt x="5037" y="2629"/>
                    <a:pt x="5365" y="2979"/>
                  </a:cubicBezTo>
                  <a:cubicBezTo>
                    <a:pt x="5475" y="3088"/>
                    <a:pt x="5584" y="3220"/>
                    <a:pt x="5573" y="3373"/>
                  </a:cubicBezTo>
                  <a:cubicBezTo>
                    <a:pt x="5573" y="3405"/>
                    <a:pt x="5562" y="3427"/>
                    <a:pt x="5540" y="3439"/>
                  </a:cubicBezTo>
                  <a:lnTo>
                    <a:pt x="5518" y="3439"/>
                  </a:lnTo>
                  <a:cubicBezTo>
                    <a:pt x="5507" y="3439"/>
                    <a:pt x="5485" y="3439"/>
                    <a:pt x="5475" y="3427"/>
                  </a:cubicBezTo>
                  <a:cubicBezTo>
                    <a:pt x="5463" y="3417"/>
                    <a:pt x="5441" y="3405"/>
                    <a:pt x="5419" y="3395"/>
                  </a:cubicBezTo>
                  <a:cubicBezTo>
                    <a:pt x="5157" y="3264"/>
                    <a:pt x="4916" y="3066"/>
                    <a:pt x="4686" y="2869"/>
                  </a:cubicBezTo>
                  <a:lnTo>
                    <a:pt x="4325" y="2541"/>
                  </a:lnTo>
                  <a:cubicBezTo>
                    <a:pt x="4270" y="2475"/>
                    <a:pt x="4183" y="2431"/>
                    <a:pt x="4128" y="2354"/>
                  </a:cubicBezTo>
                  <a:cubicBezTo>
                    <a:pt x="4117" y="2344"/>
                    <a:pt x="4117" y="2332"/>
                    <a:pt x="4106" y="2322"/>
                  </a:cubicBezTo>
                  <a:lnTo>
                    <a:pt x="4095" y="2311"/>
                  </a:lnTo>
                  <a:lnTo>
                    <a:pt x="4095" y="2311"/>
                  </a:lnTo>
                  <a:cubicBezTo>
                    <a:pt x="4161" y="2629"/>
                    <a:pt x="4862" y="3208"/>
                    <a:pt x="4730" y="3537"/>
                  </a:cubicBezTo>
                  <a:cubicBezTo>
                    <a:pt x="4719" y="3559"/>
                    <a:pt x="4719" y="3570"/>
                    <a:pt x="4719" y="3570"/>
                  </a:cubicBezTo>
                  <a:lnTo>
                    <a:pt x="4708" y="3570"/>
                  </a:lnTo>
                  <a:cubicBezTo>
                    <a:pt x="4183" y="3264"/>
                    <a:pt x="3723" y="2607"/>
                    <a:pt x="3394" y="2114"/>
                  </a:cubicBezTo>
                  <a:cubicBezTo>
                    <a:pt x="3230" y="1851"/>
                    <a:pt x="3066" y="1577"/>
                    <a:pt x="2945" y="1293"/>
                  </a:cubicBezTo>
                  <a:cubicBezTo>
                    <a:pt x="2901" y="1183"/>
                    <a:pt x="2869" y="1062"/>
                    <a:pt x="2836" y="942"/>
                  </a:cubicBezTo>
                  <a:cubicBezTo>
                    <a:pt x="2803" y="811"/>
                    <a:pt x="2759" y="680"/>
                    <a:pt x="2694" y="581"/>
                  </a:cubicBezTo>
                  <a:cubicBezTo>
                    <a:pt x="2617" y="483"/>
                    <a:pt x="2497" y="417"/>
                    <a:pt x="2376" y="362"/>
                  </a:cubicBezTo>
                  <a:cubicBezTo>
                    <a:pt x="2124" y="252"/>
                    <a:pt x="1872" y="132"/>
                    <a:pt x="1631" y="1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1"/>
            <p:cNvSpPr/>
            <p:nvPr/>
          </p:nvSpPr>
          <p:spPr>
            <a:xfrm>
              <a:off x="6524857" y="2923780"/>
              <a:ext cx="261508" cy="946610"/>
            </a:xfrm>
            <a:custGeom>
              <a:avLst/>
              <a:gdLst/>
              <a:ahLst/>
              <a:cxnLst/>
              <a:rect l="l" t="t" r="r" b="b"/>
              <a:pathLst>
                <a:path w="9077" h="32857" extrusionOk="0">
                  <a:moveTo>
                    <a:pt x="4598" y="1"/>
                  </a:moveTo>
                  <a:cubicBezTo>
                    <a:pt x="3198" y="1"/>
                    <a:pt x="1808" y="678"/>
                    <a:pt x="1062" y="1935"/>
                  </a:cubicBezTo>
                  <a:cubicBezTo>
                    <a:pt x="99" y="3544"/>
                    <a:pt x="1" y="5307"/>
                    <a:pt x="208" y="7146"/>
                  </a:cubicBezTo>
                  <a:cubicBezTo>
                    <a:pt x="865" y="13178"/>
                    <a:pt x="2782" y="19244"/>
                    <a:pt x="2410" y="25353"/>
                  </a:cubicBezTo>
                  <a:cubicBezTo>
                    <a:pt x="2376" y="25945"/>
                    <a:pt x="2354" y="26623"/>
                    <a:pt x="2782" y="27029"/>
                  </a:cubicBezTo>
                  <a:cubicBezTo>
                    <a:pt x="2464" y="27390"/>
                    <a:pt x="2497" y="28003"/>
                    <a:pt x="2858" y="28321"/>
                  </a:cubicBezTo>
                  <a:cubicBezTo>
                    <a:pt x="2968" y="28430"/>
                    <a:pt x="3121" y="28529"/>
                    <a:pt x="3132" y="28682"/>
                  </a:cubicBezTo>
                  <a:cubicBezTo>
                    <a:pt x="3143" y="28857"/>
                    <a:pt x="2979" y="28978"/>
                    <a:pt x="2869" y="29120"/>
                  </a:cubicBezTo>
                  <a:cubicBezTo>
                    <a:pt x="2563" y="29503"/>
                    <a:pt x="2705" y="30051"/>
                    <a:pt x="2814" y="30533"/>
                  </a:cubicBezTo>
                  <a:cubicBezTo>
                    <a:pt x="2924" y="31014"/>
                    <a:pt x="2913" y="31627"/>
                    <a:pt x="2486" y="31857"/>
                  </a:cubicBezTo>
                  <a:cubicBezTo>
                    <a:pt x="3290" y="32428"/>
                    <a:pt x="4767" y="32857"/>
                    <a:pt x="6150" y="32857"/>
                  </a:cubicBezTo>
                  <a:cubicBezTo>
                    <a:pt x="7288" y="32857"/>
                    <a:pt x="8362" y="32566"/>
                    <a:pt x="8945" y="31824"/>
                  </a:cubicBezTo>
                  <a:cubicBezTo>
                    <a:pt x="9011" y="31737"/>
                    <a:pt x="9077" y="31627"/>
                    <a:pt x="9044" y="31518"/>
                  </a:cubicBezTo>
                  <a:cubicBezTo>
                    <a:pt x="9011" y="31419"/>
                    <a:pt x="8891" y="31375"/>
                    <a:pt x="8804" y="31309"/>
                  </a:cubicBezTo>
                  <a:cubicBezTo>
                    <a:pt x="8037" y="30773"/>
                    <a:pt x="8858" y="29766"/>
                    <a:pt x="8508" y="29120"/>
                  </a:cubicBezTo>
                  <a:cubicBezTo>
                    <a:pt x="8409" y="28934"/>
                    <a:pt x="8234" y="28813"/>
                    <a:pt x="8125" y="28638"/>
                  </a:cubicBezTo>
                  <a:cubicBezTo>
                    <a:pt x="7632" y="27893"/>
                    <a:pt x="8519" y="26854"/>
                    <a:pt x="8190" y="26032"/>
                  </a:cubicBezTo>
                  <a:cubicBezTo>
                    <a:pt x="8125" y="25857"/>
                    <a:pt x="8004" y="25715"/>
                    <a:pt x="7960" y="25540"/>
                  </a:cubicBezTo>
                  <a:cubicBezTo>
                    <a:pt x="7884" y="25190"/>
                    <a:pt x="8113" y="24839"/>
                    <a:pt x="8256" y="24511"/>
                  </a:cubicBezTo>
                  <a:cubicBezTo>
                    <a:pt x="8672" y="23536"/>
                    <a:pt x="8354" y="22419"/>
                    <a:pt x="8234" y="21358"/>
                  </a:cubicBezTo>
                  <a:cubicBezTo>
                    <a:pt x="8070" y="19956"/>
                    <a:pt x="8256" y="18543"/>
                    <a:pt x="8398" y="17131"/>
                  </a:cubicBezTo>
                  <a:cubicBezTo>
                    <a:pt x="8705" y="14208"/>
                    <a:pt x="8804" y="11251"/>
                    <a:pt x="8694" y="8317"/>
                  </a:cubicBezTo>
                  <a:cubicBezTo>
                    <a:pt x="8617" y="6029"/>
                    <a:pt x="9066" y="2164"/>
                    <a:pt x="6942" y="719"/>
                  </a:cubicBezTo>
                  <a:cubicBezTo>
                    <a:pt x="6242" y="233"/>
                    <a:pt x="5418" y="1"/>
                    <a:pt x="45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1"/>
            <p:cNvSpPr/>
            <p:nvPr/>
          </p:nvSpPr>
          <p:spPr>
            <a:xfrm>
              <a:off x="6675937" y="2920208"/>
              <a:ext cx="9190" cy="6626"/>
            </a:xfrm>
            <a:custGeom>
              <a:avLst/>
              <a:gdLst/>
              <a:ahLst/>
              <a:cxnLst/>
              <a:rect l="l" t="t" r="r" b="b"/>
              <a:pathLst>
                <a:path w="319" h="230" extrusionOk="0">
                  <a:moveTo>
                    <a:pt x="1" y="0"/>
                  </a:moveTo>
                  <a:cubicBezTo>
                    <a:pt x="56" y="66"/>
                    <a:pt x="122" y="132"/>
                    <a:pt x="176" y="208"/>
                  </a:cubicBezTo>
                  <a:cubicBezTo>
                    <a:pt x="220" y="208"/>
                    <a:pt x="275" y="219"/>
                    <a:pt x="319" y="230"/>
                  </a:cubicBezTo>
                  <a:cubicBezTo>
                    <a:pt x="187" y="164"/>
                    <a:pt x="78" y="88"/>
                    <a:pt x="1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1"/>
            <p:cNvSpPr/>
            <p:nvPr/>
          </p:nvSpPr>
          <p:spPr>
            <a:xfrm>
              <a:off x="6681007" y="2926171"/>
              <a:ext cx="87698" cy="95620"/>
            </a:xfrm>
            <a:custGeom>
              <a:avLst/>
              <a:gdLst/>
              <a:ahLst/>
              <a:cxnLst/>
              <a:rect l="l" t="t" r="r" b="b"/>
              <a:pathLst>
                <a:path w="3044" h="3319" extrusionOk="0">
                  <a:moveTo>
                    <a:pt x="0" y="1"/>
                  </a:moveTo>
                  <a:cubicBezTo>
                    <a:pt x="723" y="921"/>
                    <a:pt x="1062" y="2147"/>
                    <a:pt x="909" y="3319"/>
                  </a:cubicBezTo>
                  <a:lnTo>
                    <a:pt x="3044" y="3319"/>
                  </a:lnTo>
                  <a:cubicBezTo>
                    <a:pt x="2825" y="2202"/>
                    <a:pt x="2387" y="1217"/>
                    <a:pt x="1522" y="636"/>
                  </a:cubicBezTo>
                  <a:cubicBezTo>
                    <a:pt x="1172" y="395"/>
                    <a:pt x="569" y="253"/>
                    <a:pt x="143" y="23"/>
                  </a:cubicBezTo>
                  <a:cubicBezTo>
                    <a:pt x="99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1"/>
            <p:cNvSpPr/>
            <p:nvPr/>
          </p:nvSpPr>
          <p:spPr>
            <a:xfrm>
              <a:off x="6332752" y="1855592"/>
              <a:ext cx="587061" cy="587119"/>
            </a:xfrm>
            <a:custGeom>
              <a:avLst/>
              <a:gdLst/>
              <a:ahLst/>
              <a:cxnLst/>
              <a:rect l="l" t="t" r="r" b="b"/>
              <a:pathLst>
                <a:path w="20377" h="20379" extrusionOk="0">
                  <a:moveTo>
                    <a:pt x="10580" y="0"/>
                  </a:moveTo>
                  <a:cubicBezTo>
                    <a:pt x="9826" y="0"/>
                    <a:pt x="9072" y="106"/>
                    <a:pt x="8344" y="329"/>
                  </a:cubicBezTo>
                  <a:cubicBezTo>
                    <a:pt x="7304" y="647"/>
                    <a:pt x="6297" y="1249"/>
                    <a:pt x="5640" y="2136"/>
                  </a:cubicBezTo>
                  <a:cubicBezTo>
                    <a:pt x="5136" y="2826"/>
                    <a:pt x="5015" y="3910"/>
                    <a:pt x="4774" y="4731"/>
                  </a:cubicBezTo>
                  <a:cubicBezTo>
                    <a:pt x="4611" y="5278"/>
                    <a:pt x="4457" y="5826"/>
                    <a:pt x="4205" y="6329"/>
                  </a:cubicBezTo>
                  <a:cubicBezTo>
                    <a:pt x="3800" y="7173"/>
                    <a:pt x="3187" y="7884"/>
                    <a:pt x="2628" y="8640"/>
                  </a:cubicBezTo>
                  <a:cubicBezTo>
                    <a:pt x="1030" y="10830"/>
                    <a:pt x="1" y="13621"/>
                    <a:pt x="548" y="16282"/>
                  </a:cubicBezTo>
                  <a:cubicBezTo>
                    <a:pt x="779" y="17421"/>
                    <a:pt x="1304" y="18516"/>
                    <a:pt x="2147" y="19304"/>
                  </a:cubicBezTo>
                  <a:cubicBezTo>
                    <a:pt x="2908" y="20026"/>
                    <a:pt x="3801" y="20379"/>
                    <a:pt x="4756" y="20379"/>
                  </a:cubicBezTo>
                  <a:cubicBezTo>
                    <a:pt x="5147" y="20379"/>
                    <a:pt x="5549" y="20319"/>
                    <a:pt x="5957" y="20202"/>
                  </a:cubicBezTo>
                  <a:lnTo>
                    <a:pt x="5957" y="20202"/>
                  </a:lnTo>
                  <a:cubicBezTo>
                    <a:pt x="5778" y="20228"/>
                    <a:pt x="5597" y="20241"/>
                    <a:pt x="5418" y="20241"/>
                  </a:cubicBezTo>
                  <a:cubicBezTo>
                    <a:pt x="3951" y="20241"/>
                    <a:pt x="2506" y="19393"/>
                    <a:pt x="1687" y="18154"/>
                  </a:cubicBezTo>
                  <a:cubicBezTo>
                    <a:pt x="767" y="16764"/>
                    <a:pt x="581" y="14968"/>
                    <a:pt x="954" y="13348"/>
                  </a:cubicBezTo>
                  <a:lnTo>
                    <a:pt x="954" y="13348"/>
                  </a:lnTo>
                  <a:cubicBezTo>
                    <a:pt x="592" y="15570"/>
                    <a:pt x="1457" y="18395"/>
                    <a:pt x="3603" y="19435"/>
                  </a:cubicBezTo>
                  <a:cubicBezTo>
                    <a:pt x="4178" y="19709"/>
                    <a:pt x="4808" y="19824"/>
                    <a:pt x="5442" y="19824"/>
                  </a:cubicBezTo>
                  <a:cubicBezTo>
                    <a:pt x="5824" y="19824"/>
                    <a:pt x="6207" y="19783"/>
                    <a:pt x="6581" y="19709"/>
                  </a:cubicBezTo>
                  <a:cubicBezTo>
                    <a:pt x="7380" y="19555"/>
                    <a:pt x="8146" y="19260"/>
                    <a:pt x="8847" y="18833"/>
                  </a:cubicBezTo>
                  <a:cubicBezTo>
                    <a:pt x="10194" y="18034"/>
                    <a:pt x="11377" y="16731"/>
                    <a:pt x="12942" y="16654"/>
                  </a:cubicBezTo>
                  <a:cubicBezTo>
                    <a:pt x="12993" y="16651"/>
                    <a:pt x="13045" y="16649"/>
                    <a:pt x="13097" y="16649"/>
                  </a:cubicBezTo>
                  <a:cubicBezTo>
                    <a:pt x="13566" y="16649"/>
                    <a:pt x="14060" y="16778"/>
                    <a:pt x="14562" y="16906"/>
                  </a:cubicBezTo>
                  <a:cubicBezTo>
                    <a:pt x="15079" y="17039"/>
                    <a:pt x="15595" y="17166"/>
                    <a:pt x="16088" y="17166"/>
                  </a:cubicBezTo>
                  <a:cubicBezTo>
                    <a:pt x="16243" y="17166"/>
                    <a:pt x="16395" y="17154"/>
                    <a:pt x="16545" y="17125"/>
                  </a:cubicBezTo>
                  <a:cubicBezTo>
                    <a:pt x="17639" y="16895"/>
                    <a:pt x="18099" y="15910"/>
                    <a:pt x="18482" y="14957"/>
                  </a:cubicBezTo>
                  <a:cubicBezTo>
                    <a:pt x="19041" y="13589"/>
                    <a:pt x="19304" y="12088"/>
                    <a:pt x="19260" y="10611"/>
                  </a:cubicBezTo>
                  <a:cubicBezTo>
                    <a:pt x="19216" y="9100"/>
                    <a:pt x="18832" y="7698"/>
                    <a:pt x="18438" y="6253"/>
                  </a:cubicBezTo>
                  <a:lnTo>
                    <a:pt x="18438" y="6253"/>
                  </a:lnTo>
                  <a:cubicBezTo>
                    <a:pt x="20070" y="9176"/>
                    <a:pt x="19883" y="13249"/>
                    <a:pt x="18504" y="16238"/>
                  </a:cubicBezTo>
                  <a:cubicBezTo>
                    <a:pt x="18503" y="16243"/>
                    <a:pt x="18513" y="16245"/>
                    <a:pt x="18532" y="16245"/>
                  </a:cubicBezTo>
                  <a:cubicBezTo>
                    <a:pt x="18658" y="16245"/>
                    <a:pt x="19177" y="16155"/>
                    <a:pt x="19282" y="16041"/>
                  </a:cubicBezTo>
                  <a:cubicBezTo>
                    <a:pt x="19489" y="15800"/>
                    <a:pt x="19511" y="15362"/>
                    <a:pt x="19610" y="15078"/>
                  </a:cubicBezTo>
                  <a:cubicBezTo>
                    <a:pt x="19895" y="14300"/>
                    <a:pt x="20080" y="13490"/>
                    <a:pt x="20179" y="12669"/>
                  </a:cubicBezTo>
                  <a:cubicBezTo>
                    <a:pt x="20377" y="11059"/>
                    <a:pt x="20234" y="9406"/>
                    <a:pt x="19807" y="7830"/>
                  </a:cubicBezTo>
                  <a:cubicBezTo>
                    <a:pt x="19270" y="5837"/>
                    <a:pt x="18253" y="3954"/>
                    <a:pt x="16764" y="2519"/>
                  </a:cubicBezTo>
                  <a:cubicBezTo>
                    <a:pt x="15136" y="957"/>
                    <a:pt x="12854" y="0"/>
                    <a:pt x="10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1"/>
            <p:cNvSpPr/>
            <p:nvPr/>
          </p:nvSpPr>
          <p:spPr>
            <a:xfrm>
              <a:off x="6334336" y="1857205"/>
              <a:ext cx="300632" cy="585218"/>
            </a:xfrm>
            <a:custGeom>
              <a:avLst/>
              <a:gdLst/>
              <a:ahLst/>
              <a:cxnLst/>
              <a:rect l="l" t="t" r="r" b="b"/>
              <a:pathLst>
                <a:path w="10435" h="20313" extrusionOk="0">
                  <a:moveTo>
                    <a:pt x="7091" y="7790"/>
                  </a:moveTo>
                  <a:cubicBezTo>
                    <a:pt x="7092" y="7792"/>
                    <a:pt x="7094" y="7794"/>
                    <a:pt x="7096" y="7796"/>
                  </a:cubicBezTo>
                  <a:cubicBezTo>
                    <a:pt x="7094" y="7794"/>
                    <a:pt x="7092" y="7792"/>
                    <a:pt x="7091" y="7790"/>
                  </a:cubicBezTo>
                  <a:close/>
                  <a:moveTo>
                    <a:pt x="9964" y="0"/>
                  </a:moveTo>
                  <a:cubicBezTo>
                    <a:pt x="9417" y="110"/>
                    <a:pt x="8891" y="98"/>
                    <a:pt x="8344" y="263"/>
                  </a:cubicBezTo>
                  <a:cubicBezTo>
                    <a:pt x="7303" y="580"/>
                    <a:pt x="6296" y="1183"/>
                    <a:pt x="5639" y="2069"/>
                  </a:cubicBezTo>
                  <a:cubicBezTo>
                    <a:pt x="5135" y="2759"/>
                    <a:pt x="5015" y="3854"/>
                    <a:pt x="4775" y="4664"/>
                  </a:cubicBezTo>
                  <a:cubicBezTo>
                    <a:pt x="4610" y="5212"/>
                    <a:pt x="4457" y="5759"/>
                    <a:pt x="4205" y="6273"/>
                  </a:cubicBezTo>
                  <a:cubicBezTo>
                    <a:pt x="3800" y="7105"/>
                    <a:pt x="3187" y="7818"/>
                    <a:pt x="2629" y="8573"/>
                  </a:cubicBezTo>
                  <a:cubicBezTo>
                    <a:pt x="1030" y="10774"/>
                    <a:pt x="1" y="13555"/>
                    <a:pt x="548" y="16226"/>
                  </a:cubicBezTo>
                  <a:cubicBezTo>
                    <a:pt x="778" y="17353"/>
                    <a:pt x="1303" y="18448"/>
                    <a:pt x="2147" y="19248"/>
                  </a:cubicBezTo>
                  <a:cubicBezTo>
                    <a:pt x="2907" y="19961"/>
                    <a:pt x="3798" y="20312"/>
                    <a:pt x="4752" y="20312"/>
                  </a:cubicBezTo>
                  <a:cubicBezTo>
                    <a:pt x="5145" y="20312"/>
                    <a:pt x="5548" y="20253"/>
                    <a:pt x="5957" y="20134"/>
                  </a:cubicBezTo>
                  <a:lnTo>
                    <a:pt x="5957" y="20134"/>
                  </a:lnTo>
                  <a:cubicBezTo>
                    <a:pt x="5771" y="20163"/>
                    <a:pt x="5584" y="20177"/>
                    <a:pt x="5397" y="20177"/>
                  </a:cubicBezTo>
                  <a:cubicBezTo>
                    <a:pt x="3938" y="20177"/>
                    <a:pt x="2502" y="19331"/>
                    <a:pt x="1687" y="18098"/>
                  </a:cubicBezTo>
                  <a:cubicBezTo>
                    <a:pt x="767" y="16708"/>
                    <a:pt x="581" y="14901"/>
                    <a:pt x="953" y="13280"/>
                  </a:cubicBezTo>
                  <a:lnTo>
                    <a:pt x="953" y="13280"/>
                  </a:lnTo>
                  <a:cubicBezTo>
                    <a:pt x="592" y="15503"/>
                    <a:pt x="1457" y="18328"/>
                    <a:pt x="3603" y="19368"/>
                  </a:cubicBezTo>
                  <a:cubicBezTo>
                    <a:pt x="4194" y="19653"/>
                    <a:pt x="4763" y="19686"/>
                    <a:pt x="5388" y="19752"/>
                  </a:cubicBezTo>
                  <a:cubicBezTo>
                    <a:pt x="4293" y="18766"/>
                    <a:pt x="3362" y="17540"/>
                    <a:pt x="3001" y="16105"/>
                  </a:cubicBezTo>
                  <a:cubicBezTo>
                    <a:pt x="2672" y="14803"/>
                    <a:pt x="2683" y="13193"/>
                    <a:pt x="3067" y="11901"/>
                  </a:cubicBezTo>
                  <a:cubicBezTo>
                    <a:pt x="3471" y="10533"/>
                    <a:pt x="4216" y="9295"/>
                    <a:pt x="4621" y="7927"/>
                  </a:cubicBezTo>
                  <a:lnTo>
                    <a:pt x="4621" y="7927"/>
                  </a:lnTo>
                  <a:cubicBezTo>
                    <a:pt x="3811" y="10796"/>
                    <a:pt x="2946" y="13718"/>
                    <a:pt x="4084" y="16653"/>
                  </a:cubicBezTo>
                  <a:cubicBezTo>
                    <a:pt x="4409" y="17490"/>
                    <a:pt x="5333" y="19667"/>
                    <a:pt x="6427" y="19667"/>
                  </a:cubicBezTo>
                  <a:cubicBezTo>
                    <a:pt x="6478" y="19667"/>
                    <a:pt x="6529" y="19662"/>
                    <a:pt x="6581" y="19653"/>
                  </a:cubicBezTo>
                  <a:cubicBezTo>
                    <a:pt x="7271" y="19511"/>
                    <a:pt x="7851" y="19083"/>
                    <a:pt x="8529" y="18985"/>
                  </a:cubicBezTo>
                  <a:cubicBezTo>
                    <a:pt x="7534" y="18755"/>
                    <a:pt x="6756" y="18153"/>
                    <a:pt x="6143" y="17343"/>
                  </a:cubicBezTo>
                  <a:cubicBezTo>
                    <a:pt x="5810" y="16878"/>
                    <a:pt x="5553" y="16370"/>
                    <a:pt x="5340" y="15839"/>
                  </a:cubicBezTo>
                  <a:lnTo>
                    <a:pt x="5340" y="15839"/>
                  </a:lnTo>
                  <a:cubicBezTo>
                    <a:pt x="5728" y="16623"/>
                    <a:pt x="6320" y="17306"/>
                    <a:pt x="7040" y="17791"/>
                  </a:cubicBezTo>
                  <a:cubicBezTo>
                    <a:pt x="7567" y="18146"/>
                    <a:pt x="8176" y="18394"/>
                    <a:pt x="8798" y="18394"/>
                  </a:cubicBezTo>
                  <a:cubicBezTo>
                    <a:pt x="8810" y="18394"/>
                    <a:pt x="8823" y="18394"/>
                    <a:pt x="8836" y="18394"/>
                  </a:cubicBezTo>
                  <a:cubicBezTo>
                    <a:pt x="9023" y="18394"/>
                    <a:pt x="9220" y="18361"/>
                    <a:pt x="9405" y="18306"/>
                  </a:cubicBezTo>
                  <a:cubicBezTo>
                    <a:pt x="9833" y="18175"/>
                    <a:pt x="10227" y="17901"/>
                    <a:pt x="10435" y="17507"/>
                  </a:cubicBezTo>
                  <a:lnTo>
                    <a:pt x="10435" y="17507"/>
                  </a:lnTo>
                  <a:cubicBezTo>
                    <a:pt x="10094" y="17764"/>
                    <a:pt x="9670" y="17880"/>
                    <a:pt x="9244" y="17880"/>
                  </a:cubicBezTo>
                  <a:cubicBezTo>
                    <a:pt x="8998" y="17880"/>
                    <a:pt x="8751" y="17841"/>
                    <a:pt x="8519" y="17769"/>
                  </a:cubicBezTo>
                  <a:cubicBezTo>
                    <a:pt x="7873" y="17572"/>
                    <a:pt x="7325" y="17146"/>
                    <a:pt x="6865" y="16653"/>
                  </a:cubicBezTo>
                  <a:cubicBezTo>
                    <a:pt x="6373" y="16127"/>
                    <a:pt x="5967" y="15503"/>
                    <a:pt x="5672" y="14835"/>
                  </a:cubicBezTo>
                  <a:cubicBezTo>
                    <a:pt x="5048" y="13401"/>
                    <a:pt x="4960" y="11781"/>
                    <a:pt x="5092" y="10204"/>
                  </a:cubicBezTo>
                  <a:cubicBezTo>
                    <a:pt x="5156" y="9506"/>
                    <a:pt x="5326" y="7344"/>
                    <a:pt x="6355" y="7344"/>
                  </a:cubicBezTo>
                  <a:cubicBezTo>
                    <a:pt x="6376" y="7344"/>
                    <a:pt x="6396" y="7345"/>
                    <a:pt x="6417" y="7346"/>
                  </a:cubicBezTo>
                  <a:cubicBezTo>
                    <a:pt x="6699" y="7368"/>
                    <a:pt x="6917" y="7573"/>
                    <a:pt x="7091" y="7790"/>
                  </a:cubicBezTo>
                  <a:lnTo>
                    <a:pt x="7091" y="7790"/>
                  </a:lnTo>
                  <a:cubicBezTo>
                    <a:pt x="6766" y="7381"/>
                    <a:pt x="6689" y="6479"/>
                    <a:pt x="6570" y="5978"/>
                  </a:cubicBezTo>
                  <a:cubicBezTo>
                    <a:pt x="6285" y="4796"/>
                    <a:pt x="6515" y="3526"/>
                    <a:pt x="7040" y="2453"/>
                  </a:cubicBezTo>
                  <a:cubicBezTo>
                    <a:pt x="7610" y="1259"/>
                    <a:pt x="8672" y="263"/>
                    <a:pt x="9964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1"/>
            <p:cNvSpPr/>
            <p:nvPr/>
          </p:nvSpPr>
          <p:spPr>
            <a:xfrm>
              <a:off x="6451363" y="2488374"/>
              <a:ext cx="141976" cy="224920"/>
            </a:xfrm>
            <a:custGeom>
              <a:avLst/>
              <a:gdLst/>
              <a:ahLst/>
              <a:cxnLst/>
              <a:rect l="l" t="t" r="r" b="b"/>
              <a:pathLst>
                <a:path w="4928" h="7807" extrusionOk="0">
                  <a:moveTo>
                    <a:pt x="4927" y="1511"/>
                  </a:moveTo>
                  <a:cubicBezTo>
                    <a:pt x="4927" y="1511"/>
                    <a:pt x="4927" y="1511"/>
                    <a:pt x="4927" y="1511"/>
                  </a:cubicBezTo>
                  <a:lnTo>
                    <a:pt x="4927" y="1511"/>
                  </a:lnTo>
                  <a:cubicBezTo>
                    <a:pt x="4927" y="1511"/>
                    <a:pt x="4927" y="1511"/>
                    <a:pt x="4927" y="1511"/>
                  </a:cubicBezTo>
                  <a:close/>
                  <a:moveTo>
                    <a:pt x="2749" y="0"/>
                  </a:moveTo>
                  <a:cubicBezTo>
                    <a:pt x="1939" y="2004"/>
                    <a:pt x="997" y="4019"/>
                    <a:pt x="77" y="5989"/>
                  </a:cubicBezTo>
                  <a:cubicBezTo>
                    <a:pt x="44" y="6066"/>
                    <a:pt x="0" y="6143"/>
                    <a:pt x="22" y="6219"/>
                  </a:cubicBezTo>
                  <a:cubicBezTo>
                    <a:pt x="22" y="6285"/>
                    <a:pt x="66" y="6340"/>
                    <a:pt x="110" y="6394"/>
                  </a:cubicBezTo>
                  <a:cubicBezTo>
                    <a:pt x="472" y="6876"/>
                    <a:pt x="898" y="7314"/>
                    <a:pt x="1380" y="7686"/>
                  </a:cubicBezTo>
                  <a:cubicBezTo>
                    <a:pt x="1457" y="7741"/>
                    <a:pt x="1545" y="7807"/>
                    <a:pt x="1643" y="7807"/>
                  </a:cubicBezTo>
                  <a:cubicBezTo>
                    <a:pt x="1785" y="7807"/>
                    <a:pt x="1884" y="7697"/>
                    <a:pt x="1971" y="7598"/>
                  </a:cubicBezTo>
                  <a:cubicBezTo>
                    <a:pt x="3438" y="5858"/>
                    <a:pt x="4194" y="3657"/>
                    <a:pt x="4927" y="1511"/>
                  </a:cubicBezTo>
                  <a:lnTo>
                    <a:pt x="4927" y="1511"/>
                  </a:lnTo>
                  <a:cubicBezTo>
                    <a:pt x="4927" y="1512"/>
                    <a:pt x="4925" y="1513"/>
                    <a:pt x="4923" y="1513"/>
                  </a:cubicBezTo>
                  <a:cubicBezTo>
                    <a:pt x="4818" y="1513"/>
                    <a:pt x="2920" y="129"/>
                    <a:pt x="2749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1"/>
            <p:cNvSpPr/>
            <p:nvPr/>
          </p:nvSpPr>
          <p:spPr>
            <a:xfrm>
              <a:off x="6533068" y="2616435"/>
              <a:ext cx="29040" cy="57418"/>
            </a:xfrm>
            <a:custGeom>
              <a:avLst/>
              <a:gdLst/>
              <a:ahLst/>
              <a:cxnLst/>
              <a:rect l="l" t="t" r="r" b="b"/>
              <a:pathLst>
                <a:path w="1008" h="1993" extrusionOk="0">
                  <a:moveTo>
                    <a:pt x="1008" y="0"/>
                  </a:moveTo>
                  <a:cubicBezTo>
                    <a:pt x="712" y="679"/>
                    <a:pt x="383" y="1336"/>
                    <a:pt x="1" y="1960"/>
                  </a:cubicBezTo>
                  <a:lnTo>
                    <a:pt x="11" y="1971"/>
                  </a:lnTo>
                  <a:cubicBezTo>
                    <a:pt x="11" y="1982"/>
                    <a:pt x="22" y="1982"/>
                    <a:pt x="22" y="1993"/>
                  </a:cubicBezTo>
                  <a:cubicBezTo>
                    <a:pt x="395" y="1358"/>
                    <a:pt x="723" y="679"/>
                    <a:pt x="1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1"/>
            <p:cNvSpPr/>
            <p:nvPr/>
          </p:nvSpPr>
          <p:spPr>
            <a:xfrm>
              <a:off x="6459890" y="2540088"/>
              <a:ext cx="119273" cy="134399"/>
            </a:xfrm>
            <a:custGeom>
              <a:avLst/>
              <a:gdLst/>
              <a:ahLst/>
              <a:cxnLst/>
              <a:rect l="l" t="t" r="r" b="b"/>
              <a:pathLst>
                <a:path w="4140" h="4665" extrusionOk="0">
                  <a:moveTo>
                    <a:pt x="1697" y="1"/>
                  </a:moveTo>
                  <a:cubicBezTo>
                    <a:pt x="1150" y="1249"/>
                    <a:pt x="580" y="2508"/>
                    <a:pt x="0" y="3745"/>
                  </a:cubicBezTo>
                  <a:cubicBezTo>
                    <a:pt x="99" y="3679"/>
                    <a:pt x="208" y="3570"/>
                    <a:pt x="296" y="3570"/>
                  </a:cubicBezTo>
                  <a:cubicBezTo>
                    <a:pt x="361" y="3570"/>
                    <a:pt x="405" y="3614"/>
                    <a:pt x="438" y="3713"/>
                  </a:cubicBezTo>
                  <a:cubicBezTo>
                    <a:pt x="427" y="3581"/>
                    <a:pt x="504" y="3439"/>
                    <a:pt x="646" y="3406"/>
                  </a:cubicBezTo>
                  <a:cubicBezTo>
                    <a:pt x="657" y="3395"/>
                    <a:pt x="679" y="3395"/>
                    <a:pt x="701" y="3395"/>
                  </a:cubicBezTo>
                  <a:cubicBezTo>
                    <a:pt x="821" y="3395"/>
                    <a:pt x="942" y="3482"/>
                    <a:pt x="974" y="3603"/>
                  </a:cubicBezTo>
                  <a:cubicBezTo>
                    <a:pt x="1030" y="3548"/>
                    <a:pt x="1095" y="3526"/>
                    <a:pt x="1172" y="3526"/>
                  </a:cubicBezTo>
                  <a:cubicBezTo>
                    <a:pt x="1249" y="3526"/>
                    <a:pt x="1325" y="3559"/>
                    <a:pt x="1380" y="3614"/>
                  </a:cubicBezTo>
                  <a:cubicBezTo>
                    <a:pt x="1412" y="3657"/>
                    <a:pt x="1434" y="3713"/>
                    <a:pt x="1446" y="3767"/>
                  </a:cubicBezTo>
                  <a:cubicBezTo>
                    <a:pt x="1456" y="3855"/>
                    <a:pt x="1434" y="3964"/>
                    <a:pt x="1369" y="4030"/>
                  </a:cubicBezTo>
                  <a:cubicBezTo>
                    <a:pt x="1412" y="4063"/>
                    <a:pt x="1434" y="4117"/>
                    <a:pt x="1446" y="4173"/>
                  </a:cubicBezTo>
                  <a:cubicBezTo>
                    <a:pt x="1468" y="4304"/>
                    <a:pt x="1402" y="4446"/>
                    <a:pt x="1270" y="4479"/>
                  </a:cubicBezTo>
                  <a:cubicBezTo>
                    <a:pt x="1336" y="4533"/>
                    <a:pt x="1412" y="4599"/>
                    <a:pt x="1478" y="4665"/>
                  </a:cubicBezTo>
                  <a:cubicBezTo>
                    <a:pt x="1500" y="4567"/>
                    <a:pt x="1609" y="4523"/>
                    <a:pt x="1697" y="4523"/>
                  </a:cubicBezTo>
                  <a:cubicBezTo>
                    <a:pt x="1785" y="4523"/>
                    <a:pt x="1862" y="4555"/>
                    <a:pt x="1894" y="4632"/>
                  </a:cubicBezTo>
                  <a:lnTo>
                    <a:pt x="1894" y="4621"/>
                  </a:lnTo>
                  <a:cubicBezTo>
                    <a:pt x="1884" y="4533"/>
                    <a:pt x="1949" y="4435"/>
                    <a:pt x="2037" y="4424"/>
                  </a:cubicBezTo>
                  <a:lnTo>
                    <a:pt x="2059" y="4424"/>
                  </a:lnTo>
                  <a:cubicBezTo>
                    <a:pt x="2135" y="4424"/>
                    <a:pt x="2212" y="4501"/>
                    <a:pt x="2223" y="4577"/>
                  </a:cubicBezTo>
                  <a:lnTo>
                    <a:pt x="2223" y="4589"/>
                  </a:lnTo>
                  <a:cubicBezTo>
                    <a:pt x="2266" y="4555"/>
                    <a:pt x="2322" y="4533"/>
                    <a:pt x="2376" y="4533"/>
                  </a:cubicBezTo>
                  <a:cubicBezTo>
                    <a:pt x="2431" y="4533"/>
                    <a:pt x="2497" y="4555"/>
                    <a:pt x="2541" y="4610"/>
                  </a:cubicBezTo>
                  <a:cubicBezTo>
                    <a:pt x="2923" y="3986"/>
                    <a:pt x="3252" y="3329"/>
                    <a:pt x="3548" y="2650"/>
                  </a:cubicBezTo>
                  <a:cubicBezTo>
                    <a:pt x="3755" y="2136"/>
                    <a:pt x="3952" y="1621"/>
                    <a:pt x="4139" y="1095"/>
                  </a:cubicBezTo>
                  <a:cubicBezTo>
                    <a:pt x="3548" y="898"/>
                    <a:pt x="2935" y="679"/>
                    <a:pt x="2836" y="636"/>
                  </a:cubicBezTo>
                  <a:cubicBezTo>
                    <a:pt x="2420" y="439"/>
                    <a:pt x="2059" y="231"/>
                    <a:pt x="1697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1"/>
            <p:cNvSpPr/>
            <p:nvPr/>
          </p:nvSpPr>
          <p:spPr>
            <a:xfrm>
              <a:off x="6917249" y="2395635"/>
              <a:ext cx="170670" cy="227138"/>
            </a:xfrm>
            <a:custGeom>
              <a:avLst/>
              <a:gdLst/>
              <a:ahLst/>
              <a:cxnLst/>
              <a:rect l="l" t="t" r="r" b="b"/>
              <a:pathLst>
                <a:path w="5924" h="7884" extrusionOk="0">
                  <a:moveTo>
                    <a:pt x="2103" y="0"/>
                  </a:moveTo>
                  <a:cubicBezTo>
                    <a:pt x="2103" y="0"/>
                    <a:pt x="2103" y="0"/>
                    <a:pt x="2103" y="0"/>
                  </a:cubicBezTo>
                  <a:lnTo>
                    <a:pt x="921" y="986"/>
                  </a:lnTo>
                  <a:cubicBezTo>
                    <a:pt x="680" y="1194"/>
                    <a:pt x="11" y="1566"/>
                    <a:pt x="1" y="1938"/>
                  </a:cubicBezTo>
                  <a:cubicBezTo>
                    <a:pt x="1" y="2092"/>
                    <a:pt x="67" y="2245"/>
                    <a:pt x="143" y="2387"/>
                  </a:cubicBezTo>
                  <a:cubicBezTo>
                    <a:pt x="1162" y="4369"/>
                    <a:pt x="2497" y="6153"/>
                    <a:pt x="4019" y="7796"/>
                  </a:cubicBezTo>
                  <a:cubicBezTo>
                    <a:pt x="4052" y="7839"/>
                    <a:pt x="4106" y="7883"/>
                    <a:pt x="4161" y="7883"/>
                  </a:cubicBezTo>
                  <a:cubicBezTo>
                    <a:pt x="4205" y="7873"/>
                    <a:pt x="4249" y="7851"/>
                    <a:pt x="4281" y="7817"/>
                  </a:cubicBezTo>
                  <a:cubicBezTo>
                    <a:pt x="4479" y="7642"/>
                    <a:pt x="4687" y="7479"/>
                    <a:pt x="4895" y="7303"/>
                  </a:cubicBezTo>
                  <a:cubicBezTo>
                    <a:pt x="5234" y="7007"/>
                    <a:pt x="5585" y="6723"/>
                    <a:pt x="5924" y="6438"/>
                  </a:cubicBezTo>
                  <a:cubicBezTo>
                    <a:pt x="5169" y="5365"/>
                    <a:pt x="4446" y="4260"/>
                    <a:pt x="3778" y="3121"/>
                  </a:cubicBezTo>
                  <a:cubicBezTo>
                    <a:pt x="3449" y="2552"/>
                    <a:pt x="3121" y="1982"/>
                    <a:pt x="2814" y="1402"/>
                  </a:cubicBezTo>
                  <a:cubicBezTo>
                    <a:pt x="2749" y="1282"/>
                    <a:pt x="2119" y="0"/>
                    <a:pt x="2103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1"/>
            <p:cNvSpPr/>
            <p:nvPr/>
          </p:nvSpPr>
          <p:spPr>
            <a:xfrm>
              <a:off x="6481325" y="2247062"/>
              <a:ext cx="547304" cy="676632"/>
            </a:xfrm>
            <a:custGeom>
              <a:avLst/>
              <a:gdLst/>
              <a:ahLst/>
              <a:cxnLst/>
              <a:rect l="l" t="t" r="r" b="b"/>
              <a:pathLst>
                <a:path w="18997" h="23486" extrusionOk="0">
                  <a:moveTo>
                    <a:pt x="12710" y="1"/>
                  </a:moveTo>
                  <a:cubicBezTo>
                    <a:pt x="12646" y="1"/>
                    <a:pt x="12580" y="1"/>
                    <a:pt x="12515" y="1"/>
                  </a:cubicBezTo>
                  <a:cubicBezTo>
                    <a:pt x="11059" y="1"/>
                    <a:pt x="9471" y="88"/>
                    <a:pt x="8070" y="537"/>
                  </a:cubicBezTo>
                  <a:cubicBezTo>
                    <a:pt x="6592" y="1019"/>
                    <a:pt x="5048" y="1566"/>
                    <a:pt x="3636" y="2267"/>
                  </a:cubicBezTo>
                  <a:cubicBezTo>
                    <a:pt x="3515" y="2332"/>
                    <a:pt x="3395" y="2398"/>
                    <a:pt x="3296" y="2486"/>
                  </a:cubicBezTo>
                  <a:cubicBezTo>
                    <a:pt x="3187" y="2595"/>
                    <a:pt x="3121" y="2727"/>
                    <a:pt x="3055" y="2869"/>
                  </a:cubicBezTo>
                  <a:cubicBezTo>
                    <a:pt x="1950" y="5048"/>
                    <a:pt x="865" y="7194"/>
                    <a:pt x="1" y="9482"/>
                  </a:cubicBezTo>
                  <a:cubicBezTo>
                    <a:pt x="680" y="10018"/>
                    <a:pt x="1303" y="10424"/>
                    <a:pt x="2092" y="10807"/>
                  </a:cubicBezTo>
                  <a:cubicBezTo>
                    <a:pt x="2276" y="10889"/>
                    <a:pt x="4261" y="11583"/>
                    <a:pt x="4526" y="11583"/>
                  </a:cubicBezTo>
                  <a:cubicBezTo>
                    <a:pt x="4545" y="11583"/>
                    <a:pt x="4555" y="11580"/>
                    <a:pt x="4556" y="11573"/>
                  </a:cubicBezTo>
                  <a:cubicBezTo>
                    <a:pt x="4654" y="10631"/>
                    <a:pt x="4544" y="9657"/>
                    <a:pt x="4402" y="8738"/>
                  </a:cubicBezTo>
                  <a:lnTo>
                    <a:pt x="4402" y="8738"/>
                  </a:lnTo>
                  <a:cubicBezTo>
                    <a:pt x="4895" y="10402"/>
                    <a:pt x="5278" y="12110"/>
                    <a:pt x="5573" y="13818"/>
                  </a:cubicBezTo>
                  <a:cubicBezTo>
                    <a:pt x="5245" y="13828"/>
                    <a:pt x="5026" y="14212"/>
                    <a:pt x="5081" y="14541"/>
                  </a:cubicBezTo>
                  <a:cubicBezTo>
                    <a:pt x="5135" y="14880"/>
                    <a:pt x="5475" y="15066"/>
                    <a:pt x="5551" y="15351"/>
                  </a:cubicBezTo>
                  <a:cubicBezTo>
                    <a:pt x="5639" y="15723"/>
                    <a:pt x="5081" y="16183"/>
                    <a:pt x="4950" y="16566"/>
                  </a:cubicBezTo>
                  <a:cubicBezTo>
                    <a:pt x="4763" y="17081"/>
                    <a:pt x="4731" y="17650"/>
                    <a:pt x="4632" y="18186"/>
                  </a:cubicBezTo>
                  <a:cubicBezTo>
                    <a:pt x="4468" y="19084"/>
                    <a:pt x="4096" y="19960"/>
                    <a:pt x="3559" y="20694"/>
                  </a:cubicBezTo>
                  <a:cubicBezTo>
                    <a:pt x="4062" y="21055"/>
                    <a:pt x="4731" y="21044"/>
                    <a:pt x="5333" y="21164"/>
                  </a:cubicBezTo>
                  <a:cubicBezTo>
                    <a:pt x="5738" y="21252"/>
                    <a:pt x="6110" y="21394"/>
                    <a:pt x="6471" y="21570"/>
                  </a:cubicBezTo>
                  <a:cubicBezTo>
                    <a:pt x="7796" y="22215"/>
                    <a:pt x="8957" y="23310"/>
                    <a:pt x="10424" y="23463"/>
                  </a:cubicBezTo>
                  <a:cubicBezTo>
                    <a:pt x="10555" y="23478"/>
                    <a:pt x="10686" y="23485"/>
                    <a:pt x="10815" y="23485"/>
                  </a:cubicBezTo>
                  <a:cubicBezTo>
                    <a:pt x="12117" y="23485"/>
                    <a:pt x="13352" y="22772"/>
                    <a:pt x="14497" y="22095"/>
                  </a:cubicBezTo>
                  <a:cubicBezTo>
                    <a:pt x="15571" y="21460"/>
                    <a:pt x="16765" y="20832"/>
                    <a:pt x="17984" y="20832"/>
                  </a:cubicBezTo>
                  <a:cubicBezTo>
                    <a:pt x="18193" y="20832"/>
                    <a:pt x="18403" y="20851"/>
                    <a:pt x="18614" y="20891"/>
                  </a:cubicBezTo>
                  <a:cubicBezTo>
                    <a:pt x="17245" y="19030"/>
                    <a:pt x="16336" y="16730"/>
                    <a:pt x="15274" y="14682"/>
                  </a:cubicBezTo>
                  <a:cubicBezTo>
                    <a:pt x="15217" y="14560"/>
                    <a:pt x="15103" y="14420"/>
                    <a:pt x="14981" y="14420"/>
                  </a:cubicBezTo>
                  <a:cubicBezTo>
                    <a:pt x="14962" y="14420"/>
                    <a:pt x="14943" y="14424"/>
                    <a:pt x="14923" y="14431"/>
                  </a:cubicBezTo>
                  <a:cubicBezTo>
                    <a:pt x="14913" y="13828"/>
                    <a:pt x="15318" y="13193"/>
                    <a:pt x="15033" y="12668"/>
                  </a:cubicBezTo>
                  <a:cubicBezTo>
                    <a:pt x="14945" y="12515"/>
                    <a:pt x="14814" y="12395"/>
                    <a:pt x="14760" y="12230"/>
                  </a:cubicBezTo>
                  <a:cubicBezTo>
                    <a:pt x="14705" y="12077"/>
                    <a:pt x="14726" y="11913"/>
                    <a:pt x="14748" y="11748"/>
                  </a:cubicBezTo>
                  <a:cubicBezTo>
                    <a:pt x="14979" y="10106"/>
                    <a:pt x="15001" y="8442"/>
                    <a:pt x="14825" y="6799"/>
                  </a:cubicBezTo>
                  <a:lnTo>
                    <a:pt x="14825" y="6799"/>
                  </a:lnTo>
                  <a:cubicBezTo>
                    <a:pt x="14989" y="7424"/>
                    <a:pt x="15274" y="8015"/>
                    <a:pt x="15657" y="8541"/>
                  </a:cubicBezTo>
                  <a:cubicBezTo>
                    <a:pt x="17026" y="7665"/>
                    <a:pt x="18176" y="6449"/>
                    <a:pt x="18996" y="5048"/>
                  </a:cubicBezTo>
                  <a:cubicBezTo>
                    <a:pt x="17704" y="3942"/>
                    <a:pt x="16500" y="2727"/>
                    <a:pt x="15395" y="1435"/>
                  </a:cubicBezTo>
                  <a:cubicBezTo>
                    <a:pt x="15066" y="1052"/>
                    <a:pt x="14738" y="658"/>
                    <a:pt x="14322" y="373"/>
                  </a:cubicBezTo>
                  <a:cubicBezTo>
                    <a:pt x="13819" y="18"/>
                    <a:pt x="13290" y="1"/>
                    <a:pt x="12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1"/>
            <p:cNvSpPr/>
            <p:nvPr/>
          </p:nvSpPr>
          <p:spPr>
            <a:xfrm>
              <a:off x="6598351" y="2273855"/>
              <a:ext cx="82368" cy="32843"/>
            </a:xfrm>
            <a:custGeom>
              <a:avLst/>
              <a:gdLst/>
              <a:ahLst/>
              <a:cxnLst/>
              <a:rect l="l" t="t" r="r" b="b"/>
              <a:pathLst>
                <a:path w="2859" h="1140" extrusionOk="0">
                  <a:moveTo>
                    <a:pt x="2858" y="1"/>
                  </a:moveTo>
                  <a:lnTo>
                    <a:pt x="2858" y="1"/>
                  </a:lnTo>
                  <a:cubicBezTo>
                    <a:pt x="2004" y="275"/>
                    <a:pt x="1161" y="570"/>
                    <a:pt x="329" y="921"/>
                  </a:cubicBezTo>
                  <a:cubicBezTo>
                    <a:pt x="209" y="976"/>
                    <a:pt x="99" y="1052"/>
                    <a:pt x="0" y="1140"/>
                  </a:cubicBezTo>
                  <a:cubicBezTo>
                    <a:pt x="920" y="702"/>
                    <a:pt x="1895" y="329"/>
                    <a:pt x="2858" y="1"/>
                  </a:cubicBezTo>
                  <a:close/>
                </a:path>
              </a:pathLst>
            </a:custGeom>
            <a:solidFill>
              <a:srgbClr val="907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1"/>
            <p:cNvSpPr/>
            <p:nvPr/>
          </p:nvSpPr>
          <p:spPr>
            <a:xfrm>
              <a:off x="6908433" y="2442941"/>
              <a:ext cx="25554" cy="50504"/>
            </a:xfrm>
            <a:custGeom>
              <a:avLst/>
              <a:gdLst/>
              <a:ahLst/>
              <a:cxnLst/>
              <a:rect l="l" t="t" r="r" b="b"/>
              <a:pathLst>
                <a:path w="887" h="1753" extrusionOk="0">
                  <a:moveTo>
                    <a:pt x="0" y="0"/>
                  </a:moveTo>
                  <a:lnTo>
                    <a:pt x="0" y="22"/>
                  </a:lnTo>
                  <a:cubicBezTo>
                    <a:pt x="19" y="92"/>
                    <a:pt x="41" y="161"/>
                    <a:pt x="63" y="230"/>
                  </a:cubicBezTo>
                  <a:lnTo>
                    <a:pt x="63" y="230"/>
                  </a:lnTo>
                  <a:cubicBezTo>
                    <a:pt x="41" y="153"/>
                    <a:pt x="20" y="75"/>
                    <a:pt x="0" y="0"/>
                  </a:cubicBezTo>
                  <a:close/>
                  <a:moveTo>
                    <a:pt x="63" y="230"/>
                  </a:moveTo>
                  <a:cubicBezTo>
                    <a:pt x="72" y="259"/>
                    <a:pt x="81" y="287"/>
                    <a:pt x="90" y="314"/>
                  </a:cubicBezTo>
                  <a:lnTo>
                    <a:pt x="90" y="314"/>
                  </a:lnTo>
                  <a:cubicBezTo>
                    <a:pt x="81" y="286"/>
                    <a:pt x="72" y="258"/>
                    <a:pt x="63" y="230"/>
                  </a:cubicBezTo>
                  <a:close/>
                  <a:moveTo>
                    <a:pt x="90" y="314"/>
                  </a:moveTo>
                  <a:lnTo>
                    <a:pt x="90" y="314"/>
                  </a:lnTo>
                  <a:cubicBezTo>
                    <a:pt x="97" y="338"/>
                    <a:pt x="103" y="361"/>
                    <a:pt x="110" y="384"/>
                  </a:cubicBezTo>
                  <a:lnTo>
                    <a:pt x="110" y="373"/>
                  </a:lnTo>
                  <a:cubicBezTo>
                    <a:pt x="103" y="354"/>
                    <a:pt x="96" y="334"/>
                    <a:pt x="90" y="314"/>
                  </a:cubicBezTo>
                  <a:close/>
                  <a:moveTo>
                    <a:pt x="120" y="406"/>
                  </a:moveTo>
                  <a:lnTo>
                    <a:pt x="120" y="416"/>
                  </a:lnTo>
                  <a:cubicBezTo>
                    <a:pt x="296" y="898"/>
                    <a:pt x="536" y="1348"/>
                    <a:pt x="832" y="1752"/>
                  </a:cubicBezTo>
                  <a:cubicBezTo>
                    <a:pt x="854" y="1742"/>
                    <a:pt x="876" y="1730"/>
                    <a:pt x="887" y="1720"/>
                  </a:cubicBezTo>
                  <a:lnTo>
                    <a:pt x="887" y="1708"/>
                  </a:lnTo>
                  <a:cubicBezTo>
                    <a:pt x="876" y="1720"/>
                    <a:pt x="854" y="1730"/>
                    <a:pt x="832" y="1742"/>
                  </a:cubicBezTo>
                  <a:cubicBezTo>
                    <a:pt x="536" y="1336"/>
                    <a:pt x="296" y="876"/>
                    <a:pt x="120" y="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1"/>
            <p:cNvSpPr/>
            <p:nvPr/>
          </p:nvSpPr>
          <p:spPr>
            <a:xfrm>
              <a:off x="6608147" y="2498775"/>
              <a:ext cx="3169" cy="18640"/>
            </a:xfrm>
            <a:custGeom>
              <a:avLst/>
              <a:gdLst/>
              <a:ahLst/>
              <a:cxnLst/>
              <a:rect l="l" t="t" r="r" b="b"/>
              <a:pathLst>
                <a:path w="110" h="647" extrusionOk="0">
                  <a:moveTo>
                    <a:pt x="0" y="1"/>
                  </a:moveTo>
                  <a:lnTo>
                    <a:pt x="0" y="1"/>
                  </a:lnTo>
                  <a:cubicBezTo>
                    <a:pt x="33" y="165"/>
                    <a:pt x="55" y="340"/>
                    <a:pt x="77" y="515"/>
                  </a:cubicBezTo>
                  <a:lnTo>
                    <a:pt x="110" y="646"/>
                  </a:lnTo>
                  <a:cubicBezTo>
                    <a:pt x="98" y="483"/>
                    <a:pt x="77" y="318"/>
                    <a:pt x="55" y="154"/>
                  </a:cubicBezTo>
                  <a:cubicBezTo>
                    <a:pt x="33" y="99"/>
                    <a:pt x="22" y="45"/>
                    <a:pt x="0" y="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1"/>
            <p:cNvSpPr/>
            <p:nvPr/>
          </p:nvSpPr>
          <p:spPr>
            <a:xfrm>
              <a:off x="6908116" y="2506179"/>
              <a:ext cx="3486" cy="64851"/>
            </a:xfrm>
            <a:custGeom>
              <a:avLst/>
              <a:gdLst/>
              <a:ahLst/>
              <a:cxnLst/>
              <a:rect l="l" t="t" r="r" b="b"/>
              <a:pathLst>
                <a:path w="121" h="2251" extrusionOk="0">
                  <a:moveTo>
                    <a:pt x="121" y="0"/>
                  </a:moveTo>
                  <a:cubicBezTo>
                    <a:pt x="121" y="743"/>
                    <a:pt x="87" y="1497"/>
                    <a:pt x="0" y="2240"/>
                  </a:cubicBezTo>
                  <a:lnTo>
                    <a:pt x="0" y="2251"/>
                  </a:lnTo>
                  <a:cubicBezTo>
                    <a:pt x="87" y="1497"/>
                    <a:pt x="121" y="754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1"/>
            <p:cNvSpPr/>
            <p:nvPr/>
          </p:nvSpPr>
          <p:spPr>
            <a:xfrm>
              <a:off x="6608435" y="2515485"/>
              <a:ext cx="6338" cy="65341"/>
            </a:xfrm>
            <a:custGeom>
              <a:avLst/>
              <a:gdLst/>
              <a:ahLst/>
              <a:cxnLst/>
              <a:rect l="l" t="t" r="r" b="b"/>
              <a:pathLst>
                <a:path w="220" h="2268" extrusionOk="0">
                  <a:moveTo>
                    <a:pt x="1" y="2246"/>
                  </a:moveTo>
                  <a:cubicBezTo>
                    <a:pt x="44" y="2263"/>
                    <a:pt x="80" y="2266"/>
                    <a:pt x="105" y="2267"/>
                  </a:cubicBezTo>
                  <a:lnTo>
                    <a:pt x="105" y="2267"/>
                  </a:lnTo>
                  <a:cubicBezTo>
                    <a:pt x="81" y="2266"/>
                    <a:pt x="41" y="2255"/>
                    <a:pt x="1" y="2246"/>
                  </a:cubicBezTo>
                  <a:close/>
                  <a:moveTo>
                    <a:pt x="105" y="2267"/>
                  </a:moveTo>
                  <a:cubicBezTo>
                    <a:pt x="107" y="2267"/>
                    <a:pt x="109" y="2267"/>
                    <a:pt x="110" y="2267"/>
                  </a:cubicBezTo>
                  <a:cubicBezTo>
                    <a:pt x="111" y="2267"/>
                    <a:pt x="112" y="2267"/>
                    <a:pt x="113" y="2267"/>
                  </a:cubicBezTo>
                  <a:lnTo>
                    <a:pt x="113" y="2267"/>
                  </a:lnTo>
                  <a:cubicBezTo>
                    <a:pt x="110" y="2267"/>
                    <a:pt x="107" y="2267"/>
                    <a:pt x="105" y="2267"/>
                  </a:cubicBezTo>
                  <a:close/>
                  <a:moveTo>
                    <a:pt x="78" y="1"/>
                  </a:moveTo>
                  <a:cubicBezTo>
                    <a:pt x="165" y="745"/>
                    <a:pt x="220" y="1512"/>
                    <a:pt x="144" y="2256"/>
                  </a:cubicBezTo>
                  <a:cubicBezTo>
                    <a:pt x="144" y="2256"/>
                    <a:pt x="133" y="2267"/>
                    <a:pt x="113" y="2267"/>
                  </a:cubicBezTo>
                  <a:lnTo>
                    <a:pt x="113" y="2267"/>
                  </a:lnTo>
                  <a:cubicBezTo>
                    <a:pt x="116" y="2267"/>
                    <a:pt x="119" y="2267"/>
                    <a:pt x="122" y="2267"/>
                  </a:cubicBezTo>
                  <a:lnTo>
                    <a:pt x="144" y="2267"/>
                  </a:lnTo>
                  <a:cubicBezTo>
                    <a:pt x="220" y="1555"/>
                    <a:pt x="187" y="844"/>
                    <a:pt x="110" y="132"/>
                  </a:cubicBezTo>
                  <a:lnTo>
                    <a:pt x="78" y="1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1"/>
            <p:cNvSpPr/>
            <p:nvPr/>
          </p:nvSpPr>
          <p:spPr>
            <a:xfrm>
              <a:off x="6905581" y="2571347"/>
              <a:ext cx="11697" cy="90867"/>
            </a:xfrm>
            <a:custGeom>
              <a:avLst/>
              <a:gdLst/>
              <a:ahLst/>
              <a:cxnLst/>
              <a:rect l="l" t="t" r="r" b="b"/>
              <a:pathLst>
                <a:path w="406" h="3154" extrusionOk="0">
                  <a:moveTo>
                    <a:pt x="88" y="0"/>
                  </a:moveTo>
                  <a:cubicBezTo>
                    <a:pt x="87" y="4"/>
                    <a:pt x="87" y="9"/>
                    <a:pt x="86" y="13"/>
                  </a:cubicBezTo>
                  <a:lnTo>
                    <a:pt x="86" y="13"/>
                  </a:lnTo>
                  <a:lnTo>
                    <a:pt x="88" y="0"/>
                  </a:lnTo>
                  <a:close/>
                  <a:moveTo>
                    <a:pt x="86" y="13"/>
                  </a:moveTo>
                  <a:lnTo>
                    <a:pt x="22" y="492"/>
                  </a:lnTo>
                  <a:cubicBezTo>
                    <a:pt x="12" y="579"/>
                    <a:pt x="1" y="677"/>
                    <a:pt x="0" y="764"/>
                  </a:cubicBezTo>
                  <a:lnTo>
                    <a:pt x="0" y="764"/>
                  </a:lnTo>
                  <a:cubicBezTo>
                    <a:pt x="1" y="677"/>
                    <a:pt x="12" y="590"/>
                    <a:pt x="22" y="504"/>
                  </a:cubicBezTo>
                  <a:cubicBezTo>
                    <a:pt x="44" y="343"/>
                    <a:pt x="65" y="173"/>
                    <a:pt x="86" y="13"/>
                  </a:cubicBezTo>
                  <a:close/>
                  <a:moveTo>
                    <a:pt x="406" y="1850"/>
                  </a:moveTo>
                  <a:lnTo>
                    <a:pt x="406" y="1850"/>
                  </a:lnTo>
                  <a:cubicBezTo>
                    <a:pt x="406" y="2135"/>
                    <a:pt x="307" y="2441"/>
                    <a:pt x="241" y="2737"/>
                  </a:cubicBezTo>
                  <a:lnTo>
                    <a:pt x="253" y="2726"/>
                  </a:lnTo>
                  <a:cubicBezTo>
                    <a:pt x="318" y="2431"/>
                    <a:pt x="406" y="2135"/>
                    <a:pt x="406" y="1850"/>
                  </a:cubicBezTo>
                  <a:close/>
                  <a:moveTo>
                    <a:pt x="241" y="2781"/>
                  </a:moveTo>
                  <a:lnTo>
                    <a:pt x="231" y="2791"/>
                  </a:lnTo>
                  <a:cubicBezTo>
                    <a:pt x="209" y="2912"/>
                    <a:pt x="197" y="3032"/>
                    <a:pt x="197" y="3153"/>
                  </a:cubicBezTo>
                  <a:cubicBezTo>
                    <a:pt x="197" y="3032"/>
                    <a:pt x="219" y="2901"/>
                    <a:pt x="241" y="27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1"/>
            <p:cNvSpPr/>
            <p:nvPr/>
          </p:nvSpPr>
          <p:spPr>
            <a:xfrm>
              <a:off x="7015664" y="2848586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1"/>
            <p:cNvSpPr/>
            <p:nvPr/>
          </p:nvSpPr>
          <p:spPr>
            <a:xfrm>
              <a:off x="7015664" y="2848586"/>
              <a:ext cx="1930" cy="663"/>
            </a:xfrm>
            <a:custGeom>
              <a:avLst/>
              <a:gdLst/>
              <a:ahLst/>
              <a:cxnLst/>
              <a:rect l="l" t="t" r="r" b="b"/>
              <a:pathLst>
                <a:path w="67" h="23" extrusionOk="0">
                  <a:moveTo>
                    <a:pt x="1" y="0"/>
                  </a:moveTo>
                  <a:cubicBezTo>
                    <a:pt x="1" y="0"/>
                    <a:pt x="1" y="12"/>
                    <a:pt x="11" y="12"/>
                  </a:cubicBezTo>
                  <a:cubicBezTo>
                    <a:pt x="23" y="12"/>
                    <a:pt x="45" y="22"/>
                    <a:pt x="67" y="22"/>
                  </a:cubicBezTo>
                  <a:cubicBezTo>
                    <a:pt x="55" y="22"/>
                    <a:pt x="55" y="12"/>
                    <a:pt x="55" y="12"/>
                  </a:cubicBezTo>
                  <a:cubicBezTo>
                    <a:pt x="33" y="0"/>
                    <a:pt x="1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1"/>
            <p:cNvSpPr/>
            <p:nvPr/>
          </p:nvSpPr>
          <p:spPr>
            <a:xfrm>
              <a:off x="7015347" y="2848586"/>
              <a:ext cx="663" cy="346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" y="0"/>
                  </a:moveTo>
                  <a:lnTo>
                    <a:pt x="1" y="12"/>
                  </a:lnTo>
                  <a:lnTo>
                    <a:pt x="22" y="12"/>
                  </a:ln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8E7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1"/>
            <p:cNvSpPr/>
            <p:nvPr/>
          </p:nvSpPr>
          <p:spPr>
            <a:xfrm>
              <a:off x="6628342" y="2847030"/>
              <a:ext cx="387034" cy="77297"/>
            </a:xfrm>
            <a:custGeom>
              <a:avLst/>
              <a:gdLst/>
              <a:ahLst/>
              <a:cxnLst/>
              <a:rect l="l" t="t" r="r" b="b"/>
              <a:pathLst>
                <a:path w="13434" h="2683" extrusionOk="0">
                  <a:moveTo>
                    <a:pt x="12876" y="0"/>
                  </a:moveTo>
                  <a:cubicBezTo>
                    <a:pt x="12580" y="0"/>
                    <a:pt x="12284" y="44"/>
                    <a:pt x="11988" y="110"/>
                  </a:cubicBezTo>
                  <a:cubicBezTo>
                    <a:pt x="11988" y="110"/>
                    <a:pt x="11988" y="116"/>
                    <a:pt x="11983" y="119"/>
                  </a:cubicBezTo>
                  <a:lnTo>
                    <a:pt x="11983" y="119"/>
                  </a:lnTo>
                  <a:cubicBezTo>
                    <a:pt x="12277" y="54"/>
                    <a:pt x="12581" y="22"/>
                    <a:pt x="12876" y="22"/>
                  </a:cubicBezTo>
                  <a:cubicBezTo>
                    <a:pt x="13061" y="22"/>
                    <a:pt x="13248" y="33"/>
                    <a:pt x="13434" y="66"/>
                  </a:cubicBezTo>
                  <a:lnTo>
                    <a:pt x="13434" y="54"/>
                  </a:lnTo>
                  <a:cubicBezTo>
                    <a:pt x="13248" y="22"/>
                    <a:pt x="13061" y="0"/>
                    <a:pt x="12876" y="0"/>
                  </a:cubicBezTo>
                  <a:close/>
                  <a:moveTo>
                    <a:pt x="11983" y="119"/>
                  </a:moveTo>
                  <a:cubicBezTo>
                    <a:pt x="11981" y="119"/>
                    <a:pt x="11980" y="120"/>
                    <a:pt x="11978" y="120"/>
                  </a:cubicBezTo>
                  <a:cubicBezTo>
                    <a:pt x="11980" y="120"/>
                    <a:pt x="11982" y="120"/>
                    <a:pt x="11983" y="119"/>
                  </a:cubicBezTo>
                  <a:close/>
                  <a:moveTo>
                    <a:pt x="0" y="295"/>
                  </a:moveTo>
                  <a:cubicBezTo>
                    <a:pt x="76" y="317"/>
                    <a:pt x="153" y="339"/>
                    <a:pt x="230" y="350"/>
                  </a:cubicBezTo>
                  <a:cubicBezTo>
                    <a:pt x="635" y="438"/>
                    <a:pt x="1007" y="580"/>
                    <a:pt x="1368" y="755"/>
                  </a:cubicBezTo>
                  <a:cubicBezTo>
                    <a:pt x="2693" y="1402"/>
                    <a:pt x="3854" y="2496"/>
                    <a:pt x="5321" y="2660"/>
                  </a:cubicBezTo>
                  <a:cubicBezTo>
                    <a:pt x="5452" y="2672"/>
                    <a:pt x="5572" y="2682"/>
                    <a:pt x="5704" y="2682"/>
                  </a:cubicBezTo>
                  <a:cubicBezTo>
                    <a:pt x="7018" y="2682"/>
                    <a:pt x="8255" y="1960"/>
                    <a:pt x="9394" y="1281"/>
                  </a:cubicBezTo>
                  <a:cubicBezTo>
                    <a:pt x="9580" y="1171"/>
                    <a:pt x="9766" y="1062"/>
                    <a:pt x="9952" y="964"/>
                  </a:cubicBezTo>
                  <a:lnTo>
                    <a:pt x="9952" y="952"/>
                  </a:lnTo>
                  <a:cubicBezTo>
                    <a:pt x="9766" y="1051"/>
                    <a:pt x="9580" y="1161"/>
                    <a:pt x="9394" y="1270"/>
                  </a:cubicBezTo>
                  <a:cubicBezTo>
                    <a:pt x="8255" y="1949"/>
                    <a:pt x="7018" y="2660"/>
                    <a:pt x="5704" y="2660"/>
                  </a:cubicBezTo>
                  <a:cubicBezTo>
                    <a:pt x="5572" y="2660"/>
                    <a:pt x="5452" y="2660"/>
                    <a:pt x="5321" y="2638"/>
                  </a:cubicBezTo>
                  <a:cubicBezTo>
                    <a:pt x="3854" y="2485"/>
                    <a:pt x="2693" y="1390"/>
                    <a:pt x="1368" y="745"/>
                  </a:cubicBezTo>
                  <a:cubicBezTo>
                    <a:pt x="1007" y="569"/>
                    <a:pt x="635" y="427"/>
                    <a:pt x="230" y="339"/>
                  </a:cubicBezTo>
                  <a:cubicBezTo>
                    <a:pt x="153" y="329"/>
                    <a:pt x="76" y="317"/>
                    <a:pt x="0" y="295"/>
                  </a:cubicBezTo>
                  <a:close/>
                </a:path>
              </a:pathLst>
            </a:custGeom>
            <a:solidFill>
              <a:srgbClr val="756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1"/>
            <p:cNvSpPr/>
            <p:nvPr/>
          </p:nvSpPr>
          <p:spPr>
            <a:xfrm>
              <a:off x="6523272" y="2247379"/>
              <a:ext cx="494005" cy="676315"/>
            </a:xfrm>
            <a:custGeom>
              <a:avLst/>
              <a:gdLst/>
              <a:ahLst/>
              <a:cxnLst/>
              <a:rect l="l" t="t" r="r" b="b"/>
              <a:pathLst>
                <a:path w="17147" h="23475" extrusionOk="0">
                  <a:moveTo>
                    <a:pt x="12373" y="121"/>
                  </a:moveTo>
                  <a:cubicBezTo>
                    <a:pt x="12318" y="340"/>
                    <a:pt x="12253" y="559"/>
                    <a:pt x="12187" y="767"/>
                  </a:cubicBezTo>
                  <a:cubicBezTo>
                    <a:pt x="12253" y="964"/>
                    <a:pt x="12307" y="1161"/>
                    <a:pt x="12362" y="1358"/>
                  </a:cubicBezTo>
                  <a:cubicBezTo>
                    <a:pt x="12416" y="1566"/>
                    <a:pt x="12460" y="1774"/>
                    <a:pt x="12515" y="1982"/>
                  </a:cubicBezTo>
                  <a:cubicBezTo>
                    <a:pt x="12712" y="1501"/>
                    <a:pt x="12876" y="986"/>
                    <a:pt x="13008" y="471"/>
                  </a:cubicBezTo>
                  <a:cubicBezTo>
                    <a:pt x="12964" y="438"/>
                    <a:pt x="12910" y="406"/>
                    <a:pt x="12866" y="372"/>
                  </a:cubicBezTo>
                  <a:cubicBezTo>
                    <a:pt x="12701" y="252"/>
                    <a:pt x="12537" y="175"/>
                    <a:pt x="12373" y="121"/>
                  </a:cubicBezTo>
                  <a:close/>
                  <a:moveTo>
                    <a:pt x="13380" y="1993"/>
                  </a:moveTo>
                  <a:cubicBezTo>
                    <a:pt x="13435" y="2102"/>
                    <a:pt x="13479" y="2212"/>
                    <a:pt x="13523" y="2311"/>
                  </a:cubicBezTo>
                  <a:lnTo>
                    <a:pt x="13654" y="2639"/>
                  </a:lnTo>
                  <a:lnTo>
                    <a:pt x="13752" y="2968"/>
                  </a:lnTo>
                  <a:lnTo>
                    <a:pt x="13774" y="3055"/>
                  </a:lnTo>
                  <a:lnTo>
                    <a:pt x="13796" y="3143"/>
                  </a:lnTo>
                  <a:lnTo>
                    <a:pt x="13796" y="3143"/>
                  </a:lnTo>
                  <a:lnTo>
                    <a:pt x="13764" y="3055"/>
                  </a:lnTo>
                  <a:lnTo>
                    <a:pt x="13742" y="2978"/>
                  </a:lnTo>
                  <a:cubicBezTo>
                    <a:pt x="13708" y="2869"/>
                    <a:pt x="13676" y="2749"/>
                    <a:pt x="13632" y="2639"/>
                  </a:cubicBezTo>
                  <a:cubicBezTo>
                    <a:pt x="13599" y="2530"/>
                    <a:pt x="13555" y="2431"/>
                    <a:pt x="13511" y="2321"/>
                  </a:cubicBezTo>
                  <a:cubicBezTo>
                    <a:pt x="13479" y="2212"/>
                    <a:pt x="13424" y="2102"/>
                    <a:pt x="13380" y="1993"/>
                  </a:cubicBezTo>
                  <a:close/>
                  <a:moveTo>
                    <a:pt x="13807" y="3185"/>
                  </a:moveTo>
                  <a:cubicBezTo>
                    <a:pt x="13818" y="3226"/>
                    <a:pt x="13832" y="3267"/>
                    <a:pt x="13840" y="3307"/>
                  </a:cubicBezTo>
                  <a:lnTo>
                    <a:pt x="13818" y="3231"/>
                  </a:lnTo>
                  <a:lnTo>
                    <a:pt x="13807" y="3185"/>
                  </a:lnTo>
                  <a:close/>
                  <a:moveTo>
                    <a:pt x="11343" y="3516"/>
                  </a:moveTo>
                  <a:lnTo>
                    <a:pt x="11343" y="3516"/>
                  </a:lnTo>
                  <a:cubicBezTo>
                    <a:pt x="11343" y="3778"/>
                    <a:pt x="11311" y="4030"/>
                    <a:pt x="11223" y="4270"/>
                  </a:cubicBezTo>
                  <a:cubicBezTo>
                    <a:pt x="11300" y="4030"/>
                    <a:pt x="11343" y="3778"/>
                    <a:pt x="11343" y="3516"/>
                  </a:cubicBezTo>
                  <a:close/>
                  <a:moveTo>
                    <a:pt x="11136" y="6964"/>
                  </a:moveTo>
                  <a:cubicBezTo>
                    <a:pt x="11114" y="6986"/>
                    <a:pt x="11092" y="6997"/>
                    <a:pt x="11070" y="7019"/>
                  </a:cubicBezTo>
                  <a:lnTo>
                    <a:pt x="11004" y="7063"/>
                  </a:lnTo>
                  <a:lnTo>
                    <a:pt x="10873" y="7161"/>
                  </a:lnTo>
                  <a:cubicBezTo>
                    <a:pt x="10829" y="7194"/>
                    <a:pt x="10786" y="7226"/>
                    <a:pt x="10742" y="7248"/>
                  </a:cubicBezTo>
                  <a:cubicBezTo>
                    <a:pt x="10698" y="7282"/>
                    <a:pt x="10654" y="7314"/>
                    <a:pt x="10610" y="7336"/>
                  </a:cubicBezTo>
                  <a:cubicBezTo>
                    <a:pt x="10643" y="7303"/>
                    <a:pt x="10687" y="7270"/>
                    <a:pt x="10730" y="7238"/>
                  </a:cubicBezTo>
                  <a:cubicBezTo>
                    <a:pt x="10774" y="7216"/>
                    <a:pt x="10818" y="7183"/>
                    <a:pt x="10862" y="7150"/>
                  </a:cubicBezTo>
                  <a:lnTo>
                    <a:pt x="10993" y="7051"/>
                  </a:lnTo>
                  <a:lnTo>
                    <a:pt x="11059" y="7007"/>
                  </a:lnTo>
                  <a:cubicBezTo>
                    <a:pt x="11081" y="6997"/>
                    <a:pt x="11103" y="6975"/>
                    <a:pt x="11136" y="6964"/>
                  </a:cubicBezTo>
                  <a:close/>
                  <a:moveTo>
                    <a:pt x="2160" y="9472"/>
                  </a:moveTo>
                  <a:lnTo>
                    <a:pt x="2160" y="9472"/>
                  </a:lnTo>
                  <a:cubicBezTo>
                    <a:pt x="2159" y="9476"/>
                    <a:pt x="2158" y="9479"/>
                    <a:pt x="2158" y="9482"/>
                  </a:cubicBezTo>
                  <a:lnTo>
                    <a:pt x="2125" y="9515"/>
                  </a:lnTo>
                  <a:lnTo>
                    <a:pt x="2092" y="9537"/>
                  </a:lnTo>
                  <a:lnTo>
                    <a:pt x="2059" y="9559"/>
                  </a:lnTo>
                  <a:cubicBezTo>
                    <a:pt x="2015" y="9591"/>
                    <a:pt x="1961" y="9603"/>
                    <a:pt x="1906" y="9613"/>
                  </a:cubicBezTo>
                  <a:lnTo>
                    <a:pt x="1862" y="9613"/>
                  </a:lnTo>
                  <a:cubicBezTo>
                    <a:pt x="1818" y="9613"/>
                    <a:pt x="1774" y="9603"/>
                    <a:pt x="1742" y="9591"/>
                  </a:cubicBezTo>
                  <a:lnTo>
                    <a:pt x="1698" y="9581"/>
                  </a:lnTo>
                  <a:lnTo>
                    <a:pt x="1665" y="9559"/>
                  </a:lnTo>
                  <a:lnTo>
                    <a:pt x="1632" y="9537"/>
                  </a:lnTo>
                  <a:lnTo>
                    <a:pt x="1599" y="9504"/>
                  </a:lnTo>
                  <a:lnTo>
                    <a:pt x="1599" y="9504"/>
                  </a:lnTo>
                  <a:cubicBezTo>
                    <a:pt x="1643" y="9537"/>
                    <a:pt x="1687" y="9569"/>
                    <a:pt x="1742" y="9581"/>
                  </a:cubicBezTo>
                  <a:cubicBezTo>
                    <a:pt x="1774" y="9591"/>
                    <a:pt x="1818" y="9591"/>
                    <a:pt x="1851" y="9591"/>
                  </a:cubicBezTo>
                  <a:lnTo>
                    <a:pt x="1895" y="9591"/>
                  </a:lnTo>
                  <a:cubicBezTo>
                    <a:pt x="1950" y="9591"/>
                    <a:pt x="2005" y="9569"/>
                    <a:pt x="2049" y="9547"/>
                  </a:cubicBezTo>
                  <a:cubicBezTo>
                    <a:pt x="2093" y="9530"/>
                    <a:pt x="2130" y="9505"/>
                    <a:pt x="2160" y="9472"/>
                  </a:cubicBezTo>
                  <a:close/>
                  <a:moveTo>
                    <a:pt x="4895" y="9187"/>
                  </a:moveTo>
                  <a:lnTo>
                    <a:pt x="4895" y="9187"/>
                  </a:lnTo>
                  <a:cubicBezTo>
                    <a:pt x="5486" y="9603"/>
                    <a:pt x="6143" y="9909"/>
                    <a:pt x="6822" y="10117"/>
                  </a:cubicBezTo>
                  <a:cubicBezTo>
                    <a:pt x="7172" y="10216"/>
                    <a:pt x="7523" y="10303"/>
                    <a:pt x="7873" y="10369"/>
                  </a:cubicBezTo>
                  <a:cubicBezTo>
                    <a:pt x="8224" y="10423"/>
                    <a:pt x="8584" y="10479"/>
                    <a:pt x="8935" y="10511"/>
                  </a:cubicBezTo>
                  <a:cubicBezTo>
                    <a:pt x="8584" y="10489"/>
                    <a:pt x="8224" y="10435"/>
                    <a:pt x="7873" y="10380"/>
                  </a:cubicBezTo>
                  <a:cubicBezTo>
                    <a:pt x="7523" y="10314"/>
                    <a:pt x="7172" y="10238"/>
                    <a:pt x="6822" y="10128"/>
                  </a:cubicBezTo>
                  <a:cubicBezTo>
                    <a:pt x="6132" y="9920"/>
                    <a:pt x="5475" y="9613"/>
                    <a:pt x="4895" y="9187"/>
                  </a:cubicBezTo>
                  <a:close/>
                  <a:moveTo>
                    <a:pt x="10527" y="10569"/>
                  </a:moveTo>
                  <a:lnTo>
                    <a:pt x="10527" y="10569"/>
                  </a:lnTo>
                  <a:cubicBezTo>
                    <a:pt x="10429" y="10579"/>
                    <a:pt x="10338" y="10588"/>
                    <a:pt x="10238" y="10588"/>
                  </a:cubicBezTo>
                  <a:cubicBezTo>
                    <a:pt x="10161" y="10588"/>
                    <a:pt x="10085" y="10588"/>
                    <a:pt x="10019" y="10577"/>
                  </a:cubicBezTo>
                  <a:lnTo>
                    <a:pt x="10260" y="10577"/>
                  </a:lnTo>
                  <a:cubicBezTo>
                    <a:pt x="10349" y="10577"/>
                    <a:pt x="10438" y="10577"/>
                    <a:pt x="10527" y="10569"/>
                  </a:cubicBezTo>
                  <a:close/>
                  <a:moveTo>
                    <a:pt x="10939" y="0"/>
                  </a:moveTo>
                  <a:cubicBezTo>
                    <a:pt x="10610" y="1117"/>
                    <a:pt x="10139" y="2234"/>
                    <a:pt x="9417" y="3121"/>
                  </a:cubicBezTo>
                  <a:cubicBezTo>
                    <a:pt x="9318" y="3252"/>
                    <a:pt x="9198" y="3384"/>
                    <a:pt x="9044" y="3450"/>
                  </a:cubicBezTo>
                  <a:cubicBezTo>
                    <a:pt x="8990" y="3482"/>
                    <a:pt x="8924" y="3493"/>
                    <a:pt x="8859" y="3493"/>
                  </a:cubicBezTo>
                  <a:cubicBezTo>
                    <a:pt x="8771" y="3493"/>
                    <a:pt x="8683" y="3460"/>
                    <a:pt x="8618" y="3406"/>
                  </a:cubicBezTo>
                  <a:lnTo>
                    <a:pt x="8355" y="3635"/>
                  </a:lnTo>
                  <a:lnTo>
                    <a:pt x="8136" y="3800"/>
                  </a:lnTo>
                  <a:lnTo>
                    <a:pt x="7917" y="3964"/>
                  </a:lnTo>
                  <a:lnTo>
                    <a:pt x="7676" y="4106"/>
                  </a:lnTo>
                  <a:lnTo>
                    <a:pt x="7906" y="3953"/>
                  </a:lnTo>
                  <a:lnTo>
                    <a:pt x="8136" y="3788"/>
                  </a:lnTo>
                  <a:lnTo>
                    <a:pt x="8344" y="3625"/>
                  </a:lnTo>
                  <a:lnTo>
                    <a:pt x="8606" y="3394"/>
                  </a:lnTo>
                  <a:cubicBezTo>
                    <a:pt x="8596" y="3394"/>
                    <a:pt x="8584" y="3384"/>
                    <a:pt x="8584" y="3372"/>
                  </a:cubicBezTo>
                  <a:cubicBezTo>
                    <a:pt x="8563" y="3340"/>
                    <a:pt x="9285" y="2278"/>
                    <a:pt x="9351" y="2168"/>
                  </a:cubicBezTo>
                  <a:cubicBezTo>
                    <a:pt x="9603" y="1742"/>
                    <a:pt x="9822" y="1292"/>
                    <a:pt x="10019" y="844"/>
                  </a:cubicBezTo>
                  <a:cubicBezTo>
                    <a:pt x="10139" y="570"/>
                    <a:pt x="10260" y="285"/>
                    <a:pt x="10358" y="12"/>
                  </a:cubicBezTo>
                  <a:lnTo>
                    <a:pt x="10358" y="12"/>
                  </a:lnTo>
                  <a:cubicBezTo>
                    <a:pt x="9504" y="34"/>
                    <a:pt x="8618" y="99"/>
                    <a:pt x="7774" y="252"/>
                  </a:cubicBezTo>
                  <a:cubicBezTo>
                    <a:pt x="7818" y="372"/>
                    <a:pt x="7884" y="493"/>
                    <a:pt x="7971" y="591"/>
                  </a:cubicBezTo>
                  <a:cubicBezTo>
                    <a:pt x="8300" y="964"/>
                    <a:pt x="8891" y="942"/>
                    <a:pt x="9351" y="1029"/>
                  </a:cubicBezTo>
                  <a:cubicBezTo>
                    <a:pt x="9395" y="1041"/>
                    <a:pt x="8727" y="2267"/>
                    <a:pt x="8661" y="2343"/>
                  </a:cubicBezTo>
                  <a:cubicBezTo>
                    <a:pt x="8224" y="2891"/>
                    <a:pt x="7742" y="3153"/>
                    <a:pt x="7085" y="3153"/>
                  </a:cubicBezTo>
                  <a:cubicBezTo>
                    <a:pt x="7019" y="3153"/>
                    <a:pt x="6942" y="3143"/>
                    <a:pt x="6866" y="3143"/>
                  </a:cubicBezTo>
                  <a:cubicBezTo>
                    <a:pt x="6516" y="3110"/>
                    <a:pt x="6176" y="3022"/>
                    <a:pt x="5859" y="2869"/>
                  </a:cubicBezTo>
                  <a:cubicBezTo>
                    <a:pt x="5782" y="2836"/>
                    <a:pt x="5048" y="2355"/>
                    <a:pt x="5070" y="2333"/>
                  </a:cubicBezTo>
                  <a:cubicBezTo>
                    <a:pt x="5136" y="2278"/>
                    <a:pt x="5202" y="2234"/>
                    <a:pt x="5267" y="2190"/>
                  </a:cubicBezTo>
                  <a:cubicBezTo>
                    <a:pt x="5256" y="2179"/>
                    <a:pt x="5246" y="2179"/>
                    <a:pt x="5246" y="2179"/>
                  </a:cubicBezTo>
                  <a:lnTo>
                    <a:pt x="5508" y="2015"/>
                  </a:lnTo>
                  <a:cubicBezTo>
                    <a:pt x="5683" y="1883"/>
                    <a:pt x="5847" y="1752"/>
                    <a:pt x="6022" y="1621"/>
                  </a:cubicBezTo>
                  <a:cubicBezTo>
                    <a:pt x="6078" y="1588"/>
                    <a:pt x="6121" y="1555"/>
                    <a:pt x="6143" y="1501"/>
                  </a:cubicBezTo>
                  <a:cubicBezTo>
                    <a:pt x="6241" y="1314"/>
                    <a:pt x="6154" y="986"/>
                    <a:pt x="6078" y="712"/>
                  </a:cubicBezTo>
                  <a:cubicBezTo>
                    <a:pt x="5869" y="789"/>
                    <a:pt x="5672" y="854"/>
                    <a:pt x="5464" y="920"/>
                  </a:cubicBezTo>
                  <a:cubicBezTo>
                    <a:pt x="4501" y="1248"/>
                    <a:pt x="3526" y="1621"/>
                    <a:pt x="2606" y="2059"/>
                  </a:cubicBezTo>
                  <a:cubicBezTo>
                    <a:pt x="2541" y="2114"/>
                    <a:pt x="2486" y="2179"/>
                    <a:pt x="2431" y="2245"/>
                  </a:cubicBezTo>
                  <a:cubicBezTo>
                    <a:pt x="2421" y="2267"/>
                    <a:pt x="2421" y="2289"/>
                    <a:pt x="2409" y="2311"/>
                  </a:cubicBezTo>
                  <a:cubicBezTo>
                    <a:pt x="2409" y="2289"/>
                    <a:pt x="2421" y="2267"/>
                    <a:pt x="2421" y="2256"/>
                  </a:cubicBezTo>
                  <a:lnTo>
                    <a:pt x="2421" y="2256"/>
                  </a:lnTo>
                  <a:cubicBezTo>
                    <a:pt x="2147" y="2617"/>
                    <a:pt x="2005" y="3110"/>
                    <a:pt x="1917" y="3581"/>
                  </a:cubicBezTo>
                  <a:cubicBezTo>
                    <a:pt x="1764" y="4336"/>
                    <a:pt x="1676" y="5092"/>
                    <a:pt x="1621" y="5858"/>
                  </a:cubicBezTo>
                  <a:cubicBezTo>
                    <a:pt x="1599" y="6263"/>
                    <a:pt x="1589" y="6690"/>
                    <a:pt x="1402" y="7063"/>
                  </a:cubicBezTo>
                  <a:cubicBezTo>
                    <a:pt x="1271" y="7347"/>
                    <a:pt x="1008" y="7588"/>
                    <a:pt x="713" y="7654"/>
                  </a:cubicBezTo>
                  <a:cubicBezTo>
                    <a:pt x="800" y="7676"/>
                    <a:pt x="877" y="7698"/>
                    <a:pt x="964" y="7708"/>
                  </a:cubicBezTo>
                  <a:cubicBezTo>
                    <a:pt x="1096" y="7730"/>
                    <a:pt x="1227" y="7752"/>
                    <a:pt x="1348" y="7763"/>
                  </a:cubicBezTo>
                  <a:cubicBezTo>
                    <a:pt x="1457" y="7774"/>
                    <a:pt x="1555" y="7774"/>
                    <a:pt x="1654" y="7774"/>
                  </a:cubicBezTo>
                  <a:lnTo>
                    <a:pt x="1840" y="7774"/>
                  </a:lnTo>
                  <a:lnTo>
                    <a:pt x="1939" y="7763"/>
                  </a:lnTo>
                  <a:lnTo>
                    <a:pt x="2027" y="7752"/>
                  </a:lnTo>
                  <a:lnTo>
                    <a:pt x="2125" y="7741"/>
                  </a:lnTo>
                  <a:lnTo>
                    <a:pt x="2027" y="7763"/>
                  </a:lnTo>
                  <a:lnTo>
                    <a:pt x="1939" y="7774"/>
                  </a:lnTo>
                  <a:lnTo>
                    <a:pt x="1840" y="7774"/>
                  </a:lnTo>
                  <a:lnTo>
                    <a:pt x="1742" y="7785"/>
                  </a:lnTo>
                  <a:lnTo>
                    <a:pt x="1621" y="7785"/>
                  </a:lnTo>
                  <a:cubicBezTo>
                    <a:pt x="1533" y="7785"/>
                    <a:pt x="1435" y="7785"/>
                    <a:pt x="1348" y="7774"/>
                  </a:cubicBezTo>
                  <a:cubicBezTo>
                    <a:pt x="1216" y="7763"/>
                    <a:pt x="1096" y="7752"/>
                    <a:pt x="964" y="7720"/>
                  </a:cubicBezTo>
                  <a:cubicBezTo>
                    <a:pt x="877" y="7708"/>
                    <a:pt x="789" y="7686"/>
                    <a:pt x="701" y="7654"/>
                  </a:cubicBezTo>
                  <a:cubicBezTo>
                    <a:pt x="658" y="7664"/>
                    <a:pt x="603" y="7676"/>
                    <a:pt x="548" y="7676"/>
                  </a:cubicBezTo>
                  <a:cubicBezTo>
                    <a:pt x="516" y="7676"/>
                    <a:pt x="472" y="7676"/>
                    <a:pt x="428" y="7664"/>
                  </a:cubicBezTo>
                  <a:lnTo>
                    <a:pt x="428" y="7664"/>
                  </a:lnTo>
                  <a:cubicBezTo>
                    <a:pt x="494" y="8048"/>
                    <a:pt x="789" y="8343"/>
                    <a:pt x="1008" y="8661"/>
                  </a:cubicBezTo>
                  <a:cubicBezTo>
                    <a:pt x="1227" y="8978"/>
                    <a:pt x="1348" y="9449"/>
                    <a:pt x="1085" y="9734"/>
                  </a:cubicBezTo>
                  <a:cubicBezTo>
                    <a:pt x="789" y="10041"/>
                    <a:pt x="165" y="9964"/>
                    <a:pt x="1" y="10347"/>
                  </a:cubicBezTo>
                  <a:cubicBezTo>
                    <a:pt x="220" y="10555"/>
                    <a:pt x="2377" y="11398"/>
                    <a:pt x="2957" y="11552"/>
                  </a:cubicBezTo>
                  <a:cubicBezTo>
                    <a:pt x="3001" y="11562"/>
                    <a:pt x="3044" y="11573"/>
                    <a:pt x="3066" y="11573"/>
                  </a:cubicBezTo>
                  <a:cubicBezTo>
                    <a:pt x="3088" y="11573"/>
                    <a:pt x="3100" y="11562"/>
                    <a:pt x="3100" y="11562"/>
                  </a:cubicBezTo>
                  <a:cubicBezTo>
                    <a:pt x="3176" y="10818"/>
                    <a:pt x="3121" y="10051"/>
                    <a:pt x="3034" y="9307"/>
                  </a:cubicBezTo>
                  <a:cubicBezTo>
                    <a:pt x="2881" y="8759"/>
                    <a:pt x="2738" y="8201"/>
                    <a:pt x="2618" y="7642"/>
                  </a:cubicBezTo>
                  <a:cubicBezTo>
                    <a:pt x="2475" y="7041"/>
                    <a:pt x="2366" y="6438"/>
                    <a:pt x="2267" y="5836"/>
                  </a:cubicBezTo>
                  <a:lnTo>
                    <a:pt x="2202" y="5376"/>
                  </a:lnTo>
                  <a:lnTo>
                    <a:pt x="2278" y="5836"/>
                  </a:lnTo>
                  <a:cubicBezTo>
                    <a:pt x="2377" y="6438"/>
                    <a:pt x="2497" y="7041"/>
                    <a:pt x="2628" y="7642"/>
                  </a:cubicBezTo>
                  <a:cubicBezTo>
                    <a:pt x="2749" y="8179"/>
                    <a:pt x="2881" y="8705"/>
                    <a:pt x="3023" y="9241"/>
                  </a:cubicBezTo>
                  <a:cubicBezTo>
                    <a:pt x="3001" y="9066"/>
                    <a:pt x="2979" y="8891"/>
                    <a:pt x="2946" y="8727"/>
                  </a:cubicBezTo>
                  <a:lnTo>
                    <a:pt x="2946" y="8727"/>
                  </a:lnTo>
                  <a:cubicBezTo>
                    <a:pt x="2968" y="8771"/>
                    <a:pt x="2979" y="8825"/>
                    <a:pt x="3001" y="8880"/>
                  </a:cubicBezTo>
                  <a:cubicBezTo>
                    <a:pt x="2782" y="7369"/>
                    <a:pt x="2431" y="5869"/>
                    <a:pt x="2530" y="4347"/>
                  </a:cubicBezTo>
                  <a:lnTo>
                    <a:pt x="2530" y="4347"/>
                  </a:lnTo>
                  <a:cubicBezTo>
                    <a:pt x="2541" y="4380"/>
                    <a:pt x="2563" y="4402"/>
                    <a:pt x="2596" y="4424"/>
                  </a:cubicBezTo>
                  <a:cubicBezTo>
                    <a:pt x="2530" y="4172"/>
                    <a:pt x="2475" y="3920"/>
                    <a:pt x="2443" y="3657"/>
                  </a:cubicBezTo>
                  <a:cubicBezTo>
                    <a:pt x="2409" y="3406"/>
                    <a:pt x="2387" y="3143"/>
                    <a:pt x="2377" y="2891"/>
                  </a:cubicBezTo>
                  <a:lnTo>
                    <a:pt x="2377" y="2694"/>
                  </a:lnTo>
                  <a:cubicBezTo>
                    <a:pt x="2377" y="2628"/>
                    <a:pt x="2377" y="2562"/>
                    <a:pt x="2387" y="2497"/>
                  </a:cubicBezTo>
                  <a:cubicBezTo>
                    <a:pt x="2387" y="2431"/>
                    <a:pt x="2399" y="2377"/>
                    <a:pt x="2409" y="2311"/>
                  </a:cubicBezTo>
                  <a:lnTo>
                    <a:pt x="2409" y="2311"/>
                  </a:lnTo>
                  <a:cubicBezTo>
                    <a:pt x="2399" y="2377"/>
                    <a:pt x="2399" y="2442"/>
                    <a:pt x="2387" y="2497"/>
                  </a:cubicBezTo>
                  <a:lnTo>
                    <a:pt x="2387" y="2694"/>
                  </a:lnTo>
                  <a:lnTo>
                    <a:pt x="2387" y="2891"/>
                  </a:lnTo>
                  <a:cubicBezTo>
                    <a:pt x="2399" y="3143"/>
                    <a:pt x="2421" y="3406"/>
                    <a:pt x="2453" y="3657"/>
                  </a:cubicBezTo>
                  <a:cubicBezTo>
                    <a:pt x="2486" y="3909"/>
                    <a:pt x="2541" y="4172"/>
                    <a:pt x="2606" y="4413"/>
                  </a:cubicBezTo>
                  <a:lnTo>
                    <a:pt x="2606" y="4435"/>
                  </a:lnTo>
                  <a:cubicBezTo>
                    <a:pt x="2640" y="4445"/>
                    <a:pt x="2684" y="4457"/>
                    <a:pt x="2727" y="4457"/>
                  </a:cubicBezTo>
                  <a:cubicBezTo>
                    <a:pt x="2815" y="4457"/>
                    <a:pt x="2913" y="4424"/>
                    <a:pt x="2979" y="4358"/>
                  </a:cubicBezTo>
                  <a:cubicBezTo>
                    <a:pt x="3100" y="4238"/>
                    <a:pt x="3165" y="4051"/>
                    <a:pt x="3297" y="3931"/>
                  </a:cubicBezTo>
                  <a:cubicBezTo>
                    <a:pt x="3417" y="3810"/>
                    <a:pt x="3592" y="3756"/>
                    <a:pt x="3767" y="3756"/>
                  </a:cubicBezTo>
                  <a:cubicBezTo>
                    <a:pt x="3855" y="3756"/>
                    <a:pt x="3942" y="3767"/>
                    <a:pt x="4019" y="3788"/>
                  </a:cubicBezTo>
                  <a:cubicBezTo>
                    <a:pt x="4271" y="3854"/>
                    <a:pt x="4490" y="3997"/>
                    <a:pt x="4709" y="4128"/>
                  </a:cubicBezTo>
                  <a:cubicBezTo>
                    <a:pt x="5760" y="4763"/>
                    <a:pt x="7107" y="5617"/>
                    <a:pt x="8377" y="5617"/>
                  </a:cubicBezTo>
                  <a:lnTo>
                    <a:pt x="8486" y="5617"/>
                  </a:lnTo>
                  <a:cubicBezTo>
                    <a:pt x="9395" y="5574"/>
                    <a:pt x="10238" y="5168"/>
                    <a:pt x="11037" y="4720"/>
                  </a:cubicBezTo>
                  <a:cubicBezTo>
                    <a:pt x="11114" y="4577"/>
                    <a:pt x="11168" y="4424"/>
                    <a:pt x="11223" y="4270"/>
                  </a:cubicBezTo>
                  <a:lnTo>
                    <a:pt x="11223" y="4270"/>
                  </a:lnTo>
                  <a:cubicBezTo>
                    <a:pt x="11180" y="4424"/>
                    <a:pt x="11124" y="4577"/>
                    <a:pt x="11048" y="4720"/>
                  </a:cubicBezTo>
                  <a:cubicBezTo>
                    <a:pt x="11136" y="4664"/>
                    <a:pt x="11223" y="4610"/>
                    <a:pt x="11311" y="4566"/>
                  </a:cubicBezTo>
                  <a:lnTo>
                    <a:pt x="11311" y="4566"/>
                  </a:lnTo>
                  <a:cubicBezTo>
                    <a:pt x="11202" y="4796"/>
                    <a:pt x="11070" y="5004"/>
                    <a:pt x="10906" y="5201"/>
                  </a:cubicBezTo>
                  <a:cubicBezTo>
                    <a:pt x="10533" y="5650"/>
                    <a:pt x="10030" y="6012"/>
                    <a:pt x="9504" y="6285"/>
                  </a:cubicBezTo>
                  <a:cubicBezTo>
                    <a:pt x="9198" y="6428"/>
                    <a:pt x="8891" y="6548"/>
                    <a:pt x="8574" y="6657"/>
                  </a:cubicBezTo>
                  <a:cubicBezTo>
                    <a:pt x="8530" y="6668"/>
                    <a:pt x="8486" y="6690"/>
                    <a:pt x="8443" y="6701"/>
                  </a:cubicBezTo>
                  <a:cubicBezTo>
                    <a:pt x="8278" y="6756"/>
                    <a:pt x="8114" y="6800"/>
                    <a:pt x="7949" y="6844"/>
                  </a:cubicBezTo>
                  <a:cubicBezTo>
                    <a:pt x="7665" y="6920"/>
                    <a:pt x="7380" y="6986"/>
                    <a:pt x="7085" y="7051"/>
                  </a:cubicBezTo>
                  <a:cubicBezTo>
                    <a:pt x="7698" y="7588"/>
                    <a:pt x="8497" y="7883"/>
                    <a:pt x="9307" y="7883"/>
                  </a:cubicBezTo>
                  <a:cubicBezTo>
                    <a:pt x="9438" y="7883"/>
                    <a:pt x="9559" y="7873"/>
                    <a:pt x="9691" y="7861"/>
                  </a:cubicBezTo>
                  <a:lnTo>
                    <a:pt x="9691" y="7861"/>
                  </a:lnTo>
                  <a:cubicBezTo>
                    <a:pt x="9066" y="8562"/>
                    <a:pt x="8103" y="8858"/>
                    <a:pt x="7161" y="8858"/>
                  </a:cubicBezTo>
                  <a:lnTo>
                    <a:pt x="7008" y="8858"/>
                  </a:lnTo>
                  <a:cubicBezTo>
                    <a:pt x="6022" y="8825"/>
                    <a:pt x="5070" y="8496"/>
                    <a:pt x="4129" y="8179"/>
                  </a:cubicBezTo>
                  <a:lnTo>
                    <a:pt x="4129" y="8179"/>
                  </a:lnTo>
                  <a:cubicBezTo>
                    <a:pt x="4348" y="8530"/>
                    <a:pt x="4577" y="8847"/>
                    <a:pt x="4829" y="9131"/>
                  </a:cubicBezTo>
                  <a:lnTo>
                    <a:pt x="4851" y="9143"/>
                  </a:lnTo>
                  <a:cubicBezTo>
                    <a:pt x="4862" y="9153"/>
                    <a:pt x="4884" y="9165"/>
                    <a:pt x="4895" y="9187"/>
                  </a:cubicBezTo>
                  <a:cubicBezTo>
                    <a:pt x="4884" y="9187"/>
                    <a:pt x="4873" y="9175"/>
                    <a:pt x="4862" y="9165"/>
                  </a:cubicBezTo>
                  <a:lnTo>
                    <a:pt x="4862" y="9165"/>
                  </a:lnTo>
                  <a:cubicBezTo>
                    <a:pt x="5683" y="10095"/>
                    <a:pt x="6679" y="10774"/>
                    <a:pt x="7687" y="11540"/>
                  </a:cubicBezTo>
                  <a:cubicBezTo>
                    <a:pt x="8026" y="11792"/>
                    <a:pt x="9625" y="12756"/>
                    <a:pt x="10391" y="12756"/>
                  </a:cubicBezTo>
                  <a:cubicBezTo>
                    <a:pt x="10533" y="12756"/>
                    <a:pt x="10643" y="12723"/>
                    <a:pt x="10720" y="12646"/>
                  </a:cubicBezTo>
                  <a:lnTo>
                    <a:pt x="10720" y="12646"/>
                  </a:lnTo>
                  <a:cubicBezTo>
                    <a:pt x="10238" y="13161"/>
                    <a:pt x="9614" y="13555"/>
                    <a:pt x="8946" y="13774"/>
                  </a:cubicBezTo>
                  <a:cubicBezTo>
                    <a:pt x="9187" y="13774"/>
                    <a:pt x="9428" y="13752"/>
                    <a:pt x="9669" y="13730"/>
                  </a:cubicBezTo>
                  <a:cubicBezTo>
                    <a:pt x="10249" y="13664"/>
                    <a:pt x="10818" y="13522"/>
                    <a:pt x="11343" y="13281"/>
                  </a:cubicBezTo>
                  <a:cubicBezTo>
                    <a:pt x="11869" y="13041"/>
                    <a:pt x="12351" y="12690"/>
                    <a:pt x="12723" y="12252"/>
                  </a:cubicBezTo>
                  <a:cubicBezTo>
                    <a:pt x="12920" y="12033"/>
                    <a:pt x="13085" y="11803"/>
                    <a:pt x="13216" y="11540"/>
                  </a:cubicBezTo>
                  <a:cubicBezTo>
                    <a:pt x="13270" y="11442"/>
                    <a:pt x="13314" y="11333"/>
                    <a:pt x="13358" y="11234"/>
                  </a:cubicBezTo>
                  <a:cubicBezTo>
                    <a:pt x="13446" y="10479"/>
                    <a:pt x="13479" y="9734"/>
                    <a:pt x="13479" y="8978"/>
                  </a:cubicBezTo>
                  <a:lnTo>
                    <a:pt x="13479" y="8934"/>
                  </a:lnTo>
                  <a:lnTo>
                    <a:pt x="13446" y="9394"/>
                  </a:lnTo>
                  <a:lnTo>
                    <a:pt x="13467" y="8934"/>
                  </a:lnTo>
                  <a:lnTo>
                    <a:pt x="13479" y="8639"/>
                  </a:lnTo>
                  <a:cubicBezTo>
                    <a:pt x="13467" y="8026"/>
                    <a:pt x="13435" y="7413"/>
                    <a:pt x="13369" y="6800"/>
                  </a:cubicBezTo>
                  <a:lnTo>
                    <a:pt x="13369" y="6788"/>
                  </a:lnTo>
                  <a:cubicBezTo>
                    <a:pt x="13402" y="6909"/>
                    <a:pt x="13435" y="7041"/>
                    <a:pt x="13479" y="7161"/>
                  </a:cubicBezTo>
                  <a:cubicBezTo>
                    <a:pt x="13467" y="6679"/>
                    <a:pt x="13446" y="6209"/>
                    <a:pt x="13402" y="5727"/>
                  </a:cubicBezTo>
                  <a:cubicBezTo>
                    <a:pt x="13358" y="5114"/>
                    <a:pt x="13282" y="4511"/>
                    <a:pt x="13194" y="3898"/>
                  </a:cubicBezTo>
                  <a:lnTo>
                    <a:pt x="13129" y="3450"/>
                  </a:lnTo>
                  <a:lnTo>
                    <a:pt x="13041" y="3000"/>
                  </a:lnTo>
                  <a:lnTo>
                    <a:pt x="12953" y="2540"/>
                  </a:lnTo>
                  <a:lnTo>
                    <a:pt x="12876" y="2179"/>
                  </a:lnTo>
                  <a:lnTo>
                    <a:pt x="12964" y="2540"/>
                  </a:lnTo>
                  <a:lnTo>
                    <a:pt x="13051" y="3000"/>
                  </a:lnTo>
                  <a:lnTo>
                    <a:pt x="13129" y="3450"/>
                  </a:lnTo>
                  <a:lnTo>
                    <a:pt x="13205" y="3898"/>
                  </a:lnTo>
                  <a:cubicBezTo>
                    <a:pt x="13292" y="4511"/>
                    <a:pt x="13369" y="5114"/>
                    <a:pt x="13424" y="5727"/>
                  </a:cubicBezTo>
                  <a:cubicBezTo>
                    <a:pt x="13457" y="6209"/>
                    <a:pt x="13479" y="6701"/>
                    <a:pt x="13489" y="7194"/>
                  </a:cubicBezTo>
                  <a:cubicBezTo>
                    <a:pt x="13665" y="7664"/>
                    <a:pt x="13905" y="8124"/>
                    <a:pt x="14201" y="8530"/>
                  </a:cubicBezTo>
                  <a:cubicBezTo>
                    <a:pt x="14223" y="8518"/>
                    <a:pt x="14245" y="8508"/>
                    <a:pt x="14256" y="8496"/>
                  </a:cubicBezTo>
                  <a:cubicBezTo>
                    <a:pt x="14267" y="8365"/>
                    <a:pt x="14278" y="8245"/>
                    <a:pt x="14300" y="8124"/>
                  </a:cubicBezTo>
                  <a:cubicBezTo>
                    <a:pt x="14377" y="7676"/>
                    <a:pt x="14562" y="7347"/>
                    <a:pt x="14497" y="6887"/>
                  </a:cubicBezTo>
                  <a:cubicBezTo>
                    <a:pt x="14355" y="5913"/>
                    <a:pt x="13993" y="5037"/>
                    <a:pt x="13971" y="4041"/>
                  </a:cubicBezTo>
                  <a:cubicBezTo>
                    <a:pt x="13961" y="3362"/>
                    <a:pt x="14158" y="2672"/>
                    <a:pt x="14508" y="2080"/>
                  </a:cubicBezTo>
                  <a:cubicBezTo>
                    <a:pt x="14311" y="1873"/>
                    <a:pt x="14124" y="1654"/>
                    <a:pt x="13939" y="1435"/>
                  </a:cubicBezTo>
                  <a:cubicBezTo>
                    <a:pt x="13742" y="1216"/>
                    <a:pt x="13545" y="975"/>
                    <a:pt x="13336" y="767"/>
                  </a:cubicBezTo>
                  <a:cubicBezTo>
                    <a:pt x="13326" y="822"/>
                    <a:pt x="13304" y="888"/>
                    <a:pt x="13292" y="942"/>
                  </a:cubicBezTo>
                  <a:cubicBezTo>
                    <a:pt x="13172" y="1347"/>
                    <a:pt x="13063" y="1796"/>
                    <a:pt x="12888" y="2179"/>
                  </a:cubicBezTo>
                  <a:lnTo>
                    <a:pt x="12876" y="2179"/>
                  </a:lnTo>
                  <a:cubicBezTo>
                    <a:pt x="12789" y="2365"/>
                    <a:pt x="12789" y="2377"/>
                    <a:pt x="12614" y="2464"/>
                  </a:cubicBezTo>
                  <a:lnTo>
                    <a:pt x="12635" y="2606"/>
                  </a:lnTo>
                  <a:lnTo>
                    <a:pt x="12657" y="2781"/>
                  </a:lnTo>
                  <a:lnTo>
                    <a:pt x="12625" y="2606"/>
                  </a:lnTo>
                  <a:lnTo>
                    <a:pt x="12603" y="2464"/>
                  </a:lnTo>
                  <a:cubicBezTo>
                    <a:pt x="12515" y="2497"/>
                    <a:pt x="12275" y="2508"/>
                    <a:pt x="12241" y="2574"/>
                  </a:cubicBezTo>
                  <a:cubicBezTo>
                    <a:pt x="12329" y="2387"/>
                    <a:pt x="12416" y="2190"/>
                    <a:pt x="12504" y="2004"/>
                  </a:cubicBezTo>
                  <a:cubicBezTo>
                    <a:pt x="12460" y="1785"/>
                    <a:pt x="12406" y="1577"/>
                    <a:pt x="12351" y="1369"/>
                  </a:cubicBezTo>
                  <a:cubicBezTo>
                    <a:pt x="12296" y="1172"/>
                    <a:pt x="12241" y="975"/>
                    <a:pt x="12176" y="789"/>
                  </a:cubicBezTo>
                  <a:cubicBezTo>
                    <a:pt x="12044" y="1205"/>
                    <a:pt x="11858" y="1621"/>
                    <a:pt x="11640" y="2015"/>
                  </a:cubicBezTo>
                  <a:cubicBezTo>
                    <a:pt x="11245" y="2716"/>
                    <a:pt x="10621" y="3394"/>
                    <a:pt x="9822" y="3482"/>
                  </a:cubicBezTo>
                  <a:cubicBezTo>
                    <a:pt x="10369" y="2409"/>
                    <a:pt x="10774" y="1205"/>
                    <a:pt x="11026" y="0"/>
                  </a:cubicBezTo>
                  <a:close/>
                  <a:moveTo>
                    <a:pt x="7774" y="15460"/>
                  </a:moveTo>
                  <a:lnTo>
                    <a:pt x="7873" y="15471"/>
                  </a:lnTo>
                  <a:lnTo>
                    <a:pt x="7927" y="15482"/>
                  </a:lnTo>
                  <a:lnTo>
                    <a:pt x="7971" y="15482"/>
                  </a:lnTo>
                  <a:lnTo>
                    <a:pt x="8168" y="15504"/>
                  </a:lnTo>
                  <a:lnTo>
                    <a:pt x="8224" y="15515"/>
                  </a:lnTo>
                  <a:lnTo>
                    <a:pt x="8278" y="15515"/>
                  </a:lnTo>
                  <a:lnTo>
                    <a:pt x="8377" y="15525"/>
                  </a:lnTo>
                  <a:cubicBezTo>
                    <a:pt x="8443" y="15537"/>
                    <a:pt x="8508" y="15537"/>
                    <a:pt x="8574" y="15537"/>
                  </a:cubicBezTo>
                  <a:lnTo>
                    <a:pt x="8781" y="15547"/>
                  </a:lnTo>
                  <a:cubicBezTo>
                    <a:pt x="8847" y="15547"/>
                    <a:pt x="8913" y="15547"/>
                    <a:pt x="8979" y="15559"/>
                  </a:cubicBezTo>
                  <a:lnTo>
                    <a:pt x="8781" y="15559"/>
                  </a:lnTo>
                  <a:lnTo>
                    <a:pt x="8574" y="15547"/>
                  </a:lnTo>
                  <a:cubicBezTo>
                    <a:pt x="8508" y="15547"/>
                    <a:pt x="8443" y="15537"/>
                    <a:pt x="8377" y="15537"/>
                  </a:cubicBezTo>
                  <a:lnTo>
                    <a:pt x="8278" y="15525"/>
                  </a:lnTo>
                  <a:lnTo>
                    <a:pt x="8224" y="15525"/>
                  </a:lnTo>
                  <a:lnTo>
                    <a:pt x="8168" y="15515"/>
                  </a:lnTo>
                  <a:lnTo>
                    <a:pt x="7971" y="15493"/>
                  </a:lnTo>
                  <a:lnTo>
                    <a:pt x="7917" y="15493"/>
                  </a:lnTo>
                  <a:lnTo>
                    <a:pt x="7873" y="15482"/>
                  </a:lnTo>
                  <a:lnTo>
                    <a:pt x="7774" y="15460"/>
                  </a:lnTo>
                  <a:close/>
                  <a:moveTo>
                    <a:pt x="9384" y="15547"/>
                  </a:moveTo>
                  <a:lnTo>
                    <a:pt x="9187" y="15559"/>
                  </a:lnTo>
                  <a:lnTo>
                    <a:pt x="9078" y="15559"/>
                  </a:lnTo>
                  <a:cubicBezTo>
                    <a:pt x="9110" y="15559"/>
                    <a:pt x="9143" y="15559"/>
                    <a:pt x="9187" y="15547"/>
                  </a:cubicBezTo>
                  <a:close/>
                  <a:moveTo>
                    <a:pt x="13358" y="11245"/>
                  </a:moveTo>
                  <a:lnTo>
                    <a:pt x="13358" y="11245"/>
                  </a:lnTo>
                  <a:cubicBezTo>
                    <a:pt x="13314" y="11354"/>
                    <a:pt x="13270" y="11453"/>
                    <a:pt x="13227" y="11540"/>
                  </a:cubicBezTo>
                  <a:cubicBezTo>
                    <a:pt x="13095" y="11803"/>
                    <a:pt x="12931" y="12044"/>
                    <a:pt x="12734" y="12263"/>
                  </a:cubicBezTo>
                  <a:cubicBezTo>
                    <a:pt x="12351" y="12701"/>
                    <a:pt x="11880" y="13051"/>
                    <a:pt x="11343" y="13292"/>
                  </a:cubicBezTo>
                  <a:cubicBezTo>
                    <a:pt x="10818" y="13533"/>
                    <a:pt x="10249" y="13676"/>
                    <a:pt x="9679" y="13741"/>
                  </a:cubicBezTo>
                  <a:cubicBezTo>
                    <a:pt x="9428" y="13763"/>
                    <a:pt x="9176" y="13774"/>
                    <a:pt x="8924" y="13785"/>
                  </a:cubicBezTo>
                  <a:cubicBezTo>
                    <a:pt x="8628" y="13873"/>
                    <a:pt x="8322" y="13938"/>
                    <a:pt x="8005" y="13971"/>
                  </a:cubicBezTo>
                  <a:cubicBezTo>
                    <a:pt x="8519" y="14255"/>
                    <a:pt x="9110" y="14409"/>
                    <a:pt x="9701" y="14409"/>
                  </a:cubicBezTo>
                  <a:cubicBezTo>
                    <a:pt x="9910" y="14409"/>
                    <a:pt x="10117" y="14398"/>
                    <a:pt x="10326" y="14354"/>
                  </a:cubicBezTo>
                  <a:lnTo>
                    <a:pt x="10326" y="14354"/>
                  </a:lnTo>
                  <a:cubicBezTo>
                    <a:pt x="9679" y="14562"/>
                    <a:pt x="9012" y="14650"/>
                    <a:pt x="8333" y="14650"/>
                  </a:cubicBezTo>
                  <a:cubicBezTo>
                    <a:pt x="6975" y="14650"/>
                    <a:pt x="5584" y="14299"/>
                    <a:pt x="4271" y="13873"/>
                  </a:cubicBezTo>
                  <a:lnTo>
                    <a:pt x="4271" y="13873"/>
                  </a:lnTo>
                  <a:cubicBezTo>
                    <a:pt x="4413" y="14048"/>
                    <a:pt x="4567" y="14201"/>
                    <a:pt x="4730" y="14354"/>
                  </a:cubicBezTo>
                  <a:cubicBezTo>
                    <a:pt x="4742" y="14354"/>
                    <a:pt x="4752" y="14354"/>
                    <a:pt x="4752" y="14365"/>
                  </a:cubicBezTo>
                  <a:cubicBezTo>
                    <a:pt x="4808" y="14398"/>
                    <a:pt x="4873" y="14431"/>
                    <a:pt x="4928" y="14464"/>
                  </a:cubicBezTo>
                  <a:lnTo>
                    <a:pt x="5103" y="14562"/>
                  </a:lnTo>
                  <a:cubicBezTo>
                    <a:pt x="5168" y="14595"/>
                    <a:pt x="5224" y="14628"/>
                    <a:pt x="5289" y="14661"/>
                  </a:cubicBezTo>
                  <a:lnTo>
                    <a:pt x="5377" y="14705"/>
                  </a:lnTo>
                  <a:cubicBezTo>
                    <a:pt x="5409" y="14715"/>
                    <a:pt x="5431" y="14727"/>
                    <a:pt x="5464" y="14749"/>
                  </a:cubicBezTo>
                  <a:lnTo>
                    <a:pt x="5650" y="14825"/>
                  </a:lnTo>
                  <a:lnTo>
                    <a:pt x="5694" y="14847"/>
                  </a:lnTo>
                  <a:lnTo>
                    <a:pt x="5738" y="14869"/>
                  </a:lnTo>
                  <a:lnTo>
                    <a:pt x="5837" y="14912"/>
                  </a:lnTo>
                  <a:cubicBezTo>
                    <a:pt x="5957" y="14968"/>
                    <a:pt x="6088" y="15011"/>
                    <a:pt x="6209" y="15055"/>
                  </a:cubicBezTo>
                  <a:lnTo>
                    <a:pt x="6307" y="15088"/>
                  </a:lnTo>
                  <a:lnTo>
                    <a:pt x="6406" y="15121"/>
                  </a:lnTo>
                  <a:lnTo>
                    <a:pt x="6494" y="15153"/>
                  </a:lnTo>
                  <a:lnTo>
                    <a:pt x="6592" y="15187"/>
                  </a:lnTo>
                  <a:lnTo>
                    <a:pt x="6789" y="15241"/>
                  </a:lnTo>
                  <a:lnTo>
                    <a:pt x="6986" y="15296"/>
                  </a:lnTo>
                  <a:cubicBezTo>
                    <a:pt x="7019" y="15307"/>
                    <a:pt x="7052" y="15307"/>
                    <a:pt x="7085" y="15318"/>
                  </a:cubicBezTo>
                  <a:lnTo>
                    <a:pt x="7183" y="15340"/>
                  </a:lnTo>
                  <a:cubicBezTo>
                    <a:pt x="7249" y="15350"/>
                    <a:pt x="7314" y="15372"/>
                    <a:pt x="7380" y="15384"/>
                  </a:cubicBezTo>
                  <a:cubicBezTo>
                    <a:pt x="7511" y="15405"/>
                    <a:pt x="7643" y="15438"/>
                    <a:pt x="7774" y="15460"/>
                  </a:cubicBezTo>
                  <a:cubicBezTo>
                    <a:pt x="7643" y="15449"/>
                    <a:pt x="7501" y="15416"/>
                    <a:pt x="7370" y="15394"/>
                  </a:cubicBezTo>
                  <a:cubicBezTo>
                    <a:pt x="7304" y="15384"/>
                    <a:pt x="7238" y="15362"/>
                    <a:pt x="7172" y="15350"/>
                  </a:cubicBezTo>
                  <a:lnTo>
                    <a:pt x="7074" y="15328"/>
                  </a:lnTo>
                  <a:cubicBezTo>
                    <a:pt x="7041" y="15318"/>
                    <a:pt x="7008" y="15318"/>
                    <a:pt x="6975" y="15307"/>
                  </a:cubicBezTo>
                  <a:lnTo>
                    <a:pt x="6778" y="15252"/>
                  </a:lnTo>
                  <a:lnTo>
                    <a:pt x="6592" y="15197"/>
                  </a:lnTo>
                  <a:lnTo>
                    <a:pt x="6494" y="15165"/>
                  </a:lnTo>
                  <a:lnTo>
                    <a:pt x="6395" y="15131"/>
                  </a:lnTo>
                  <a:lnTo>
                    <a:pt x="6297" y="15099"/>
                  </a:lnTo>
                  <a:cubicBezTo>
                    <a:pt x="6275" y="15088"/>
                    <a:pt x="6241" y="15077"/>
                    <a:pt x="6209" y="15066"/>
                  </a:cubicBezTo>
                  <a:cubicBezTo>
                    <a:pt x="6078" y="15022"/>
                    <a:pt x="5957" y="14978"/>
                    <a:pt x="5825" y="14924"/>
                  </a:cubicBezTo>
                  <a:lnTo>
                    <a:pt x="5738" y="14880"/>
                  </a:lnTo>
                  <a:lnTo>
                    <a:pt x="5694" y="14858"/>
                  </a:lnTo>
                  <a:lnTo>
                    <a:pt x="5640" y="14836"/>
                  </a:lnTo>
                  <a:lnTo>
                    <a:pt x="5464" y="14759"/>
                  </a:lnTo>
                  <a:cubicBezTo>
                    <a:pt x="5431" y="14737"/>
                    <a:pt x="5399" y="14727"/>
                    <a:pt x="5366" y="14715"/>
                  </a:cubicBezTo>
                  <a:lnTo>
                    <a:pt x="5278" y="14661"/>
                  </a:lnTo>
                  <a:cubicBezTo>
                    <a:pt x="5224" y="14639"/>
                    <a:pt x="5158" y="14606"/>
                    <a:pt x="5103" y="14573"/>
                  </a:cubicBezTo>
                  <a:lnTo>
                    <a:pt x="4928" y="14474"/>
                  </a:lnTo>
                  <a:cubicBezTo>
                    <a:pt x="4873" y="14442"/>
                    <a:pt x="4818" y="14420"/>
                    <a:pt x="4774" y="14387"/>
                  </a:cubicBezTo>
                  <a:lnTo>
                    <a:pt x="4774" y="14387"/>
                  </a:lnTo>
                  <a:cubicBezTo>
                    <a:pt x="6187" y="15657"/>
                    <a:pt x="8125" y="16270"/>
                    <a:pt x="9997" y="16730"/>
                  </a:cubicBezTo>
                  <a:cubicBezTo>
                    <a:pt x="10161" y="16664"/>
                    <a:pt x="10326" y="16598"/>
                    <a:pt x="10501" y="16533"/>
                  </a:cubicBezTo>
                  <a:cubicBezTo>
                    <a:pt x="10730" y="16445"/>
                    <a:pt x="10961" y="16336"/>
                    <a:pt x="11180" y="16226"/>
                  </a:cubicBezTo>
                  <a:cubicBezTo>
                    <a:pt x="11628" y="16007"/>
                    <a:pt x="12056" y="15744"/>
                    <a:pt x="12438" y="15427"/>
                  </a:cubicBezTo>
                  <a:cubicBezTo>
                    <a:pt x="12635" y="15274"/>
                    <a:pt x="12811" y="15099"/>
                    <a:pt x="12975" y="14912"/>
                  </a:cubicBezTo>
                  <a:cubicBezTo>
                    <a:pt x="13139" y="14715"/>
                    <a:pt x="13270" y="14508"/>
                    <a:pt x="13380" y="14289"/>
                  </a:cubicBezTo>
                  <a:cubicBezTo>
                    <a:pt x="13435" y="14190"/>
                    <a:pt x="13479" y="14092"/>
                    <a:pt x="13511" y="13982"/>
                  </a:cubicBezTo>
                  <a:cubicBezTo>
                    <a:pt x="13577" y="13686"/>
                    <a:pt x="13676" y="13380"/>
                    <a:pt x="13676" y="13095"/>
                  </a:cubicBezTo>
                  <a:cubicBezTo>
                    <a:pt x="13676" y="12953"/>
                    <a:pt x="13643" y="12800"/>
                    <a:pt x="13577" y="12668"/>
                  </a:cubicBezTo>
                  <a:cubicBezTo>
                    <a:pt x="13489" y="12515"/>
                    <a:pt x="13358" y="12394"/>
                    <a:pt x="13304" y="12230"/>
                  </a:cubicBezTo>
                  <a:cubicBezTo>
                    <a:pt x="13282" y="12165"/>
                    <a:pt x="13270" y="12088"/>
                    <a:pt x="13270" y="12011"/>
                  </a:cubicBezTo>
                  <a:cubicBezTo>
                    <a:pt x="13270" y="11924"/>
                    <a:pt x="13282" y="11825"/>
                    <a:pt x="13292" y="11737"/>
                  </a:cubicBezTo>
                  <a:lnTo>
                    <a:pt x="13358" y="11245"/>
                  </a:lnTo>
                  <a:close/>
                  <a:moveTo>
                    <a:pt x="5990" y="17146"/>
                  </a:moveTo>
                  <a:lnTo>
                    <a:pt x="5990" y="17146"/>
                  </a:lnTo>
                  <a:cubicBezTo>
                    <a:pt x="6034" y="17157"/>
                    <a:pt x="6078" y="17179"/>
                    <a:pt x="6121" y="17201"/>
                  </a:cubicBezTo>
                  <a:cubicBezTo>
                    <a:pt x="6078" y="17190"/>
                    <a:pt x="6034" y="17168"/>
                    <a:pt x="5990" y="17146"/>
                  </a:cubicBezTo>
                  <a:close/>
                  <a:moveTo>
                    <a:pt x="6122" y="17201"/>
                  </a:moveTo>
                  <a:cubicBezTo>
                    <a:pt x="6209" y="17233"/>
                    <a:pt x="6297" y="17255"/>
                    <a:pt x="6395" y="17277"/>
                  </a:cubicBezTo>
                  <a:lnTo>
                    <a:pt x="6428" y="17277"/>
                  </a:lnTo>
                  <a:lnTo>
                    <a:pt x="6460" y="17289"/>
                  </a:lnTo>
                  <a:cubicBezTo>
                    <a:pt x="6482" y="17289"/>
                    <a:pt x="6504" y="17299"/>
                    <a:pt x="6526" y="17299"/>
                  </a:cubicBezTo>
                  <a:lnTo>
                    <a:pt x="6603" y="17299"/>
                  </a:lnTo>
                  <a:lnTo>
                    <a:pt x="6669" y="17311"/>
                  </a:lnTo>
                  <a:lnTo>
                    <a:pt x="6603" y="17311"/>
                  </a:lnTo>
                  <a:cubicBezTo>
                    <a:pt x="6570" y="17311"/>
                    <a:pt x="6548" y="17299"/>
                    <a:pt x="6526" y="17299"/>
                  </a:cubicBezTo>
                  <a:cubicBezTo>
                    <a:pt x="6504" y="17299"/>
                    <a:pt x="6482" y="17299"/>
                    <a:pt x="6460" y="17289"/>
                  </a:cubicBezTo>
                  <a:lnTo>
                    <a:pt x="6428" y="17289"/>
                  </a:lnTo>
                  <a:cubicBezTo>
                    <a:pt x="6417" y="17289"/>
                    <a:pt x="6406" y="17289"/>
                    <a:pt x="6384" y="17277"/>
                  </a:cubicBezTo>
                  <a:cubicBezTo>
                    <a:pt x="6297" y="17267"/>
                    <a:pt x="6209" y="17234"/>
                    <a:pt x="6122" y="17201"/>
                  </a:cubicBezTo>
                  <a:close/>
                  <a:moveTo>
                    <a:pt x="14693" y="16472"/>
                  </a:moveTo>
                  <a:cubicBezTo>
                    <a:pt x="14671" y="16613"/>
                    <a:pt x="14627" y="16743"/>
                    <a:pt x="14574" y="16873"/>
                  </a:cubicBezTo>
                  <a:cubicBezTo>
                    <a:pt x="14497" y="17036"/>
                    <a:pt x="14387" y="17179"/>
                    <a:pt x="14267" y="17311"/>
                  </a:cubicBezTo>
                  <a:cubicBezTo>
                    <a:pt x="14387" y="17179"/>
                    <a:pt x="14486" y="17026"/>
                    <a:pt x="14562" y="16873"/>
                  </a:cubicBezTo>
                  <a:cubicBezTo>
                    <a:pt x="14627" y="16743"/>
                    <a:pt x="14671" y="16613"/>
                    <a:pt x="14693" y="16472"/>
                  </a:cubicBezTo>
                  <a:close/>
                  <a:moveTo>
                    <a:pt x="14267" y="17311"/>
                  </a:moveTo>
                  <a:lnTo>
                    <a:pt x="14267" y="17311"/>
                  </a:lnTo>
                  <a:cubicBezTo>
                    <a:pt x="14158" y="17452"/>
                    <a:pt x="14026" y="17573"/>
                    <a:pt x="13884" y="17683"/>
                  </a:cubicBezTo>
                  <a:cubicBezTo>
                    <a:pt x="13742" y="17803"/>
                    <a:pt x="13599" y="17902"/>
                    <a:pt x="13446" y="18000"/>
                  </a:cubicBezTo>
                  <a:lnTo>
                    <a:pt x="13326" y="18066"/>
                  </a:lnTo>
                  <a:lnTo>
                    <a:pt x="13270" y="18099"/>
                  </a:lnTo>
                  <a:lnTo>
                    <a:pt x="13216" y="18131"/>
                  </a:lnTo>
                  <a:lnTo>
                    <a:pt x="13095" y="18197"/>
                  </a:lnTo>
                  <a:lnTo>
                    <a:pt x="13095" y="18197"/>
                  </a:lnTo>
                  <a:lnTo>
                    <a:pt x="13205" y="18131"/>
                  </a:lnTo>
                  <a:lnTo>
                    <a:pt x="13270" y="18087"/>
                  </a:lnTo>
                  <a:lnTo>
                    <a:pt x="13326" y="18055"/>
                  </a:lnTo>
                  <a:lnTo>
                    <a:pt x="13435" y="17989"/>
                  </a:lnTo>
                  <a:cubicBezTo>
                    <a:pt x="13588" y="17890"/>
                    <a:pt x="13742" y="17792"/>
                    <a:pt x="13873" y="17683"/>
                  </a:cubicBezTo>
                  <a:cubicBezTo>
                    <a:pt x="14015" y="17562"/>
                    <a:pt x="14146" y="17442"/>
                    <a:pt x="14267" y="17311"/>
                  </a:cubicBezTo>
                  <a:close/>
                  <a:moveTo>
                    <a:pt x="7249" y="19204"/>
                  </a:moveTo>
                  <a:lnTo>
                    <a:pt x="7374" y="19225"/>
                  </a:lnTo>
                  <a:lnTo>
                    <a:pt x="7374" y="19225"/>
                  </a:lnTo>
                  <a:cubicBezTo>
                    <a:pt x="7333" y="19219"/>
                    <a:pt x="7291" y="19212"/>
                    <a:pt x="7249" y="19204"/>
                  </a:cubicBezTo>
                  <a:close/>
                  <a:moveTo>
                    <a:pt x="12975" y="18263"/>
                  </a:moveTo>
                  <a:lnTo>
                    <a:pt x="12920" y="18296"/>
                  </a:lnTo>
                  <a:lnTo>
                    <a:pt x="12866" y="18328"/>
                  </a:lnTo>
                  <a:lnTo>
                    <a:pt x="12745" y="18394"/>
                  </a:lnTo>
                  <a:lnTo>
                    <a:pt x="12625" y="18449"/>
                  </a:lnTo>
                  <a:lnTo>
                    <a:pt x="12559" y="18482"/>
                  </a:lnTo>
                  <a:lnTo>
                    <a:pt x="12504" y="18515"/>
                  </a:lnTo>
                  <a:lnTo>
                    <a:pt x="12373" y="18569"/>
                  </a:lnTo>
                  <a:lnTo>
                    <a:pt x="12253" y="18624"/>
                  </a:lnTo>
                  <a:lnTo>
                    <a:pt x="12187" y="18646"/>
                  </a:lnTo>
                  <a:lnTo>
                    <a:pt x="12132" y="18668"/>
                  </a:lnTo>
                  <a:lnTo>
                    <a:pt x="12000" y="18722"/>
                  </a:lnTo>
                  <a:lnTo>
                    <a:pt x="11880" y="18766"/>
                  </a:lnTo>
                  <a:lnTo>
                    <a:pt x="11815" y="18788"/>
                  </a:lnTo>
                  <a:lnTo>
                    <a:pt x="11749" y="18821"/>
                  </a:lnTo>
                  <a:lnTo>
                    <a:pt x="11628" y="18865"/>
                  </a:lnTo>
                  <a:lnTo>
                    <a:pt x="11497" y="18898"/>
                  </a:lnTo>
                  <a:lnTo>
                    <a:pt x="11431" y="18920"/>
                  </a:lnTo>
                  <a:lnTo>
                    <a:pt x="11365" y="18941"/>
                  </a:lnTo>
                  <a:lnTo>
                    <a:pt x="11245" y="18985"/>
                  </a:lnTo>
                  <a:lnTo>
                    <a:pt x="11114" y="19019"/>
                  </a:lnTo>
                  <a:lnTo>
                    <a:pt x="11048" y="19040"/>
                  </a:lnTo>
                  <a:lnTo>
                    <a:pt x="10983" y="19051"/>
                  </a:lnTo>
                  <a:lnTo>
                    <a:pt x="10851" y="19084"/>
                  </a:lnTo>
                  <a:lnTo>
                    <a:pt x="10720" y="19117"/>
                  </a:lnTo>
                  <a:lnTo>
                    <a:pt x="10654" y="19128"/>
                  </a:lnTo>
                  <a:lnTo>
                    <a:pt x="10588" y="19139"/>
                  </a:lnTo>
                  <a:lnTo>
                    <a:pt x="10457" y="19172"/>
                  </a:lnTo>
                  <a:lnTo>
                    <a:pt x="10326" y="19194"/>
                  </a:lnTo>
                  <a:lnTo>
                    <a:pt x="10260" y="19204"/>
                  </a:lnTo>
                  <a:lnTo>
                    <a:pt x="10194" y="19216"/>
                  </a:lnTo>
                  <a:lnTo>
                    <a:pt x="10063" y="19238"/>
                  </a:lnTo>
                  <a:lnTo>
                    <a:pt x="9932" y="19259"/>
                  </a:lnTo>
                  <a:lnTo>
                    <a:pt x="9854" y="19270"/>
                  </a:lnTo>
                  <a:lnTo>
                    <a:pt x="9789" y="19270"/>
                  </a:lnTo>
                  <a:lnTo>
                    <a:pt x="9657" y="19292"/>
                  </a:lnTo>
                  <a:lnTo>
                    <a:pt x="9526" y="19303"/>
                  </a:lnTo>
                  <a:lnTo>
                    <a:pt x="9460" y="19303"/>
                  </a:lnTo>
                  <a:lnTo>
                    <a:pt x="9395" y="19314"/>
                  </a:lnTo>
                  <a:cubicBezTo>
                    <a:pt x="9187" y="19325"/>
                    <a:pt x="8979" y="19336"/>
                    <a:pt x="8771" y="19336"/>
                  </a:cubicBezTo>
                  <a:cubicBezTo>
                    <a:pt x="8326" y="19336"/>
                    <a:pt x="7889" y="19303"/>
                    <a:pt x="7454" y="19238"/>
                  </a:cubicBezTo>
                  <a:lnTo>
                    <a:pt x="7511" y="19238"/>
                  </a:lnTo>
                  <a:lnTo>
                    <a:pt x="7643" y="19259"/>
                  </a:lnTo>
                  <a:lnTo>
                    <a:pt x="7786" y="19270"/>
                  </a:lnTo>
                  <a:lnTo>
                    <a:pt x="7851" y="19281"/>
                  </a:lnTo>
                  <a:lnTo>
                    <a:pt x="7917" y="19292"/>
                  </a:lnTo>
                  <a:lnTo>
                    <a:pt x="8048" y="19303"/>
                  </a:lnTo>
                  <a:lnTo>
                    <a:pt x="8180" y="19303"/>
                  </a:lnTo>
                  <a:lnTo>
                    <a:pt x="8245" y="19314"/>
                  </a:lnTo>
                  <a:lnTo>
                    <a:pt x="8322" y="19314"/>
                  </a:lnTo>
                  <a:lnTo>
                    <a:pt x="8453" y="19325"/>
                  </a:lnTo>
                  <a:lnTo>
                    <a:pt x="9056" y="19325"/>
                  </a:lnTo>
                  <a:lnTo>
                    <a:pt x="9121" y="19314"/>
                  </a:lnTo>
                  <a:lnTo>
                    <a:pt x="9253" y="19314"/>
                  </a:lnTo>
                  <a:lnTo>
                    <a:pt x="9395" y="19303"/>
                  </a:lnTo>
                  <a:lnTo>
                    <a:pt x="9460" y="19292"/>
                  </a:lnTo>
                  <a:lnTo>
                    <a:pt x="9526" y="19292"/>
                  </a:lnTo>
                  <a:lnTo>
                    <a:pt x="9657" y="19281"/>
                  </a:lnTo>
                  <a:lnTo>
                    <a:pt x="9789" y="19259"/>
                  </a:lnTo>
                  <a:lnTo>
                    <a:pt x="9854" y="19259"/>
                  </a:lnTo>
                  <a:lnTo>
                    <a:pt x="9920" y="19248"/>
                  </a:lnTo>
                  <a:lnTo>
                    <a:pt x="10063" y="19226"/>
                  </a:lnTo>
                  <a:lnTo>
                    <a:pt x="10194" y="19204"/>
                  </a:lnTo>
                  <a:lnTo>
                    <a:pt x="10260" y="19194"/>
                  </a:lnTo>
                  <a:lnTo>
                    <a:pt x="10326" y="19182"/>
                  </a:lnTo>
                  <a:lnTo>
                    <a:pt x="10457" y="19160"/>
                  </a:lnTo>
                  <a:lnTo>
                    <a:pt x="10588" y="19128"/>
                  </a:lnTo>
                  <a:lnTo>
                    <a:pt x="10654" y="19117"/>
                  </a:lnTo>
                  <a:lnTo>
                    <a:pt x="10720" y="19106"/>
                  </a:lnTo>
                  <a:lnTo>
                    <a:pt x="10851" y="19073"/>
                  </a:lnTo>
                  <a:lnTo>
                    <a:pt x="10983" y="19040"/>
                  </a:lnTo>
                  <a:lnTo>
                    <a:pt x="11048" y="19019"/>
                  </a:lnTo>
                  <a:lnTo>
                    <a:pt x="11103" y="19007"/>
                  </a:lnTo>
                  <a:lnTo>
                    <a:pt x="11234" y="18963"/>
                  </a:lnTo>
                  <a:lnTo>
                    <a:pt x="11365" y="18931"/>
                  </a:lnTo>
                  <a:lnTo>
                    <a:pt x="11431" y="18909"/>
                  </a:lnTo>
                  <a:lnTo>
                    <a:pt x="11497" y="18887"/>
                  </a:lnTo>
                  <a:lnTo>
                    <a:pt x="11618" y="18843"/>
                  </a:lnTo>
                  <a:lnTo>
                    <a:pt x="11749" y="18800"/>
                  </a:lnTo>
                  <a:lnTo>
                    <a:pt x="11815" y="18778"/>
                  </a:lnTo>
                  <a:lnTo>
                    <a:pt x="11869" y="18756"/>
                  </a:lnTo>
                  <a:lnTo>
                    <a:pt x="12000" y="18712"/>
                  </a:lnTo>
                  <a:lnTo>
                    <a:pt x="12121" y="18657"/>
                  </a:lnTo>
                  <a:lnTo>
                    <a:pt x="12187" y="18635"/>
                  </a:lnTo>
                  <a:lnTo>
                    <a:pt x="12253" y="18602"/>
                  </a:lnTo>
                  <a:lnTo>
                    <a:pt x="12373" y="18559"/>
                  </a:lnTo>
                  <a:lnTo>
                    <a:pt x="12494" y="18504"/>
                  </a:lnTo>
                  <a:lnTo>
                    <a:pt x="12559" y="18471"/>
                  </a:lnTo>
                  <a:lnTo>
                    <a:pt x="12614" y="18438"/>
                  </a:lnTo>
                  <a:lnTo>
                    <a:pt x="12734" y="18384"/>
                  </a:lnTo>
                  <a:lnTo>
                    <a:pt x="12854" y="18318"/>
                  </a:lnTo>
                  <a:lnTo>
                    <a:pt x="12910" y="18285"/>
                  </a:lnTo>
                  <a:lnTo>
                    <a:pt x="12975" y="18263"/>
                  </a:lnTo>
                  <a:close/>
                  <a:moveTo>
                    <a:pt x="10818" y="20212"/>
                  </a:moveTo>
                  <a:lnTo>
                    <a:pt x="10818" y="20212"/>
                  </a:lnTo>
                  <a:cubicBezTo>
                    <a:pt x="10457" y="20321"/>
                    <a:pt x="10095" y="20409"/>
                    <a:pt x="9723" y="20464"/>
                  </a:cubicBezTo>
                  <a:cubicBezTo>
                    <a:pt x="10095" y="20398"/>
                    <a:pt x="10457" y="20321"/>
                    <a:pt x="10818" y="20212"/>
                  </a:cubicBezTo>
                  <a:close/>
                  <a:moveTo>
                    <a:pt x="4085" y="20496"/>
                  </a:moveTo>
                  <a:lnTo>
                    <a:pt x="4085" y="20496"/>
                  </a:lnTo>
                  <a:cubicBezTo>
                    <a:pt x="4249" y="20508"/>
                    <a:pt x="4413" y="20518"/>
                    <a:pt x="4577" y="20551"/>
                  </a:cubicBezTo>
                  <a:cubicBezTo>
                    <a:pt x="4413" y="20529"/>
                    <a:pt x="4249" y="20508"/>
                    <a:pt x="4085" y="20496"/>
                  </a:cubicBezTo>
                  <a:close/>
                  <a:moveTo>
                    <a:pt x="4632" y="19413"/>
                  </a:moveTo>
                  <a:lnTo>
                    <a:pt x="4632" y="19413"/>
                  </a:lnTo>
                  <a:cubicBezTo>
                    <a:pt x="4676" y="19435"/>
                    <a:pt x="4709" y="19467"/>
                    <a:pt x="4752" y="19489"/>
                  </a:cubicBezTo>
                  <a:cubicBezTo>
                    <a:pt x="4786" y="19511"/>
                    <a:pt x="4829" y="19544"/>
                    <a:pt x="4873" y="19566"/>
                  </a:cubicBezTo>
                  <a:lnTo>
                    <a:pt x="4983" y="19642"/>
                  </a:lnTo>
                  <a:lnTo>
                    <a:pt x="5048" y="19675"/>
                  </a:lnTo>
                  <a:lnTo>
                    <a:pt x="5103" y="19708"/>
                  </a:lnTo>
                  <a:lnTo>
                    <a:pt x="5168" y="19752"/>
                  </a:lnTo>
                  <a:lnTo>
                    <a:pt x="5202" y="19763"/>
                  </a:lnTo>
                  <a:cubicBezTo>
                    <a:pt x="5212" y="19774"/>
                    <a:pt x="5224" y="19774"/>
                    <a:pt x="5234" y="19785"/>
                  </a:cubicBezTo>
                  <a:lnTo>
                    <a:pt x="5355" y="19851"/>
                  </a:lnTo>
                  <a:cubicBezTo>
                    <a:pt x="5399" y="19873"/>
                    <a:pt x="5443" y="19894"/>
                    <a:pt x="5475" y="19905"/>
                  </a:cubicBezTo>
                  <a:lnTo>
                    <a:pt x="5606" y="19971"/>
                  </a:lnTo>
                  <a:lnTo>
                    <a:pt x="5738" y="20026"/>
                  </a:lnTo>
                  <a:lnTo>
                    <a:pt x="5803" y="20058"/>
                  </a:lnTo>
                  <a:lnTo>
                    <a:pt x="5859" y="20080"/>
                  </a:lnTo>
                  <a:lnTo>
                    <a:pt x="5990" y="20135"/>
                  </a:lnTo>
                  <a:lnTo>
                    <a:pt x="6121" y="20179"/>
                  </a:lnTo>
                  <a:lnTo>
                    <a:pt x="6187" y="20201"/>
                  </a:lnTo>
                  <a:cubicBezTo>
                    <a:pt x="6209" y="20212"/>
                    <a:pt x="6241" y="20212"/>
                    <a:pt x="6263" y="20223"/>
                  </a:cubicBezTo>
                  <a:lnTo>
                    <a:pt x="6395" y="20267"/>
                  </a:lnTo>
                  <a:cubicBezTo>
                    <a:pt x="6745" y="20376"/>
                    <a:pt x="7117" y="20452"/>
                    <a:pt x="7490" y="20496"/>
                  </a:cubicBezTo>
                  <a:cubicBezTo>
                    <a:pt x="7818" y="20540"/>
                    <a:pt x="8146" y="20562"/>
                    <a:pt x="8486" y="20562"/>
                  </a:cubicBezTo>
                  <a:lnTo>
                    <a:pt x="8606" y="20562"/>
                  </a:lnTo>
                  <a:cubicBezTo>
                    <a:pt x="8979" y="20551"/>
                    <a:pt x="9351" y="20518"/>
                    <a:pt x="9723" y="20464"/>
                  </a:cubicBezTo>
                  <a:lnTo>
                    <a:pt x="9723" y="20464"/>
                  </a:lnTo>
                  <a:cubicBezTo>
                    <a:pt x="9351" y="20529"/>
                    <a:pt x="8979" y="20562"/>
                    <a:pt x="8606" y="20573"/>
                  </a:cubicBezTo>
                  <a:lnTo>
                    <a:pt x="8464" y="20573"/>
                  </a:lnTo>
                  <a:cubicBezTo>
                    <a:pt x="8136" y="20573"/>
                    <a:pt x="7807" y="20551"/>
                    <a:pt x="7490" y="20508"/>
                  </a:cubicBezTo>
                  <a:cubicBezTo>
                    <a:pt x="7117" y="20464"/>
                    <a:pt x="6745" y="20387"/>
                    <a:pt x="6384" y="20277"/>
                  </a:cubicBezTo>
                  <a:lnTo>
                    <a:pt x="6253" y="20233"/>
                  </a:lnTo>
                  <a:cubicBezTo>
                    <a:pt x="6231" y="20233"/>
                    <a:pt x="6209" y="20223"/>
                    <a:pt x="6187" y="20212"/>
                  </a:cubicBezTo>
                  <a:lnTo>
                    <a:pt x="6121" y="20190"/>
                  </a:lnTo>
                  <a:lnTo>
                    <a:pt x="5990" y="20146"/>
                  </a:lnTo>
                  <a:lnTo>
                    <a:pt x="5859" y="20092"/>
                  </a:lnTo>
                  <a:lnTo>
                    <a:pt x="5793" y="20070"/>
                  </a:lnTo>
                  <a:lnTo>
                    <a:pt x="5727" y="20036"/>
                  </a:lnTo>
                  <a:lnTo>
                    <a:pt x="5596" y="19982"/>
                  </a:lnTo>
                  <a:cubicBezTo>
                    <a:pt x="5563" y="19960"/>
                    <a:pt x="5519" y="19938"/>
                    <a:pt x="5475" y="19916"/>
                  </a:cubicBezTo>
                  <a:cubicBezTo>
                    <a:pt x="5431" y="19905"/>
                    <a:pt x="5387" y="19883"/>
                    <a:pt x="5344" y="19861"/>
                  </a:cubicBezTo>
                  <a:lnTo>
                    <a:pt x="5224" y="19795"/>
                  </a:lnTo>
                  <a:cubicBezTo>
                    <a:pt x="5212" y="19785"/>
                    <a:pt x="5202" y="19785"/>
                    <a:pt x="5190" y="19774"/>
                  </a:cubicBezTo>
                  <a:lnTo>
                    <a:pt x="5158" y="19763"/>
                  </a:lnTo>
                  <a:lnTo>
                    <a:pt x="5103" y="19719"/>
                  </a:lnTo>
                  <a:lnTo>
                    <a:pt x="5037" y="19686"/>
                  </a:lnTo>
                  <a:cubicBezTo>
                    <a:pt x="5027" y="19675"/>
                    <a:pt x="5005" y="19664"/>
                    <a:pt x="4983" y="19654"/>
                  </a:cubicBezTo>
                  <a:lnTo>
                    <a:pt x="4862" y="19576"/>
                  </a:lnTo>
                  <a:cubicBezTo>
                    <a:pt x="4818" y="19555"/>
                    <a:pt x="4786" y="19522"/>
                    <a:pt x="4742" y="19500"/>
                  </a:cubicBezTo>
                  <a:cubicBezTo>
                    <a:pt x="4709" y="19467"/>
                    <a:pt x="4665" y="19445"/>
                    <a:pt x="4632" y="19413"/>
                  </a:cubicBezTo>
                  <a:close/>
                  <a:moveTo>
                    <a:pt x="4632" y="20562"/>
                  </a:moveTo>
                  <a:lnTo>
                    <a:pt x="4698" y="20573"/>
                  </a:lnTo>
                  <a:cubicBezTo>
                    <a:pt x="4709" y="20573"/>
                    <a:pt x="4730" y="20584"/>
                    <a:pt x="4752" y="20584"/>
                  </a:cubicBezTo>
                  <a:lnTo>
                    <a:pt x="4808" y="20595"/>
                  </a:lnTo>
                  <a:cubicBezTo>
                    <a:pt x="4851" y="20606"/>
                    <a:pt x="4895" y="20617"/>
                    <a:pt x="4928" y="20628"/>
                  </a:cubicBezTo>
                  <a:lnTo>
                    <a:pt x="4993" y="20649"/>
                  </a:lnTo>
                  <a:lnTo>
                    <a:pt x="5048" y="20671"/>
                  </a:lnTo>
                  <a:lnTo>
                    <a:pt x="5048" y="20671"/>
                  </a:lnTo>
                  <a:lnTo>
                    <a:pt x="4983" y="20649"/>
                  </a:lnTo>
                  <a:lnTo>
                    <a:pt x="4928" y="20639"/>
                  </a:lnTo>
                  <a:cubicBezTo>
                    <a:pt x="4884" y="20628"/>
                    <a:pt x="4851" y="20617"/>
                    <a:pt x="4808" y="20606"/>
                  </a:cubicBezTo>
                  <a:lnTo>
                    <a:pt x="4752" y="20595"/>
                  </a:lnTo>
                  <a:cubicBezTo>
                    <a:pt x="4730" y="20584"/>
                    <a:pt x="4709" y="20584"/>
                    <a:pt x="4687" y="20584"/>
                  </a:cubicBezTo>
                  <a:lnTo>
                    <a:pt x="4632" y="20562"/>
                  </a:lnTo>
                  <a:close/>
                  <a:moveTo>
                    <a:pt x="16304" y="19598"/>
                  </a:moveTo>
                  <a:cubicBezTo>
                    <a:pt x="16085" y="20036"/>
                    <a:pt x="15854" y="20474"/>
                    <a:pt x="15635" y="20924"/>
                  </a:cubicBezTo>
                  <a:cubicBezTo>
                    <a:pt x="15931" y="20858"/>
                    <a:pt x="16227" y="20814"/>
                    <a:pt x="16523" y="20814"/>
                  </a:cubicBezTo>
                  <a:cubicBezTo>
                    <a:pt x="16708" y="20814"/>
                    <a:pt x="16895" y="20836"/>
                    <a:pt x="17081" y="20868"/>
                  </a:cubicBezTo>
                  <a:lnTo>
                    <a:pt x="17092" y="20868"/>
                  </a:lnTo>
                  <a:cubicBezTo>
                    <a:pt x="17102" y="20868"/>
                    <a:pt x="17124" y="20868"/>
                    <a:pt x="17146" y="20880"/>
                  </a:cubicBezTo>
                  <a:cubicBezTo>
                    <a:pt x="16840" y="20464"/>
                    <a:pt x="16566" y="20036"/>
                    <a:pt x="16304" y="19598"/>
                  </a:cubicBezTo>
                  <a:close/>
                  <a:moveTo>
                    <a:pt x="13501" y="14036"/>
                  </a:moveTo>
                  <a:cubicBezTo>
                    <a:pt x="13467" y="14124"/>
                    <a:pt x="13435" y="14212"/>
                    <a:pt x="13391" y="14289"/>
                  </a:cubicBezTo>
                  <a:cubicBezTo>
                    <a:pt x="13282" y="14518"/>
                    <a:pt x="13139" y="14727"/>
                    <a:pt x="12986" y="14912"/>
                  </a:cubicBezTo>
                  <a:cubicBezTo>
                    <a:pt x="12822" y="15109"/>
                    <a:pt x="12647" y="15285"/>
                    <a:pt x="12450" y="15438"/>
                  </a:cubicBezTo>
                  <a:cubicBezTo>
                    <a:pt x="12066" y="15756"/>
                    <a:pt x="11628" y="16019"/>
                    <a:pt x="11180" y="16238"/>
                  </a:cubicBezTo>
                  <a:cubicBezTo>
                    <a:pt x="10961" y="16347"/>
                    <a:pt x="10730" y="16445"/>
                    <a:pt x="10501" y="16544"/>
                  </a:cubicBezTo>
                  <a:cubicBezTo>
                    <a:pt x="10336" y="16610"/>
                    <a:pt x="10161" y="16676"/>
                    <a:pt x="9997" y="16730"/>
                  </a:cubicBezTo>
                  <a:cubicBezTo>
                    <a:pt x="10041" y="16741"/>
                    <a:pt x="10095" y="16752"/>
                    <a:pt x="10139" y="16763"/>
                  </a:cubicBezTo>
                  <a:cubicBezTo>
                    <a:pt x="9482" y="17124"/>
                    <a:pt x="8738" y="17299"/>
                    <a:pt x="7993" y="17299"/>
                  </a:cubicBezTo>
                  <a:cubicBezTo>
                    <a:pt x="6898" y="17299"/>
                    <a:pt x="5793" y="16927"/>
                    <a:pt x="4928" y="16248"/>
                  </a:cubicBezTo>
                  <a:lnTo>
                    <a:pt x="4928" y="16248"/>
                  </a:lnTo>
                  <a:cubicBezTo>
                    <a:pt x="4961" y="16292"/>
                    <a:pt x="4993" y="16325"/>
                    <a:pt x="5015" y="16358"/>
                  </a:cubicBezTo>
                  <a:cubicBezTo>
                    <a:pt x="5081" y="16423"/>
                    <a:pt x="5147" y="16489"/>
                    <a:pt x="5212" y="16566"/>
                  </a:cubicBezTo>
                  <a:cubicBezTo>
                    <a:pt x="5267" y="16632"/>
                    <a:pt x="5344" y="16697"/>
                    <a:pt x="5409" y="16752"/>
                  </a:cubicBezTo>
                  <a:cubicBezTo>
                    <a:pt x="5552" y="16883"/>
                    <a:pt x="5705" y="16993"/>
                    <a:pt x="5869" y="17080"/>
                  </a:cubicBezTo>
                  <a:cubicBezTo>
                    <a:pt x="5891" y="17092"/>
                    <a:pt x="5902" y="17102"/>
                    <a:pt x="5924" y="17113"/>
                  </a:cubicBezTo>
                  <a:lnTo>
                    <a:pt x="5990" y="17146"/>
                  </a:lnTo>
                  <a:lnTo>
                    <a:pt x="5924" y="17124"/>
                  </a:lnTo>
                  <a:lnTo>
                    <a:pt x="5859" y="17092"/>
                  </a:lnTo>
                  <a:cubicBezTo>
                    <a:pt x="5694" y="17004"/>
                    <a:pt x="5541" y="16883"/>
                    <a:pt x="5399" y="16763"/>
                  </a:cubicBezTo>
                  <a:cubicBezTo>
                    <a:pt x="5333" y="16697"/>
                    <a:pt x="5267" y="16642"/>
                    <a:pt x="5202" y="16566"/>
                  </a:cubicBezTo>
                  <a:cubicBezTo>
                    <a:pt x="5136" y="16500"/>
                    <a:pt x="5070" y="16435"/>
                    <a:pt x="5005" y="16358"/>
                  </a:cubicBezTo>
                  <a:cubicBezTo>
                    <a:pt x="4961" y="16314"/>
                    <a:pt x="4917" y="16259"/>
                    <a:pt x="4884" y="16216"/>
                  </a:cubicBezTo>
                  <a:cubicBezTo>
                    <a:pt x="4599" y="15985"/>
                    <a:pt x="4348" y="15734"/>
                    <a:pt x="4139" y="15438"/>
                  </a:cubicBezTo>
                  <a:lnTo>
                    <a:pt x="4139" y="15438"/>
                  </a:lnTo>
                  <a:cubicBezTo>
                    <a:pt x="4161" y="16478"/>
                    <a:pt x="5158" y="17179"/>
                    <a:pt x="6044" y="17715"/>
                  </a:cubicBezTo>
                  <a:cubicBezTo>
                    <a:pt x="5749" y="17617"/>
                    <a:pt x="5453" y="17508"/>
                    <a:pt x="5158" y="17409"/>
                  </a:cubicBezTo>
                  <a:lnTo>
                    <a:pt x="5158" y="17409"/>
                  </a:lnTo>
                  <a:cubicBezTo>
                    <a:pt x="5366" y="17518"/>
                    <a:pt x="5574" y="17617"/>
                    <a:pt x="5793" y="17705"/>
                  </a:cubicBezTo>
                  <a:cubicBezTo>
                    <a:pt x="6110" y="17825"/>
                    <a:pt x="6428" y="17924"/>
                    <a:pt x="6756" y="18000"/>
                  </a:cubicBezTo>
                  <a:cubicBezTo>
                    <a:pt x="7085" y="18077"/>
                    <a:pt x="7413" y="18131"/>
                    <a:pt x="7742" y="18175"/>
                  </a:cubicBezTo>
                  <a:cubicBezTo>
                    <a:pt x="8048" y="18219"/>
                    <a:pt x="8355" y="18230"/>
                    <a:pt x="8661" y="18230"/>
                  </a:cubicBezTo>
                  <a:lnTo>
                    <a:pt x="8749" y="18230"/>
                  </a:lnTo>
                  <a:cubicBezTo>
                    <a:pt x="9088" y="18230"/>
                    <a:pt x="9417" y="18197"/>
                    <a:pt x="9745" y="18131"/>
                  </a:cubicBezTo>
                  <a:cubicBezTo>
                    <a:pt x="9910" y="18099"/>
                    <a:pt x="10073" y="18066"/>
                    <a:pt x="10238" y="18011"/>
                  </a:cubicBezTo>
                  <a:cubicBezTo>
                    <a:pt x="10391" y="17956"/>
                    <a:pt x="10555" y="17902"/>
                    <a:pt x="10698" y="17825"/>
                  </a:cubicBezTo>
                  <a:cubicBezTo>
                    <a:pt x="11004" y="17683"/>
                    <a:pt x="11289" y="17496"/>
                    <a:pt x="11540" y="17267"/>
                  </a:cubicBezTo>
                  <a:lnTo>
                    <a:pt x="11540" y="17267"/>
                  </a:lnTo>
                  <a:cubicBezTo>
                    <a:pt x="11289" y="17497"/>
                    <a:pt x="11004" y="17693"/>
                    <a:pt x="10708" y="17836"/>
                  </a:cubicBezTo>
                  <a:cubicBezTo>
                    <a:pt x="10555" y="17902"/>
                    <a:pt x="10402" y="17967"/>
                    <a:pt x="10238" y="18022"/>
                  </a:cubicBezTo>
                  <a:cubicBezTo>
                    <a:pt x="10073" y="18066"/>
                    <a:pt x="9910" y="18109"/>
                    <a:pt x="9745" y="18143"/>
                  </a:cubicBezTo>
                  <a:cubicBezTo>
                    <a:pt x="9417" y="18208"/>
                    <a:pt x="9088" y="18241"/>
                    <a:pt x="8749" y="18241"/>
                  </a:cubicBezTo>
                  <a:cubicBezTo>
                    <a:pt x="8716" y="18241"/>
                    <a:pt x="8683" y="18252"/>
                    <a:pt x="8640" y="18252"/>
                  </a:cubicBezTo>
                  <a:cubicBezTo>
                    <a:pt x="8344" y="18252"/>
                    <a:pt x="8037" y="18230"/>
                    <a:pt x="7742" y="18186"/>
                  </a:cubicBezTo>
                  <a:cubicBezTo>
                    <a:pt x="7413" y="18153"/>
                    <a:pt x="7074" y="18087"/>
                    <a:pt x="6756" y="18011"/>
                  </a:cubicBezTo>
                  <a:cubicBezTo>
                    <a:pt x="6428" y="17934"/>
                    <a:pt x="6100" y="17836"/>
                    <a:pt x="5793" y="17715"/>
                  </a:cubicBezTo>
                  <a:cubicBezTo>
                    <a:pt x="5563" y="17628"/>
                    <a:pt x="5333" y="17518"/>
                    <a:pt x="5114" y="17398"/>
                  </a:cubicBezTo>
                  <a:cubicBezTo>
                    <a:pt x="4840" y="17299"/>
                    <a:pt x="4567" y="17212"/>
                    <a:pt x="4293" y="17113"/>
                  </a:cubicBezTo>
                  <a:lnTo>
                    <a:pt x="4293" y="17113"/>
                  </a:lnTo>
                  <a:cubicBezTo>
                    <a:pt x="4216" y="17650"/>
                    <a:pt x="4545" y="18175"/>
                    <a:pt x="4917" y="18559"/>
                  </a:cubicBezTo>
                  <a:cubicBezTo>
                    <a:pt x="5300" y="18953"/>
                    <a:pt x="5749" y="19292"/>
                    <a:pt x="6022" y="19763"/>
                  </a:cubicBezTo>
                  <a:cubicBezTo>
                    <a:pt x="5464" y="19686"/>
                    <a:pt x="4928" y="19500"/>
                    <a:pt x="4424" y="19248"/>
                  </a:cubicBezTo>
                  <a:lnTo>
                    <a:pt x="4424" y="19248"/>
                  </a:lnTo>
                  <a:lnTo>
                    <a:pt x="4468" y="19281"/>
                  </a:lnTo>
                  <a:lnTo>
                    <a:pt x="4523" y="19325"/>
                  </a:lnTo>
                  <a:lnTo>
                    <a:pt x="4632" y="19413"/>
                  </a:lnTo>
                  <a:lnTo>
                    <a:pt x="4632" y="19413"/>
                  </a:lnTo>
                  <a:lnTo>
                    <a:pt x="4523" y="19336"/>
                  </a:lnTo>
                  <a:lnTo>
                    <a:pt x="4468" y="19292"/>
                  </a:lnTo>
                  <a:lnTo>
                    <a:pt x="4413" y="19248"/>
                  </a:lnTo>
                  <a:lnTo>
                    <a:pt x="4380" y="19226"/>
                  </a:lnTo>
                  <a:cubicBezTo>
                    <a:pt x="3942" y="18997"/>
                    <a:pt x="3548" y="18701"/>
                    <a:pt x="3198" y="18350"/>
                  </a:cubicBezTo>
                  <a:lnTo>
                    <a:pt x="3198" y="18350"/>
                  </a:lnTo>
                  <a:cubicBezTo>
                    <a:pt x="2869" y="19095"/>
                    <a:pt x="3187" y="20058"/>
                    <a:pt x="3855" y="20496"/>
                  </a:cubicBezTo>
                  <a:lnTo>
                    <a:pt x="3866" y="20496"/>
                  </a:lnTo>
                  <a:cubicBezTo>
                    <a:pt x="3932" y="20540"/>
                    <a:pt x="4008" y="20584"/>
                    <a:pt x="4085" y="20617"/>
                  </a:cubicBezTo>
                  <a:cubicBezTo>
                    <a:pt x="3942" y="20595"/>
                    <a:pt x="3800" y="20584"/>
                    <a:pt x="3658" y="20584"/>
                  </a:cubicBezTo>
                  <a:cubicBezTo>
                    <a:pt x="3319" y="20584"/>
                    <a:pt x="2979" y="20649"/>
                    <a:pt x="2672" y="20792"/>
                  </a:cubicBezTo>
                  <a:cubicBezTo>
                    <a:pt x="3012" y="20912"/>
                    <a:pt x="3307" y="21022"/>
                    <a:pt x="3647" y="21109"/>
                  </a:cubicBezTo>
                  <a:cubicBezTo>
                    <a:pt x="3723" y="21131"/>
                    <a:pt x="3800" y="21143"/>
                    <a:pt x="3877" y="21153"/>
                  </a:cubicBezTo>
                  <a:cubicBezTo>
                    <a:pt x="4282" y="21241"/>
                    <a:pt x="4654" y="21383"/>
                    <a:pt x="5015" y="21559"/>
                  </a:cubicBezTo>
                  <a:cubicBezTo>
                    <a:pt x="6340" y="22204"/>
                    <a:pt x="7501" y="23299"/>
                    <a:pt x="8968" y="23452"/>
                  </a:cubicBezTo>
                  <a:cubicBezTo>
                    <a:pt x="9099" y="23474"/>
                    <a:pt x="9219" y="23474"/>
                    <a:pt x="9351" y="23474"/>
                  </a:cubicBezTo>
                  <a:cubicBezTo>
                    <a:pt x="10665" y="23474"/>
                    <a:pt x="11902" y="22763"/>
                    <a:pt x="13041" y="22084"/>
                  </a:cubicBezTo>
                  <a:cubicBezTo>
                    <a:pt x="13227" y="21975"/>
                    <a:pt x="13413" y="21865"/>
                    <a:pt x="13599" y="21766"/>
                  </a:cubicBezTo>
                  <a:cubicBezTo>
                    <a:pt x="13588" y="21712"/>
                    <a:pt x="13588" y="21668"/>
                    <a:pt x="13599" y="21624"/>
                  </a:cubicBezTo>
                  <a:cubicBezTo>
                    <a:pt x="13588" y="21493"/>
                    <a:pt x="13621" y="21350"/>
                    <a:pt x="13665" y="21219"/>
                  </a:cubicBezTo>
                  <a:cubicBezTo>
                    <a:pt x="13686" y="21143"/>
                    <a:pt x="13708" y="21077"/>
                    <a:pt x="13730" y="21000"/>
                  </a:cubicBezTo>
                  <a:lnTo>
                    <a:pt x="13730" y="21000"/>
                  </a:lnTo>
                  <a:cubicBezTo>
                    <a:pt x="13216" y="21350"/>
                    <a:pt x="12701" y="21701"/>
                    <a:pt x="12165" y="22007"/>
                  </a:cubicBezTo>
                  <a:cubicBezTo>
                    <a:pt x="11880" y="22172"/>
                    <a:pt x="11596" y="22314"/>
                    <a:pt x="11289" y="22445"/>
                  </a:cubicBezTo>
                  <a:cubicBezTo>
                    <a:pt x="10993" y="22566"/>
                    <a:pt x="10676" y="22664"/>
                    <a:pt x="10358" y="22730"/>
                  </a:cubicBezTo>
                  <a:cubicBezTo>
                    <a:pt x="10194" y="22752"/>
                    <a:pt x="10041" y="22774"/>
                    <a:pt x="9876" y="22785"/>
                  </a:cubicBezTo>
                  <a:cubicBezTo>
                    <a:pt x="9800" y="22795"/>
                    <a:pt x="9723" y="22795"/>
                    <a:pt x="9647" y="22795"/>
                  </a:cubicBezTo>
                  <a:cubicBezTo>
                    <a:pt x="9559" y="22795"/>
                    <a:pt x="9472" y="22795"/>
                    <a:pt x="9384" y="22785"/>
                  </a:cubicBezTo>
                  <a:cubicBezTo>
                    <a:pt x="9056" y="22763"/>
                    <a:pt x="8738" y="22697"/>
                    <a:pt x="8431" y="22576"/>
                  </a:cubicBezTo>
                  <a:cubicBezTo>
                    <a:pt x="8278" y="22533"/>
                    <a:pt x="8125" y="22467"/>
                    <a:pt x="7983" y="22391"/>
                  </a:cubicBezTo>
                  <a:cubicBezTo>
                    <a:pt x="7840" y="22325"/>
                    <a:pt x="7698" y="22237"/>
                    <a:pt x="7555" y="22160"/>
                  </a:cubicBezTo>
                  <a:cubicBezTo>
                    <a:pt x="7271" y="21985"/>
                    <a:pt x="7008" y="21800"/>
                    <a:pt x="6745" y="21613"/>
                  </a:cubicBezTo>
                  <a:cubicBezTo>
                    <a:pt x="6482" y="21427"/>
                    <a:pt x="6209" y="21241"/>
                    <a:pt x="5924" y="21077"/>
                  </a:cubicBezTo>
                  <a:cubicBezTo>
                    <a:pt x="5793" y="21000"/>
                    <a:pt x="5650" y="20924"/>
                    <a:pt x="5497" y="20847"/>
                  </a:cubicBezTo>
                  <a:cubicBezTo>
                    <a:pt x="5355" y="20781"/>
                    <a:pt x="5202" y="20727"/>
                    <a:pt x="5048" y="20671"/>
                  </a:cubicBezTo>
                  <a:lnTo>
                    <a:pt x="5048" y="20671"/>
                  </a:lnTo>
                  <a:cubicBezTo>
                    <a:pt x="5355" y="20759"/>
                    <a:pt x="5650" y="20902"/>
                    <a:pt x="5935" y="21066"/>
                  </a:cubicBezTo>
                  <a:cubicBezTo>
                    <a:pt x="6220" y="21230"/>
                    <a:pt x="6482" y="21416"/>
                    <a:pt x="6745" y="21602"/>
                  </a:cubicBezTo>
                  <a:cubicBezTo>
                    <a:pt x="7019" y="21788"/>
                    <a:pt x="7282" y="21975"/>
                    <a:pt x="7555" y="22150"/>
                  </a:cubicBezTo>
                  <a:cubicBezTo>
                    <a:pt x="7698" y="22226"/>
                    <a:pt x="7840" y="22314"/>
                    <a:pt x="7983" y="22379"/>
                  </a:cubicBezTo>
                  <a:cubicBezTo>
                    <a:pt x="8136" y="22456"/>
                    <a:pt x="8278" y="22522"/>
                    <a:pt x="8431" y="22566"/>
                  </a:cubicBezTo>
                  <a:cubicBezTo>
                    <a:pt x="8738" y="22675"/>
                    <a:pt x="9066" y="22752"/>
                    <a:pt x="9384" y="22774"/>
                  </a:cubicBezTo>
                  <a:cubicBezTo>
                    <a:pt x="9472" y="22774"/>
                    <a:pt x="9559" y="22785"/>
                    <a:pt x="9647" y="22785"/>
                  </a:cubicBezTo>
                  <a:cubicBezTo>
                    <a:pt x="9723" y="22785"/>
                    <a:pt x="9800" y="22774"/>
                    <a:pt x="9876" y="22774"/>
                  </a:cubicBezTo>
                  <a:cubicBezTo>
                    <a:pt x="10030" y="22763"/>
                    <a:pt x="10194" y="22741"/>
                    <a:pt x="10358" y="22708"/>
                  </a:cubicBezTo>
                  <a:cubicBezTo>
                    <a:pt x="10676" y="22654"/>
                    <a:pt x="10983" y="22555"/>
                    <a:pt x="11289" y="22423"/>
                  </a:cubicBezTo>
                  <a:cubicBezTo>
                    <a:pt x="11584" y="22303"/>
                    <a:pt x="11880" y="22160"/>
                    <a:pt x="12154" y="21997"/>
                  </a:cubicBezTo>
                  <a:cubicBezTo>
                    <a:pt x="12701" y="21690"/>
                    <a:pt x="13216" y="21328"/>
                    <a:pt x="13730" y="20989"/>
                  </a:cubicBezTo>
                  <a:cubicBezTo>
                    <a:pt x="13905" y="20442"/>
                    <a:pt x="14124" y="19905"/>
                    <a:pt x="14365" y="19369"/>
                  </a:cubicBezTo>
                  <a:lnTo>
                    <a:pt x="14365" y="19369"/>
                  </a:lnTo>
                  <a:cubicBezTo>
                    <a:pt x="14256" y="19423"/>
                    <a:pt x="14146" y="19489"/>
                    <a:pt x="14048" y="19555"/>
                  </a:cubicBezTo>
                  <a:lnTo>
                    <a:pt x="13686" y="19785"/>
                  </a:lnTo>
                  <a:cubicBezTo>
                    <a:pt x="13566" y="19873"/>
                    <a:pt x="13457" y="19949"/>
                    <a:pt x="13336" y="20036"/>
                  </a:cubicBezTo>
                  <a:cubicBezTo>
                    <a:pt x="12888" y="20387"/>
                    <a:pt x="12450" y="20748"/>
                    <a:pt x="11978" y="21066"/>
                  </a:cubicBezTo>
                  <a:cubicBezTo>
                    <a:pt x="11858" y="21153"/>
                    <a:pt x="11738" y="21219"/>
                    <a:pt x="11606" y="21296"/>
                  </a:cubicBezTo>
                  <a:cubicBezTo>
                    <a:pt x="11486" y="21362"/>
                    <a:pt x="11365" y="21427"/>
                    <a:pt x="11234" y="21493"/>
                  </a:cubicBezTo>
                  <a:cubicBezTo>
                    <a:pt x="11103" y="21547"/>
                    <a:pt x="10971" y="21602"/>
                    <a:pt x="10829" y="21646"/>
                  </a:cubicBezTo>
                  <a:cubicBezTo>
                    <a:pt x="10698" y="21690"/>
                    <a:pt x="10555" y="21722"/>
                    <a:pt x="10413" y="21744"/>
                  </a:cubicBezTo>
                  <a:cubicBezTo>
                    <a:pt x="10270" y="21766"/>
                    <a:pt x="10129" y="21788"/>
                    <a:pt x="9986" y="21788"/>
                  </a:cubicBezTo>
                  <a:lnTo>
                    <a:pt x="9942" y="21788"/>
                  </a:lnTo>
                  <a:cubicBezTo>
                    <a:pt x="9811" y="21788"/>
                    <a:pt x="9691" y="21788"/>
                    <a:pt x="9559" y="21766"/>
                  </a:cubicBezTo>
                  <a:cubicBezTo>
                    <a:pt x="9417" y="21744"/>
                    <a:pt x="9285" y="21712"/>
                    <a:pt x="9143" y="21657"/>
                  </a:cubicBezTo>
                  <a:cubicBezTo>
                    <a:pt x="9013" y="21613"/>
                    <a:pt x="8894" y="21549"/>
                    <a:pt x="8764" y="21474"/>
                  </a:cubicBezTo>
                  <a:lnTo>
                    <a:pt x="8764" y="21474"/>
                  </a:lnTo>
                  <a:cubicBezTo>
                    <a:pt x="8894" y="21549"/>
                    <a:pt x="9013" y="21613"/>
                    <a:pt x="9154" y="21657"/>
                  </a:cubicBezTo>
                  <a:cubicBezTo>
                    <a:pt x="9285" y="21701"/>
                    <a:pt x="9428" y="21734"/>
                    <a:pt x="9559" y="21756"/>
                  </a:cubicBezTo>
                  <a:cubicBezTo>
                    <a:pt x="9691" y="21778"/>
                    <a:pt x="9811" y="21778"/>
                    <a:pt x="9932" y="21778"/>
                  </a:cubicBezTo>
                  <a:lnTo>
                    <a:pt x="9986" y="21778"/>
                  </a:lnTo>
                  <a:cubicBezTo>
                    <a:pt x="10129" y="21778"/>
                    <a:pt x="10270" y="21766"/>
                    <a:pt x="10413" y="21734"/>
                  </a:cubicBezTo>
                  <a:cubicBezTo>
                    <a:pt x="10555" y="21712"/>
                    <a:pt x="10698" y="21679"/>
                    <a:pt x="10829" y="21635"/>
                  </a:cubicBezTo>
                  <a:cubicBezTo>
                    <a:pt x="10961" y="21591"/>
                    <a:pt x="11092" y="21537"/>
                    <a:pt x="11223" y="21482"/>
                  </a:cubicBezTo>
                  <a:cubicBezTo>
                    <a:pt x="11355" y="21416"/>
                    <a:pt x="11486" y="21350"/>
                    <a:pt x="11606" y="21284"/>
                  </a:cubicBezTo>
                  <a:lnTo>
                    <a:pt x="11968" y="21055"/>
                  </a:lnTo>
                  <a:cubicBezTo>
                    <a:pt x="12438" y="20737"/>
                    <a:pt x="12876" y="20376"/>
                    <a:pt x="13336" y="20026"/>
                  </a:cubicBezTo>
                  <a:cubicBezTo>
                    <a:pt x="13446" y="19949"/>
                    <a:pt x="13566" y="19861"/>
                    <a:pt x="13686" y="19774"/>
                  </a:cubicBezTo>
                  <a:cubicBezTo>
                    <a:pt x="13796" y="19697"/>
                    <a:pt x="13917" y="19620"/>
                    <a:pt x="14037" y="19544"/>
                  </a:cubicBezTo>
                  <a:cubicBezTo>
                    <a:pt x="14146" y="19478"/>
                    <a:pt x="14256" y="19423"/>
                    <a:pt x="14365" y="19358"/>
                  </a:cubicBezTo>
                  <a:cubicBezTo>
                    <a:pt x="14618" y="18810"/>
                    <a:pt x="14891" y="18274"/>
                    <a:pt x="15165" y="17737"/>
                  </a:cubicBezTo>
                  <a:cubicBezTo>
                    <a:pt x="15154" y="17727"/>
                    <a:pt x="15143" y="17715"/>
                    <a:pt x="15132" y="17715"/>
                  </a:cubicBezTo>
                  <a:cubicBezTo>
                    <a:pt x="15154" y="17715"/>
                    <a:pt x="15187" y="17683"/>
                    <a:pt x="15231" y="17617"/>
                  </a:cubicBezTo>
                  <a:cubicBezTo>
                    <a:pt x="15231" y="17617"/>
                    <a:pt x="15241" y="17606"/>
                    <a:pt x="15241" y="17595"/>
                  </a:cubicBezTo>
                  <a:cubicBezTo>
                    <a:pt x="15055" y="17223"/>
                    <a:pt x="14880" y="16839"/>
                    <a:pt x="14694" y="16467"/>
                  </a:cubicBezTo>
                  <a:cubicBezTo>
                    <a:pt x="14409" y="15865"/>
                    <a:pt x="14124" y="15263"/>
                    <a:pt x="13818" y="14683"/>
                  </a:cubicBezTo>
                  <a:cubicBezTo>
                    <a:pt x="13764" y="14562"/>
                    <a:pt x="13654" y="14420"/>
                    <a:pt x="13533" y="14420"/>
                  </a:cubicBezTo>
                  <a:cubicBezTo>
                    <a:pt x="13511" y="14420"/>
                    <a:pt x="13489" y="14431"/>
                    <a:pt x="13467" y="14431"/>
                  </a:cubicBezTo>
                  <a:lnTo>
                    <a:pt x="13467" y="14398"/>
                  </a:lnTo>
                  <a:cubicBezTo>
                    <a:pt x="13467" y="14277"/>
                    <a:pt x="13479" y="14157"/>
                    <a:pt x="13501" y="14036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1"/>
            <p:cNvSpPr/>
            <p:nvPr/>
          </p:nvSpPr>
          <p:spPr>
            <a:xfrm>
              <a:off x="6611316" y="2517415"/>
              <a:ext cx="13253" cy="43532"/>
            </a:xfrm>
            <a:custGeom>
              <a:avLst/>
              <a:gdLst/>
              <a:ahLst/>
              <a:cxnLst/>
              <a:rect l="l" t="t" r="r" b="b"/>
              <a:pathLst>
                <a:path w="460" h="1511" extrusionOk="0">
                  <a:moveTo>
                    <a:pt x="0" y="0"/>
                  </a:moveTo>
                  <a:cubicBezTo>
                    <a:pt x="10" y="22"/>
                    <a:pt x="10" y="43"/>
                    <a:pt x="10" y="65"/>
                  </a:cubicBezTo>
                  <a:lnTo>
                    <a:pt x="142" y="503"/>
                  </a:lnTo>
                  <a:lnTo>
                    <a:pt x="273" y="941"/>
                  </a:lnTo>
                  <a:lnTo>
                    <a:pt x="416" y="1390"/>
                  </a:lnTo>
                  <a:lnTo>
                    <a:pt x="460" y="1510"/>
                  </a:lnTo>
                  <a:lnTo>
                    <a:pt x="460" y="1488"/>
                  </a:lnTo>
                  <a:lnTo>
                    <a:pt x="426" y="1379"/>
                  </a:lnTo>
                  <a:lnTo>
                    <a:pt x="284" y="941"/>
                  </a:lnTo>
                  <a:lnTo>
                    <a:pt x="153" y="503"/>
                  </a:lnTo>
                  <a:lnTo>
                    <a:pt x="22" y="65"/>
                  </a:lnTo>
                  <a:cubicBezTo>
                    <a:pt x="10" y="43"/>
                    <a:pt x="10" y="22"/>
                    <a:pt x="0" y="0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1"/>
            <p:cNvSpPr/>
            <p:nvPr/>
          </p:nvSpPr>
          <p:spPr>
            <a:xfrm>
              <a:off x="6624540" y="2560284"/>
              <a:ext cx="3198" cy="9478"/>
            </a:xfrm>
            <a:custGeom>
              <a:avLst/>
              <a:gdLst/>
              <a:ahLst/>
              <a:cxnLst/>
              <a:rect l="l" t="t" r="r" b="b"/>
              <a:pathLst>
                <a:path w="111" h="329" extrusionOk="0">
                  <a:moveTo>
                    <a:pt x="1" y="0"/>
                  </a:moveTo>
                  <a:lnTo>
                    <a:pt x="1" y="22"/>
                  </a:lnTo>
                  <a:lnTo>
                    <a:pt x="110" y="329"/>
                  </a:lnTo>
                  <a:lnTo>
                    <a:pt x="110" y="3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1"/>
            <p:cNvSpPr/>
            <p:nvPr/>
          </p:nvSpPr>
          <p:spPr>
            <a:xfrm>
              <a:off x="6610336" y="2513583"/>
              <a:ext cx="1296" cy="5704"/>
            </a:xfrm>
            <a:custGeom>
              <a:avLst/>
              <a:gdLst/>
              <a:ahLst/>
              <a:cxnLst/>
              <a:rect l="l" t="t" r="r" b="b"/>
              <a:pathLst>
                <a:path w="45" h="198" extrusionOk="0">
                  <a:moveTo>
                    <a:pt x="1" y="1"/>
                  </a:moveTo>
                  <a:cubicBezTo>
                    <a:pt x="1" y="23"/>
                    <a:pt x="1" y="45"/>
                    <a:pt x="12" y="67"/>
                  </a:cubicBezTo>
                  <a:lnTo>
                    <a:pt x="44" y="198"/>
                  </a:lnTo>
                  <a:cubicBezTo>
                    <a:pt x="44" y="176"/>
                    <a:pt x="44" y="154"/>
                    <a:pt x="34" y="13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8803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1"/>
            <p:cNvSpPr/>
            <p:nvPr/>
          </p:nvSpPr>
          <p:spPr>
            <a:xfrm>
              <a:off x="6586683" y="2402261"/>
              <a:ext cx="23999" cy="113252"/>
            </a:xfrm>
            <a:custGeom>
              <a:avLst/>
              <a:gdLst/>
              <a:ahLst/>
              <a:cxnLst/>
              <a:rect l="l" t="t" r="r" b="b"/>
              <a:pathLst>
                <a:path w="833" h="3931" extrusionOk="0">
                  <a:moveTo>
                    <a:pt x="1" y="0"/>
                  </a:moveTo>
                  <a:lnTo>
                    <a:pt x="66" y="460"/>
                  </a:lnTo>
                  <a:cubicBezTo>
                    <a:pt x="165" y="1062"/>
                    <a:pt x="274" y="1665"/>
                    <a:pt x="417" y="2266"/>
                  </a:cubicBezTo>
                  <a:cubicBezTo>
                    <a:pt x="534" y="2812"/>
                    <a:pt x="673" y="3358"/>
                    <a:pt x="822" y="3893"/>
                  </a:cubicBezTo>
                  <a:lnTo>
                    <a:pt x="822" y="3893"/>
                  </a:lnTo>
                  <a:cubicBezTo>
                    <a:pt x="822" y="3884"/>
                    <a:pt x="822" y="3874"/>
                    <a:pt x="822" y="3865"/>
                  </a:cubicBezTo>
                  <a:cubicBezTo>
                    <a:pt x="680" y="3329"/>
                    <a:pt x="548" y="2803"/>
                    <a:pt x="427" y="2266"/>
                  </a:cubicBezTo>
                  <a:cubicBezTo>
                    <a:pt x="296" y="1665"/>
                    <a:pt x="176" y="1062"/>
                    <a:pt x="77" y="460"/>
                  </a:cubicBezTo>
                  <a:lnTo>
                    <a:pt x="1" y="0"/>
                  </a:lnTo>
                  <a:close/>
                  <a:moveTo>
                    <a:pt x="822" y="3893"/>
                  </a:moveTo>
                  <a:cubicBezTo>
                    <a:pt x="824" y="3906"/>
                    <a:pt x="826" y="3918"/>
                    <a:pt x="833" y="3931"/>
                  </a:cubicBezTo>
                  <a:cubicBezTo>
                    <a:pt x="829" y="3918"/>
                    <a:pt x="826" y="3906"/>
                    <a:pt x="822" y="3893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1"/>
            <p:cNvSpPr/>
            <p:nvPr/>
          </p:nvSpPr>
          <p:spPr>
            <a:xfrm>
              <a:off x="6911574" y="2454004"/>
              <a:ext cx="663" cy="45433"/>
            </a:xfrm>
            <a:custGeom>
              <a:avLst/>
              <a:gdLst/>
              <a:ahLst/>
              <a:cxnLst/>
              <a:rect l="l" t="t" r="r" b="b"/>
              <a:pathLst>
                <a:path w="23" h="1577" extrusionOk="0">
                  <a:moveTo>
                    <a:pt x="1" y="0"/>
                  </a:moveTo>
                  <a:cubicBezTo>
                    <a:pt x="11" y="131"/>
                    <a:pt x="11" y="263"/>
                    <a:pt x="11" y="394"/>
                  </a:cubicBezTo>
                  <a:lnTo>
                    <a:pt x="11" y="854"/>
                  </a:lnTo>
                  <a:lnTo>
                    <a:pt x="11" y="1314"/>
                  </a:lnTo>
                  <a:lnTo>
                    <a:pt x="23" y="854"/>
                  </a:lnTo>
                  <a:lnTo>
                    <a:pt x="23" y="394"/>
                  </a:lnTo>
                  <a:cubicBezTo>
                    <a:pt x="23" y="273"/>
                    <a:pt x="23" y="153"/>
                    <a:pt x="11" y="32"/>
                  </a:cubicBezTo>
                  <a:cubicBezTo>
                    <a:pt x="11" y="22"/>
                    <a:pt x="11" y="11"/>
                    <a:pt x="1" y="0"/>
                  </a:cubicBezTo>
                  <a:close/>
                  <a:moveTo>
                    <a:pt x="11" y="1314"/>
                  </a:moveTo>
                  <a:lnTo>
                    <a:pt x="1" y="1456"/>
                  </a:lnTo>
                  <a:lnTo>
                    <a:pt x="1" y="1577"/>
                  </a:lnTo>
                  <a:lnTo>
                    <a:pt x="11" y="13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1"/>
            <p:cNvSpPr/>
            <p:nvPr/>
          </p:nvSpPr>
          <p:spPr>
            <a:xfrm>
              <a:off x="6911574" y="2495923"/>
              <a:ext cx="29" cy="3515"/>
            </a:xfrm>
            <a:custGeom>
              <a:avLst/>
              <a:gdLst/>
              <a:ahLst/>
              <a:cxnLst/>
              <a:rect l="l" t="t" r="r" b="b"/>
              <a:pathLst>
                <a:path w="1" h="122" extrusionOk="0">
                  <a:moveTo>
                    <a:pt x="1" y="1"/>
                  </a:moveTo>
                  <a:lnTo>
                    <a:pt x="1" y="12"/>
                  </a:lnTo>
                  <a:lnTo>
                    <a:pt x="1" y="122"/>
                  </a:lnTo>
                  <a:lnTo>
                    <a:pt x="1" y="122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1"/>
            <p:cNvSpPr/>
            <p:nvPr/>
          </p:nvSpPr>
          <p:spPr>
            <a:xfrm>
              <a:off x="6911574" y="2453658"/>
              <a:ext cx="346" cy="1296"/>
            </a:xfrm>
            <a:custGeom>
              <a:avLst/>
              <a:gdLst/>
              <a:ahLst/>
              <a:cxnLst/>
              <a:rect l="l" t="t" r="r" b="b"/>
              <a:pathLst>
                <a:path w="12" h="45" extrusionOk="0">
                  <a:moveTo>
                    <a:pt x="1" y="1"/>
                  </a:moveTo>
                  <a:lnTo>
                    <a:pt x="1" y="12"/>
                  </a:lnTo>
                  <a:cubicBezTo>
                    <a:pt x="11" y="23"/>
                    <a:pt x="11" y="34"/>
                    <a:pt x="11" y="44"/>
                  </a:cubicBezTo>
                  <a:lnTo>
                    <a:pt x="11" y="34"/>
                  </a:lnTo>
                  <a:cubicBezTo>
                    <a:pt x="11" y="23"/>
                    <a:pt x="11" y="1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1"/>
            <p:cNvSpPr/>
            <p:nvPr/>
          </p:nvSpPr>
          <p:spPr>
            <a:xfrm>
              <a:off x="6592993" y="2308888"/>
              <a:ext cx="9162" cy="79199"/>
            </a:xfrm>
            <a:custGeom>
              <a:avLst/>
              <a:gdLst/>
              <a:ahLst/>
              <a:cxnLst/>
              <a:rect l="l" t="t" r="r" b="b"/>
              <a:pathLst>
                <a:path w="318" h="2749" extrusionOk="0">
                  <a:moveTo>
                    <a:pt x="66" y="1"/>
                  </a:moveTo>
                  <a:lnTo>
                    <a:pt x="66" y="1"/>
                  </a:lnTo>
                  <a:cubicBezTo>
                    <a:pt x="50" y="25"/>
                    <a:pt x="33" y="50"/>
                    <a:pt x="21" y="80"/>
                  </a:cubicBezTo>
                  <a:lnTo>
                    <a:pt x="21" y="80"/>
                  </a:lnTo>
                  <a:cubicBezTo>
                    <a:pt x="36" y="51"/>
                    <a:pt x="51" y="23"/>
                    <a:pt x="66" y="1"/>
                  </a:cubicBezTo>
                  <a:close/>
                  <a:moveTo>
                    <a:pt x="21" y="80"/>
                  </a:moveTo>
                  <a:lnTo>
                    <a:pt x="21" y="80"/>
                  </a:lnTo>
                  <a:cubicBezTo>
                    <a:pt x="16" y="91"/>
                    <a:pt x="11" y="101"/>
                    <a:pt x="5" y="112"/>
                  </a:cubicBezTo>
                  <a:lnTo>
                    <a:pt x="5" y="112"/>
                  </a:lnTo>
                  <a:cubicBezTo>
                    <a:pt x="8" y="110"/>
                    <a:pt x="11" y="110"/>
                    <a:pt x="11" y="110"/>
                  </a:cubicBezTo>
                  <a:cubicBezTo>
                    <a:pt x="14" y="100"/>
                    <a:pt x="17" y="90"/>
                    <a:pt x="21" y="80"/>
                  </a:cubicBezTo>
                  <a:close/>
                  <a:moveTo>
                    <a:pt x="5" y="112"/>
                  </a:moveTo>
                  <a:cubicBezTo>
                    <a:pt x="3" y="113"/>
                    <a:pt x="1" y="116"/>
                    <a:pt x="1" y="121"/>
                  </a:cubicBezTo>
                  <a:cubicBezTo>
                    <a:pt x="2" y="118"/>
                    <a:pt x="4" y="115"/>
                    <a:pt x="5" y="112"/>
                  </a:cubicBezTo>
                  <a:close/>
                  <a:moveTo>
                    <a:pt x="176" y="2289"/>
                  </a:moveTo>
                  <a:lnTo>
                    <a:pt x="198" y="2376"/>
                  </a:lnTo>
                  <a:lnTo>
                    <a:pt x="230" y="2475"/>
                  </a:lnTo>
                  <a:cubicBezTo>
                    <a:pt x="230" y="2507"/>
                    <a:pt x="242" y="2529"/>
                    <a:pt x="252" y="2563"/>
                  </a:cubicBezTo>
                  <a:lnTo>
                    <a:pt x="285" y="2661"/>
                  </a:lnTo>
                  <a:lnTo>
                    <a:pt x="296" y="2705"/>
                  </a:lnTo>
                  <a:lnTo>
                    <a:pt x="318" y="2748"/>
                  </a:lnTo>
                  <a:lnTo>
                    <a:pt x="307" y="2705"/>
                  </a:lnTo>
                  <a:lnTo>
                    <a:pt x="296" y="2650"/>
                  </a:lnTo>
                  <a:lnTo>
                    <a:pt x="264" y="2563"/>
                  </a:lnTo>
                  <a:lnTo>
                    <a:pt x="230" y="2464"/>
                  </a:lnTo>
                  <a:lnTo>
                    <a:pt x="208" y="2376"/>
                  </a:lnTo>
                  <a:lnTo>
                    <a:pt x="186" y="2300"/>
                  </a:lnTo>
                  <a:cubicBezTo>
                    <a:pt x="186" y="2289"/>
                    <a:pt x="176" y="2289"/>
                    <a:pt x="176" y="2289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1"/>
            <p:cNvSpPr/>
            <p:nvPr/>
          </p:nvSpPr>
          <p:spPr>
            <a:xfrm>
              <a:off x="6540357" y="2466911"/>
              <a:ext cx="3457" cy="980"/>
            </a:xfrm>
            <a:custGeom>
              <a:avLst/>
              <a:gdLst/>
              <a:ahLst/>
              <a:cxnLst/>
              <a:rect l="l" t="t" r="r" b="b"/>
              <a:pathLst>
                <a:path w="120" h="34" extrusionOk="0">
                  <a:moveTo>
                    <a:pt x="0" y="1"/>
                  </a:moveTo>
                  <a:cubicBezTo>
                    <a:pt x="33" y="12"/>
                    <a:pt x="76" y="23"/>
                    <a:pt x="108" y="34"/>
                  </a:cubicBezTo>
                  <a:lnTo>
                    <a:pt x="120" y="34"/>
                  </a:lnTo>
                  <a:cubicBezTo>
                    <a:pt x="76" y="23"/>
                    <a:pt x="33" y="12"/>
                    <a:pt x="0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1"/>
            <p:cNvSpPr/>
            <p:nvPr/>
          </p:nvSpPr>
          <p:spPr>
            <a:xfrm>
              <a:off x="6637475" y="2625251"/>
              <a:ext cx="3803" cy="18035"/>
            </a:xfrm>
            <a:custGeom>
              <a:avLst/>
              <a:gdLst/>
              <a:ahLst/>
              <a:cxnLst/>
              <a:rect l="l" t="t" r="r" b="b"/>
              <a:pathLst>
                <a:path w="132" h="626" extrusionOk="0">
                  <a:moveTo>
                    <a:pt x="22" y="1"/>
                  </a:moveTo>
                  <a:cubicBezTo>
                    <a:pt x="0" y="122"/>
                    <a:pt x="11" y="231"/>
                    <a:pt x="33" y="341"/>
                  </a:cubicBezTo>
                  <a:cubicBezTo>
                    <a:pt x="11" y="231"/>
                    <a:pt x="11" y="122"/>
                    <a:pt x="22" y="12"/>
                  </a:cubicBezTo>
                  <a:lnTo>
                    <a:pt x="22" y="1"/>
                  </a:lnTo>
                  <a:close/>
                  <a:moveTo>
                    <a:pt x="33" y="341"/>
                  </a:moveTo>
                  <a:cubicBezTo>
                    <a:pt x="55" y="439"/>
                    <a:pt x="88" y="538"/>
                    <a:pt x="131" y="625"/>
                  </a:cubicBezTo>
                  <a:lnTo>
                    <a:pt x="131" y="603"/>
                  </a:lnTo>
                  <a:cubicBezTo>
                    <a:pt x="88" y="526"/>
                    <a:pt x="55" y="439"/>
                    <a:pt x="33" y="34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1"/>
            <p:cNvSpPr/>
            <p:nvPr/>
          </p:nvSpPr>
          <p:spPr>
            <a:xfrm>
              <a:off x="6638080" y="2623724"/>
              <a:ext cx="22760" cy="38144"/>
            </a:xfrm>
            <a:custGeom>
              <a:avLst/>
              <a:gdLst/>
              <a:ahLst/>
              <a:cxnLst/>
              <a:rect l="l" t="t" r="r" b="b"/>
              <a:pathLst>
                <a:path w="790" h="1324" extrusionOk="0">
                  <a:moveTo>
                    <a:pt x="22" y="0"/>
                  </a:moveTo>
                  <a:lnTo>
                    <a:pt x="22" y="0"/>
                  </a:lnTo>
                  <a:cubicBezTo>
                    <a:pt x="12" y="22"/>
                    <a:pt x="12" y="43"/>
                    <a:pt x="1" y="54"/>
                  </a:cubicBezTo>
                  <a:lnTo>
                    <a:pt x="1" y="65"/>
                  </a:lnTo>
                  <a:cubicBezTo>
                    <a:pt x="12" y="44"/>
                    <a:pt x="12" y="22"/>
                    <a:pt x="22" y="0"/>
                  </a:cubicBezTo>
                  <a:close/>
                  <a:moveTo>
                    <a:pt x="110" y="656"/>
                  </a:moveTo>
                  <a:lnTo>
                    <a:pt x="110" y="678"/>
                  </a:lnTo>
                  <a:cubicBezTo>
                    <a:pt x="132" y="711"/>
                    <a:pt x="154" y="744"/>
                    <a:pt x="166" y="766"/>
                  </a:cubicBezTo>
                  <a:cubicBezTo>
                    <a:pt x="242" y="886"/>
                    <a:pt x="341" y="985"/>
                    <a:pt x="439" y="1072"/>
                  </a:cubicBezTo>
                  <a:cubicBezTo>
                    <a:pt x="530" y="1153"/>
                    <a:pt x="629" y="1223"/>
                    <a:pt x="738" y="1285"/>
                  </a:cubicBezTo>
                  <a:lnTo>
                    <a:pt x="738" y="1285"/>
                  </a:lnTo>
                  <a:cubicBezTo>
                    <a:pt x="642" y="1211"/>
                    <a:pt x="535" y="1146"/>
                    <a:pt x="439" y="1061"/>
                  </a:cubicBezTo>
                  <a:cubicBezTo>
                    <a:pt x="341" y="973"/>
                    <a:pt x="253" y="875"/>
                    <a:pt x="176" y="766"/>
                  </a:cubicBezTo>
                  <a:cubicBezTo>
                    <a:pt x="154" y="733"/>
                    <a:pt x="132" y="700"/>
                    <a:pt x="110" y="656"/>
                  </a:cubicBezTo>
                  <a:close/>
                  <a:moveTo>
                    <a:pt x="738" y="1285"/>
                  </a:moveTo>
                  <a:lnTo>
                    <a:pt x="738" y="1285"/>
                  </a:lnTo>
                  <a:cubicBezTo>
                    <a:pt x="740" y="1287"/>
                    <a:pt x="743" y="1289"/>
                    <a:pt x="745" y="1291"/>
                  </a:cubicBezTo>
                  <a:cubicBezTo>
                    <a:pt x="754" y="1296"/>
                    <a:pt x="762" y="1300"/>
                    <a:pt x="768" y="1305"/>
                  </a:cubicBezTo>
                  <a:lnTo>
                    <a:pt x="768" y="1305"/>
                  </a:lnTo>
                  <a:cubicBezTo>
                    <a:pt x="767" y="1304"/>
                    <a:pt x="767" y="1303"/>
                    <a:pt x="767" y="1302"/>
                  </a:cubicBezTo>
                  <a:cubicBezTo>
                    <a:pt x="757" y="1296"/>
                    <a:pt x="748" y="1291"/>
                    <a:pt x="738" y="1285"/>
                  </a:cubicBezTo>
                  <a:close/>
                  <a:moveTo>
                    <a:pt x="768" y="1305"/>
                  </a:moveTo>
                  <a:cubicBezTo>
                    <a:pt x="769" y="1313"/>
                    <a:pt x="780" y="1314"/>
                    <a:pt x="789" y="1324"/>
                  </a:cubicBezTo>
                  <a:cubicBezTo>
                    <a:pt x="783" y="1318"/>
                    <a:pt x="776" y="1311"/>
                    <a:pt x="768" y="130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1"/>
            <p:cNvSpPr/>
            <p:nvPr/>
          </p:nvSpPr>
          <p:spPr>
            <a:xfrm>
              <a:off x="6908116" y="2556193"/>
              <a:ext cx="4120" cy="15154"/>
            </a:xfrm>
            <a:custGeom>
              <a:avLst/>
              <a:gdLst/>
              <a:ahLst/>
              <a:cxnLst/>
              <a:rect l="l" t="t" r="r" b="b"/>
              <a:pathLst>
                <a:path w="143" h="526" extrusionOk="0">
                  <a:moveTo>
                    <a:pt x="143" y="0"/>
                  </a:moveTo>
                  <a:lnTo>
                    <a:pt x="143" y="0"/>
                  </a:lnTo>
                  <a:cubicBezTo>
                    <a:pt x="109" y="176"/>
                    <a:pt x="66" y="339"/>
                    <a:pt x="0" y="504"/>
                  </a:cubicBezTo>
                  <a:lnTo>
                    <a:pt x="0" y="526"/>
                  </a:lnTo>
                  <a:cubicBezTo>
                    <a:pt x="66" y="351"/>
                    <a:pt x="109" y="186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1"/>
            <p:cNvSpPr/>
            <p:nvPr/>
          </p:nvSpPr>
          <p:spPr>
            <a:xfrm>
              <a:off x="6752110" y="2642940"/>
              <a:ext cx="28925" cy="1613"/>
            </a:xfrm>
            <a:custGeom>
              <a:avLst/>
              <a:gdLst/>
              <a:ahLst/>
              <a:cxnLst/>
              <a:rect l="l" t="t" r="r" b="b"/>
              <a:pathLst>
                <a:path w="1004" h="56" extrusionOk="0">
                  <a:moveTo>
                    <a:pt x="1" y="0"/>
                  </a:moveTo>
                  <a:cubicBezTo>
                    <a:pt x="284" y="33"/>
                    <a:pt x="577" y="44"/>
                    <a:pt x="860" y="55"/>
                  </a:cubicBezTo>
                  <a:lnTo>
                    <a:pt x="981" y="55"/>
                  </a:lnTo>
                  <a:cubicBezTo>
                    <a:pt x="981" y="44"/>
                    <a:pt x="992" y="44"/>
                    <a:pt x="1003" y="44"/>
                  </a:cubicBezTo>
                  <a:lnTo>
                    <a:pt x="860" y="44"/>
                  </a:lnTo>
                  <a:cubicBezTo>
                    <a:pt x="577" y="44"/>
                    <a:pt x="284" y="33"/>
                    <a:pt x="1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1"/>
            <p:cNvSpPr/>
            <p:nvPr/>
          </p:nvSpPr>
          <p:spPr>
            <a:xfrm>
              <a:off x="6908116" y="2570713"/>
              <a:ext cx="0" cy="634"/>
            </a:xfrm>
            <a:custGeom>
              <a:avLst/>
              <a:gdLst/>
              <a:ahLst/>
              <a:cxnLst/>
              <a:rect l="l" t="t" r="r" b="b"/>
              <a:pathLst>
                <a:path h="22" extrusionOk="0">
                  <a:moveTo>
                    <a:pt x="0" y="0"/>
                  </a:moveTo>
                  <a:lnTo>
                    <a:pt x="0" y="11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1"/>
            <p:cNvSpPr/>
            <p:nvPr/>
          </p:nvSpPr>
          <p:spPr>
            <a:xfrm>
              <a:off x="6912524" y="2617386"/>
              <a:ext cx="5704" cy="34082"/>
            </a:xfrm>
            <a:custGeom>
              <a:avLst/>
              <a:gdLst/>
              <a:ahLst/>
              <a:cxnLst/>
              <a:rect l="l" t="t" r="r" b="b"/>
              <a:pathLst>
                <a:path w="198" h="1183" extrusionOk="0">
                  <a:moveTo>
                    <a:pt x="197" y="0"/>
                  </a:moveTo>
                  <a:lnTo>
                    <a:pt x="197" y="0"/>
                  </a:lnTo>
                  <a:cubicBezTo>
                    <a:pt x="187" y="120"/>
                    <a:pt x="187" y="241"/>
                    <a:pt x="175" y="373"/>
                  </a:cubicBezTo>
                  <a:cubicBezTo>
                    <a:pt x="187" y="241"/>
                    <a:pt x="197" y="120"/>
                    <a:pt x="197" y="0"/>
                  </a:cubicBezTo>
                  <a:close/>
                  <a:moveTo>
                    <a:pt x="175" y="373"/>
                  </a:moveTo>
                  <a:cubicBezTo>
                    <a:pt x="165" y="493"/>
                    <a:pt x="143" y="614"/>
                    <a:pt x="121" y="745"/>
                  </a:cubicBezTo>
                  <a:cubicBezTo>
                    <a:pt x="154" y="614"/>
                    <a:pt x="165" y="493"/>
                    <a:pt x="175" y="373"/>
                  </a:cubicBezTo>
                  <a:close/>
                  <a:moveTo>
                    <a:pt x="121" y="745"/>
                  </a:moveTo>
                  <a:lnTo>
                    <a:pt x="121" y="745"/>
                  </a:lnTo>
                  <a:cubicBezTo>
                    <a:pt x="88" y="865"/>
                    <a:pt x="55" y="986"/>
                    <a:pt x="22" y="1095"/>
                  </a:cubicBezTo>
                  <a:cubicBezTo>
                    <a:pt x="12" y="1106"/>
                    <a:pt x="12" y="1117"/>
                    <a:pt x="12" y="1128"/>
                  </a:cubicBezTo>
                  <a:cubicBezTo>
                    <a:pt x="0" y="1139"/>
                    <a:pt x="0" y="1161"/>
                    <a:pt x="0" y="1183"/>
                  </a:cubicBezTo>
                  <a:cubicBezTo>
                    <a:pt x="12" y="1161"/>
                    <a:pt x="22" y="1128"/>
                    <a:pt x="22" y="1106"/>
                  </a:cubicBezTo>
                  <a:cubicBezTo>
                    <a:pt x="66" y="986"/>
                    <a:pt x="99" y="865"/>
                    <a:pt x="121" y="7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1"/>
            <p:cNvSpPr/>
            <p:nvPr/>
          </p:nvSpPr>
          <p:spPr>
            <a:xfrm>
              <a:off x="6805610" y="2729341"/>
              <a:ext cx="5704" cy="2247"/>
            </a:xfrm>
            <a:custGeom>
              <a:avLst/>
              <a:gdLst/>
              <a:ahLst/>
              <a:cxnLst/>
              <a:rect l="l" t="t" r="r" b="b"/>
              <a:pathLst>
                <a:path w="198" h="78" extrusionOk="0">
                  <a:moveTo>
                    <a:pt x="197" y="1"/>
                  </a:moveTo>
                  <a:lnTo>
                    <a:pt x="197" y="1"/>
                  </a:lnTo>
                  <a:cubicBezTo>
                    <a:pt x="132" y="23"/>
                    <a:pt x="66" y="56"/>
                    <a:pt x="0" y="78"/>
                  </a:cubicBezTo>
                  <a:cubicBezTo>
                    <a:pt x="66" y="56"/>
                    <a:pt x="132" y="34"/>
                    <a:pt x="197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1"/>
            <p:cNvSpPr/>
            <p:nvPr/>
          </p:nvSpPr>
          <p:spPr>
            <a:xfrm>
              <a:off x="6912207" y="2649855"/>
              <a:ext cx="663" cy="1930"/>
            </a:xfrm>
            <a:custGeom>
              <a:avLst/>
              <a:gdLst/>
              <a:ahLst/>
              <a:cxnLst/>
              <a:rect l="l" t="t" r="r" b="b"/>
              <a:pathLst>
                <a:path w="23" h="67" extrusionOk="0">
                  <a:moveTo>
                    <a:pt x="23" y="1"/>
                  </a:moveTo>
                  <a:lnTo>
                    <a:pt x="11" y="12"/>
                  </a:lnTo>
                  <a:cubicBezTo>
                    <a:pt x="11" y="34"/>
                    <a:pt x="11" y="56"/>
                    <a:pt x="1" y="66"/>
                  </a:cubicBezTo>
                  <a:lnTo>
                    <a:pt x="11" y="56"/>
                  </a:lnTo>
                  <a:cubicBezTo>
                    <a:pt x="11" y="34"/>
                    <a:pt x="11" y="12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1"/>
            <p:cNvSpPr/>
            <p:nvPr/>
          </p:nvSpPr>
          <p:spPr>
            <a:xfrm>
              <a:off x="6627363" y="2667861"/>
              <a:ext cx="1296" cy="1296"/>
            </a:xfrm>
            <a:custGeom>
              <a:avLst/>
              <a:gdLst/>
              <a:ahLst/>
              <a:cxnLst/>
              <a:rect l="l" t="t" r="r" b="b"/>
              <a:pathLst>
                <a:path w="45" h="45" extrusionOk="0">
                  <a:moveTo>
                    <a:pt x="1" y="0"/>
                  </a:moveTo>
                  <a:lnTo>
                    <a:pt x="45" y="44"/>
                  </a:lnTo>
                  <a:lnTo>
                    <a:pt x="45" y="44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1"/>
            <p:cNvSpPr/>
            <p:nvPr/>
          </p:nvSpPr>
          <p:spPr>
            <a:xfrm>
              <a:off x="6628631" y="2669128"/>
              <a:ext cx="36618" cy="46384"/>
            </a:xfrm>
            <a:custGeom>
              <a:avLst/>
              <a:gdLst/>
              <a:ahLst/>
              <a:cxnLst/>
              <a:rect l="l" t="t" r="r" b="b"/>
              <a:pathLst>
                <a:path w="1271" h="1610" extrusionOk="0">
                  <a:moveTo>
                    <a:pt x="1" y="0"/>
                  </a:moveTo>
                  <a:lnTo>
                    <a:pt x="307" y="405"/>
                  </a:lnTo>
                  <a:lnTo>
                    <a:pt x="647" y="843"/>
                  </a:lnTo>
                  <a:lnTo>
                    <a:pt x="997" y="1292"/>
                  </a:lnTo>
                  <a:cubicBezTo>
                    <a:pt x="1073" y="1380"/>
                    <a:pt x="1151" y="1478"/>
                    <a:pt x="1227" y="1577"/>
                  </a:cubicBezTo>
                  <a:cubicBezTo>
                    <a:pt x="1238" y="1587"/>
                    <a:pt x="1260" y="1599"/>
                    <a:pt x="1271" y="1609"/>
                  </a:cubicBezTo>
                  <a:lnTo>
                    <a:pt x="1008" y="1281"/>
                  </a:lnTo>
                  <a:lnTo>
                    <a:pt x="657" y="832"/>
                  </a:lnTo>
                  <a:lnTo>
                    <a:pt x="307" y="3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1"/>
            <p:cNvSpPr/>
            <p:nvPr/>
          </p:nvSpPr>
          <p:spPr>
            <a:xfrm>
              <a:off x="6617913" y="2748270"/>
              <a:ext cx="29" cy="2564"/>
            </a:xfrm>
            <a:custGeom>
              <a:avLst/>
              <a:gdLst/>
              <a:ahLst/>
              <a:cxnLst/>
              <a:rect l="l" t="t" r="r" b="b"/>
              <a:pathLst>
                <a:path w="1" h="89" extrusionOk="0">
                  <a:moveTo>
                    <a:pt x="0" y="1"/>
                  </a:moveTo>
                  <a:lnTo>
                    <a:pt x="0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1"/>
            <p:cNvSpPr/>
            <p:nvPr/>
          </p:nvSpPr>
          <p:spPr>
            <a:xfrm>
              <a:off x="6617913" y="2750805"/>
              <a:ext cx="32815" cy="51138"/>
            </a:xfrm>
            <a:custGeom>
              <a:avLst/>
              <a:gdLst/>
              <a:ahLst/>
              <a:cxnLst/>
              <a:rect l="l" t="t" r="r" b="b"/>
              <a:pathLst>
                <a:path w="1139" h="177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65"/>
                    <a:pt x="34" y="318"/>
                    <a:pt x="88" y="472"/>
                  </a:cubicBezTo>
                  <a:cubicBezTo>
                    <a:pt x="44" y="318"/>
                    <a:pt x="12" y="165"/>
                    <a:pt x="0" y="0"/>
                  </a:cubicBezTo>
                  <a:close/>
                  <a:moveTo>
                    <a:pt x="88" y="472"/>
                  </a:moveTo>
                  <a:cubicBezTo>
                    <a:pt x="88" y="482"/>
                    <a:pt x="99" y="493"/>
                    <a:pt x="99" y="504"/>
                  </a:cubicBezTo>
                  <a:lnTo>
                    <a:pt x="110" y="537"/>
                  </a:lnTo>
                  <a:lnTo>
                    <a:pt x="143" y="603"/>
                  </a:lnTo>
                  <a:lnTo>
                    <a:pt x="175" y="657"/>
                  </a:lnTo>
                  <a:lnTo>
                    <a:pt x="143" y="592"/>
                  </a:lnTo>
                  <a:cubicBezTo>
                    <a:pt x="132" y="581"/>
                    <a:pt x="132" y="559"/>
                    <a:pt x="121" y="537"/>
                  </a:cubicBezTo>
                  <a:lnTo>
                    <a:pt x="110" y="504"/>
                  </a:lnTo>
                  <a:cubicBezTo>
                    <a:pt x="99" y="493"/>
                    <a:pt x="99" y="482"/>
                    <a:pt x="88" y="472"/>
                  </a:cubicBezTo>
                  <a:close/>
                  <a:moveTo>
                    <a:pt x="187" y="691"/>
                  </a:moveTo>
                  <a:lnTo>
                    <a:pt x="197" y="723"/>
                  </a:lnTo>
                  <a:lnTo>
                    <a:pt x="231" y="789"/>
                  </a:lnTo>
                  <a:cubicBezTo>
                    <a:pt x="241" y="811"/>
                    <a:pt x="263" y="832"/>
                    <a:pt x="274" y="844"/>
                  </a:cubicBezTo>
                  <a:cubicBezTo>
                    <a:pt x="263" y="822"/>
                    <a:pt x="253" y="800"/>
                    <a:pt x="241" y="789"/>
                  </a:cubicBezTo>
                  <a:lnTo>
                    <a:pt x="209" y="723"/>
                  </a:lnTo>
                  <a:lnTo>
                    <a:pt x="187" y="691"/>
                  </a:lnTo>
                  <a:close/>
                  <a:moveTo>
                    <a:pt x="274" y="844"/>
                  </a:moveTo>
                  <a:cubicBezTo>
                    <a:pt x="276" y="848"/>
                    <a:pt x="279" y="852"/>
                    <a:pt x="281" y="857"/>
                  </a:cubicBezTo>
                  <a:lnTo>
                    <a:pt x="281" y="857"/>
                  </a:lnTo>
                  <a:lnTo>
                    <a:pt x="274" y="844"/>
                  </a:lnTo>
                  <a:close/>
                  <a:moveTo>
                    <a:pt x="281" y="857"/>
                  </a:moveTo>
                  <a:lnTo>
                    <a:pt x="307" y="910"/>
                  </a:lnTo>
                  <a:lnTo>
                    <a:pt x="351" y="964"/>
                  </a:lnTo>
                  <a:lnTo>
                    <a:pt x="318" y="910"/>
                  </a:lnTo>
                  <a:cubicBezTo>
                    <a:pt x="301" y="892"/>
                    <a:pt x="290" y="874"/>
                    <a:pt x="281" y="857"/>
                  </a:cubicBezTo>
                  <a:close/>
                  <a:moveTo>
                    <a:pt x="351" y="964"/>
                  </a:moveTo>
                  <a:lnTo>
                    <a:pt x="362" y="997"/>
                  </a:lnTo>
                  <a:lnTo>
                    <a:pt x="384" y="1019"/>
                  </a:lnTo>
                  <a:lnTo>
                    <a:pt x="428" y="1085"/>
                  </a:lnTo>
                  <a:cubicBezTo>
                    <a:pt x="460" y="1117"/>
                    <a:pt x="482" y="1150"/>
                    <a:pt x="515" y="1194"/>
                  </a:cubicBezTo>
                  <a:cubicBezTo>
                    <a:pt x="581" y="1260"/>
                    <a:pt x="635" y="1326"/>
                    <a:pt x="701" y="1402"/>
                  </a:cubicBezTo>
                  <a:lnTo>
                    <a:pt x="756" y="1446"/>
                  </a:lnTo>
                  <a:lnTo>
                    <a:pt x="712" y="1391"/>
                  </a:lnTo>
                  <a:cubicBezTo>
                    <a:pt x="647" y="1326"/>
                    <a:pt x="581" y="1260"/>
                    <a:pt x="526" y="1183"/>
                  </a:cubicBezTo>
                  <a:cubicBezTo>
                    <a:pt x="493" y="1150"/>
                    <a:pt x="460" y="1117"/>
                    <a:pt x="438" y="1073"/>
                  </a:cubicBezTo>
                  <a:lnTo>
                    <a:pt x="394" y="1019"/>
                  </a:lnTo>
                  <a:cubicBezTo>
                    <a:pt x="384" y="1008"/>
                    <a:pt x="384" y="997"/>
                    <a:pt x="373" y="986"/>
                  </a:cubicBezTo>
                  <a:lnTo>
                    <a:pt x="351" y="964"/>
                  </a:lnTo>
                  <a:close/>
                  <a:moveTo>
                    <a:pt x="756" y="1446"/>
                  </a:moveTo>
                  <a:lnTo>
                    <a:pt x="810" y="1501"/>
                  </a:lnTo>
                  <a:cubicBezTo>
                    <a:pt x="844" y="1533"/>
                    <a:pt x="876" y="1555"/>
                    <a:pt x="909" y="1588"/>
                  </a:cubicBezTo>
                  <a:cubicBezTo>
                    <a:pt x="942" y="1621"/>
                    <a:pt x="975" y="1654"/>
                    <a:pt x="1019" y="1686"/>
                  </a:cubicBezTo>
                  <a:lnTo>
                    <a:pt x="1095" y="1752"/>
                  </a:lnTo>
                  <a:cubicBezTo>
                    <a:pt x="1107" y="1752"/>
                    <a:pt x="1117" y="1764"/>
                    <a:pt x="1139" y="1774"/>
                  </a:cubicBezTo>
                  <a:lnTo>
                    <a:pt x="1128" y="1764"/>
                  </a:lnTo>
                  <a:lnTo>
                    <a:pt x="1019" y="1676"/>
                  </a:lnTo>
                  <a:cubicBezTo>
                    <a:pt x="986" y="1643"/>
                    <a:pt x="953" y="1610"/>
                    <a:pt x="920" y="1588"/>
                  </a:cubicBezTo>
                  <a:cubicBezTo>
                    <a:pt x="876" y="1555"/>
                    <a:pt x="844" y="1523"/>
                    <a:pt x="810" y="1489"/>
                  </a:cubicBezTo>
                  <a:lnTo>
                    <a:pt x="756" y="1446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1"/>
            <p:cNvSpPr/>
            <p:nvPr/>
          </p:nvSpPr>
          <p:spPr>
            <a:xfrm>
              <a:off x="6946578" y="2718624"/>
              <a:ext cx="663" cy="2881"/>
            </a:xfrm>
            <a:custGeom>
              <a:avLst/>
              <a:gdLst/>
              <a:ahLst/>
              <a:cxnLst/>
              <a:rect l="l" t="t" r="r" b="b"/>
              <a:pathLst>
                <a:path w="23" h="100" extrusionOk="0">
                  <a:moveTo>
                    <a:pt x="23" y="1"/>
                  </a:moveTo>
                  <a:cubicBezTo>
                    <a:pt x="12" y="34"/>
                    <a:pt x="12" y="66"/>
                    <a:pt x="1" y="100"/>
                  </a:cubicBezTo>
                  <a:lnTo>
                    <a:pt x="1" y="100"/>
                  </a:lnTo>
                  <a:cubicBezTo>
                    <a:pt x="12" y="66"/>
                    <a:pt x="12" y="34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1"/>
            <p:cNvSpPr/>
            <p:nvPr/>
          </p:nvSpPr>
          <p:spPr>
            <a:xfrm>
              <a:off x="6946578" y="2721476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"/>
                  </a:moveTo>
                  <a:lnTo>
                    <a:pt x="1" y="11"/>
                  </a:lnTo>
                  <a:lnTo>
                    <a:pt x="1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1"/>
            <p:cNvSpPr/>
            <p:nvPr/>
          </p:nvSpPr>
          <p:spPr>
            <a:xfrm>
              <a:off x="6613476" y="2837869"/>
              <a:ext cx="21175" cy="3803"/>
            </a:xfrm>
            <a:custGeom>
              <a:avLst/>
              <a:gdLst/>
              <a:ahLst/>
              <a:cxnLst/>
              <a:rect l="l" t="t" r="r" b="b"/>
              <a:pathLst>
                <a:path w="735" h="132" extrusionOk="0">
                  <a:moveTo>
                    <a:pt x="724" y="0"/>
                  </a:moveTo>
                  <a:cubicBezTo>
                    <a:pt x="483" y="12"/>
                    <a:pt x="231" y="55"/>
                    <a:pt x="1" y="132"/>
                  </a:cubicBezTo>
                  <a:cubicBezTo>
                    <a:pt x="231" y="55"/>
                    <a:pt x="483" y="12"/>
                    <a:pt x="735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1"/>
            <p:cNvSpPr/>
            <p:nvPr/>
          </p:nvSpPr>
          <p:spPr>
            <a:xfrm>
              <a:off x="6641883" y="2726201"/>
              <a:ext cx="29991" cy="22731"/>
            </a:xfrm>
            <a:custGeom>
              <a:avLst/>
              <a:gdLst/>
              <a:ahLst/>
              <a:cxnLst/>
              <a:rect l="l" t="t" r="r" b="b"/>
              <a:pathLst>
                <a:path w="1041" h="789" extrusionOk="0">
                  <a:moveTo>
                    <a:pt x="1" y="1"/>
                  </a:moveTo>
                  <a:cubicBezTo>
                    <a:pt x="231" y="242"/>
                    <a:pt x="494" y="460"/>
                    <a:pt x="778" y="635"/>
                  </a:cubicBezTo>
                  <a:cubicBezTo>
                    <a:pt x="494" y="450"/>
                    <a:pt x="231" y="242"/>
                    <a:pt x="1" y="1"/>
                  </a:cubicBezTo>
                  <a:close/>
                  <a:moveTo>
                    <a:pt x="778" y="635"/>
                  </a:moveTo>
                  <a:cubicBezTo>
                    <a:pt x="844" y="691"/>
                    <a:pt x="920" y="734"/>
                    <a:pt x="997" y="778"/>
                  </a:cubicBezTo>
                  <a:cubicBezTo>
                    <a:pt x="1019" y="778"/>
                    <a:pt x="1030" y="789"/>
                    <a:pt x="1041" y="789"/>
                  </a:cubicBezTo>
                  <a:cubicBezTo>
                    <a:pt x="953" y="745"/>
                    <a:pt x="866" y="691"/>
                    <a:pt x="778" y="63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1"/>
            <p:cNvSpPr/>
            <p:nvPr/>
          </p:nvSpPr>
          <p:spPr>
            <a:xfrm>
              <a:off x="6623589" y="2465989"/>
              <a:ext cx="39758" cy="45433"/>
            </a:xfrm>
            <a:custGeom>
              <a:avLst/>
              <a:gdLst/>
              <a:ahLst/>
              <a:cxnLst/>
              <a:rect l="l" t="t" r="r" b="b"/>
              <a:pathLst>
                <a:path w="1380" h="1577" extrusionOk="0">
                  <a:moveTo>
                    <a:pt x="1" y="1"/>
                  </a:moveTo>
                  <a:cubicBezTo>
                    <a:pt x="165" y="318"/>
                    <a:pt x="373" y="613"/>
                    <a:pt x="613" y="876"/>
                  </a:cubicBezTo>
                  <a:cubicBezTo>
                    <a:pt x="384" y="613"/>
                    <a:pt x="165" y="318"/>
                    <a:pt x="1" y="1"/>
                  </a:cubicBezTo>
                  <a:close/>
                  <a:moveTo>
                    <a:pt x="613" y="876"/>
                  </a:moveTo>
                  <a:lnTo>
                    <a:pt x="657" y="930"/>
                  </a:lnTo>
                  <a:lnTo>
                    <a:pt x="679" y="952"/>
                  </a:lnTo>
                  <a:lnTo>
                    <a:pt x="701" y="985"/>
                  </a:lnTo>
                  <a:lnTo>
                    <a:pt x="800" y="1073"/>
                  </a:lnTo>
                  <a:lnTo>
                    <a:pt x="712" y="974"/>
                  </a:lnTo>
                  <a:lnTo>
                    <a:pt x="691" y="952"/>
                  </a:lnTo>
                  <a:lnTo>
                    <a:pt x="669" y="930"/>
                  </a:lnTo>
                  <a:lnTo>
                    <a:pt x="613" y="876"/>
                  </a:lnTo>
                  <a:close/>
                  <a:moveTo>
                    <a:pt x="800" y="1073"/>
                  </a:moveTo>
                  <a:lnTo>
                    <a:pt x="844" y="1127"/>
                  </a:lnTo>
                  <a:lnTo>
                    <a:pt x="898" y="1171"/>
                  </a:lnTo>
                  <a:lnTo>
                    <a:pt x="997" y="1259"/>
                  </a:lnTo>
                  <a:lnTo>
                    <a:pt x="898" y="1161"/>
                  </a:lnTo>
                  <a:lnTo>
                    <a:pt x="854" y="1117"/>
                  </a:lnTo>
                  <a:lnTo>
                    <a:pt x="800" y="1073"/>
                  </a:lnTo>
                  <a:close/>
                  <a:moveTo>
                    <a:pt x="1019" y="1281"/>
                  </a:moveTo>
                  <a:cubicBezTo>
                    <a:pt x="1030" y="1292"/>
                    <a:pt x="1030" y="1303"/>
                    <a:pt x="1041" y="1303"/>
                  </a:cubicBezTo>
                  <a:lnTo>
                    <a:pt x="1095" y="1346"/>
                  </a:lnTo>
                  <a:lnTo>
                    <a:pt x="1051" y="1303"/>
                  </a:lnTo>
                  <a:cubicBezTo>
                    <a:pt x="1041" y="1292"/>
                    <a:pt x="1030" y="1281"/>
                    <a:pt x="1019" y="1281"/>
                  </a:cubicBezTo>
                  <a:close/>
                  <a:moveTo>
                    <a:pt x="1095" y="1346"/>
                  </a:moveTo>
                  <a:lnTo>
                    <a:pt x="1194" y="1434"/>
                  </a:lnTo>
                  <a:lnTo>
                    <a:pt x="1304" y="1522"/>
                  </a:lnTo>
                  <a:lnTo>
                    <a:pt x="1358" y="1565"/>
                  </a:lnTo>
                  <a:cubicBezTo>
                    <a:pt x="1368" y="1565"/>
                    <a:pt x="1377" y="1574"/>
                    <a:pt x="1379" y="1576"/>
                  </a:cubicBezTo>
                  <a:lnTo>
                    <a:pt x="1379" y="1576"/>
                  </a:lnTo>
                  <a:lnTo>
                    <a:pt x="1347" y="1543"/>
                  </a:lnTo>
                  <a:lnTo>
                    <a:pt x="1314" y="1511"/>
                  </a:lnTo>
                  <a:lnTo>
                    <a:pt x="1205" y="1434"/>
                  </a:lnTo>
                  <a:lnTo>
                    <a:pt x="1095" y="1346"/>
                  </a:lnTo>
                  <a:close/>
                  <a:moveTo>
                    <a:pt x="1379" y="1576"/>
                  </a:moveTo>
                  <a:lnTo>
                    <a:pt x="1380" y="1577"/>
                  </a:lnTo>
                  <a:cubicBezTo>
                    <a:pt x="1380" y="1577"/>
                    <a:pt x="1380" y="1577"/>
                    <a:pt x="1379" y="1576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1"/>
            <p:cNvSpPr/>
            <p:nvPr/>
          </p:nvSpPr>
          <p:spPr>
            <a:xfrm>
              <a:off x="6752283" y="2348646"/>
              <a:ext cx="97810" cy="95908"/>
            </a:xfrm>
            <a:custGeom>
              <a:avLst/>
              <a:gdLst/>
              <a:ahLst/>
              <a:cxnLst/>
              <a:rect l="l" t="t" r="r" b="b"/>
              <a:pathLst>
                <a:path w="3395" h="3329" extrusionOk="0">
                  <a:moveTo>
                    <a:pt x="3394" y="1"/>
                  </a:moveTo>
                  <a:cubicBezTo>
                    <a:pt x="3394" y="263"/>
                    <a:pt x="3351" y="515"/>
                    <a:pt x="3274" y="755"/>
                  </a:cubicBezTo>
                  <a:cubicBezTo>
                    <a:pt x="3362" y="515"/>
                    <a:pt x="3394" y="263"/>
                    <a:pt x="3394" y="1"/>
                  </a:cubicBezTo>
                  <a:close/>
                  <a:moveTo>
                    <a:pt x="3274" y="755"/>
                  </a:moveTo>
                  <a:lnTo>
                    <a:pt x="3274" y="755"/>
                  </a:lnTo>
                  <a:cubicBezTo>
                    <a:pt x="3219" y="909"/>
                    <a:pt x="3165" y="1062"/>
                    <a:pt x="3088" y="1205"/>
                  </a:cubicBezTo>
                  <a:lnTo>
                    <a:pt x="3099" y="1205"/>
                  </a:lnTo>
                  <a:cubicBezTo>
                    <a:pt x="3175" y="1062"/>
                    <a:pt x="3231" y="909"/>
                    <a:pt x="3274" y="755"/>
                  </a:cubicBezTo>
                  <a:close/>
                  <a:moveTo>
                    <a:pt x="625" y="3142"/>
                  </a:moveTo>
                  <a:lnTo>
                    <a:pt x="625" y="3142"/>
                  </a:lnTo>
                  <a:cubicBezTo>
                    <a:pt x="612" y="3145"/>
                    <a:pt x="600" y="3149"/>
                    <a:pt x="587" y="3154"/>
                  </a:cubicBezTo>
                  <a:lnTo>
                    <a:pt x="587" y="3154"/>
                  </a:lnTo>
                  <a:cubicBezTo>
                    <a:pt x="600" y="3150"/>
                    <a:pt x="612" y="3146"/>
                    <a:pt x="625" y="3142"/>
                  </a:cubicBezTo>
                  <a:close/>
                  <a:moveTo>
                    <a:pt x="587" y="3154"/>
                  </a:moveTo>
                  <a:cubicBezTo>
                    <a:pt x="397" y="3214"/>
                    <a:pt x="207" y="3273"/>
                    <a:pt x="17" y="3324"/>
                  </a:cubicBezTo>
                  <a:lnTo>
                    <a:pt x="17" y="3324"/>
                  </a:lnTo>
                  <a:cubicBezTo>
                    <a:pt x="176" y="3282"/>
                    <a:pt x="334" y="3239"/>
                    <a:pt x="494" y="3186"/>
                  </a:cubicBezTo>
                  <a:cubicBezTo>
                    <a:pt x="525" y="3178"/>
                    <a:pt x="556" y="3165"/>
                    <a:pt x="587" y="3154"/>
                  </a:cubicBezTo>
                  <a:close/>
                  <a:moveTo>
                    <a:pt x="17" y="3324"/>
                  </a:moveTo>
                  <a:cubicBezTo>
                    <a:pt x="11" y="3326"/>
                    <a:pt x="6" y="3327"/>
                    <a:pt x="0" y="3329"/>
                  </a:cubicBezTo>
                  <a:cubicBezTo>
                    <a:pt x="6" y="3327"/>
                    <a:pt x="11" y="3326"/>
                    <a:pt x="17" y="3324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1"/>
            <p:cNvSpPr/>
            <p:nvPr/>
          </p:nvSpPr>
          <p:spPr>
            <a:xfrm>
              <a:off x="6467122" y="1867836"/>
              <a:ext cx="353009" cy="470381"/>
            </a:xfrm>
            <a:custGeom>
              <a:avLst/>
              <a:gdLst/>
              <a:ahLst/>
              <a:cxnLst/>
              <a:rect l="l" t="t" r="r" b="b"/>
              <a:pathLst>
                <a:path w="12253" h="16327" extrusionOk="0">
                  <a:moveTo>
                    <a:pt x="5915" y="0"/>
                  </a:moveTo>
                  <a:cubicBezTo>
                    <a:pt x="5340" y="0"/>
                    <a:pt x="4764" y="68"/>
                    <a:pt x="4205" y="179"/>
                  </a:cubicBezTo>
                  <a:cubicBezTo>
                    <a:pt x="3088" y="408"/>
                    <a:pt x="1939" y="846"/>
                    <a:pt x="1260" y="1766"/>
                  </a:cubicBezTo>
                  <a:cubicBezTo>
                    <a:pt x="1" y="3463"/>
                    <a:pt x="745" y="5904"/>
                    <a:pt x="1293" y="7711"/>
                  </a:cubicBezTo>
                  <a:cubicBezTo>
                    <a:pt x="1217" y="7547"/>
                    <a:pt x="1129" y="7383"/>
                    <a:pt x="986" y="7262"/>
                  </a:cubicBezTo>
                  <a:cubicBezTo>
                    <a:pt x="889" y="7180"/>
                    <a:pt x="756" y="7128"/>
                    <a:pt x="629" y="7128"/>
                  </a:cubicBezTo>
                  <a:cubicBezTo>
                    <a:pt x="571" y="7128"/>
                    <a:pt x="513" y="7139"/>
                    <a:pt x="461" y="7164"/>
                  </a:cubicBezTo>
                  <a:cubicBezTo>
                    <a:pt x="341" y="7230"/>
                    <a:pt x="264" y="7371"/>
                    <a:pt x="220" y="7503"/>
                  </a:cubicBezTo>
                  <a:cubicBezTo>
                    <a:pt x="45" y="7963"/>
                    <a:pt x="122" y="8488"/>
                    <a:pt x="329" y="8926"/>
                  </a:cubicBezTo>
                  <a:cubicBezTo>
                    <a:pt x="516" y="9320"/>
                    <a:pt x="801" y="9682"/>
                    <a:pt x="1139" y="9955"/>
                  </a:cubicBezTo>
                  <a:cubicBezTo>
                    <a:pt x="1309" y="10097"/>
                    <a:pt x="1835" y="10457"/>
                    <a:pt x="2146" y="10457"/>
                  </a:cubicBezTo>
                  <a:cubicBezTo>
                    <a:pt x="2197" y="10457"/>
                    <a:pt x="2242" y="10448"/>
                    <a:pt x="2278" y="10427"/>
                  </a:cubicBezTo>
                  <a:cubicBezTo>
                    <a:pt x="2385" y="10362"/>
                    <a:pt x="2440" y="10235"/>
                    <a:pt x="2412" y="10117"/>
                  </a:cubicBezTo>
                  <a:lnTo>
                    <a:pt x="2412" y="10117"/>
                  </a:lnTo>
                  <a:cubicBezTo>
                    <a:pt x="2505" y="10466"/>
                    <a:pt x="3003" y="10899"/>
                    <a:pt x="3264" y="11116"/>
                  </a:cubicBezTo>
                  <a:cubicBezTo>
                    <a:pt x="4286" y="12006"/>
                    <a:pt x="5595" y="12511"/>
                    <a:pt x="6942" y="12511"/>
                  </a:cubicBezTo>
                  <a:cubicBezTo>
                    <a:pt x="7153" y="12511"/>
                    <a:pt x="7365" y="12499"/>
                    <a:pt x="7577" y="12474"/>
                  </a:cubicBezTo>
                  <a:cubicBezTo>
                    <a:pt x="7731" y="12846"/>
                    <a:pt x="7851" y="13240"/>
                    <a:pt x="7950" y="13624"/>
                  </a:cubicBezTo>
                  <a:cubicBezTo>
                    <a:pt x="8015" y="13886"/>
                    <a:pt x="8224" y="14412"/>
                    <a:pt x="8092" y="14675"/>
                  </a:cubicBezTo>
                  <a:cubicBezTo>
                    <a:pt x="8070" y="14729"/>
                    <a:pt x="8027" y="14762"/>
                    <a:pt x="7971" y="14795"/>
                  </a:cubicBezTo>
                  <a:cubicBezTo>
                    <a:pt x="7654" y="15036"/>
                    <a:pt x="7336" y="15266"/>
                    <a:pt x="7019" y="15507"/>
                  </a:cubicBezTo>
                  <a:cubicBezTo>
                    <a:pt x="6997" y="15529"/>
                    <a:pt x="7731" y="16010"/>
                    <a:pt x="7808" y="16043"/>
                  </a:cubicBezTo>
                  <a:cubicBezTo>
                    <a:pt x="8125" y="16196"/>
                    <a:pt x="8465" y="16284"/>
                    <a:pt x="8815" y="16317"/>
                  </a:cubicBezTo>
                  <a:cubicBezTo>
                    <a:pt x="8892" y="16324"/>
                    <a:pt x="8968" y="16327"/>
                    <a:pt x="9041" y="16327"/>
                  </a:cubicBezTo>
                  <a:cubicBezTo>
                    <a:pt x="9698" y="16327"/>
                    <a:pt x="10177" y="16060"/>
                    <a:pt x="10610" y="15517"/>
                  </a:cubicBezTo>
                  <a:cubicBezTo>
                    <a:pt x="10676" y="15441"/>
                    <a:pt x="11344" y="14215"/>
                    <a:pt x="11300" y="14203"/>
                  </a:cubicBezTo>
                  <a:cubicBezTo>
                    <a:pt x="10840" y="14116"/>
                    <a:pt x="10249" y="14138"/>
                    <a:pt x="9920" y="13765"/>
                  </a:cubicBezTo>
                  <a:cubicBezTo>
                    <a:pt x="9767" y="13590"/>
                    <a:pt x="9691" y="13371"/>
                    <a:pt x="9614" y="13152"/>
                  </a:cubicBezTo>
                  <a:cubicBezTo>
                    <a:pt x="9472" y="12736"/>
                    <a:pt x="9231" y="12320"/>
                    <a:pt x="9154" y="11882"/>
                  </a:cubicBezTo>
                  <a:cubicBezTo>
                    <a:pt x="10884" y="10755"/>
                    <a:pt x="11803" y="8510"/>
                    <a:pt x="11366" y="6485"/>
                  </a:cubicBezTo>
                  <a:lnTo>
                    <a:pt x="11366" y="6485"/>
                  </a:lnTo>
                  <a:cubicBezTo>
                    <a:pt x="11465" y="6585"/>
                    <a:pt x="11663" y="6745"/>
                    <a:pt x="11818" y="6745"/>
                  </a:cubicBezTo>
                  <a:cubicBezTo>
                    <a:pt x="11902" y="6745"/>
                    <a:pt x="11974" y="6699"/>
                    <a:pt x="12012" y="6573"/>
                  </a:cubicBezTo>
                  <a:cubicBezTo>
                    <a:pt x="12253" y="5828"/>
                    <a:pt x="12241" y="5040"/>
                    <a:pt x="12143" y="4284"/>
                  </a:cubicBezTo>
                  <a:cubicBezTo>
                    <a:pt x="12100" y="3901"/>
                    <a:pt x="11990" y="3474"/>
                    <a:pt x="11662" y="3255"/>
                  </a:cubicBezTo>
                  <a:cubicBezTo>
                    <a:pt x="11568" y="3187"/>
                    <a:pt x="11449" y="3145"/>
                    <a:pt x="11329" y="3145"/>
                  </a:cubicBezTo>
                  <a:cubicBezTo>
                    <a:pt x="11294" y="3145"/>
                    <a:pt x="11258" y="3149"/>
                    <a:pt x="11224" y="3157"/>
                  </a:cubicBezTo>
                  <a:cubicBezTo>
                    <a:pt x="10814" y="3253"/>
                    <a:pt x="10786" y="3934"/>
                    <a:pt x="10858" y="4259"/>
                  </a:cubicBezTo>
                  <a:lnTo>
                    <a:pt x="10858" y="4259"/>
                  </a:lnTo>
                  <a:cubicBezTo>
                    <a:pt x="10695" y="3551"/>
                    <a:pt x="10455" y="2834"/>
                    <a:pt x="10117" y="2193"/>
                  </a:cubicBezTo>
                  <a:cubicBezTo>
                    <a:pt x="9844" y="1678"/>
                    <a:pt x="9494" y="1164"/>
                    <a:pt x="9034" y="802"/>
                  </a:cubicBezTo>
                  <a:lnTo>
                    <a:pt x="8903" y="704"/>
                  </a:lnTo>
                  <a:cubicBezTo>
                    <a:pt x="8563" y="496"/>
                    <a:pt x="8092" y="386"/>
                    <a:pt x="7742" y="266"/>
                  </a:cubicBezTo>
                  <a:cubicBezTo>
                    <a:pt x="7151" y="79"/>
                    <a:pt x="6534" y="0"/>
                    <a:pt x="591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1"/>
            <p:cNvSpPr/>
            <p:nvPr/>
          </p:nvSpPr>
          <p:spPr>
            <a:xfrm>
              <a:off x="6679423" y="2054669"/>
              <a:ext cx="123048" cy="197464"/>
            </a:xfrm>
            <a:custGeom>
              <a:avLst/>
              <a:gdLst/>
              <a:ahLst/>
              <a:cxnLst/>
              <a:rect l="l" t="t" r="r" b="b"/>
              <a:pathLst>
                <a:path w="4271" h="6854" extrusionOk="0">
                  <a:moveTo>
                    <a:pt x="3997" y="0"/>
                  </a:moveTo>
                  <a:cubicBezTo>
                    <a:pt x="4008" y="22"/>
                    <a:pt x="4008" y="32"/>
                    <a:pt x="4018" y="54"/>
                  </a:cubicBezTo>
                  <a:cubicBezTo>
                    <a:pt x="4008" y="32"/>
                    <a:pt x="4008" y="22"/>
                    <a:pt x="4008" y="0"/>
                  </a:cubicBezTo>
                  <a:close/>
                  <a:moveTo>
                    <a:pt x="208" y="5989"/>
                  </a:moveTo>
                  <a:cubicBezTo>
                    <a:pt x="132" y="6000"/>
                    <a:pt x="66" y="6010"/>
                    <a:pt x="1" y="6010"/>
                  </a:cubicBezTo>
                  <a:lnTo>
                    <a:pt x="77" y="6010"/>
                  </a:lnTo>
                  <a:cubicBezTo>
                    <a:pt x="143" y="6010"/>
                    <a:pt x="186" y="6010"/>
                    <a:pt x="208" y="6000"/>
                  </a:cubicBezTo>
                  <a:lnTo>
                    <a:pt x="208" y="5989"/>
                  </a:lnTo>
                  <a:close/>
                  <a:moveTo>
                    <a:pt x="4084" y="514"/>
                  </a:moveTo>
                  <a:cubicBezTo>
                    <a:pt x="4271" y="2397"/>
                    <a:pt x="3373" y="4358"/>
                    <a:pt x="1785" y="5397"/>
                  </a:cubicBezTo>
                  <a:cubicBezTo>
                    <a:pt x="1862" y="5835"/>
                    <a:pt x="2103" y="6251"/>
                    <a:pt x="2245" y="6667"/>
                  </a:cubicBezTo>
                  <a:cubicBezTo>
                    <a:pt x="2267" y="6733"/>
                    <a:pt x="2289" y="6788"/>
                    <a:pt x="2310" y="6854"/>
                  </a:cubicBezTo>
                  <a:cubicBezTo>
                    <a:pt x="2300" y="6788"/>
                    <a:pt x="2289" y="6723"/>
                    <a:pt x="2267" y="6667"/>
                  </a:cubicBezTo>
                  <a:cubicBezTo>
                    <a:pt x="2113" y="6251"/>
                    <a:pt x="1872" y="5835"/>
                    <a:pt x="1807" y="5397"/>
                  </a:cubicBezTo>
                  <a:cubicBezTo>
                    <a:pt x="2814" y="4740"/>
                    <a:pt x="3548" y="3701"/>
                    <a:pt x="3887" y="2551"/>
                  </a:cubicBezTo>
                  <a:cubicBezTo>
                    <a:pt x="4062" y="1993"/>
                    <a:pt x="4139" y="1401"/>
                    <a:pt x="4117" y="821"/>
                  </a:cubicBezTo>
                  <a:cubicBezTo>
                    <a:pt x="4117" y="777"/>
                    <a:pt x="4106" y="667"/>
                    <a:pt x="4084" y="514"/>
                  </a:cubicBezTo>
                  <a:close/>
                </a:path>
              </a:pathLst>
            </a:custGeom>
            <a:solidFill>
              <a:srgbClr val="A58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1"/>
            <p:cNvSpPr/>
            <p:nvPr/>
          </p:nvSpPr>
          <p:spPr>
            <a:xfrm>
              <a:off x="6674381" y="2305402"/>
              <a:ext cx="7606" cy="5071"/>
            </a:xfrm>
            <a:custGeom>
              <a:avLst/>
              <a:gdLst/>
              <a:ahLst/>
              <a:cxnLst/>
              <a:rect l="l" t="t" r="r" b="b"/>
              <a:pathLst>
                <a:path w="264" h="176" extrusionOk="0">
                  <a:moveTo>
                    <a:pt x="263" y="1"/>
                  </a:moveTo>
                  <a:lnTo>
                    <a:pt x="1" y="165"/>
                  </a:lnTo>
                  <a:cubicBezTo>
                    <a:pt x="1" y="165"/>
                    <a:pt x="11" y="165"/>
                    <a:pt x="22" y="176"/>
                  </a:cubicBezTo>
                  <a:cubicBezTo>
                    <a:pt x="99" y="110"/>
                    <a:pt x="186" y="56"/>
                    <a:pt x="263" y="1"/>
                  </a:cubicBezTo>
                  <a:close/>
                </a:path>
              </a:pathLst>
            </a:custGeom>
            <a:solidFill>
              <a:srgbClr val="A53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1"/>
            <p:cNvSpPr/>
            <p:nvPr/>
          </p:nvSpPr>
          <p:spPr>
            <a:xfrm>
              <a:off x="6488268" y="1878006"/>
              <a:ext cx="324285" cy="437221"/>
            </a:xfrm>
            <a:custGeom>
              <a:avLst/>
              <a:gdLst/>
              <a:ahLst/>
              <a:cxnLst/>
              <a:rect l="l" t="t" r="r" b="b"/>
              <a:pathLst>
                <a:path w="11256" h="15176" extrusionOk="0">
                  <a:moveTo>
                    <a:pt x="10632" y="3559"/>
                  </a:moveTo>
                  <a:lnTo>
                    <a:pt x="10632" y="3559"/>
                  </a:lnTo>
                  <a:cubicBezTo>
                    <a:pt x="10621" y="3602"/>
                    <a:pt x="10610" y="3646"/>
                    <a:pt x="10599" y="3680"/>
                  </a:cubicBezTo>
                  <a:cubicBezTo>
                    <a:pt x="10555" y="3843"/>
                    <a:pt x="10533" y="4018"/>
                    <a:pt x="10522" y="4183"/>
                  </a:cubicBezTo>
                  <a:lnTo>
                    <a:pt x="10522" y="4478"/>
                  </a:lnTo>
                  <a:cubicBezTo>
                    <a:pt x="10533" y="4555"/>
                    <a:pt x="10533" y="4621"/>
                    <a:pt x="10544" y="4687"/>
                  </a:cubicBezTo>
                  <a:cubicBezTo>
                    <a:pt x="10577" y="4862"/>
                    <a:pt x="10610" y="5026"/>
                    <a:pt x="10665" y="5179"/>
                  </a:cubicBezTo>
                  <a:cubicBezTo>
                    <a:pt x="10687" y="5267"/>
                    <a:pt x="10719" y="5344"/>
                    <a:pt x="10752" y="5420"/>
                  </a:cubicBezTo>
                  <a:cubicBezTo>
                    <a:pt x="10774" y="5453"/>
                    <a:pt x="10796" y="5497"/>
                    <a:pt x="10829" y="5519"/>
                  </a:cubicBezTo>
                  <a:cubicBezTo>
                    <a:pt x="10840" y="5529"/>
                    <a:pt x="10840" y="5529"/>
                    <a:pt x="10850" y="5529"/>
                  </a:cubicBezTo>
                  <a:lnTo>
                    <a:pt x="10884" y="5529"/>
                  </a:lnTo>
                  <a:cubicBezTo>
                    <a:pt x="10906" y="5529"/>
                    <a:pt x="10916" y="5519"/>
                    <a:pt x="10928" y="5497"/>
                  </a:cubicBezTo>
                  <a:cubicBezTo>
                    <a:pt x="10971" y="5431"/>
                    <a:pt x="11004" y="5354"/>
                    <a:pt x="11026" y="5267"/>
                  </a:cubicBezTo>
                  <a:cubicBezTo>
                    <a:pt x="11048" y="5190"/>
                    <a:pt x="11059" y="5103"/>
                    <a:pt x="11059" y="5015"/>
                  </a:cubicBezTo>
                  <a:cubicBezTo>
                    <a:pt x="11048" y="4851"/>
                    <a:pt x="11004" y="4687"/>
                    <a:pt x="10894" y="4544"/>
                  </a:cubicBezTo>
                  <a:cubicBezTo>
                    <a:pt x="10872" y="4512"/>
                    <a:pt x="10840" y="4478"/>
                    <a:pt x="10807" y="4456"/>
                  </a:cubicBezTo>
                  <a:cubicBezTo>
                    <a:pt x="10774" y="4435"/>
                    <a:pt x="10730" y="4413"/>
                    <a:pt x="10697" y="4413"/>
                  </a:cubicBezTo>
                  <a:lnTo>
                    <a:pt x="10697" y="4413"/>
                  </a:lnTo>
                  <a:cubicBezTo>
                    <a:pt x="10741" y="4413"/>
                    <a:pt x="10774" y="4435"/>
                    <a:pt x="10818" y="4456"/>
                  </a:cubicBezTo>
                  <a:cubicBezTo>
                    <a:pt x="10850" y="4478"/>
                    <a:pt x="10884" y="4512"/>
                    <a:pt x="10906" y="4544"/>
                  </a:cubicBezTo>
                  <a:cubicBezTo>
                    <a:pt x="11004" y="4675"/>
                    <a:pt x="11059" y="4851"/>
                    <a:pt x="11069" y="5015"/>
                  </a:cubicBezTo>
                  <a:cubicBezTo>
                    <a:pt x="11069" y="5103"/>
                    <a:pt x="11059" y="5190"/>
                    <a:pt x="11037" y="5267"/>
                  </a:cubicBezTo>
                  <a:cubicBezTo>
                    <a:pt x="11015" y="5354"/>
                    <a:pt x="10982" y="5431"/>
                    <a:pt x="10938" y="5508"/>
                  </a:cubicBezTo>
                  <a:lnTo>
                    <a:pt x="10916" y="5529"/>
                  </a:lnTo>
                  <a:cubicBezTo>
                    <a:pt x="10906" y="5541"/>
                    <a:pt x="10894" y="5541"/>
                    <a:pt x="10884" y="5541"/>
                  </a:cubicBezTo>
                  <a:cubicBezTo>
                    <a:pt x="10884" y="5551"/>
                    <a:pt x="10872" y="5551"/>
                    <a:pt x="10872" y="5551"/>
                  </a:cubicBezTo>
                  <a:cubicBezTo>
                    <a:pt x="10862" y="5551"/>
                    <a:pt x="10862" y="5551"/>
                    <a:pt x="10850" y="5541"/>
                  </a:cubicBezTo>
                  <a:cubicBezTo>
                    <a:pt x="10840" y="5541"/>
                    <a:pt x="10829" y="5541"/>
                    <a:pt x="10818" y="5529"/>
                  </a:cubicBezTo>
                  <a:cubicBezTo>
                    <a:pt x="10785" y="5508"/>
                    <a:pt x="10763" y="5464"/>
                    <a:pt x="10741" y="5420"/>
                  </a:cubicBezTo>
                  <a:cubicBezTo>
                    <a:pt x="10709" y="5344"/>
                    <a:pt x="10675" y="5267"/>
                    <a:pt x="10653" y="5190"/>
                  </a:cubicBezTo>
                  <a:cubicBezTo>
                    <a:pt x="10599" y="5026"/>
                    <a:pt x="10555" y="4862"/>
                    <a:pt x="10533" y="4687"/>
                  </a:cubicBezTo>
                  <a:cubicBezTo>
                    <a:pt x="10522" y="4632"/>
                    <a:pt x="10522" y="4566"/>
                    <a:pt x="10522" y="4500"/>
                  </a:cubicBezTo>
                  <a:cubicBezTo>
                    <a:pt x="10512" y="4391"/>
                    <a:pt x="10512" y="4293"/>
                    <a:pt x="10512" y="4183"/>
                  </a:cubicBezTo>
                  <a:cubicBezTo>
                    <a:pt x="10522" y="4018"/>
                    <a:pt x="10555" y="3843"/>
                    <a:pt x="10588" y="3680"/>
                  </a:cubicBezTo>
                  <a:cubicBezTo>
                    <a:pt x="10599" y="3636"/>
                    <a:pt x="10610" y="3602"/>
                    <a:pt x="10632" y="3559"/>
                  </a:cubicBezTo>
                  <a:close/>
                  <a:moveTo>
                    <a:pt x="449" y="7413"/>
                  </a:moveTo>
                  <a:cubicBezTo>
                    <a:pt x="351" y="7413"/>
                    <a:pt x="230" y="7446"/>
                    <a:pt x="165" y="7533"/>
                  </a:cubicBezTo>
                  <a:cubicBezTo>
                    <a:pt x="176" y="7533"/>
                    <a:pt x="176" y="7533"/>
                    <a:pt x="187" y="7544"/>
                  </a:cubicBezTo>
                  <a:cubicBezTo>
                    <a:pt x="230" y="7566"/>
                    <a:pt x="285" y="7610"/>
                    <a:pt x="329" y="7643"/>
                  </a:cubicBezTo>
                  <a:cubicBezTo>
                    <a:pt x="405" y="7731"/>
                    <a:pt x="483" y="7829"/>
                    <a:pt x="548" y="7928"/>
                  </a:cubicBezTo>
                  <a:cubicBezTo>
                    <a:pt x="570" y="7960"/>
                    <a:pt x="592" y="7993"/>
                    <a:pt x="614" y="8037"/>
                  </a:cubicBezTo>
                  <a:cubicBezTo>
                    <a:pt x="723" y="8190"/>
                    <a:pt x="822" y="8354"/>
                    <a:pt x="909" y="8519"/>
                  </a:cubicBezTo>
                  <a:cubicBezTo>
                    <a:pt x="964" y="8628"/>
                    <a:pt x="1008" y="8738"/>
                    <a:pt x="1052" y="8847"/>
                  </a:cubicBezTo>
                  <a:cubicBezTo>
                    <a:pt x="1074" y="8902"/>
                    <a:pt x="1084" y="8957"/>
                    <a:pt x="1096" y="9011"/>
                  </a:cubicBezTo>
                  <a:lnTo>
                    <a:pt x="1096" y="9099"/>
                  </a:lnTo>
                  <a:cubicBezTo>
                    <a:pt x="1096" y="9132"/>
                    <a:pt x="1084" y="9164"/>
                    <a:pt x="1062" y="9186"/>
                  </a:cubicBezTo>
                  <a:cubicBezTo>
                    <a:pt x="1030" y="9198"/>
                    <a:pt x="997" y="9208"/>
                    <a:pt x="964" y="9208"/>
                  </a:cubicBezTo>
                  <a:lnTo>
                    <a:pt x="899" y="9208"/>
                  </a:lnTo>
                  <a:lnTo>
                    <a:pt x="865" y="9198"/>
                  </a:lnTo>
                  <a:cubicBezTo>
                    <a:pt x="833" y="9186"/>
                    <a:pt x="811" y="9176"/>
                    <a:pt x="778" y="9164"/>
                  </a:cubicBezTo>
                  <a:cubicBezTo>
                    <a:pt x="745" y="9142"/>
                    <a:pt x="723" y="9132"/>
                    <a:pt x="702" y="9110"/>
                  </a:cubicBezTo>
                  <a:cubicBezTo>
                    <a:pt x="668" y="9088"/>
                    <a:pt x="646" y="9066"/>
                    <a:pt x="624" y="9033"/>
                  </a:cubicBezTo>
                  <a:cubicBezTo>
                    <a:pt x="614" y="9011"/>
                    <a:pt x="592" y="8979"/>
                    <a:pt x="581" y="8957"/>
                  </a:cubicBezTo>
                  <a:cubicBezTo>
                    <a:pt x="559" y="8924"/>
                    <a:pt x="548" y="8891"/>
                    <a:pt x="537" y="8858"/>
                  </a:cubicBezTo>
                  <a:lnTo>
                    <a:pt x="526" y="8814"/>
                  </a:lnTo>
                  <a:cubicBezTo>
                    <a:pt x="526" y="8804"/>
                    <a:pt x="515" y="8782"/>
                    <a:pt x="515" y="8770"/>
                  </a:cubicBezTo>
                  <a:cubicBezTo>
                    <a:pt x="493" y="8639"/>
                    <a:pt x="493" y="8507"/>
                    <a:pt x="515" y="8376"/>
                  </a:cubicBezTo>
                  <a:lnTo>
                    <a:pt x="515" y="8376"/>
                  </a:lnTo>
                  <a:cubicBezTo>
                    <a:pt x="515" y="8442"/>
                    <a:pt x="504" y="8507"/>
                    <a:pt x="504" y="8573"/>
                  </a:cubicBezTo>
                  <a:cubicBezTo>
                    <a:pt x="504" y="8639"/>
                    <a:pt x="515" y="8705"/>
                    <a:pt x="526" y="8770"/>
                  </a:cubicBezTo>
                  <a:cubicBezTo>
                    <a:pt x="526" y="8782"/>
                    <a:pt x="526" y="8804"/>
                    <a:pt x="537" y="8814"/>
                  </a:cubicBezTo>
                  <a:lnTo>
                    <a:pt x="548" y="8858"/>
                  </a:lnTo>
                  <a:cubicBezTo>
                    <a:pt x="559" y="8891"/>
                    <a:pt x="570" y="8924"/>
                    <a:pt x="581" y="8945"/>
                  </a:cubicBezTo>
                  <a:cubicBezTo>
                    <a:pt x="603" y="8979"/>
                    <a:pt x="614" y="9001"/>
                    <a:pt x="636" y="9033"/>
                  </a:cubicBezTo>
                  <a:lnTo>
                    <a:pt x="702" y="9099"/>
                  </a:lnTo>
                  <a:cubicBezTo>
                    <a:pt x="723" y="9121"/>
                    <a:pt x="756" y="9142"/>
                    <a:pt x="778" y="9154"/>
                  </a:cubicBezTo>
                  <a:lnTo>
                    <a:pt x="877" y="9186"/>
                  </a:lnTo>
                  <a:lnTo>
                    <a:pt x="899" y="9198"/>
                  </a:lnTo>
                  <a:lnTo>
                    <a:pt x="964" y="9198"/>
                  </a:lnTo>
                  <a:cubicBezTo>
                    <a:pt x="997" y="9198"/>
                    <a:pt x="1030" y="9186"/>
                    <a:pt x="1062" y="9176"/>
                  </a:cubicBezTo>
                  <a:cubicBezTo>
                    <a:pt x="1074" y="9154"/>
                    <a:pt x="1084" y="9132"/>
                    <a:pt x="1084" y="9099"/>
                  </a:cubicBezTo>
                  <a:lnTo>
                    <a:pt x="1084" y="9011"/>
                  </a:lnTo>
                  <a:cubicBezTo>
                    <a:pt x="1074" y="8957"/>
                    <a:pt x="1052" y="8902"/>
                    <a:pt x="1041" y="8847"/>
                  </a:cubicBezTo>
                  <a:cubicBezTo>
                    <a:pt x="997" y="8738"/>
                    <a:pt x="953" y="8628"/>
                    <a:pt x="899" y="8529"/>
                  </a:cubicBezTo>
                  <a:cubicBezTo>
                    <a:pt x="811" y="8366"/>
                    <a:pt x="712" y="8201"/>
                    <a:pt x="614" y="8048"/>
                  </a:cubicBezTo>
                  <a:cubicBezTo>
                    <a:pt x="581" y="8004"/>
                    <a:pt x="559" y="7971"/>
                    <a:pt x="537" y="7928"/>
                  </a:cubicBezTo>
                  <a:cubicBezTo>
                    <a:pt x="471" y="7829"/>
                    <a:pt x="405" y="7731"/>
                    <a:pt x="318" y="7653"/>
                  </a:cubicBezTo>
                  <a:cubicBezTo>
                    <a:pt x="274" y="7610"/>
                    <a:pt x="230" y="7577"/>
                    <a:pt x="176" y="7544"/>
                  </a:cubicBezTo>
                  <a:cubicBezTo>
                    <a:pt x="176" y="7544"/>
                    <a:pt x="165" y="7544"/>
                    <a:pt x="165" y="7533"/>
                  </a:cubicBezTo>
                  <a:lnTo>
                    <a:pt x="143" y="7555"/>
                  </a:lnTo>
                  <a:cubicBezTo>
                    <a:pt x="1" y="7763"/>
                    <a:pt x="55" y="8037"/>
                    <a:pt x="132" y="8267"/>
                  </a:cubicBezTo>
                  <a:cubicBezTo>
                    <a:pt x="208" y="8497"/>
                    <a:pt x="307" y="8726"/>
                    <a:pt x="427" y="8935"/>
                  </a:cubicBezTo>
                  <a:cubicBezTo>
                    <a:pt x="526" y="9099"/>
                    <a:pt x="658" y="9263"/>
                    <a:pt x="843" y="9285"/>
                  </a:cubicBezTo>
                  <a:lnTo>
                    <a:pt x="877" y="9285"/>
                  </a:lnTo>
                  <a:cubicBezTo>
                    <a:pt x="1106" y="9285"/>
                    <a:pt x="1281" y="9044"/>
                    <a:pt x="1293" y="8804"/>
                  </a:cubicBezTo>
                  <a:cubicBezTo>
                    <a:pt x="1293" y="8694"/>
                    <a:pt x="1259" y="8573"/>
                    <a:pt x="1216" y="8464"/>
                  </a:cubicBezTo>
                  <a:cubicBezTo>
                    <a:pt x="997" y="8135"/>
                    <a:pt x="811" y="7796"/>
                    <a:pt x="614" y="7446"/>
                  </a:cubicBezTo>
                  <a:cubicBezTo>
                    <a:pt x="570" y="7424"/>
                    <a:pt x="504" y="7413"/>
                    <a:pt x="449" y="7413"/>
                  </a:cubicBezTo>
                  <a:close/>
                  <a:moveTo>
                    <a:pt x="5782" y="1"/>
                  </a:moveTo>
                  <a:cubicBezTo>
                    <a:pt x="4731" y="1960"/>
                    <a:pt x="3165" y="3646"/>
                    <a:pt x="1281" y="4851"/>
                  </a:cubicBezTo>
                  <a:cubicBezTo>
                    <a:pt x="2081" y="4117"/>
                    <a:pt x="2847" y="3329"/>
                    <a:pt x="3559" y="2508"/>
                  </a:cubicBezTo>
                  <a:cubicBezTo>
                    <a:pt x="3877" y="2135"/>
                    <a:pt x="4183" y="1753"/>
                    <a:pt x="4490" y="1358"/>
                  </a:cubicBezTo>
                  <a:cubicBezTo>
                    <a:pt x="4774" y="953"/>
                    <a:pt x="5037" y="537"/>
                    <a:pt x="5267" y="99"/>
                  </a:cubicBezTo>
                  <a:lnTo>
                    <a:pt x="5267" y="99"/>
                  </a:lnTo>
                  <a:cubicBezTo>
                    <a:pt x="3953" y="2092"/>
                    <a:pt x="2147" y="3712"/>
                    <a:pt x="340" y="5267"/>
                  </a:cubicBezTo>
                  <a:cubicBezTo>
                    <a:pt x="198" y="5388"/>
                    <a:pt x="526" y="6427"/>
                    <a:pt x="581" y="6658"/>
                  </a:cubicBezTo>
                  <a:cubicBezTo>
                    <a:pt x="690" y="7150"/>
                    <a:pt x="887" y="7719"/>
                    <a:pt x="1106" y="8212"/>
                  </a:cubicBezTo>
                  <a:cubicBezTo>
                    <a:pt x="1281" y="8420"/>
                    <a:pt x="1457" y="8628"/>
                    <a:pt x="1632" y="8847"/>
                  </a:cubicBezTo>
                  <a:cubicBezTo>
                    <a:pt x="1303" y="7906"/>
                    <a:pt x="1030" y="6953"/>
                    <a:pt x="789" y="5989"/>
                  </a:cubicBezTo>
                  <a:cubicBezTo>
                    <a:pt x="2026" y="5869"/>
                    <a:pt x="3132" y="5135"/>
                    <a:pt x="3920" y="4194"/>
                  </a:cubicBezTo>
                  <a:cubicBezTo>
                    <a:pt x="4719" y="3242"/>
                    <a:pt x="5234" y="2103"/>
                    <a:pt x="5672" y="942"/>
                  </a:cubicBezTo>
                  <a:cubicBezTo>
                    <a:pt x="6164" y="1555"/>
                    <a:pt x="6898" y="1950"/>
                    <a:pt x="7675" y="1950"/>
                  </a:cubicBezTo>
                  <a:cubicBezTo>
                    <a:pt x="7807" y="1950"/>
                    <a:pt x="7928" y="1938"/>
                    <a:pt x="8059" y="1916"/>
                  </a:cubicBezTo>
                  <a:cubicBezTo>
                    <a:pt x="7840" y="1774"/>
                    <a:pt x="7643" y="1599"/>
                    <a:pt x="7490" y="1391"/>
                  </a:cubicBezTo>
                  <a:lnTo>
                    <a:pt x="7490" y="1391"/>
                  </a:lnTo>
                  <a:cubicBezTo>
                    <a:pt x="7709" y="1402"/>
                    <a:pt x="7894" y="1544"/>
                    <a:pt x="8026" y="1719"/>
                  </a:cubicBezTo>
                  <a:cubicBezTo>
                    <a:pt x="8147" y="1894"/>
                    <a:pt x="8223" y="2103"/>
                    <a:pt x="8300" y="2300"/>
                  </a:cubicBezTo>
                  <a:cubicBezTo>
                    <a:pt x="8628" y="3242"/>
                    <a:pt x="8957" y="4183"/>
                    <a:pt x="9285" y="5113"/>
                  </a:cubicBezTo>
                  <a:cubicBezTo>
                    <a:pt x="9340" y="5256"/>
                    <a:pt x="9383" y="5398"/>
                    <a:pt x="9427" y="5551"/>
                  </a:cubicBezTo>
                  <a:cubicBezTo>
                    <a:pt x="9559" y="5573"/>
                    <a:pt x="9690" y="5639"/>
                    <a:pt x="9745" y="5760"/>
                  </a:cubicBezTo>
                  <a:cubicBezTo>
                    <a:pt x="9778" y="5836"/>
                    <a:pt x="9789" y="5924"/>
                    <a:pt x="9778" y="6001"/>
                  </a:cubicBezTo>
                  <a:cubicBezTo>
                    <a:pt x="9756" y="6110"/>
                    <a:pt x="9679" y="6230"/>
                    <a:pt x="9548" y="6351"/>
                  </a:cubicBezTo>
                  <a:cubicBezTo>
                    <a:pt x="9614" y="7544"/>
                    <a:pt x="9241" y="8770"/>
                    <a:pt x="8650" y="9821"/>
                  </a:cubicBezTo>
                  <a:cubicBezTo>
                    <a:pt x="8026" y="10916"/>
                    <a:pt x="6953" y="12033"/>
                    <a:pt x="5595" y="12033"/>
                  </a:cubicBezTo>
                  <a:lnTo>
                    <a:pt x="5551" y="12033"/>
                  </a:lnTo>
                  <a:cubicBezTo>
                    <a:pt x="5639" y="12055"/>
                    <a:pt x="6023" y="12099"/>
                    <a:pt x="6362" y="12132"/>
                  </a:cubicBezTo>
                  <a:cubicBezTo>
                    <a:pt x="6493" y="12121"/>
                    <a:pt x="6636" y="12110"/>
                    <a:pt x="6767" y="12088"/>
                  </a:cubicBezTo>
                  <a:cubicBezTo>
                    <a:pt x="6997" y="12066"/>
                    <a:pt x="7227" y="12011"/>
                    <a:pt x="7456" y="11945"/>
                  </a:cubicBezTo>
                  <a:lnTo>
                    <a:pt x="7621" y="11891"/>
                  </a:lnTo>
                  <a:lnTo>
                    <a:pt x="7796" y="11836"/>
                  </a:lnTo>
                  <a:lnTo>
                    <a:pt x="7960" y="11770"/>
                  </a:lnTo>
                  <a:lnTo>
                    <a:pt x="8113" y="11704"/>
                  </a:lnTo>
                  <a:lnTo>
                    <a:pt x="7960" y="11782"/>
                  </a:lnTo>
                  <a:lnTo>
                    <a:pt x="7796" y="11847"/>
                  </a:lnTo>
                  <a:lnTo>
                    <a:pt x="7632" y="11902"/>
                  </a:lnTo>
                  <a:lnTo>
                    <a:pt x="7456" y="11957"/>
                  </a:lnTo>
                  <a:cubicBezTo>
                    <a:pt x="7237" y="12022"/>
                    <a:pt x="6997" y="12077"/>
                    <a:pt x="6767" y="12110"/>
                  </a:cubicBezTo>
                  <a:cubicBezTo>
                    <a:pt x="6668" y="12121"/>
                    <a:pt x="6570" y="12132"/>
                    <a:pt x="6461" y="12132"/>
                  </a:cubicBezTo>
                  <a:cubicBezTo>
                    <a:pt x="6526" y="12142"/>
                    <a:pt x="6581" y="12142"/>
                    <a:pt x="6636" y="12142"/>
                  </a:cubicBezTo>
                  <a:cubicBezTo>
                    <a:pt x="6701" y="12142"/>
                    <a:pt x="6767" y="12132"/>
                    <a:pt x="6843" y="12121"/>
                  </a:cubicBezTo>
                  <a:lnTo>
                    <a:pt x="6843" y="12132"/>
                  </a:lnTo>
                  <a:cubicBezTo>
                    <a:pt x="6855" y="12132"/>
                    <a:pt x="6855" y="12132"/>
                    <a:pt x="6855" y="12121"/>
                  </a:cubicBezTo>
                  <a:cubicBezTo>
                    <a:pt x="7008" y="12493"/>
                    <a:pt x="7139" y="12887"/>
                    <a:pt x="7237" y="13271"/>
                  </a:cubicBezTo>
                  <a:cubicBezTo>
                    <a:pt x="7303" y="13533"/>
                    <a:pt x="7500" y="14059"/>
                    <a:pt x="7380" y="14322"/>
                  </a:cubicBezTo>
                  <a:cubicBezTo>
                    <a:pt x="7347" y="14376"/>
                    <a:pt x="7303" y="14409"/>
                    <a:pt x="7259" y="14442"/>
                  </a:cubicBezTo>
                  <a:cubicBezTo>
                    <a:pt x="7074" y="14584"/>
                    <a:pt x="6898" y="14704"/>
                    <a:pt x="6723" y="14836"/>
                  </a:cubicBezTo>
                  <a:cubicBezTo>
                    <a:pt x="6646" y="14891"/>
                    <a:pt x="6559" y="14945"/>
                    <a:pt x="6482" y="15011"/>
                  </a:cubicBezTo>
                  <a:cubicBezTo>
                    <a:pt x="6767" y="15099"/>
                    <a:pt x="7062" y="15176"/>
                    <a:pt x="7369" y="15176"/>
                  </a:cubicBezTo>
                  <a:lnTo>
                    <a:pt x="7522" y="15176"/>
                  </a:lnTo>
                  <a:cubicBezTo>
                    <a:pt x="7982" y="15120"/>
                    <a:pt x="8398" y="14836"/>
                    <a:pt x="8650" y="14442"/>
                  </a:cubicBezTo>
                  <a:cubicBezTo>
                    <a:pt x="8913" y="14026"/>
                    <a:pt x="9044" y="13468"/>
                    <a:pt x="8945" y="12986"/>
                  </a:cubicBezTo>
                  <a:cubicBezTo>
                    <a:pt x="8924" y="12920"/>
                    <a:pt x="8902" y="12865"/>
                    <a:pt x="8880" y="12799"/>
                  </a:cubicBezTo>
                  <a:cubicBezTo>
                    <a:pt x="8738" y="12383"/>
                    <a:pt x="8497" y="11967"/>
                    <a:pt x="8420" y="11529"/>
                  </a:cubicBezTo>
                  <a:cubicBezTo>
                    <a:pt x="10008" y="10490"/>
                    <a:pt x="10906" y="8529"/>
                    <a:pt x="10719" y="6646"/>
                  </a:cubicBezTo>
                  <a:cubicBezTo>
                    <a:pt x="10697" y="6515"/>
                    <a:pt x="10675" y="6351"/>
                    <a:pt x="10653" y="6186"/>
                  </a:cubicBezTo>
                  <a:cubicBezTo>
                    <a:pt x="10643" y="6164"/>
                    <a:pt x="10643" y="6154"/>
                    <a:pt x="10632" y="6132"/>
                  </a:cubicBezTo>
                  <a:lnTo>
                    <a:pt x="10643" y="6132"/>
                  </a:lnTo>
                  <a:cubicBezTo>
                    <a:pt x="10566" y="5718"/>
                    <a:pt x="10490" y="5293"/>
                    <a:pt x="10468" y="5278"/>
                  </a:cubicBezTo>
                  <a:lnTo>
                    <a:pt x="10468" y="5278"/>
                  </a:lnTo>
                  <a:cubicBezTo>
                    <a:pt x="10621" y="5366"/>
                    <a:pt x="10763" y="5497"/>
                    <a:pt x="10884" y="5650"/>
                  </a:cubicBezTo>
                  <a:cubicBezTo>
                    <a:pt x="11048" y="5595"/>
                    <a:pt x="11157" y="5453"/>
                    <a:pt x="11212" y="5289"/>
                  </a:cubicBezTo>
                  <a:cubicBezTo>
                    <a:pt x="11256" y="5125"/>
                    <a:pt x="11245" y="4950"/>
                    <a:pt x="11223" y="4774"/>
                  </a:cubicBezTo>
                  <a:cubicBezTo>
                    <a:pt x="11190" y="4500"/>
                    <a:pt x="11135" y="4216"/>
                    <a:pt x="11048" y="3953"/>
                  </a:cubicBezTo>
                  <a:cubicBezTo>
                    <a:pt x="11004" y="3789"/>
                    <a:pt x="10928" y="3614"/>
                    <a:pt x="10774" y="3559"/>
                  </a:cubicBezTo>
                  <a:cubicBezTo>
                    <a:pt x="10741" y="3537"/>
                    <a:pt x="10709" y="3537"/>
                    <a:pt x="10665" y="3537"/>
                  </a:cubicBezTo>
                  <a:lnTo>
                    <a:pt x="10653" y="3537"/>
                  </a:lnTo>
                  <a:cubicBezTo>
                    <a:pt x="10643" y="3548"/>
                    <a:pt x="10643" y="3559"/>
                    <a:pt x="10632" y="3559"/>
                  </a:cubicBezTo>
                  <a:cubicBezTo>
                    <a:pt x="10632" y="3548"/>
                    <a:pt x="10643" y="3548"/>
                    <a:pt x="10643" y="3537"/>
                  </a:cubicBezTo>
                  <a:lnTo>
                    <a:pt x="10643" y="3537"/>
                  </a:lnTo>
                  <a:cubicBezTo>
                    <a:pt x="10522" y="3548"/>
                    <a:pt x="10402" y="3624"/>
                    <a:pt x="10336" y="3723"/>
                  </a:cubicBezTo>
                  <a:cubicBezTo>
                    <a:pt x="10237" y="3865"/>
                    <a:pt x="10194" y="4040"/>
                    <a:pt x="10172" y="4205"/>
                  </a:cubicBezTo>
                  <a:cubicBezTo>
                    <a:pt x="10150" y="4052"/>
                    <a:pt x="10117" y="3909"/>
                    <a:pt x="10084" y="3767"/>
                  </a:cubicBezTo>
                  <a:lnTo>
                    <a:pt x="10084" y="3767"/>
                  </a:lnTo>
                  <a:cubicBezTo>
                    <a:pt x="10117" y="4052"/>
                    <a:pt x="10161" y="4325"/>
                    <a:pt x="10237" y="4588"/>
                  </a:cubicBezTo>
                  <a:cubicBezTo>
                    <a:pt x="9318" y="3920"/>
                    <a:pt x="9220" y="2322"/>
                    <a:pt x="8748" y="1336"/>
                  </a:cubicBezTo>
                  <a:cubicBezTo>
                    <a:pt x="8705" y="1238"/>
                    <a:pt x="8650" y="1139"/>
                    <a:pt x="8551" y="1106"/>
                  </a:cubicBezTo>
                  <a:cubicBezTo>
                    <a:pt x="8519" y="1096"/>
                    <a:pt x="8486" y="1084"/>
                    <a:pt x="8464" y="1084"/>
                  </a:cubicBezTo>
                  <a:cubicBezTo>
                    <a:pt x="8398" y="1084"/>
                    <a:pt x="8344" y="1106"/>
                    <a:pt x="8289" y="1118"/>
                  </a:cubicBezTo>
                  <a:cubicBezTo>
                    <a:pt x="8212" y="1128"/>
                    <a:pt x="8125" y="1139"/>
                    <a:pt x="8026" y="1139"/>
                  </a:cubicBezTo>
                  <a:cubicBezTo>
                    <a:pt x="7500" y="1139"/>
                    <a:pt x="6767" y="899"/>
                    <a:pt x="6427" y="493"/>
                  </a:cubicBezTo>
                  <a:lnTo>
                    <a:pt x="6427" y="493"/>
                  </a:lnTo>
                  <a:cubicBezTo>
                    <a:pt x="6448" y="555"/>
                    <a:pt x="6479" y="617"/>
                    <a:pt x="6501" y="679"/>
                  </a:cubicBezTo>
                  <a:lnTo>
                    <a:pt x="6501" y="679"/>
                  </a:lnTo>
                  <a:cubicBezTo>
                    <a:pt x="6496" y="673"/>
                    <a:pt x="6489" y="668"/>
                    <a:pt x="6482" y="668"/>
                  </a:cubicBezTo>
                  <a:cubicBezTo>
                    <a:pt x="6679" y="1008"/>
                    <a:pt x="6953" y="1303"/>
                    <a:pt x="7259" y="1544"/>
                  </a:cubicBezTo>
                  <a:cubicBezTo>
                    <a:pt x="6865" y="1490"/>
                    <a:pt x="6526" y="1227"/>
                    <a:pt x="6285" y="909"/>
                  </a:cubicBezTo>
                  <a:cubicBezTo>
                    <a:pt x="6077" y="614"/>
                    <a:pt x="5902" y="340"/>
                    <a:pt x="5782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1"/>
            <p:cNvSpPr/>
            <p:nvPr/>
          </p:nvSpPr>
          <p:spPr>
            <a:xfrm>
              <a:off x="6652600" y="2227183"/>
              <a:ext cx="21809" cy="663"/>
            </a:xfrm>
            <a:custGeom>
              <a:avLst/>
              <a:gdLst/>
              <a:ahLst/>
              <a:cxnLst/>
              <a:rect l="l" t="t" r="r" b="b"/>
              <a:pathLst>
                <a:path w="757" h="23" extrusionOk="0">
                  <a:moveTo>
                    <a:pt x="1" y="1"/>
                  </a:moveTo>
                  <a:lnTo>
                    <a:pt x="176" y="22"/>
                  </a:lnTo>
                  <a:lnTo>
                    <a:pt x="450" y="22"/>
                  </a:lnTo>
                  <a:cubicBezTo>
                    <a:pt x="559" y="22"/>
                    <a:pt x="658" y="22"/>
                    <a:pt x="757" y="12"/>
                  </a:cubicBezTo>
                  <a:lnTo>
                    <a:pt x="176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A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1"/>
            <p:cNvSpPr/>
            <p:nvPr/>
          </p:nvSpPr>
          <p:spPr>
            <a:xfrm>
              <a:off x="6627997" y="2101024"/>
              <a:ext cx="82051" cy="41025"/>
            </a:xfrm>
            <a:custGeom>
              <a:avLst/>
              <a:gdLst/>
              <a:ahLst/>
              <a:cxnLst/>
              <a:rect l="l" t="t" r="r" b="b"/>
              <a:pathLst>
                <a:path w="2848" h="1424" extrusionOk="0">
                  <a:moveTo>
                    <a:pt x="2847" y="0"/>
                  </a:moveTo>
                  <a:lnTo>
                    <a:pt x="2847" y="0"/>
                  </a:lnTo>
                  <a:cubicBezTo>
                    <a:pt x="2793" y="143"/>
                    <a:pt x="2727" y="274"/>
                    <a:pt x="2650" y="394"/>
                  </a:cubicBezTo>
                  <a:cubicBezTo>
                    <a:pt x="2574" y="515"/>
                    <a:pt x="2486" y="635"/>
                    <a:pt x="2387" y="745"/>
                  </a:cubicBezTo>
                  <a:cubicBezTo>
                    <a:pt x="2289" y="854"/>
                    <a:pt x="2180" y="953"/>
                    <a:pt x="2059" y="1041"/>
                  </a:cubicBezTo>
                  <a:cubicBezTo>
                    <a:pt x="1939" y="1117"/>
                    <a:pt x="1818" y="1194"/>
                    <a:pt x="1676" y="1248"/>
                  </a:cubicBezTo>
                  <a:cubicBezTo>
                    <a:pt x="1457" y="1347"/>
                    <a:pt x="1205" y="1401"/>
                    <a:pt x="964" y="1401"/>
                  </a:cubicBezTo>
                  <a:cubicBezTo>
                    <a:pt x="910" y="1401"/>
                    <a:pt x="866" y="1391"/>
                    <a:pt x="822" y="1391"/>
                  </a:cubicBezTo>
                  <a:cubicBezTo>
                    <a:pt x="679" y="1380"/>
                    <a:pt x="526" y="1347"/>
                    <a:pt x="395" y="1303"/>
                  </a:cubicBezTo>
                  <a:cubicBezTo>
                    <a:pt x="253" y="1260"/>
                    <a:pt x="122" y="1194"/>
                    <a:pt x="1" y="1117"/>
                  </a:cubicBezTo>
                  <a:lnTo>
                    <a:pt x="1" y="1117"/>
                  </a:lnTo>
                  <a:cubicBezTo>
                    <a:pt x="122" y="1204"/>
                    <a:pt x="253" y="1270"/>
                    <a:pt x="384" y="1314"/>
                  </a:cubicBezTo>
                  <a:cubicBezTo>
                    <a:pt x="526" y="1369"/>
                    <a:pt x="669" y="1401"/>
                    <a:pt x="822" y="1413"/>
                  </a:cubicBezTo>
                  <a:cubicBezTo>
                    <a:pt x="877" y="1423"/>
                    <a:pt x="920" y="1423"/>
                    <a:pt x="975" y="1423"/>
                  </a:cubicBezTo>
                  <a:cubicBezTo>
                    <a:pt x="1074" y="1423"/>
                    <a:pt x="1173" y="1413"/>
                    <a:pt x="1260" y="1401"/>
                  </a:cubicBezTo>
                  <a:cubicBezTo>
                    <a:pt x="1413" y="1380"/>
                    <a:pt x="1555" y="1336"/>
                    <a:pt x="1687" y="1281"/>
                  </a:cubicBezTo>
                  <a:cubicBezTo>
                    <a:pt x="1961" y="1161"/>
                    <a:pt x="2202" y="985"/>
                    <a:pt x="2399" y="756"/>
                  </a:cubicBezTo>
                  <a:cubicBezTo>
                    <a:pt x="2497" y="646"/>
                    <a:pt x="2585" y="526"/>
                    <a:pt x="2662" y="406"/>
                  </a:cubicBezTo>
                  <a:cubicBezTo>
                    <a:pt x="2738" y="274"/>
                    <a:pt x="2803" y="143"/>
                    <a:pt x="2847" y="0"/>
                  </a:cubicBezTo>
                  <a:close/>
                </a:path>
              </a:pathLst>
            </a:custGeom>
            <a:solidFill>
              <a:srgbClr val="E78E84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1"/>
            <p:cNvSpPr/>
            <p:nvPr/>
          </p:nvSpPr>
          <p:spPr>
            <a:xfrm>
              <a:off x="6634306" y="2028164"/>
              <a:ext cx="29674" cy="61221"/>
            </a:xfrm>
            <a:custGeom>
              <a:avLst/>
              <a:gdLst/>
              <a:ahLst/>
              <a:cxnLst/>
              <a:rect l="l" t="t" r="r" b="b"/>
              <a:pathLst>
                <a:path w="1030" h="2125" extrusionOk="0">
                  <a:moveTo>
                    <a:pt x="1030" y="2025"/>
                  </a:moveTo>
                  <a:lnTo>
                    <a:pt x="1030" y="2025"/>
                  </a:lnTo>
                  <a:cubicBezTo>
                    <a:pt x="898" y="2059"/>
                    <a:pt x="767" y="2091"/>
                    <a:pt x="636" y="2102"/>
                  </a:cubicBezTo>
                  <a:cubicBezTo>
                    <a:pt x="767" y="2091"/>
                    <a:pt x="898" y="2069"/>
                    <a:pt x="1030" y="2025"/>
                  </a:cubicBezTo>
                  <a:close/>
                  <a:moveTo>
                    <a:pt x="1" y="0"/>
                  </a:moveTo>
                  <a:cubicBezTo>
                    <a:pt x="88" y="164"/>
                    <a:pt x="154" y="329"/>
                    <a:pt x="209" y="504"/>
                  </a:cubicBezTo>
                  <a:cubicBezTo>
                    <a:pt x="275" y="679"/>
                    <a:pt x="307" y="854"/>
                    <a:pt x="340" y="1030"/>
                  </a:cubicBezTo>
                  <a:cubicBezTo>
                    <a:pt x="362" y="1215"/>
                    <a:pt x="362" y="1402"/>
                    <a:pt x="351" y="1577"/>
                  </a:cubicBezTo>
                  <a:cubicBezTo>
                    <a:pt x="340" y="1763"/>
                    <a:pt x="297" y="1938"/>
                    <a:pt x="231" y="2113"/>
                  </a:cubicBezTo>
                  <a:lnTo>
                    <a:pt x="241" y="2113"/>
                  </a:lnTo>
                  <a:cubicBezTo>
                    <a:pt x="275" y="2124"/>
                    <a:pt x="319" y="2124"/>
                    <a:pt x="362" y="2124"/>
                  </a:cubicBezTo>
                  <a:cubicBezTo>
                    <a:pt x="460" y="2124"/>
                    <a:pt x="548" y="2113"/>
                    <a:pt x="636" y="2102"/>
                  </a:cubicBezTo>
                  <a:cubicBezTo>
                    <a:pt x="559" y="2102"/>
                    <a:pt x="472" y="2113"/>
                    <a:pt x="395" y="2113"/>
                  </a:cubicBezTo>
                  <a:cubicBezTo>
                    <a:pt x="340" y="2113"/>
                    <a:pt x="297" y="2113"/>
                    <a:pt x="241" y="2102"/>
                  </a:cubicBezTo>
                  <a:cubicBezTo>
                    <a:pt x="307" y="1938"/>
                    <a:pt x="351" y="1763"/>
                    <a:pt x="362" y="1577"/>
                  </a:cubicBezTo>
                  <a:cubicBezTo>
                    <a:pt x="384" y="1402"/>
                    <a:pt x="373" y="1215"/>
                    <a:pt x="351" y="1030"/>
                  </a:cubicBezTo>
                  <a:cubicBezTo>
                    <a:pt x="329" y="854"/>
                    <a:pt x="285" y="668"/>
                    <a:pt x="220" y="504"/>
                  </a:cubicBezTo>
                  <a:cubicBezTo>
                    <a:pt x="165" y="329"/>
                    <a:pt x="88" y="154"/>
                    <a:pt x="1" y="0"/>
                  </a:cubicBezTo>
                  <a:close/>
                </a:path>
              </a:pathLst>
            </a:custGeom>
            <a:solidFill>
              <a:srgbClr val="EEA79B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1"/>
            <p:cNvSpPr/>
            <p:nvPr/>
          </p:nvSpPr>
          <p:spPr>
            <a:xfrm>
              <a:off x="6660177" y="1937931"/>
              <a:ext cx="57447" cy="39470"/>
            </a:xfrm>
            <a:custGeom>
              <a:avLst/>
              <a:gdLst/>
              <a:ahLst/>
              <a:cxnLst/>
              <a:rect l="l" t="t" r="r" b="b"/>
              <a:pathLst>
                <a:path w="1994" h="1370" extrusionOk="0">
                  <a:moveTo>
                    <a:pt x="931" y="1"/>
                  </a:moveTo>
                  <a:cubicBezTo>
                    <a:pt x="860" y="1"/>
                    <a:pt x="789" y="12"/>
                    <a:pt x="723" y="33"/>
                  </a:cubicBezTo>
                  <a:cubicBezTo>
                    <a:pt x="657" y="45"/>
                    <a:pt x="592" y="77"/>
                    <a:pt x="526" y="110"/>
                  </a:cubicBezTo>
                  <a:cubicBezTo>
                    <a:pt x="472" y="143"/>
                    <a:pt x="416" y="187"/>
                    <a:pt x="362" y="230"/>
                  </a:cubicBezTo>
                  <a:cubicBezTo>
                    <a:pt x="307" y="274"/>
                    <a:pt x="263" y="329"/>
                    <a:pt x="219" y="384"/>
                  </a:cubicBezTo>
                  <a:cubicBezTo>
                    <a:pt x="187" y="449"/>
                    <a:pt x="154" y="505"/>
                    <a:pt x="121" y="570"/>
                  </a:cubicBezTo>
                  <a:cubicBezTo>
                    <a:pt x="66" y="690"/>
                    <a:pt x="22" y="833"/>
                    <a:pt x="12" y="964"/>
                  </a:cubicBezTo>
                  <a:cubicBezTo>
                    <a:pt x="0" y="1106"/>
                    <a:pt x="12" y="1238"/>
                    <a:pt x="56" y="1369"/>
                  </a:cubicBezTo>
                  <a:cubicBezTo>
                    <a:pt x="34" y="1303"/>
                    <a:pt x="34" y="1238"/>
                    <a:pt x="22" y="1172"/>
                  </a:cubicBezTo>
                  <a:cubicBezTo>
                    <a:pt x="22" y="1106"/>
                    <a:pt x="22" y="1030"/>
                    <a:pt x="34" y="964"/>
                  </a:cubicBezTo>
                  <a:cubicBezTo>
                    <a:pt x="56" y="833"/>
                    <a:pt x="88" y="702"/>
                    <a:pt x="154" y="581"/>
                  </a:cubicBezTo>
                  <a:cubicBezTo>
                    <a:pt x="209" y="461"/>
                    <a:pt x="285" y="351"/>
                    <a:pt x="384" y="264"/>
                  </a:cubicBezTo>
                  <a:cubicBezTo>
                    <a:pt x="438" y="220"/>
                    <a:pt x="494" y="176"/>
                    <a:pt x="548" y="143"/>
                  </a:cubicBezTo>
                  <a:cubicBezTo>
                    <a:pt x="614" y="121"/>
                    <a:pt x="669" y="89"/>
                    <a:pt x="734" y="77"/>
                  </a:cubicBezTo>
                  <a:cubicBezTo>
                    <a:pt x="805" y="54"/>
                    <a:pt x="875" y="43"/>
                    <a:pt x="945" y="43"/>
                  </a:cubicBezTo>
                  <a:cubicBezTo>
                    <a:pt x="1006" y="43"/>
                    <a:pt x="1067" y="51"/>
                    <a:pt x="1129" y="67"/>
                  </a:cubicBezTo>
                  <a:cubicBezTo>
                    <a:pt x="1260" y="99"/>
                    <a:pt x="1380" y="165"/>
                    <a:pt x="1489" y="252"/>
                  </a:cubicBezTo>
                  <a:cubicBezTo>
                    <a:pt x="1588" y="329"/>
                    <a:pt x="1686" y="428"/>
                    <a:pt x="1774" y="527"/>
                  </a:cubicBezTo>
                  <a:cubicBezTo>
                    <a:pt x="1862" y="636"/>
                    <a:pt x="1927" y="756"/>
                    <a:pt x="1993" y="877"/>
                  </a:cubicBezTo>
                  <a:cubicBezTo>
                    <a:pt x="1884" y="625"/>
                    <a:pt x="1720" y="395"/>
                    <a:pt x="1501" y="220"/>
                  </a:cubicBezTo>
                  <a:cubicBezTo>
                    <a:pt x="1446" y="176"/>
                    <a:pt x="1391" y="143"/>
                    <a:pt x="1336" y="110"/>
                  </a:cubicBezTo>
                  <a:cubicBezTo>
                    <a:pt x="1270" y="77"/>
                    <a:pt x="1205" y="45"/>
                    <a:pt x="1139" y="33"/>
                  </a:cubicBezTo>
                  <a:cubicBezTo>
                    <a:pt x="1073" y="12"/>
                    <a:pt x="1002" y="1"/>
                    <a:pt x="9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1"/>
            <p:cNvSpPr/>
            <p:nvPr/>
          </p:nvSpPr>
          <p:spPr>
            <a:xfrm>
              <a:off x="6527392" y="1992382"/>
              <a:ext cx="56179" cy="53759"/>
            </a:xfrm>
            <a:custGeom>
              <a:avLst/>
              <a:gdLst/>
              <a:ahLst/>
              <a:cxnLst/>
              <a:rect l="l" t="t" r="r" b="b"/>
              <a:pathLst>
                <a:path w="1950" h="1866" extrusionOk="0">
                  <a:moveTo>
                    <a:pt x="1072" y="0"/>
                  </a:moveTo>
                  <a:cubicBezTo>
                    <a:pt x="1051" y="0"/>
                    <a:pt x="1030" y="2"/>
                    <a:pt x="1008" y="5"/>
                  </a:cubicBezTo>
                  <a:lnTo>
                    <a:pt x="953" y="5"/>
                  </a:lnTo>
                  <a:lnTo>
                    <a:pt x="898" y="16"/>
                  </a:lnTo>
                  <a:cubicBezTo>
                    <a:pt x="887" y="16"/>
                    <a:pt x="865" y="16"/>
                    <a:pt x="843" y="27"/>
                  </a:cubicBezTo>
                  <a:cubicBezTo>
                    <a:pt x="833" y="27"/>
                    <a:pt x="811" y="27"/>
                    <a:pt x="789" y="38"/>
                  </a:cubicBezTo>
                  <a:lnTo>
                    <a:pt x="745" y="48"/>
                  </a:lnTo>
                  <a:cubicBezTo>
                    <a:pt x="723" y="60"/>
                    <a:pt x="701" y="70"/>
                    <a:pt x="690" y="70"/>
                  </a:cubicBezTo>
                  <a:lnTo>
                    <a:pt x="668" y="82"/>
                  </a:lnTo>
                  <a:lnTo>
                    <a:pt x="635" y="92"/>
                  </a:lnTo>
                  <a:cubicBezTo>
                    <a:pt x="624" y="104"/>
                    <a:pt x="602" y="114"/>
                    <a:pt x="592" y="114"/>
                  </a:cubicBezTo>
                  <a:cubicBezTo>
                    <a:pt x="526" y="158"/>
                    <a:pt x="471" y="202"/>
                    <a:pt x="417" y="246"/>
                  </a:cubicBezTo>
                  <a:cubicBezTo>
                    <a:pt x="361" y="289"/>
                    <a:pt x="307" y="355"/>
                    <a:pt x="263" y="410"/>
                  </a:cubicBezTo>
                  <a:cubicBezTo>
                    <a:pt x="230" y="465"/>
                    <a:pt x="186" y="530"/>
                    <a:pt x="164" y="596"/>
                  </a:cubicBezTo>
                  <a:cubicBezTo>
                    <a:pt x="132" y="662"/>
                    <a:pt x="110" y="739"/>
                    <a:pt x="88" y="804"/>
                  </a:cubicBezTo>
                  <a:cubicBezTo>
                    <a:pt x="66" y="870"/>
                    <a:pt x="44" y="946"/>
                    <a:pt x="44" y="1012"/>
                  </a:cubicBezTo>
                  <a:cubicBezTo>
                    <a:pt x="0" y="1297"/>
                    <a:pt x="22" y="1593"/>
                    <a:pt x="99" y="1866"/>
                  </a:cubicBezTo>
                  <a:cubicBezTo>
                    <a:pt x="99" y="1834"/>
                    <a:pt x="88" y="1800"/>
                    <a:pt x="77" y="1756"/>
                  </a:cubicBezTo>
                  <a:cubicBezTo>
                    <a:pt x="77" y="1724"/>
                    <a:pt x="66" y="1691"/>
                    <a:pt x="66" y="1658"/>
                  </a:cubicBezTo>
                  <a:cubicBezTo>
                    <a:pt x="55" y="1581"/>
                    <a:pt x="44" y="1516"/>
                    <a:pt x="44" y="1439"/>
                  </a:cubicBezTo>
                  <a:lnTo>
                    <a:pt x="44" y="1396"/>
                  </a:lnTo>
                  <a:lnTo>
                    <a:pt x="44" y="1340"/>
                  </a:lnTo>
                  <a:lnTo>
                    <a:pt x="44" y="1231"/>
                  </a:lnTo>
                  <a:cubicBezTo>
                    <a:pt x="55" y="1155"/>
                    <a:pt x="66" y="1089"/>
                    <a:pt x="77" y="1023"/>
                  </a:cubicBezTo>
                  <a:lnTo>
                    <a:pt x="88" y="968"/>
                  </a:lnTo>
                  <a:cubicBezTo>
                    <a:pt x="88" y="946"/>
                    <a:pt x="88" y="936"/>
                    <a:pt x="99" y="914"/>
                  </a:cubicBezTo>
                  <a:lnTo>
                    <a:pt x="99" y="892"/>
                  </a:lnTo>
                  <a:lnTo>
                    <a:pt x="110" y="870"/>
                  </a:lnTo>
                  <a:cubicBezTo>
                    <a:pt x="110" y="848"/>
                    <a:pt x="120" y="826"/>
                    <a:pt x="120" y="815"/>
                  </a:cubicBezTo>
                  <a:cubicBezTo>
                    <a:pt x="142" y="749"/>
                    <a:pt x="164" y="684"/>
                    <a:pt x="198" y="618"/>
                  </a:cubicBezTo>
                  <a:cubicBezTo>
                    <a:pt x="230" y="552"/>
                    <a:pt x="263" y="486"/>
                    <a:pt x="307" y="432"/>
                  </a:cubicBezTo>
                  <a:cubicBezTo>
                    <a:pt x="339" y="377"/>
                    <a:pt x="395" y="323"/>
                    <a:pt x="438" y="279"/>
                  </a:cubicBezTo>
                  <a:cubicBezTo>
                    <a:pt x="493" y="235"/>
                    <a:pt x="548" y="191"/>
                    <a:pt x="614" y="158"/>
                  </a:cubicBezTo>
                  <a:cubicBezTo>
                    <a:pt x="624" y="147"/>
                    <a:pt x="646" y="136"/>
                    <a:pt x="657" y="136"/>
                  </a:cubicBezTo>
                  <a:lnTo>
                    <a:pt x="679" y="126"/>
                  </a:lnTo>
                  <a:lnTo>
                    <a:pt x="701" y="114"/>
                  </a:lnTo>
                  <a:cubicBezTo>
                    <a:pt x="723" y="104"/>
                    <a:pt x="734" y="104"/>
                    <a:pt x="755" y="92"/>
                  </a:cubicBezTo>
                  <a:lnTo>
                    <a:pt x="799" y="82"/>
                  </a:lnTo>
                  <a:cubicBezTo>
                    <a:pt x="821" y="70"/>
                    <a:pt x="833" y="70"/>
                    <a:pt x="854" y="60"/>
                  </a:cubicBezTo>
                  <a:cubicBezTo>
                    <a:pt x="876" y="60"/>
                    <a:pt x="887" y="60"/>
                    <a:pt x="909" y="48"/>
                  </a:cubicBezTo>
                  <a:lnTo>
                    <a:pt x="953" y="48"/>
                  </a:lnTo>
                  <a:cubicBezTo>
                    <a:pt x="964" y="48"/>
                    <a:pt x="974" y="48"/>
                    <a:pt x="986" y="38"/>
                  </a:cubicBezTo>
                  <a:lnTo>
                    <a:pt x="1193" y="38"/>
                  </a:lnTo>
                  <a:lnTo>
                    <a:pt x="1215" y="48"/>
                  </a:lnTo>
                  <a:cubicBezTo>
                    <a:pt x="1358" y="60"/>
                    <a:pt x="1500" y="104"/>
                    <a:pt x="1621" y="180"/>
                  </a:cubicBezTo>
                  <a:cubicBezTo>
                    <a:pt x="1741" y="246"/>
                    <a:pt x="1850" y="333"/>
                    <a:pt x="1949" y="443"/>
                  </a:cubicBezTo>
                  <a:cubicBezTo>
                    <a:pt x="1906" y="388"/>
                    <a:pt x="1862" y="333"/>
                    <a:pt x="1807" y="289"/>
                  </a:cubicBezTo>
                  <a:cubicBezTo>
                    <a:pt x="1752" y="235"/>
                    <a:pt x="1697" y="191"/>
                    <a:pt x="1631" y="158"/>
                  </a:cubicBezTo>
                  <a:cubicBezTo>
                    <a:pt x="1566" y="114"/>
                    <a:pt x="1500" y="92"/>
                    <a:pt x="1434" y="60"/>
                  </a:cubicBezTo>
                  <a:cubicBezTo>
                    <a:pt x="1369" y="38"/>
                    <a:pt x="1292" y="27"/>
                    <a:pt x="1227" y="16"/>
                  </a:cubicBezTo>
                  <a:cubicBezTo>
                    <a:pt x="1172" y="8"/>
                    <a:pt x="1123" y="0"/>
                    <a:pt x="107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1"/>
            <p:cNvSpPr/>
            <p:nvPr/>
          </p:nvSpPr>
          <p:spPr>
            <a:xfrm>
              <a:off x="6551679" y="2098489"/>
              <a:ext cx="68136" cy="42610"/>
            </a:xfrm>
            <a:custGeom>
              <a:avLst/>
              <a:gdLst/>
              <a:ahLst/>
              <a:cxnLst/>
              <a:rect l="l" t="t" r="r" b="b"/>
              <a:pathLst>
                <a:path w="2365" h="1479" extrusionOk="0">
                  <a:moveTo>
                    <a:pt x="1588" y="0"/>
                  </a:moveTo>
                  <a:cubicBezTo>
                    <a:pt x="1007" y="0"/>
                    <a:pt x="318" y="340"/>
                    <a:pt x="88" y="876"/>
                  </a:cubicBezTo>
                  <a:cubicBezTo>
                    <a:pt x="33" y="1008"/>
                    <a:pt x="0" y="1172"/>
                    <a:pt x="88" y="1304"/>
                  </a:cubicBezTo>
                  <a:cubicBezTo>
                    <a:pt x="175" y="1435"/>
                    <a:pt x="340" y="1479"/>
                    <a:pt x="504" y="1479"/>
                  </a:cubicBezTo>
                  <a:cubicBezTo>
                    <a:pt x="547" y="1479"/>
                    <a:pt x="591" y="1468"/>
                    <a:pt x="635" y="1468"/>
                  </a:cubicBezTo>
                  <a:cubicBezTo>
                    <a:pt x="985" y="1424"/>
                    <a:pt x="1654" y="1238"/>
                    <a:pt x="2037" y="932"/>
                  </a:cubicBezTo>
                  <a:cubicBezTo>
                    <a:pt x="2179" y="822"/>
                    <a:pt x="2289" y="691"/>
                    <a:pt x="2321" y="548"/>
                  </a:cubicBezTo>
                  <a:cubicBezTo>
                    <a:pt x="2365" y="417"/>
                    <a:pt x="2299" y="275"/>
                    <a:pt x="2201" y="187"/>
                  </a:cubicBezTo>
                  <a:cubicBezTo>
                    <a:pt x="2102" y="88"/>
                    <a:pt x="1971" y="44"/>
                    <a:pt x="1839" y="22"/>
                  </a:cubicBezTo>
                  <a:cubicBezTo>
                    <a:pt x="1763" y="12"/>
                    <a:pt x="1676" y="0"/>
                    <a:pt x="1588" y="0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1"/>
            <p:cNvSpPr/>
            <p:nvPr/>
          </p:nvSpPr>
          <p:spPr>
            <a:xfrm>
              <a:off x="6700540" y="2037613"/>
              <a:ext cx="62835" cy="42927"/>
            </a:xfrm>
            <a:custGeom>
              <a:avLst/>
              <a:gdLst/>
              <a:ahLst/>
              <a:cxnLst/>
              <a:rect l="l" t="t" r="r" b="b"/>
              <a:pathLst>
                <a:path w="2181" h="1490" extrusionOk="0">
                  <a:moveTo>
                    <a:pt x="1786" y="1"/>
                  </a:moveTo>
                  <a:cubicBezTo>
                    <a:pt x="1676" y="11"/>
                    <a:pt x="1577" y="23"/>
                    <a:pt x="1468" y="45"/>
                  </a:cubicBezTo>
                  <a:cubicBezTo>
                    <a:pt x="986" y="143"/>
                    <a:pt x="526" y="384"/>
                    <a:pt x="209" y="767"/>
                  </a:cubicBezTo>
                  <a:cubicBezTo>
                    <a:pt x="100" y="899"/>
                    <a:pt x="1" y="1084"/>
                    <a:pt x="78" y="1238"/>
                  </a:cubicBezTo>
                  <a:cubicBezTo>
                    <a:pt x="165" y="1424"/>
                    <a:pt x="351" y="1490"/>
                    <a:pt x="582" y="1490"/>
                  </a:cubicBezTo>
                  <a:cubicBezTo>
                    <a:pt x="1096" y="1490"/>
                    <a:pt x="1808" y="1161"/>
                    <a:pt x="2180" y="811"/>
                  </a:cubicBezTo>
                  <a:cubicBezTo>
                    <a:pt x="2158" y="548"/>
                    <a:pt x="2125" y="274"/>
                    <a:pt x="2059" y="11"/>
                  </a:cubicBezTo>
                  <a:cubicBezTo>
                    <a:pt x="2005" y="1"/>
                    <a:pt x="1939" y="1"/>
                    <a:pt x="1884" y="1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1"/>
            <p:cNvSpPr/>
            <p:nvPr/>
          </p:nvSpPr>
          <p:spPr>
            <a:xfrm>
              <a:off x="6759860" y="2037930"/>
              <a:ext cx="10429" cy="23048"/>
            </a:xfrm>
            <a:custGeom>
              <a:avLst/>
              <a:gdLst/>
              <a:ahLst/>
              <a:cxnLst/>
              <a:rect l="l" t="t" r="r" b="b"/>
              <a:pathLst>
                <a:path w="362" h="800" extrusionOk="0">
                  <a:moveTo>
                    <a:pt x="0" y="0"/>
                  </a:moveTo>
                  <a:lnTo>
                    <a:pt x="0" y="0"/>
                  </a:lnTo>
                  <a:cubicBezTo>
                    <a:pt x="66" y="263"/>
                    <a:pt x="99" y="537"/>
                    <a:pt x="121" y="800"/>
                  </a:cubicBezTo>
                  <a:cubicBezTo>
                    <a:pt x="252" y="679"/>
                    <a:pt x="329" y="559"/>
                    <a:pt x="351" y="450"/>
                  </a:cubicBezTo>
                  <a:cubicBezTo>
                    <a:pt x="362" y="373"/>
                    <a:pt x="351" y="285"/>
                    <a:pt x="318" y="209"/>
                  </a:cubicBezTo>
                  <a:cubicBezTo>
                    <a:pt x="263" y="88"/>
                    <a:pt x="132" y="22"/>
                    <a:pt x="0" y="0"/>
                  </a:cubicBezTo>
                  <a:close/>
                </a:path>
              </a:pathLst>
            </a:custGeom>
            <a:solidFill>
              <a:srgbClr val="F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1"/>
            <p:cNvSpPr/>
            <p:nvPr/>
          </p:nvSpPr>
          <p:spPr>
            <a:xfrm>
              <a:off x="6794864" y="1977372"/>
              <a:ext cx="5704" cy="2535"/>
            </a:xfrm>
            <a:custGeom>
              <a:avLst/>
              <a:gdLst/>
              <a:ahLst/>
              <a:cxnLst/>
              <a:rect l="l" t="t" r="r" b="b"/>
              <a:pathLst>
                <a:path w="198" h="88" extrusionOk="0">
                  <a:moveTo>
                    <a:pt x="132" y="0"/>
                  </a:moveTo>
                  <a:cubicBezTo>
                    <a:pt x="110" y="0"/>
                    <a:pt x="88" y="12"/>
                    <a:pt x="77" y="22"/>
                  </a:cubicBezTo>
                  <a:cubicBezTo>
                    <a:pt x="88" y="12"/>
                    <a:pt x="110" y="12"/>
                    <a:pt x="132" y="12"/>
                  </a:cubicBezTo>
                  <a:cubicBezTo>
                    <a:pt x="154" y="12"/>
                    <a:pt x="176" y="12"/>
                    <a:pt x="198" y="22"/>
                  </a:cubicBezTo>
                  <a:lnTo>
                    <a:pt x="198" y="22"/>
                  </a:lnTo>
                  <a:cubicBezTo>
                    <a:pt x="176" y="12"/>
                    <a:pt x="154" y="11"/>
                    <a:pt x="132" y="0"/>
                  </a:cubicBezTo>
                  <a:close/>
                  <a:moveTo>
                    <a:pt x="76" y="22"/>
                  </a:moveTo>
                  <a:lnTo>
                    <a:pt x="76" y="22"/>
                  </a:lnTo>
                  <a:cubicBezTo>
                    <a:pt x="44" y="34"/>
                    <a:pt x="23" y="56"/>
                    <a:pt x="1" y="88"/>
                  </a:cubicBezTo>
                  <a:lnTo>
                    <a:pt x="11" y="88"/>
                  </a:lnTo>
                  <a:cubicBezTo>
                    <a:pt x="23" y="56"/>
                    <a:pt x="44" y="34"/>
                    <a:pt x="76" y="22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1"/>
            <p:cNvSpPr/>
            <p:nvPr/>
          </p:nvSpPr>
          <p:spPr>
            <a:xfrm>
              <a:off x="6791090" y="1979878"/>
              <a:ext cx="16105" cy="58081"/>
            </a:xfrm>
            <a:custGeom>
              <a:avLst/>
              <a:gdLst/>
              <a:ahLst/>
              <a:cxnLst/>
              <a:rect l="l" t="t" r="r" b="b"/>
              <a:pathLst>
                <a:path w="559" h="2016" extrusionOk="0">
                  <a:moveTo>
                    <a:pt x="132" y="1"/>
                  </a:moveTo>
                  <a:cubicBezTo>
                    <a:pt x="132" y="12"/>
                    <a:pt x="121" y="12"/>
                    <a:pt x="121" y="23"/>
                  </a:cubicBezTo>
                  <a:cubicBezTo>
                    <a:pt x="132" y="23"/>
                    <a:pt x="132" y="12"/>
                    <a:pt x="142" y="1"/>
                  </a:cubicBezTo>
                  <a:close/>
                  <a:moveTo>
                    <a:pt x="164" y="877"/>
                  </a:moveTo>
                  <a:cubicBezTo>
                    <a:pt x="132" y="877"/>
                    <a:pt x="99" y="888"/>
                    <a:pt x="66" y="910"/>
                  </a:cubicBezTo>
                  <a:cubicBezTo>
                    <a:pt x="99" y="888"/>
                    <a:pt x="132" y="877"/>
                    <a:pt x="176" y="877"/>
                  </a:cubicBezTo>
                  <a:close/>
                  <a:moveTo>
                    <a:pt x="121" y="23"/>
                  </a:moveTo>
                  <a:cubicBezTo>
                    <a:pt x="99" y="66"/>
                    <a:pt x="88" y="100"/>
                    <a:pt x="77" y="144"/>
                  </a:cubicBezTo>
                  <a:cubicBezTo>
                    <a:pt x="44" y="307"/>
                    <a:pt x="11" y="482"/>
                    <a:pt x="1" y="647"/>
                  </a:cubicBezTo>
                  <a:cubicBezTo>
                    <a:pt x="1" y="757"/>
                    <a:pt x="1" y="855"/>
                    <a:pt x="11" y="964"/>
                  </a:cubicBezTo>
                  <a:cubicBezTo>
                    <a:pt x="11" y="1030"/>
                    <a:pt x="11" y="1096"/>
                    <a:pt x="22" y="1151"/>
                  </a:cubicBezTo>
                  <a:cubicBezTo>
                    <a:pt x="44" y="1326"/>
                    <a:pt x="88" y="1490"/>
                    <a:pt x="142" y="1654"/>
                  </a:cubicBezTo>
                  <a:cubicBezTo>
                    <a:pt x="164" y="1731"/>
                    <a:pt x="198" y="1808"/>
                    <a:pt x="230" y="1884"/>
                  </a:cubicBezTo>
                  <a:cubicBezTo>
                    <a:pt x="252" y="1928"/>
                    <a:pt x="274" y="1972"/>
                    <a:pt x="307" y="1993"/>
                  </a:cubicBezTo>
                  <a:cubicBezTo>
                    <a:pt x="318" y="2005"/>
                    <a:pt x="329" y="2005"/>
                    <a:pt x="339" y="2005"/>
                  </a:cubicBezTo>
                  <a:cubicBezTo>
                    <a:pt x="351" y="2015"/>
                    <a:pt x="351" y="2015"/>
                    <a:pt x="361" y="2015"/>
                  </a:cubicBezTo>
                  <a:cubicBezTo>
                    <a:pt x="361" y="2015"/>
                    <a:pt x="373" y="2015"/>
                    <a:pt x="373" y="2005"/>
                  </a:cubicBezTo>
                  <a:cubicBezTo>
                    <a:pt x="383" y="2005"/>
                    <a:pt x="395" y="2005"/>
                    <a:pt x="405" y="1993"/>
                  </a:cubicBezTo>
                  <a:lnTo>
                    <a:pt x="427" y="1972"/>
                  </a:lnTo>
                  <a:cubicBezTo>
                    <a:pt x="471" y="1895"/>
                    <a:pt x="504" y="1818"/>
                    <a:pt x="526" y="1731"/>
                  </a:cubicBezTo>
                  <a:cubicBezTo>
                    <a:pt x="548" y="1654"/>
                    <a:pt x="558" y="1567"/>
                    <a:pt x="558" y="1479"/>
                  </a:cubicBezTo>
                  <a:cubicBezTo>
                    <a:pt x="548" y="1315"/>
                    <a:pt x="493" y="1139"/>
                    <a:pt x="395" y="1008"/>
                  </a:cubicBezTo>
                  <a:cubicBezTo>
                    <a:pt x="373" y="976"/>
                    <a:pt x="339" y="942"/>
                    <a:pt x="307" y="920"/>
                  </a:cubicBezTo>
                  <a:cubicBezTo>
                    <a:pt x="263" y="899"/>
                    <a:pt x="230" y="877"/>
                    <a:pt x="186" y="877"/>
                  </a:cubicBezTo>
                  <a:lnTo>
                    <a:pt x="186" y="877"/>
                  </a:lnTo>
                  <a:cubicBezTo>
                    <a:pt x="219" y="877"/>
                    <a:pt x="263" y="899"/>
                    <a:pt x="296" y="920"/>
                  </a:cubicBezTo>
                  <a:cubicBezTo>
                    <a:pt x="329" y="942"/>
                    <a:pt x="361" y="976"/>
                    <a:pt x="383" y="1008"/>
                  </a:cubicBezTo>
                  <a:cubicBezTo>
                    <a:pt x="493" y="1151"/>
                    <a:pt x="537" y="1315"/>
                    <a:pt x="548" y="1479"/>
                  </a:cubicBezTo>
                  <a:cubicBezTo>
                    <a:pt x="548" y="1567"/>
                    <a:pt x="537" y="1654"/>
                    <a:pt x="515" y="1731"/>
                  </a:cubicBezTo>
                  <a:cubicBezTo>
                    <a:pt x="493" y="1818"/>
                    <a:pt x="460" y="1895"/>
                    <a:pt x="417" y="1961"/>
                  </a:cubicBezTo>
                  <a:cubicBezTo>
                    <a:pt x="405" y="1983"/>
                    <a:pt x="395" y="1993"/>
                    <a:pt x="373" y="1993"/>
                  </a:cubicBezTo>
                  <a:lnTo>
                    <a:pt x="339" y="1993"/>
                  </a:lnTo>
                  <a:cubicBezTo>
                    <a:pt x="329" y="1993"/>
                    <a:pt x="329" y="1993"/>
                    <a:pt x="318" y="1983"/>
                  </a:cubicBezTo>
                  <a:cubicBezTo>
                    <a:pt x="285" y="1961"/>
                    <a:pt x="263" y="1917"/>
                    <a:pt x="241" y="1884"/>
                  </a:cubicBezTo>
                  <a:cubicBezTo>
                    <a:pt x="208" y="1808"/>
                    <a:pt x="176" y="1731"/>
                    <a:pt x="154" y="1643"/>
                  </a:cubicBezTo>
                  <a:cubicBezTo>
                    <a:pt x="99" y="1490"/>
                    <a:pt x="66" y="1326"/>
                    <a:pt x="33" y="1151"/>
                  </a:cubicBezTo>
                  <a:cubicBezTo>
                    <a:pt x="22" y="1085"/>
                    <a:pt x="22" y="1019"/>
                    <a:pt x="11" y="942"/>
                  </a:cubicBezTo>
                  <a:lnTo>
                    <a:pt x="11" y="647"/>
                  </a:lnTo>
                  <a:cubicBezTo>
                    <a:pt x="22" y="482"/>
                    <a:pt x="44" y="307"/>
                    <a:pt x="88" y="144"/>
                  </a:cubicBezTo>
                  <a:cubicBezTo>
                    <a:pt x="99" y="110"/>
                    <a:pt x="110" y="66"/>
                    <a:pt x="121" y="23"/>
                  </a:cubicBezTo>
                  <a:close/>
                </a:path>
              </a:pathLst>
            </a:custGeom>
            <a:solidFill>
              <a:srgbClr val="E77E6C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1"/>
            <p:cNvSpPr/>
            <p:nvPr/>
          </p:nvSpPr>
          <p:spPr>
            <a:xfrm>
              <a:off x="6485416" y="2094081"/>
              <a:ext cx="7606" cy="9190"/>
            </a:xfrm>
            <a:custGeom>
              <a:avLst/>
              <a:gdLst/>
              <a:ahLst/>
              <a:cxnLst/>
              <a:rect l="l" t="t" r="r" b="b"/>
              <a:pathLst>
                <a:path w="264" h="319" extrusionOk="0">
                  <a:moveTo>
                    <a:pt x="166" y="0"/>
                  </a:moveTo>
                  <a:cubicBezTo>
                    <a:pt x="176" y="0"/>
                    <a:pt x="187" y="12"/>
                    <a:pt x="198" y="12"/>
                  </a:cubicBezTo>
                  <a:cubicBezTo>
                    <a:pt x="220" y="12"/>
                    <a:pt x="242" y="22"/>
                    <a:pt x="264" y="33"/>
                  </a:cubicBezTo>
                  <a:lnTo>
                    <a:pt x="264" y="33"/>
                  </a:lnTo>
                  <a:cubicBezTo>
                    <a:pt x="242" y="22"/>
                    <a:pt x="220" y="12"/>
                    <a:pt x="209" y="0"/>
                  </a:cubicBezTo>
                  <a:close/>
                  <a:moveTo>
                    <a:pt x="166" y="0"/>
                  </a:moveTo>
                  <a:cubicBezTo>
                    <a:pt x="144" y="0"/>
                    <a:pt x="132" y="0"/>
                    <a:pt x="110" y="12"/>
                  </a:cubicBezTo>
                  <a:cubicBezTo>
                    <a:pt x="100" y="12"/>
                    <a:pt x="88" y="22"/>
                    <a:pt x="78" y="33"/>
                  </a:cubicBezTo>
                  <a:lnTo>
                    <a:pt x="45" y="66"/>
                  </a:lnTo>
                  <a:cubicBezTo>
                    <a:pt x="34" y="88"/>
                    <a:pt x="23" y="121"/>
                    <a:pt x="12" y="143"/>
                  </a:cubicBezTo>
                  <a:cubicBezTo>
                    <a:pt x="1" y="209"/>
                    <a:pt x="1" y="263"/>
                    <a:pt x="1" y="318"/>
                  </a:cubicBezTo>
                  <a:cubicBezTo>
                    <a:pt x="1" y="263"/>
                    <a:pt x="12" y="209"/>
                    <a:pt x="23" y="153"/>
                  </a:cubicBezTo>
                  <a:cubicBezTo>
                    <a:pt x="34" y="121"/>
                    <a:pt x="45" y="99"/>
                    <a:pt x="56" y="66"/>
                  </a:cubicBezTo>
                  <a:lnTo>
                    <a:pt x="88" y="33"/>
                  </a:lnTo>
                  <a:cubicBezTo>
                    <a:pt x="88" y="22"/>
                    <a:pt x="110" y="22"/>
                    <a:pt x="122" y="12"/>
                  </a:cubicBezTo>
                  <a:cubicBezTo>
                    <a:pt x="132" y="12"/>
                    <a:pt x="144" y="0"/>
                    <a:pt x="166" y="0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1"/>
            <p:cNvSpPr/>
            <p:nvPr/>
          </p:nvSpPr>
          <p:spPr>
            <a:xfrm>
              <a:off x="6492993" y="2095032"/>
              <a:ext cx="26851" cy="48286"/>
            </a:xfrm>
            <a:custGeom>
              <a:avLst/>
              <a:gdLst/>
              <a:ahLst/>
              <a:cxnLst/>
              <a:rect l="l" t="t" r="r" b="b"/>
              <a:pathLst>
                <a:path w="932" h="1676" extrusionOk="0">
                  <a:moveTo>
                    <a:pt x="1" y="0"/>
                  </a:moveTo>
                  <a:cubicBezTo>
                    <a:pt x="1" y="11"/>
                    <a:pt x="12" y="11"/>
                    <a:pt x="12" y="11"/>
                  </a:cubicBezTo>
                  <a:cubicBezTo>
                    <a:pt x="66" y="44"/>
                    <a:pt x="110" y="77"/>
                    <a:pt x="154" y="120"/>
                  </a:cubicBezTo>
                  <a:cubicBezTo>
                    <a:pt x="241" y="198"/>
                    <a:pt x="307" y="296"/>
                    <a:pt x="373" y="395"/>
                  </a:cubicBezTo>
                  <a:cubicBezTo>
                    <a:pt x="395" y="438"/>
                    <a:pt x="417" y="471"/>
                    <a:pt x="450" y="515"/>
                  </a:cubicBezTo>
                  <a:cubicBezTo>
                    <a:pt x="548" y="668"/>
                    <a:pt x="647" y="833"/>
                    <a:pt x="735" y="996"/>
                  </a:cubicBezTo>
                  <a:cubicBezTo>
                    <a:pt x="789" y="1095"/>
                    <a:pt x="833" y="1205"/>
                    <a:pt x="877" y="1314"/>
                  </a:cubicBezTo>
                  <a:cubicBezTo>
                    <a:pt x="888" y="1369"/>
                    <a:pt x="910" y="1424"/>
                    <a:pt x="920" y="1478"/>
                  </a:cubicBezTo>
                  <a:lnTo>
                    <a:pt x="920" y="1566"/>
                  </a:lnTo>
                  <a:cubicBezTo>
                    <a:pt x="920" y="1599"/>
                    <a:pt x="910" y="1621"/>
                    <a:pt x="898" y="1643"/>
                  </a:cubicBezTo>
                  <a:cubicBezTo>
                    <a:pt x="866" y="1653"/>
                    <a:pt x="833" y="1665"/>
                    <a:pt x="800" y="1665"/>
                  </a:cubicBezTo>
                  <a:lnTo>
                    <a:pt x="735" y="1665"/>
                  </a:lnTo>
                  <a:lnTo>
                    <a:pt x="713" y="1653"/>
                  </a:lnTo>
                  <a:lnTo>
                    <a:pt x="614" y="1621"/>
                  </a:lnTo>
                  <a:cubicBezTo>
                    <a:pt x="592" y="1609"/>
                    <a:pt x="559" y="1588"/>
                    <a:pt x="538" y="1566"/>
                  </a:cubicBezTo>
                  <a:lnTo>
                    <a:pt x="472" y="1500"/>
                  </a:lnTo>
                  <a:cubicBezTo>
                    <a:pt x="450" y="1468"/>
                    <a:pt x="439" y="1446"/>
                    <a:pt x="417" y="1412"/>
                  </a:cubicBezTo>
                  <a:cubicBezTo>
                    <a:pt x="406" y="1391"/>
                    <a:pt x="395" y="1358"/>
                    <a:pt x="384" y="1325"/>
                  </a:cubicBezTo>
                  <a:lnTo>
                    <a:pt x="373" y="1281"/>
                  </a:lnTo>
                  <a:cubicBezTo>
                    <a:pt x="362" y="1271"/>
                    <a:pt x="362" y="1249"/>
                    <a:pt x="362" y="1237"/>
                  </a:cubicBezTo>
                  <a:cubicBezTo>
                    <a:pt x="351" y="1172"/>
                    <a:pt x="340" y="1106"/>
                    <a:pt x="340" y="1040"/>
                  </a:cubicBezTo>
                  <a:cubicBezTo>
                    <a:pt x="340" y="974"/>
                    <a:pt x="351" y="909"/>
                    <a:pt x="351" y="843"/>
                  </a:cubicBezTo>
                  <a:lnTo>
                    <a:pt x="351" y="843"/>
                  </a:lnTo>
                  <a:cubicBezTo>
                    <a:pt x="329" y="974"/>
                    <a:pt x="329" y="1106"/>
                    <a:pt x="351" y="1237"/>
                  </a:cubicBezTo>
                  <a:cubicBezTo>
                    <a:pt x="351" y="1249"/>
                    <a:pt x="362" y="1271"/>
                    <a:pt x="362" y="1281"/>
                  </a:cubicBezTo>
                  <a:lnTo>
                    <a:pt x="373" y="1325"/>
                  </a:lnTo>
                  <a:cubicBezTo>
                    <a:pt x="384" y="1358"/>
                    <a:pt x="395" y="1391"/>
                    <a:pt x="417" y="1424"/>
                  </a:cubicBezTo>
                  <a:cubicBezTo>
                    <a:pt x="428" y="1446"/>
                    <a:pt x="450" y="1478"/>
                    <a:pt x="460" y="1500"/>
                  </a:cubicBezTo>
                  <a:cubicBezTo>
                    <a:pt x="482" y="1533"/>
                    <a:pt x="504" y="1555"/>
                    <a:pt x="538" y="1577"/>
                  </a:cubicBezTo>
                  <a:cubicBezTo>
                    <a:pt x="559" y="1599"/>
                    <a:pt x="581" y="1609"/>
                    <a:pt x="614" y="1631"/>
                  </a:cubicBezTo>
                  <a:cubicBezTo>
                    <a:pt x="647" y="1643"/>
                    <a:pt x="669" y="1653"/>
                    <a:pt x="701" y="1665"/>
                  </a:cubicBezTo>
                  <a:lnTo>
                    <a:pt x="735" y="1675"/>
                  </a:lnTo>
                  <a:lnTo>
                    <a:pt x="800" y="1675"/>
                  </a:lnTo>
                  <a:cubicBezTo>
                    <a:pt x="833" y="1675"/>
                    <a:pt x="866" y="1665"/>
                    <a:pt x="898" y="1653"/>
                  </a:cubicBezTo>
                  <a:cubicBezTo>
                    <a:pt x="920" y="1631"/>
                    <a:pt x="932" y="1599"/>
                    <a:pt x="932" y="1566"/>
                  </a:cubicBezTo>
                  <a:lnTo>
                    <a:pt x="932" y="1478"/>
                  </a:lnTo>
                  <a:cubicBezTo>
                    <a:pt x="920" y="1424"/>
                    <a:pt x="910" y="1369"/>
                    <a:pt x="888" y="1314"/>
                  </a:cubicBezTo>
                  <a:cubicBezTo>
                    <a:pt x="844" y="1205"/>
                    <a:pt x="800" y="1095"/>
                    <a:pt x="745" y="986"/>
                  </a:cubicBezTo>
                  <a:cubicBezTo>
                    <a:pt x="658" y="821"/>
                    <a:pt x="559" y="657"/>
                    <a:pt x="450" y="504"/>
                  </a:cubicBezTo>
                  <a:cubicBezTo>
                    <a:pt x="428" y="460"/>
                    <a:pt x="406" y="427"/>
                    <a:pt x="384" y="395"/>
                  </a:cubicBezTo>
                  <a:cubicBezTo>
                    <a:pt x="319" y="296"/>
                    <a:pt x="241" y="198"/>
                    <a:pt x="165" y="110"/>
                  </a:cubicBezTo>
                  <a:cubicBezTo>
                    <a:pt x="121" y="77"/>
                    <a:pt x="66" y="33"/>
                    <a:pt x="23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E77E6C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1"/>
            <p:cNvSpPr/>
            <p:nvPr/>
          </p:nvSpPr>
          <p:spPr>
            <a:xfrm>
              <a:off x="6416042" y="1836663"/>
              <a:ext cx="517312" cy="511233"/>
            </a:xfrm>
            <a:custGeom>
              <a:avLst/>
              <a:gdLst/>
              <a:ahLst/>
              <a:cxnLst/>
              <a:rect l="l" t="t" r="r" b="b"/>
              <a:pathLst>
                <a:path w="17956" h="17745" extrusionOk="0">
                  <a:moveTo>
                    <a:pt x="15966" y="16825"/>
                  </a:moveTo>
                  <a:cubicBezTo>
                    <a:pt x="15965" y="16826"/>
                    <a:pt x="15964" y="16828"/>
                    <a:pt x="15963" y="16830"/>
                  </a:cubicBezTo>
                  <a:cubicBezTo>
                    <a:pt x="15964" y="16828"/>
                    <a:pt x="15965" y="16826"/>
                    <a:pt x="15966" y="16825"/>
                  </a:cubicBezTo>
                  <a:close/>
                  <a:moveTo>
                    <a:pt x="8097" y="0"/>
                  </a:moveTo>
                  <a:cubicBezTo>
                    <a:pt x="7128" y="0"/>
                    <a:pt x="6158" y="150"/>
                    <a:pt x="5299" y="385"/>
                  </a:cubicBezTo>
                  <a:cubicBezTo>
                    <a:pt x="4204" y="680"/>
                    <a:pt x="3329" y="1151"/>
                    <a:pt x="2475" y="1928"/>
                  </a:cubicBezTo>
                  <a:cubicBezTo>
                    <a:pt x="2365" y="2037"/>
                    <a:pt x="2256" y="2136"/>
                    <a:pt x="2146" y="2246"/>
                  </a:cubicBezTo>
                  <a:cubicBezTo>
                    <a:pt x="1489" y="2925"/>
                    <a:pt x="931" y="3713"/>
                    <a:pt x="537" y="4567"/>
                  </a:cubicBezTo>
                  <a:cubicBezTo>
                    <a:pt x="219" y="5256"/>
                    <a:pt x="0" y="6023"/>
                    <a:pt x="143" y="6757"/>
                  </a:cubicBezTo>
                  <a:cubicBezTo>
                    <a:pt x="175" y="6954"/>
                    <a:pt x="241" y="7151"/>
                    <a:pt x="384" y="7282"/>
                  </a:cubicBezTo>
                  <a:cubicBezTo>
                    <a:pt x="559" y="7458"/>
                    <a:pt x="822" y="7512"/>
                    <a:pt x="1073" y="7512"/>
                  </a:cubicBezTo>
                  <a:cubicBezTo>
                    <a:pt x="1138" y="7512"/>
                    <a:pt x="2082" y="7383"/>
                    <a:pt x="2049" y="7338"/>
                  </a:cubicBezTo>
                  <a:lnTo>
                    <a:pt x="2049" y="7338"/>
                  </a:lnTo>
                  <a:cubicBezTo>
                    <a:pt x="2782" y="8094"/>
                    <a:pt x="3176" y="9100"/>
                    <a:pt x="3766" y="9954"/>
                  </a:cubicBezTo>
                  <a:cubicBezTo>
                    <a:pt x="3493" y="9406"/>
                    <a:pt x="3219" y="8684"/>
                    <a:pt x="3088" y="8093"/>
                  </a:cubicBezTo>
                  <a:cubicBezTo>
                    <a:pt x="3033" y="7862"/>
                    <a:pt x="2705" y="6823"/>
                    <a:pt x="2847" y="6702"/>
                  </a:cubicBezTo>
                  <a:cubicBezTo>
                    <a:pt x="4673" y="5127"/>
                    <a:pt x="6498" y="3488"/>
                    <a:pt x="7823" y="1467"/>
                  </a:cubicBezTo>
                  <a:lnTo>
                    <a:pt x="7823" y="1467"/>
                  </a:lnTo>
                  <a:cubicBezTo>
                    <a:pt x="7718" y="1630"/>
                    <a:pt x="7684" y="1855"/>
                    <a:pt x="7577" y="2016"/>
                  </a:cubicBezTo>
                  <a:cubicBezTo>
                    <a:pt x="7435" y="2235"/>
                    <a:pt x="7270" y="2432"/>
                    <a:pt x="7117" y="2640"/>
                  </a:cubicBezTo>
                  <a:cubicBezTo>
                    <a:pt x="6778" y="3078"/>
                    <a:pt x="6427" y="3516"/>
                    <a:pt x="6066" y="3943"/>
                  </a:cubicBezTo>
                  <a:cubicBezTo>
                    <a:pt x="5354" y="4764"/>
                    <a:pt x="4588" y="5552"/>
                    <a:pt x="3788" y="6286"/>
                  </a:cubicBezTo>
                  <a:cubicBezTo>
                    <a:pt x="5672" y="5081"/>
                    <a:pt x="7238" y="3395"/>
                    <a:pt x="8289" y="1436"/>
                  </a:cubicBezTo>
                  <a:cubicBezTo>
                    <a:pt x="8409" y="1775"/>
                    <a:pt x="8584" y="2049"/>
                    <a:pt x="8792" y="2344"/>
                  </a:cubicBezTo>
                  <a:cubicBezTo>
                    <a:pt x="9033" y="2662"/>
                    <a:pt x="9372" y="2925"/>
                    <a:pt x="9766" y="2979"/>
                  </a:cubicBezTo>
                  <a:cubicBezTo>
                    <a:pt x="9347" y="2656"/>
                    <a:pt x="9011" y="2217"/>
                    <a:pt x="8803" y="1724"/>
                  </a:cubicBezTo>
                  <a:lnTo>
                    <a:pt x="8803" y="1724"/>
                  </a:lnTo>
                  <a:cubicBezTo>
                    <a:pt x="9039" y="2262"/>
                    <a:pt x="9925" y="2573"/>
                    <a:pt x="10542" y="2573"/>
                  </a:cubicBezTo>
                  <a:cubicBezTo>
                    <a:pt x="10633" y="2573"/>
                    <a:pt x="10719" y="2566"/>
                    <a:pt x="10796" y="2553"/>
                  </a:cubicBezTo>
                  <a:cubicBezTo>
                    <a:pt x="10851" y="2539"/>
                    <a:pt x="10907" y="2525"/>
                    <a:pt x="10962" y="2525"/>
                  </a:cubicBezTo>
                  <a:cubicBezTo>
                    <a:pt x="10994" y="2525"/>
                    <a:pt x="11026" y="2529"/>
                    <a:pt x="11058" y="2541"/>
                  </a:cubicBezTo>
                  <a:cubicBezTo>
                    <a:pt x="11157" y="2574"/>
                    <a:pt x="11212" y="2673"/>
                    <a:pt x="11255" y="2771"/>
                  </a:cubicBezTo>
                  <a:cubicBezTo>
                    <a:pt x="11727" y="3757"/>
                    <a:pt x="11825" y="5355"/>
                    <a:pt x="12744" y="6023"/>
                  </a:cubicBezTo>
                  <a:cubicBezTo>
                    <a:pt x="12657" y="5728"/>
                    <a:pt x="12613" y="5432"/>
                    <a:pt x="12591" y="5125"/>
                  </a:cubicBezTo>
                  <a:cubicBezTo>
                    <a:pt x="12569" y="4808"/>
                    <a:pt x="12624" y="4414"/>
                    <a:pt x="12909" y="4271"/>
                  </a:cubicBezTo>
                  <a:cubicBezTo>
                    <a:pt x="13008" y="4224"/>
                    <a:pt x="13102" y="4203"/>
                    <a:pt x="13191" y="4203"/>
                  </a:cubicBezTo>
                  <a:cubicBezTo>
                    <a:pt x="13913" y="4203"/>
                    <a:pt x="14325" y="5597"/>
                    <a:pt x="14442" y="6132"/>
                  </a:cubicBezTo>
                  <a:cubicBezTo>
                    <a:pt x="14737" y="7468"/>
                    <a:pt x="14868" y="8848"/>
                    <a:pt x="14836" y="10217"/>
                  </a:cubicBezTo>
                  <a:cubicBezTo>
                    <a:pt x="14825" y="10884"/>
                    <a:pt x="14825" y="11640"/>
                    <a:pt x="14661" y="12297"/>
                  </a:cubicBezTo>
                  <a:cubicBezTo>
                    <a:pt x="14430" y="13249"/>
                    <a:pt x="14146" y="14202"/>
                    <a:pt x="13741" y="15100"/>
                  </a:cubicBezTo>
                  <a:cubicBezTo>
                    <a:pt x="13544" y="15548"/>
                    <a:pt x="13325" y="15998"/>
                    <a:pt x="13073" y="16424"/>
                  </a:cubicBezTo>
                  <a:cubicBezTo>
                    <a:pt x="13007" y="16534"/>
                    <a:pt x="12285" y="17596"/>
                    <a:pt x="12306" y="17628"/>
                  </a:cubicBezTo>
                  <a:cubicBezTo>
                    <a:pt x="12367" y="17709"/>
                    <a:pt x="12469" y="17745"/>
                    <a:pt x="12574" y="17745"/>
                  </a:cubicBezTo>
                  <a:cubicBezTo>
                    <a:pt x="12640" y="17745"/>
                    <a:pt x="12707" y="17731"/>
                    <a:pt x="12766" y="17706"/>
                  </a:cubicBezTo>
                  <a:cubicBezTo>
                    <a:pt x="12920" y="17640"/>
                    <a:pt x="13040" y="17508"/>
                    <a:pt x="13139" y="17377"/>
                  </a:cubicBezTo>
                  <a:cubicBezTo>
                    <a:pt x="14080" y="16205"/>
                    <a:pt x="14606" y="14650"/>
                    <a:pt x="14934" y="13195"/>
                  </a:cubicBezTo>
                  <a:lnTo>
                    <a:pt x="14934" y="13195"/>
                  </a:lnTo>
                  <a:cubicBezTo>
                    <a:pt x="14715" y="14749"/>
                    <a:pt x="14245" y="16348"/>
                    <a:pt x="13544" y="17738"/>
                  </a:cubicBezTo>
                  <a:cubicBezTo>
                    <a:pt x="14343" y="17650"/>
                    <a:pt x="14967" y="16972"/>
                    <a:pt x="15362" y="16271"/>
                  </a:cubicBezTo>
                  <a:cubicBezTo>
                    <a:pt x="15919" y="15285"/>
                    <a:pt x="16204" y="14158"/>
                    <a:pt x="16314" y="13041"/>
                  </a:cubicBezTo>
                  <a:cubicBezTo>
                    <a:pt x="16445" y="11629"/>
                    <a:pt x="16336" y="10227"/>
                    <a:pt x="16051" y="8859"/>
                  </a:cubicBezTo>
                  <a:cubicBezTo>
                    <a:pt x="15887" y="8037"/>
                    <a:pt x="15679" y="7239"/>
                    <a:pt x="15471" y="6428"/>
                  </a:cubicBezTo>
                  <a:lnTo>
                    <a:pt x="15471" y="6428"/>
                  </a:lnTo>
                  <a:cubicBezTo>
                    <a:pt x="15832" y="6811"/>
                    <a:pt x="16073" y="7293"/>
                    <a:pt x="16270" y="7775"/>
                  </a:cubicBezTo>
                  <a:cubicBezTo>
                    <a:pt x="16522" y="8377"/>
                    <a:pt x="16763" y="9023"/>
                    <a:pt x="16861" y="9669"/>
                  </a:cubicBezTo>
                  <a:cubicBezTo>
                    <a:pt x="17244" y="11999"/>
                    <a:pt x="17058" y="14690"/>
                    <a:pt x="15966" y="16825"/>
                  </a:cubicBezTo>
                  <a:lnTo>
                    <a:pt x="15966" y="16825"/>
                  </a:lnTo>
                  <a:cubicBezTo>
                    <a:pt x="16009" y="16753"/>
                    <a:pt x="16271" y="16752"/>
                    <a:pt x="16336" y="16720"/>
                  </a:cubicBezTo>
                  <a:cubicBezTo>
                    <a:pt x="16511" y="16633"/>
                    <a:pt x="16511" y="16621"/>
                    <a:pt x="16610" y="16435"/>
                  </a:cubicBezTo>
                  <a:cubicBezTo>
                    <a:pt x="16785" y="16052"/>
                    <a:pt x="16894" y="15603"/>
                    <a:pt x="17014" y="15198"/>
                  </a:cubicBezTo>
                  <a:cubicBezTo>
                    <a:pt x="17956" y="11771"/>
                    <a:pt x="17584" y="7884"/>
                    <a:pt x="15471" y="4950"/>
                  </a:cubicBezTo>
                  <a:cubicBezTo>
                    <a:pt x="15065" y="4392"/>
                    <a:pt x="14705" y="3833"/>
                    <a:pt x="14267" y="3308"/>
                  </a:cubicBezTo>
                  <a:cubicBezTo>
                    <a:pt x="13391" y="2256"/>
                    <a:pt x="12471" y="1326"/>
                    <a:pt x="11245" y="680"/>
                  </a:cubicBezTo>
                  <a:cubicBezTo>
                    <a:pt x="10310" y="195"/>
                    <a:pt x="9205" y="0"/>
                    <a:pt x="8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1"/>
            <p:cNvSpPr/>
            <p:nvPr/>
          </p:nvSpPr>
          <p:spPr>
            <a:xfrm>
              <a:off x="6887287" y="2022488"/>
              <a:ext cx="663" cy="29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2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1"/>
            <p:cNvSpPr/>
            <p:nvPr/>
          </p:nvSpPr>
          <p:spPr>
            <a:xfrm>
              <a:off x="6887604" y="2022488"/>
              <a:ext cx="22126" cy="61509"/>
            </a:xfrm>
            <a:custGeom>
              <a:avLst/>
              <a:gdLst/>
              <a:ahLst/>
              <a:cxnLst/>
              <a:rect l="l" t="t" r="r" b="b"/>
              <a:pathLst>
                <a:path w="768" h="2135" extrusionOk="0">
                  <a:moveTo>
                    <a:pt x="1" y="0"/>
                  </a:moveTo>
                  <a:cubicBezTo>
                    <a:pt x="329" y="690"/>
                    <a:pt x="581" y="1402"/>
                    <a:pt x="767" y="2135"/>
                  </a:cubicBezTo>
                  <a:cubicBezTo>
                    <a:pt x="592" y="1402"/>
                    <a:pt x="340" y="69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1"/>
            <p:cNvSpPr/>
            <p:nvPr/>
          </p:nvSpPr>
          <p:spPr>
            <a:xfrm>
              <a:off x="6617596" y="1878640"/>
              <a:ext cx="58081" cy="38519"/>
            </a:xfrm>
            <a:custGeom>
              <a:avLst/>
              <a:gdLst/>
              <a:ahLst/>
              <a:cxnLst/>
              <a:rect l="l" t="t" r="r" b="b"/>
              <a:pathLst>
                <a:path w="2016" h="1337" extrusionOk="0">
                  <a:moveTo>
                    <a:pt x="1796" y="242"/>
                  </a:moveTo>
                  <a:cubicBezTo>
                    <a:pt x="1851" y="383"/>
                    <a:pt x="1916" y="515"/>
                    <a:pt x="1993" y="646"/>
                  </a:cubicBezTo>
                  <a:cubicBezTo>
                    <a:pt x="2000" y="646"/>
                    <a:pt x="2007" y="651"/>
                    <a:pt x="2012" y="657"/>
                  </a:cubicBezTo>
                  <a:lnTo>
                    <a:pt x="2012" y="657"/>
                  </a:lnTo>
                  <a:cubicBezTo>
                    <a:pt x="1990" y="595"/>
                    <a:pt x="1959" y="533"/>
                    <a:pt x="1938" y="471"/>
                  </a:cubicBezTo>
                  <a:cubicBezTo>
                    <a:pt x="1884" y="395"/>
                    <a:pt x="1829" y="318"/>
                    <a:pt x="1796" y="242"/>
                  </a:cubicBezTo>
                  <a:close/>
                  <a:moveTo>
                    <a:pt x="2012" y="657"/>
                  </a:moveTo>
                  <a:lnTo>
                    <a:pt x="2012" y="657"/>
                  </a:lnTo>
                  <a:cubicBezTo>
                    <a:pt x="2013" y="661"/>
                    <a:pt x="2014" y="664"/>
                    <a:pt x="2015" y="668"/>
                  </a:cubicBezTo>
                  <a:cubicBezTo>
                    <a:pt x="2015" y="664"/>
                    <a:pt x="2014" y="661"/>
                    <a:pt x="2012" y="657"/>
                  </a:cubicBezTo>
                  <a:close/>
                  <a:moveTo>
                    <a:pt x="833" y="1"/>
                  </a:moveTo>
                  <a:cubicBezTo>
                    <a:pt x="811" y="33"/>
                    <a:pt x="800" y="55"/>
                    <a:pt x="778" y="77"/>
                  </a:cubicBezTo>
                  <a:cubicBezTo>
                    <a:pt x="559" y="493"/>
                    <a:pt x="311" y="890"/>
                    <a:pt x="43" y="1276"/>
                  </a:cubicBezTo>
                  <a:lnTo>
                    <a:pt x="43" y="1276"/>
                  </a:lnTo>
                  <a:cubicBezTo>
                    <a:pt x="67" y="1246"/>
                    <a:pt x="94" y="1217"/>
                    <a:pt x="121" y="1183"/>
                  </a:cubicBezTo>
                  <a:cubicBezTo>
                    <a:pt x="274" y="975"/>
                    <a:pt x="439" y="778"/>
                    <a:pt x="581" y="559"/>
                  </a:cubicBezTo>
                  <a:cubicBezTo>
                    <a:pt x="690" y="395"/>
                    <a:pt x="723" y="164"/>
                    <a:pt x="833" y="1"/>
                  </a:cubicBezTo>
                  <a:close/>
                  <a:moveTo>
                    <a:pt x="43" y="1276"/>
                  </a:moveTo>
                  <a:lnTo>
                    <a:pt x="43" y="1276"/>
                  </a:lnTo>
                  <a:cubicBezTo>
                    <a:pt x="27" y="1296"/>
                    <a:pt x="13" y="1315"/>
                    <a:pt x="1" y="1336"/>
                  </a:cubicBezTo>
                  <a:cubicBezTo>
                    <a:pt x="15" y="1316"/>
                    <a:pt x="29" y="1296"/>
                    <a:pt x="43" y="1276"/>
                  </a:cubicBezTo>
                  <a:close/>
                </a:path>
              </a:pathLst>
            </a:custGeom>
            <a:solidFill>
              <a:srgbClr val="E8B1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1"/>
            <p:cNvSpPr/>
            <p:nvPr/>
          </p:nvSpPr>
          <p:spPr>
            <a:xfrm>
              <a:off x="6861732" y="2021854"/>
              <a:ext cx="663" cy="2535"/>
            </a:xfrm>
            <a:custGeom>
              <a:avLst/>
              <a:gdLst/>
              <a:ahLst/>
              <a:cxnLst/>
              <a:rect l="l" t="t" r="r" b="b"/>
              <a:pathLst>
                <a:path w="23" h="88" extrusionOk="0">
                  <a:moveTo>
                    <a:pt x="1" y="0"/>
                  </a:moveTo>
                  <a:cubicBezTo>
                    <a:pt x="11" y="33"/>
                    <a:pt x="23" y="54"/>
                    <a:pt x="23" y="87"/>
                  </a:cubicBezTo>
                  <a:lnTo>
                    <a:pt x="23" y="87"/>
                  </a:lnTo>
                  <a:cubicBezTo>
                    <a:pt x="23" y="54"/>
                    <a:pt x="12" y="33"/>
                    <a:pt x="12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978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1"/>
            <p:cNvSpPr/>
            <p:nvPr/>
          </p:nvSpPr>
          <p:spPr>
            <a:xfrm>
              <a:off x="6419182" y="1836692"/>
              <a:ext cx="501265" cy="486745"/>
            </a:xfrm>
            <a:custGeom>
              <a:avLst/>
              <a:gdLst/>
              <a:ahLst/>
              <a:cxnLst/>
              <a:rect l="l" t="t" r="r" b="b"/>
              <a:pathLst>
                <a:path w="17399" h="16895" extrusionOk="0">
                  <a:moveTo>
                    <a:pt x="15371" y="6428"/>
                  </a:moveTo>
                  <a:lnTo>
                    <a:pt x="15371" y="6428"/>
                  </a:lnTo>
                  <a:cubicBezTo>
                    <a:pt x="15371" y="6431"/>
                    <a:pt x="15372" y="6435"/>
                    <a:pt x="15373" y="6438"/>
                  </a:cubicBezTo>
                  <a:cubicBezTo>
                    <a:pt x="15373" y="6432"/>
                    <a:pt x="15373" y="6429"/>
                    <a:pt x="15371" y="6428"/>
                  </a:cubicBezTo>
                  <a:close/>
                  <a:moveTo>
                    <a:pt x="16982" y="14190"/>
                  </a:moveTo>
                  <a:cubicBezTo>
                    <a:pt x="16960" y="14332"/>
                    <a:pt x="16949" y="14464"/>
                    <a:pt x="16939" y="14595"/>
                  </a:cubicBezTo>
                  <a:cubicBezTo>
                    <a:pt x="16960" y="14464"/>
                    <a:pt x="16971" y="14332"/>
                    <a:pt x="16982" y="14190"/>
                  </a:cubicBezTo>
                  <a:close/>
                  <a:moveTo>
                    <a:pt x="7983" y="0"/>
                  </a:moveTo>
                  <a:cubicBezTo>
                    <a:pt x="7019" y="0"/>
                    <a:pt x="6044" y="153"/>
                    <a:pt x="5190" y="384"/>
                  </a:cubicBezTo>
                  <a:cubicBezTo>
                    <a:pt x="4095" y="679"/>
                    <a:pt x="3220" y="1150"/>
                    <a:pt x="2366" y="1927"/>
                  </a:cubicBezTo>
                  <a:cubicBezTo>
                    <a:pt x="2256" y="2036"/>
                    <a:pt x="2147" y="2135"/>
                    <a:pt x="2037" y="2245"/>
                  </a:cubicBezTo>
                  <a:cubicBezTo>
                    <a:pt x="1380" y="2924"/>
                    <a:pt x="822" y="3712"/>
                    <a:pt x="428" y="4566"/>
                  </a:cubicBezTo>
                  <a:cubicBezTo>
                    <a:pt x="209" y="5036"/>
                    <a:pt x="34" y="5551"/>
                    <a:pt x="1" y="6066"/>
                  </a:cubicBezTo>
                  <a:cubicBezTo>
                    <a:pt x="12" y="6427"/>
                    <a:pt x="110" y="6800"/>
                    <a:pt x="319" y="7216"/>
                  </a:cubicBezTo>
                  <a:cubicBezTo>
                    <a:pt x="713" y="6504"/>
                    <a:pt x="1107" y="5803"/>
                    <a:pt x="1490" y="5092"/>
                  </a:cubicBezTo>
                  <a:cubicBezTo>
                    <a:pt x="1906" y="4358"/>
                    <a:pt x="2322" y="3613"/>
                    <a:pt x="2869" y="2968"/>
                  </a:cubicBezTo>
                  <a:cubicBezTo>
                    <a:pt x="3679" y="2026"/>
                    <a:pt x="4752" y="1325"/>
                    <a:pt x="5935" y="964"/>
                  </a:cubicBezTo>
                  <a:lnTo>
                    <a:pt x="5935" y="964"/>
                  </a:lnTo>
                  <a:cubicBezTo>
                    <a:pt x="4271" y="2968"/>
                    <a:pt x="2640" y="5004"/>
                    <a:pt x="1074" y="7073"/>
                  </a:cubicBezTo>
                  <a:cubicBezTo>
                    <a:pt x="1950" y="6635"/>
                    <a:pt x="2760" y="6077"/>
                    <a:pt x="3472" y="5398"/>
                  </a:cubicBezTo>
                  <a:cubicBezTo>
                    <a:pt x="5048" y="3920"/>
                    <a:pt x="6165" y="1905"/>
                    <a:pt x="8037" y="788"/>
                  </a:cubicBezTo>
                  <a:lnTo>
                    <a:pt x="8037" y="788"/>
                  </a:lnTo>
                  <a:cubicBezTo>
                    <a:pt x="7917" y="1041"/>
                    <a:pt x="7796" y="1292"/>
                    <a:pt x="7665" y="1533"/>
                  </a:cubicBezTo>
                  <a:cubicBezTo>
                    <a:pt x="7687" y="1511"/>
                    <a:pt x="7698" y="1489"/>
                    <a:pt x="7720" y="1457"/>
                  </a:cubicBezTo>
                  <a:lnTo>
                    <a:pt x="7720" y="1457"/>
                  </a:lnTo>
                  <a:cubicBezTo>
                    <a:pt x="7610" y="1620"/>
                    <a:pt x="7577" y="1851"/>
                    <a:pt x="7468" y="2015"/>
                  </a:cubicBezTo>
                  <a:cubicBezTo>
                    <a:pt x="7326" y="2234"/>
                    <a:pt x="7161" y="2431"/>
                    <a:pt x="7008" y="2639"/>
                  </a:cubicBezTo>
                  <a:cubicBezTo>
                    <a:pt x="6964" y="2693"/>
                    <a:pt x="6920" y="2737"/>
                    <a:pt x="6888" y="2792"/>
                  </a:cubicBezTo>
                  <a:cubicBezTo>
                    <a:pt x="6592" y="3208"/>
                    <a:pt x="6275" y="3591"/>
                    <a:pt x="5924" y="3963"/>
                  </a:cubicBezTo>
                  <a:cubicBezTo>
                    <a:pt x="6920" y="3077"/>
                    <a:pt x="7752" y="1993"/>
                    <a:pt x="8355" y="810"/>
                  </a:cubicBezTo>
                  <a:cubicBezTo>
                    <a:pt x="8355" y="1281"/>
                    <a:pt x="8541" y="1763"/>
                    <a:pt x="8880" y="2102"/>
                  </a:cubicBezTo>
                  <a:cubicBezTo>
                    <a:pt x="8803" y="1971"/>
                    <a:pt x="8738" y="1839"/>
                    <a:pt x="8683" y="1698"/>
                  </a:cubicBezTo>
                  <a:lnTo>
                    <a:pt x="8683" y="1698"/>
                  </a:lnTo>
                  <a:cubicBezTo>
                    <a:pt x="8716" y="1774"/>
                    <a:pt x="8771" y="1851"/>
                    <a:pt x="8825" y="1927"/>
                  </a:cubicBezTo>
                  <a:cubicBezTo>
                    <a:pt x="8727" y="1664"/>
                    <a:pt x="8683" y="1380"/>
                    <a:pt x="8683" y="1095"/>
                  </a:cubicBezTo>
                  <a:lnTo>
                    <a:pt x="8683" y="1095"/>
                  </a:lnTo>
                  <a:cubicBezTo>
                    <a:pt x="8946" y="1642"/>
                    <a:pt x="9515" y="2026"/>
                    <a:pt x="10117" y="2058"/>
                  </a:cubicBezTo>
                  <a:cubicBezTo>
                    <a:pt x="11059" y="2114"/>
                    <a:pt x="11639" y="2015"/>
                    <a:pt x="12088" y="3000"/>
                  </a:cubicBezTo>
                  <a:cubicBezTo>
                    <a:pt x="12296" y="3471"/>
                    <a:pt x="12394" y="3985"/>
                    <a:pt x="12493" y="4489"/>
                  </a:cubicBezTo>
                  <a:cubicBezTo>
                    <a:pt x="12613" y="4194"/>
                    <a:pt x="12910" y="3975"/>
                    <a:pt x="13227" y="3942"/>
                  </a:cubicBezTo>
                  <a:cubicBezTo>
                    <a:pt x="13260" y="3931"/>
                    <a:pt x="13292" y="3931"/>
                    <a:pt x="13336" y="3931"/>
                  </a:cubicBezTo>
                  <a:cubicBezTo>
                    <a:pt x="14300" y="3931"/>
                    <a:pt x="14420" y="5464"/>
                    <a:pt x="14628" y="6165"/>
                  </a:cubicBezTo>
                  <a:cubicBezTo>
                    <a:pt x="15022" y="7467"/>
                    <a:pt x="15219" y="8825"/>
                    <a:pt x="15285" y="10182"/>
                  </a:cubicBezTo>
                  <a:cubicBezTo>
                    <a:pt x="15384" y="12438"/>
                    <a:pt x="15110" y="14683"/>
                    <a:pt x="14705" y="16894"/>
                  </a:cubicBezTo>
                  <a:cubicBezTo>
                    <a:pt x="15647" y="15274"/>
                    <a:pt x="16008" y="13369"/>
                    <a:pt x="16008" y="11496"/>
                  </a:cubicBezTo>
                  <a:cubicBezTo>
                    <a:pt x="16008" y="9821"/>
                    <a:pt x="15734" y="8157"/>
                    <a:pt x="15384" y="6515"/>
                  </a:cubicBezTo>
                  <a:cubicBezTo>
                    <a:pt x="15384" y="6482"/>
                    <a:pt x="15373" y="6460"/>
                    <a:pt x="15362" y="6427"/>
                  </a:cubicBezTo>
                  <a:cubicBezTo>
                    <a:pt x="15367" y="6427"/>
                    <a:pt x="15369" y="6427"/>
                    <a:pt x="15371" y="6428"/>
                  </a:cubicBezTo>
                  <a:lnTo>
                    <a:pt x="15371" y="6428"/>
                  </a:lnTo>
                  <a:cubicBezTo>
                    <a:pt x="15338" y="6268"/>
                    <a:pt x="15296" y="6106"/>
                    <a:pt x="15263" y="5946"/>
                  </a:cubicBezTo>
                  <a:lnTo>
                    <a:pt x="15263" y="5946"/>
                  </a:lnTo>
                  <a:cubicBezTo>
                    <a:pt x="15296" y="6109"/>
                    <a:pt x="15647" y="6372"/>
                    <a:pt x="15745" y="6537"/>
                  </a:cubicBezTo>
                  <a:cubicBezTo>
                    <a:pt x="15909" y="6810"/>
                    <a:pt x="16051" y="7160"/>
                    <a:pt x="16183" y="7445"/>
                  </a:cubicBezTo>
                  <a:cubicBezTo>
                    <a:pt x="17158" y="9537"/>
                    <a:pt x="17190" y="11924"/>
                    <a:pt x="16982" y="14190"/>
                  </a:cubicBezTo>
                  <a:cubicBezTo>
                    <a:pt x="17080" y="13598"/>
                    <a:pt x="17311" y="12975"/>
                    <a:pt x="17343" y="12372"/>
                  </a:cubicBezTo>
                  <a:cubicBezTo>
                    <a:pt x="17398" y="11496"/>
                    <a:pt x="17377" y="10632"/>
                    <a:pt x="17256" y="9766"/>
                  </a:cubicBezTo>
                  <a:cubicBezTo>
                    <a:pt x="17201" y="9372"/>
                    <a:pt x="17124" y="8978"/>
                    <a:pt x="17026" y="8584"/>
                  </a:cubicBezTo>
                  <a:cubicBezTo>
                    <a:pt x="16840" y="7851"/>
                    <a:pt x="16588" y="7139"/>
                    <a:pt x="16260" y="6449"/>
                  </a:cubicBezTo>
                  <a:lnTo>
                    <a:pt x="16248" y="6449"/>
                  </a:lnTo>
                  <a:cubicBezTo>
                    <a:pt x="15997" y="5924"/>
                    <a:pt x="15701" y="5420"/>
                    <a:pt x="15362" y="4949"/>
                  </a:cubicBezTo>
                  <a:cubicBezTo>
                    <a:pt x="14956" y="4391"/>
                    <a:pt x="14596" y="3832"/>
                    <a:pt x="14158" y="3307"/>
                  </a:cubicBezTo>
                  <a:cubicBezTo>
                    <a:pt x="13282" y="2255"/>
                    <a:pt x="12362" y="1325"/>
                    <a:pt x="11136" y="679"/>
                  </a:cubicBezTo>
                  <a:cubicBezTo>
                    <a:pt x="10205" y="197"/>
                    <a:pt x="9099" y="0"/>
                    <a:pt x="7983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1"/>
            <p:cNvSpPr/>
            <p:nvPr/>
          </p:nvSpPr>
          <p:spPr>
            <a:xfrm>
              <a:off x="6230246" y="2524214"/>
              <a:ext cx="148919" cy="126908"/>
            </a:xfrm>
            <a:custGeom>
              <a:avLst/>
              <a:gdLst/>
              <a:ahLst/>
              <a:cxnLst/>
              <a:rect l="l" t="t" r="r" b="b"/>
              <a:pathLst>
                <a:path w="5169" h="4405" extrusionOk="0">
                  <a:moveTo>
                    <a:pt x="3658" y="0"/>
                  </a:moveTo>
                  <a:cubicBezTo>
                    <a:pt x="3288" y="0"/>
                    <a:pt x="2909" y="104"/>
                    <a:pt x="2551" y="213"/>
                  </a:cubicBezTo>
                  <a:cubicBezTo>
                    <a:pt x="1960" y="388"/>
                    <a:pt x="1380" y="563"/>
                    <a:pt x="789" y="749"/>
                  </a:cubicBezTo>
                  <a:cubicBezTo>
                    <a:pt x="668" y="782"/>
                    <a:pt x="537" y="826"/>
                    <a:pt x="439" y="913"/>
                  </a:cubicBezTo>
                  <a:cubicBezTo>
                    <a:pt x="351" y="1001"/>
                    <a:pt x="307" y="1121"/>
                    <a:pt x="274" y="1230"/>
                  </a:cubicBezTo>
                  <a:cubicBezTo>
                    <a:pt x="187" y="1493"/>
                    <a:pt x="110" y="1767"/>
                    <a:pt x="55" y="2030"/>
                  </a:cubicBezTo>
                  <a:cubicBezTo>
                    <a:pt x="33" y="2183"/>
                    <a:pt x="1" y="2337"/>
                    <a:pt x="55" y="2468"/>
                  </a:cubicBezTo>
                  <a:cubicBezTo>
                    <a:pt x="121" y="2643"/>
                    <a:pt x="286" y="2753"/>
                    <a:pt x="439" y="2851"/>
                  </a:cubicBezTo>
                  <a:cubicBezTo>
                    <a:pt x="668" y="3004"/>
                    <a:pt x="899" y="3157"/>
                    <a:pt x="1106" y="3333"/>
                  </a:cubicBezTo>
                  <a:cubicBezTo>
                    <a:pt x="1512" y="3683"/>
                    <a:pt x="1862" y="4132"/>
                    <a:pt x="2354" y="4318"/>
                  </a:cubicBezTo>
                  <a:cubicBezTo>
                    <a:pt x="2519" y="4378"/>
                    <a:pt x="2691" y="4405"/>
                    <a:pt x="2864" y="4405"/>
                  </a:cubicBezTo>
                  <a:cubicBezTo>
                    <a:pt x="3288" y="4405"/>
                    <a:pt x="3723" y="4247"/>
                    <a:pt x="4096" y="4045"/>
                  </a:cubicBezTo>
                  <a:cubicBezTo>
                    <a:pt x="4358" y="3913"/>
                    <a:pt x="4610" y="3749"/>
                    <a:pt x="4774" y="3508"/>
                  </a:cubicBezTo>
                  <a:cubicBezTo>
                    <a:pt x="4972" y="3213"/>
                    <a:pt x="5037" y="2851"/>
                    <a:pt x="5048" y="2500"/>
                  </a:cubicBezTo>
                  <a:cubicBezTo>
                    <a:pt x="5059" y="2150"/>
                    <a:pt x="5026" y="1789"/>
                    <a:pt x="5081" y="1449"/>
                  </a:cubicBezTo>
                  <a:cubicBezTo>
                    <a:pt x="5113" y="1252"/>
                    <a:pt x="5169" y="1045"/>
                    <a:pt x="5103" y="858"/>
                  </a:cubicBezTo>
                  <a:cubicBezTo>
                    <a:pt x="5070" y="760"/>
                    <a:pt x="5004" y="672"/>
                    <a:pt x="4928" y="595"/>
                  </a:cubicBezTo>
                  <a:cubicBezTo>
                    <a:pt x="4709" y="344"/>
                    <a:pt x="4424" y="147"/>
                    <a:pt x="4106" y="59"/>
                  </a:cubicBezTo>
                  <a:cubicBezTo>
                    <a:pt x="3960" y="18"/>
                    <a:pt x="3810" y="0"/>
                    <a:pt x="3658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1"/>
            <p:cNvSpPr/>
            <p:nvPr/>
          </p:nvSpPr>
          <p:spPr>
            <a:xfrm>
              <a:off x="6078849" y="2559017"/>
              <a:ext cx="524284" cy="253960"/>
            </a:xfrm>
            <a:custGeom>
              <a:avLst/>
              <a:gdLst/>
              <a:ahLst/>
              <a:cxnLst/>
              <a:rect l="l" t="t" r="r" b="b"/>
              <a:pathLst>
                <a:path w="18198" h="8815" extrusionOk="0">
                  <a:moveTo>
                    <a:pt x="9285" y="1"/>
                  </a:moveTo>
                  <a:cubicBezTo>
                    <a:pt x="9120" y="1"/>
                    <a:pt x="8935" y="34"/>
                    <a:pt x="8858" y="176"/>
                  </a:cubicBezTo>
                  <a:cubicBezTo>
                    <a:pt x="8823" y="202"/>
                    <a:pt x="8816" y="260"/>
                    <a:pt x="8840" y="300"/>
                  </a:cubicBezTo>
                  <a:lnTo>
                    <a:pt x="8840" y="300"/>
                  </a:lnTo>
                  <a:cubicBezTo>
                    <a:pt x="8795" y="263"/>
                    <a:pt x="8736" y="245"/>
                    <a:pt x="8677" y="245"/>
                  </a:cubicBezTo>
                  <a:cubicBezTo>
                    <a:pt x="8594" y="245"/>
                    <a:pt x="8510" y="281"/>
                    <a:pt x="8463" y="351"/>
                  </a:cubicBezTo>
                  <a:cubicBezTo>
                    <a:pt x="8387" y="482"/>
                    <a:pt x="8453" y="679"/>
                    <a:pt x="8606" y="735"/>
                  </a:cubicBezTo>
                  <a:cubicBezTo>
                    <a:pt x="8597" y="732"/>
                    <a:pt x="8589" y="731"/>
                    <a:pt x="8581" y="731"/>
                  </a:cubicBezTo>
                  <a:cubicBezTo>
                    <a:pt x="8481" y="731"/>
                    <a:pt x="8459" y="915"/>
                    <a:pt x="8540" y="986"/>
                  </a:cubicBezTo>
                  <a:cubicBezTo>
                    <a:pt x="8628" y="1063"/>
                    <a:pt x="8770" y="1095"/>
                    <a:pt x="8836" y="1194"/>
                  </a:cubicBezTo>
                  <a:cubicBezTo>
                    <a:pt x="8772" y="1258"/>
                    <a:pt x="8681" y="1294"/>
                    <a:pt x="8589" y="1294"/>
                  </a:cubicBezTo>
                  <a:cubicBezTo>
                    <a:pt x="8538" y="1294"/>
                    <a:pt x="8488" y="1283"/>
                    <a:pt x="8441" y="1260"/>
                  </a:cubicBezTo>
                  <a:cubicBezTo>
                    <a:pt x="8321" y="1183"/>
                    <a:pt x="8256" y="1030"/>
                    <a:pt x="8300" y="888"/>
                  </a:cubicBezTo>
                  <a:cubicBezTo>
                    <a:pt x="8244" y="888"/>
                    <a:pt x="8190" y="910"/>
                    <a:pt x="8168" y="954"/>
                  </a:cubicBezTo>
                  <a:cubicBezTo>
                    <a:pt x="8162" y="886"/>
                    <a:pt x="8100" y="854"/>
                    <a:pt x="8037" y="854"/>
                  </a:cubicBezTo>
                  <a:cubicBezTo>
                    <a:pt x="7987" y="854"/>
                    <a:pt x="7938" y="874"/>
                    <a:pt x="7916" y="913"/>
                  </a:cubicBezTo>
                  <a:lnTo>
                    <a:pt x="7916" y="913"/>
                  </a:lnTo>
                  <a:cubicBezTo>
                    <a:pt x="7923" y="852"/>
                    <a:pt x="7844" y="791"/>
                    <a:pt x="7766" y="791"/>
                  </a:cubicBezTo>
                  <a:cubicBezTo>
                    <a:pt x="7742" y="791"/>
                    <a:pt x="7718" y="797"/>
                    <a:pt x="7697" y="811"/>
                  </a:cubicBezTo>
                  <a:cubicBezTo>
                    <a:pt x="7609" y="876"/>
                    <a:pt x="7599" y="1008"/>
                    <a:pt x="7631" y="1117"/>
                  </a:cubicBezTo>
                  <a:cubicBezTo>
                    <a:pt x="7544" y="1127"/>
                    <a:pt x="7499" y="1260"/>
                    <a:pt x="7554" y="1334"/>
                  </a:cubicBezTo>
                  <a:lnTo>
                    <a:pt x="7554" y="1334"/>
                  </a:lnTo>
                  <a:cubicBezTo>
                    <a:pt x="7488" y="1274"/>
                    <a:pt x="7402" y="1235"/>
                    <a:pt x="7316" y="1235"/>
                  </a:cubicBezTo>
                  <a:cubicBezTo>
                    <a:pt x="7271" y="1235"/>
                    <a:pt x="7225" y="1246"/>
                    <a:pt x="7183" y="1271"/>
                  </a:cubicBezTo>
                  <a:cubicBezTo>
                    <a:pt x="7062" y="1336"/>
                    <a:pt x="7018" y="1533"/>
                    <a:pt x="7139" y="1621"/>
                  </a:cubicBezTo>
                  <a:cubicBezTo>
                    <a:pt x="7139" y="1764"/>
                    <a:pt x="7259" y="1895"/>
                    <a:pt x="7390" y="1906"/>
                  </a:cubicBezTo>
                  <a:cubicBezTo>
                    <a:pt x="7303" y="1961"/>
                    <a:pt x="7193" y="1993"/>
                    <a:pt x="7095" y="2005"/>
                  </a:cubicBezTo>
                  <a:cubicBezTo>
                    <a:pt x="6996" y="2005"/>
                    <a:pt x="6898" y="2005"/>
                    <a:pt x="6811" y="1971"/>
                  </a:cubicBezTo>
                  <a:cubicBezTo>
                    <a:pt x="6701" y="2037"/>
                    <a:pt x="6679" y="2190"/>
                    <a:pt x="6755" y="2278"/>
                  </a:cubicBezTo>
                  <a:cubicBezTo>
                    <a:pt x="6646" y="2311"/>
                    <a:pt x="6548" y="2409"/>
                    <a:pt x="6526" y="2530"/>
                  </a:cubicBezTo>
                  <a:cubicBezTo>
                    <a:pt x="6471" y="2453"/>
                    <a:pt x="6493" y="2333"/>
                    <a:pt x="6460" y="2245"/>
                  </a:cubicBezTo>
                  <a:cubicBezTo>
                    <a:pt x="6440" y="2204"/>
                    <a:pt x="6390" y="2185"/>
                    <a:pt x="6347" y="2185"/>
                  </a:cubicBezTo>
                  <a:cubicBezTo>
                    <a:pt x="6318" y="2185"/>
                    <a:pt x="6293" y="2193"/>
                    <a:pt x="6279" y="2209"/>
                  </a:cubicBezTo>
                  <a:lnTo>
                    <a:pt x="6279" y="2209"/>
                  </a:lnTo>
                  <a:cubicBezTo>
                    <a:pt x="6279" y="2136"/>
                    <a:pt x="6236" y="2064"/>
                    <a:pt x="6164" y="2037"/>
                  </a:cubicBezTo>
                  <a:cubicBezTo>
                    <a:pt x="6151" y="2034"/>
                    <a:pt x="6138" y="2032"/>
                    <a:pt x="6124" y="2032"/>
                  </a:cubicBezTo>
                  <a:cubicBezTo>
                    <a:pt x="6046" y="2032"/>
                    <a:pt x="5964" y="2083"/>
                    <a:pt x="5945" y="2158"/>
                  </a:cubicBezTo>
                  <a:cubicBezTo>
                    <a:pt x="5935" y="2110"/>
                    <a:pt x="5891" y="2088"/>
                    <a:pt x="5842" y="2088"/>
                  </a:cubicBezTo>
                  <a:cubicBezTo>
                    <a:pt x="5790" y="2088"/>
                    <a:pt x="5733" y="2113"/>
                    <a:pt x="5704" y="2158"/>
                  </a:cubicBezTo>
                  <a:cubicBezTo>
                    <a:pt x="5650" y="2245"/>
                    <a:pt x="5682" y="2355"/>
                    <a:pt x="5704" y="2453"/>
                  </a:cubicBezTo>
                  <a:cubicBezTo>
                    <a:pt x="5617" y="2355"/>
                    <a:pt x="5529" y="2234"/>
                    <a:pt x="5387" y="2212"/>
                  </a:cubicBezTo>
                  <a:cubicBezTo>
                    <a:pt x="5383" y="2212"/>
                    <a:pt x="5378" y="2212"/>
                    <a:pt x="5373" y="2212"/>
                  </a:cubicBezTo>
                  <a:cubicBezTo>
                    <a:pt x="5245" y="2212"/>
                    <a:pt x="5105" y="2348"/>
                    <a:pt x="5179" y="2464"/>
                  </a:cubicBezTo>
                  <a:cubicBezTo>
                    <a:pt x="5161" y="2452"/>
                    <a:pt x="5142" y="2447"/>
                    <a:pt x="5123" y="2447"/>
                  </a:cubicBezTo>
                  <a:cubicBezTo>
                    <a:pt x="5041" y="2447"/>
                    <a:pt x="4964" y="2552"/>
                    <a:pt x="4982" y="2650"/>
                  </a:cubicBezTo>
                  <a:cubicBezTo>
                    <a:pt x="5015" y="2760"/>
                    <a:pt x="5124" y="2825"/>
                    <a:pt x="5223" y="2869"/>
                  </a:cubicBezTo>
                  <a:cubicBezTo>
                    <a:pt x="5177" y="2905"/>
                    <a:pt x="5122" y="2922"/>
                    <a:pt x="5066" y="2922"/>
                  </a:cubicBezTo>
                  <a:cubicBezTo>
                    <a:pt x="5001" y="2922"/>
                    <a:pt x="4936" y="2899"/>
                    <a:pt x="4884" y="2859"/>
                  </a:cubicBezTo>
                  <a:cubicBezTo>
                    <a:pt x="4796" y="2782"/>
                    <a:pt x="4774" y="2628"/>
                    <a:pt x="4828" y="2530"/>
                  </a:cubicBezTo>
                  <a:cubicBezTo>
                    <a:pt x="4763" y="2464"/>
                    <a:pt x="4687" y="2399"/>
                    <a:pt x="4599" y="2387"/>
                  </a:cubicBezTo>
                  <a:cubicBezTo>
                    <a:pt x="4539" y="2387"/>
                    <a:pt x="4474" y="2439"/>
                    <a:pt x="4456" y="2496"/>
                  </a:cubicBezTo>
                  <a:lnTo>
                    <a:pt x="4456" y="2496"/>
                  </a:lnTo>
                  <a:cubicBezTo>
                    <a:pt x="4430" y="2455"/>
                    <a:pt x="4374" y="2432"/>
                    <a:pt x="4319" y="2432"/>
                  </a:cubicBezTo>
                  <a:cubicBezTo>
                    <a:pt x="4276" y="2432"/>
                    <a:pt x="4234" y="2446"/>
                    <a:pt x="4205" y="2475"/>
                  </a:cubicBezTo>
                  <a:cubicBezTo>
                    <a:pt x="4154" y="2526"/>
                    <a:pt x="4133" y="2595"/>
                    <a:pt x="4126" y="2670"/>
                  </a:cubicBezTo>
                  <a:lnTo>
                    <a:pt x="4126" y="2670"/>
                  </a:lnTo>
                  <a:cubicBezTo>
                    <a:pt x="4098" y="2605"/>
                    <a:pt x="4041" y="2553"/>
                    <a:pt x="3974" y="2541"/>
                  </a:cubicBezTo>
                  <a:cubicBezTo>
                    <a:pt x="3965" y="2539"/>
                    <a:pt x="3955" y="2538"/>
                    <a:pt x="3945" y="2538"/>
                  </a:cubicBezTo>
                  <a:cubicBezTo>
                    <a:pt x="3824" y="2538"/>
                    <a:pt x="3713" y="2659"/>
                    <a:pt x="3734" y="2771"/>
                  </a:cubicBezTo>
                  <a:cubicBezTo>
                    <a:pt x="3704" y="2738"/>
                    <a:pt x="3665" y="2724"/>
                    <a:pt x="3625" y="2724"/>
                  </a:cubicBezTo>
                  <a:cubicBezTo>
                    <a:pt x="3517" y="2724"/>
                    <a:pt x="3397" y="2826"/>
                    <a:pt x="3405" y="2946"/>
                  </a:cubicBezTo>
                  <a:cubicBezTo>
                    <a:pt x="3416" y="3099"/>
                    <a:pt x="3580" y="3209"/>
                    <a:pt x="3734" y="3231"/>
                  </a:cubicBezTo>
                  <a:cubicBezTo>
                    <a:pt x="3668" y="3297"/>
                    <a:pt x="3592" y="3373"/>
                    <a:pt x="3526" y="3450"/>
                  </a:cubicBezTo>
                  <a:cubicBezTo>
                    <a:pt x="3470" y="3394"/>
                    <a:pt x="3393" y="3365"/>
                    <a:pt x="3318" y="3365"/>
                  </a:cubicBezTo>
                  <a:cubicBezTo>
                    <a:pt x="3275" y="3365"/>
                    <a:pt x="3233" y="3375"/>
                    <a:pt x="3198" y="3395"/>
                  </a:cubicBezTo>
                  <a:cubicBezTo>
                    <a:pt x="3188" y="3329"/>
                    <a:pt x="3120" y="3270"/>
                    <a:pt x="3053" y="3270"/>
                  </a:cubicBezTo>
                  <a:cubicBezTo>
                    <a:pt x="3043" y="3270"/>
                    <a:pt x="3032" y="3272"/>
                    <a:pt x="3022" y="3275"/>
                  </a:cubicBezTo>
                  <a:cubicBezTo>
                    <a:pt x="2965" y="3291"/>
                    <a:pt x="2926" y="3356"/>
                    <a:pt x="2928" y="3416"/>
                  </a:cubicBezTo>
                  <a:lnTo>
                    <a:pt x="2928" y="3416"/>
                  </a:lnTo>
                  <a:cubicBezTo>
                    <a:pt x="2894" y="3353"/>
                    <a:pt x="2818" y="3307"/>
                    <a:pt x="2744" y="3307"/>
                  </a:cubicBezTo>
                  <a:cubicBezTo>
                    <a:pt x="2723" y="3307"/>
                    <a:pt x="2702" y="3311"/>
                    <a:pt x="2682" y="3318"/>
                  </a:cubicBezTo>
                  <a:cubicBezTo>
                    <a:pt x="2573" y="3373"/>
                    <a:pt x="2541" y="3526"/>
                    <a:pt x="2606" y="3614"/>
                  </a:cubicBezTo>
                  <a:cubicBezTo>
                    <a:pt x="2600" y="3613"/>
                    <a:pt x="2594" y="3613"/>
                    <a:pt x="2588" y="3613"/>
                  </a:cubicBezTo>
                  <a:cubicBezTo>
                    <a:pt x="2505" y="3613"/>
                    <a:pt x="2418" y="3675"/>
                    <a:pt x="2398" y="3756"/>
                  </a:cubicBezTo>
                  <a:cubicBezTo>
                    <a:pt x="2385" y="3816"/>
                    <a:pt x="2403" y="3875"/>
                    <a:pt x="2439" y="3918"/>
                  </a:cubicBezTo>
                  <a:lnTo>
                    <a:pt x="2439" y="3918"/>
                  </a:lnTo>
                  <a:cubicBezTo>
                    <a:pt x="2418" y="3912"/>
                    <a:pt x="2396" y="3909"/>
                    <a:pt x="2373" y="3909"/>
                  </a:cubicBezTo>
                  <a:cubicBezTo>
                    <a:pt x="2263" y="3909"/>
                    <a:pt x="2146" y="3978"/>
                    <a:pt x="2125" y="4085"/>
                  </a:cubicBezTo>
                  <a:cubicBezTo>
                    <a:pt x="2085" y="4244"/>
                    <a:pt x="2225" y="4403"/>
                    <a:pt x="2383" y="4422"/>
                  </a:cubicBezTo>
                  <a:lnTo>
                    <a:pt x="2383" y="4422"/>
                  </a:lnTo>
                  <a:cubicBezTo>
                    <a:pt x="2276" y="4442"/>
                    <a:pt x="2204" y="4608"/>
                    <a:pt x="2299" y="4676"/>
                  </a:cubicBezTo>
                  <a:lnTo>
                    <a:pt x="2299" y="4676"/>
                  </a:lnTo>
                  <a:cubicBezTo>
                    <a:pt x="2281" y="4663"/>
                    <a:pt x="2261" y="4658"/>
                    <a:pt x="2240" y="4658"/>
                  </a:cubicBezTo>
                  <a:cubicBezTo>
                    <a:pt x="2169" y="4658"/>
                    <a:pt x="2091" y="4721"/>
                    <a:pt x="2091" y="4796"/>
                  </a:cubicBezTo>
                  <a:cubicBezTo>
                    <a:pt x="2047" y="4730"/>
                    <a:pt x="1982" y="4665"/>
                    <a:pt x="1894" y="4654"/>
                  </a:cubicBezTo>
                  <a:cubicBezTo>
                    <a:pt x="1807" y="4654"/>
                    <a:pt x="1719" y="4752"/>
                    <a:pt x="1763" y="4818"/>
                  </a:cubicBezTo>
                  <a:cubicBezTo>
                    <a:pt x="1736" y="4791"/>
                    <a:pt x="1695" y="4777"/>
                    <a:pt x="1652" y="4777"/>
                  </a:cubicBezTo>
                  <a:cubicBezTo>
                    <a:pt x="1610" y="4777"/>
                    <a:pt x="1566" y="4791"/>
                    <a:pt x="1533" y="4818"/>
                  </a:cubicBezTo>
                  <a:cubicBezTo>
                    <a:pt x="1478" y="4884"/>
                    <a:pt x="1478" y="4993"/>
                    <a:pt x="1533" y="5048"/>
                  </a:cubicBezTo>
                  <a:cubicBezTo>
                    <a:pt x="1478" y="5070"/>
                    <a:pt x="1434" y="5103"/>
                    <a:pt x="1402" y="5146"/>
                  </a:cubicBezTo>
                  <a:cubicBezTo>
                    <a:pt x="1429" y="5227"/>
                    <a:pt x="1472" y="5296"/>
                    <a:pt x="1530" y="5349"/>
                  </a:cubicBezTo>
                  <a:lnTo>
                    <a:pt x="1530" y="5349"/>
                  </a:lnTo>
                  <a:cubicBezTo>
                    <a:pt x="1460" y="5308"/>
                    <a:pt x="1389" y="5278"/>
                    <a:pt x="1314" y="5278"/>
                  </a:cubicBezTo>
                  <a:cubicBezTo>
                    <a:pt x="1183" y="5278"/>
                    <a:pt x="1052" y="5387"/>
                    <a:pt x="1084" y="5519"/>
                  </a:cubicBezTo>
                  <a:cubicBezTo>
                    <a:pt x="1055" y="5499"/>
                    <a:pt x="1022" y="5490"/>
                    <a:pt x="989" y="5490"/>
                  </a:cubicBezTo>
                  <a:cubicBezTo>
                    <a:pt x="911" y="5490"/>
                    <a:pt x="834" y="5541"/>
                    <a:pt x="811" y="5618"/>
                  </a:cubicBezTo>
                  <a:cubicBezTo>
                    <a:pt x="803" y="5658"/>
                    <a:pt x="811" y="5701"/>
                    <a:pt x="829" y="5738"/>
                  </a:cubicBezTo>
                  <a:lnTo>
                    <a:pt x="829" y="5738"/>
                  </a:lnTo>
                  <a:cubicBezTo>
                    <a:pt x="793" y="5727"/>
                    <a:pt x="754" y="5721"/>
                    <a:pt x="716" y="5721"/>
                  </a:cubicBezTo>
                  <a:cubicBezTo>
                    <a:pt x="638" y="5721"/>
                    <a:pt x="561" y="5747"/>
                    <a:pt x="504" y="5803"/>
                  </a:cubicBezTo>
                  <a:cubicBezTo>
                    <a:pt x="381" y="5926"/>
                    <a:pt x="421" y="6174"/>
                    <a:pt x="570" y="6250"/>
                  </a:cubicBezTo>
                  <a:lnTo>
                    <a:pt x="570" y="6250"/>
                  </a:lnTo>
                  <a:cubicBezTo>
                    <a:pt x="537" y="6239"/>
                    <a:pt x="502" y="6235"/>
                    <a:pt x="466" y="6235"/>
                  </a:cubicBezTo>
                  <a:cubicBezTo>
                    <a:pt x="439" y="6235"/>
                    <a:pt x="411" y="6237"/>
                    <a:pt x="383" y="6241"/>
                  </a:cubicBezTo>
                  <a:cubicBezTo>
                    <a:pt x="364" y="6310"/>
                    <a:pt x="406" y="6395"/>
                    <a:pt x="469" y="6437"/>
                  </a:cubicBezTo>
                  <a:lnTo>
                    <a:pt x="469" y="6437"/>
                  </a:lnTo>
                  <a:cubicBezTo>
                    <a:pt x="448" y="6427"/>
                    <a:pt x="427" y="6423"/>
                    <a:pt x="405" y="6423"/>
                  </a:cubicBezTo>
                  <a:cubicBezTo>
                    <a:pt x="276" y="6423"/>
                    <a:pt x="148" y="6580"/>
                    <a:pt x="121" y="6723"/>
                  </a:cubicBezTo>
                  <a:cubicBezTo>
                    <a:pt x="1" y="7457"/>
                    <a:pt x="756" y="7555"/>
                    <a:pt x="1249" y="7720"/>
                  </a:cubicBezTo>
                  <a:cubicBezTo>
                    <a:pt x="3625" y="8526"/>
                    <a:pt x="6160" y="8815"/>
                    <a:pt x="8668" y="8815"/>
                  </a:cubicBezTo>
                  <a:cubicBezTo>
                    <a:pt x="8713" y="8815"/>
                    <a:pt x="8758" y="8815"/>
                    <a:pt x="8803" y="8815"/>
                  </a:cubicBezTo>
                  <a:cubicBezTo>
                    <a:pt x="11365" y="8793"/>
                    <a:pt x="13905" y="8475"/>
                    <a:pt x="16434" y="8081"/>
                  </a:cubicBezTo>
                  <a:cubicBezTo>
                    <a:pt x="17409" y="7927"/>
                    <a:pt x="17803" y="7336"/>
                    <a:pt x="18088" y="6406"/>
                  </a:cubicBezTo>
                  <a:cubicBezTo>
                    <a:pt x="18153" y="6176"/>
                    <a:pt x="18197" y="5913"/>
                    <a:pt x="18054" y="5705"/>
                  </a:cubicBezTo>
                  <a:cubicBezTo>
                    <a:pt x="18023" y="5650"/>
                    <a:pt x="17952" y="5606"/>
                    <a:pt x="17890" y="5606"/>
                  </a:cubicBezTo>
                  <a:cubicBezTo>
                    <a:pt x="17868" y="5606"/>
                    <a:pt x="17846" y="5612"/>
                    <a:pt x="17829" y="5625"/>
                  </a:cubicBezTo>
                  <a:lnTo>
                    <a:pt x="17829" y="5625"/>
                  </a:lnTo>
                  <a:cubicBezTo>
                    <a:pt x="17912" y="5557"/>
                    <a:pt x="17889" y="5376"/>
                    <a:pt x="17781" y="5333"/>
                  </a:cubicBezTo>
                  <a:cubicBezTo>
                    <a:pt x="17764" y="5326"/>
                    <a:pt x="17747" y="5323"/>
                    <a:pt x="17729" y="5323"/>
                  </a:cubicBezTo>
                  <a:cubicBezTo>
                    <a:pt x="17632" y="5323"/>
                    <a:pt x="17532" y="5417"/>
                    <a:pt x="17551" y="5519"/>
                  </a:cubicBezTo>
                  <a:cubicBezTo>
                    <a:pt x="17500" y="5407"/>
                    <a:pt x="17382" y="5332"/>
                    <a:pt x="17259" y="5332"/>
                  </a:cubicBezTo>
                  <a:cubicBezTo>
                    <a:pt x="17251" y="5332"/>
                    <a:pt x="17242" y="5332"/>
                    <a:pt x="17234" y="5333"/>
                  </a:cubicBezTo>
                  <a:cubicBezTo>
                    <a:pt x="17288" y="5322"/>
                    <a:pt x="17332" y="5256"/>
                    <a:pt x="17321" y="5202"/>
                  </a:cubicBezTo>
                  <a:cubicBezTo>
                    <a:pt x="17280" y="5152"/>
                    <a:pt x="17220" y="5128"/>
                    <a:pt x="17161" y="5128"/>
                  </a:cubicBezTo>
                  <a:cubicBezTo>
                    <a:pt x="17141" y="5128"/>
                    <a:pt x="17121" y="5130"/>
                    <a:pt x="17102" y="5136"/>
                  </a:cubicBezTo>
                  <a:cubicBezTo>
                    <a:pt x="17212" y="5081"/>
                    <a:pt x="17244" y="4906"/>
                    <a:pt x="17168" y="4807"/>
                  </a:cubicBezTo>
                  <a:cubicBezTo>
                    <a:pt x="17126" y="4755"/>
                    <a:pt x="17065" y="4730"/>
                    <a:pt x="17003" y="4730"/>
                  </a:cubicBezTo>
                  <a:cubicBezTo>
                    <a:pt x="16936" y="4730"/>
                    <a:pt x="16868" y="4761"/>
                    <a:pt x="16828" y="4818"/>
                  </a:cubicBezTo>
                  <a:cubicBezTo>
                    <a:pt x="16861" y="4698"/>
                    <a:pt x="16762" y="4567"/>
                    <a:pt x="16642" y="4555"/>
                  </a:cubicBezTo>
                  <a:cubicBezTo>
                    <a:pt x="16522" y="4555"/>
                    <a:pt x="16412" y="4676"/>
                    <a:pt x="16434" y="4796"/>
                  </a:cubicBezTo>
                  <a:cubicBezTo>
                    <a:pt x="16393" y="4744"/>
                    <a:pt x="16331" y="4721"/>
                    <a:pt x="16266" y="4721"/>
                  </a:cubicBezTo>
                  <a:cubicBezTo>
                    <a:pt x="16159" y="4721"/>
                    <a:pt x="16043" y="4785"/>
                    <a:pt x="16007" y="4884"/>
                  </a:cubicBezTo>
                  <a:lnTo>
                    <a:pt x="16007" y="4884"/>
                  </a:lnTo>
                  <a:cubicBezTo>
                    <a:pt x="16020" y="4737"/>
                    <a:pt x="15896" y="4582"/>
                    <a:pt x="15753" y="4567"/>
                  </a:cubicBezTo>
                  <a:lnTo>
                    <a:pt x="15753" y="4567"/>
                  </a:lnTo>
                  <a:cubicBezTo>
                    <a:pt x="15755" y="4567"/>
                    <a:pt x="15757" y="4567"/>
                    <a:pt x="15759" y="4567"/>
                  </a:cubicBezTo>
                  <a:cubicBezTo>
                    <a:pt x="15842" y="4567"/>
                    <a:pt x="15919" y="4484"/>
                    <a:pt x="15898" y="4391"/>
                  </a:cubicBezTo>
                  <a:cubicBezTo>
                    <a:pt x="15890" y="4328"/>
                    <a:pt x="15825" y="4282"/>
                    <a:pt x="15756" y="4282"/>
                  </a:cubicBezTo>
                  <a:cubicBezTo>
                    <a:pt x="15740" y="4282"/>
                    <a:pt x="15724" y="4284"/>
                    <a:pt x="15709" y="4290"/>
                  </a:cubicBezTo>
                  <a:lnTo>
                    <a:pt x="15709" y="4290"/>
                  </a:lnTo>
                  <a:cubicBezTo>
                    <a:pt x="15808" y="4230"/>
                    <a:pt x="15847" y="4076"/>
                    <a:pt x="15777" y="3986"/>
                  </a:cubicBezTo>
                  <a:cubicBezTo>
                    <a:pt x="15741" y="3925"/>
                    <a:pt x="15671" y="3895"/>
                    <a:pt x="15600" y="3895"/>
                  </a:cubicBezTo>
                  <a:cubicBezTo>
                    <a:pt x="15544" y="3895"/>
                    <a:pt x="15488" y="3914"/>
                    <a:pt x="15449" y="3953"/>
                  </a:cubicBezTo>
                  <a:cubicBezTo>
                    <a:pt x="15449" y="3861"/>
                    <a:pt x="15372" y="3788"/>
                    <a:pt x="15281" y="3788"/>
                  </a:cubicBezTo>
                  <a:cubicBezTo>
                    <a:pt x="15275" y="3788"/>
                    <a:pt x="15269" y="3788"/>
                    <a:pt x="15263" y="3789"/>
                  </a:cubicBezTo>
                  <a:cubicBezTo>
                    <a:pt x="15175" y="3800"/>
                    <a:pt x="15098" y="3898"/>
                    <a:pt x="15132" y="3997"/>
                  </a:cubicBezTo>
                  <a:cubicBezTo>
                    <a:pt x="15096" y="3916"/>
                    <a:pt x="15014" y="3877"/>
                    <a:pt x="14930" y="3877"/>
                  </a:cubicBezTo>
                  <a:cubicBezTo>
                    <a:pt x="14833" y="3877"/>
                    <a:pt x="14734" y="3930"/>
                    <a:pt x="14704" y="4030"/>
                  </a:cubicBezTo>
                  <a:cubicBezTo>
                    <a:pt x="14638" y="3953"/>
                    <a:pt x="14562" y="3888"/>
                    <a:pt x="14485" y="3822"/>
                  </a:cubicBezTo>
                  <a:cubicBezTo>
                    <a:pt x="14682" y="3800"/>
                    <a:pt x="14748" y="3482"/>
                    <a:pt x="14584" y="3373"/>
                  </a:cubicBezTo>
                  <a:cubicBezTo>
                    <a:pt x="14694" y="3275"/>
                    <a:pt x="14704" y="3088"/>
                    <a:pt x="14606" y="2968"/>
                  </a:cubicBezTo>
                  <a:cubicBezTo>
                    <a:pt x="14554" y="2910"/>
                    <a:pt x="14475" y="2880"/>
                    <a:pt x="14395" y="2880"/>
                  </a:cubicBezTo>
                  <a:cubicBezTo>
                    <a:pt x="14324" y="2880"/>
                    <a:pt x="14252" y="2905"/>
                    <a:pt x="14200" y="2957"/>
                  </a:cubicBezTo>
                  <a:cubicBezTo>
                    <a:pt x="14173" y="2835"/>
                    <a:pt x="14047" y="2753"/>
                    <a:pt x="13929" y="2753"/>
                  </a:cubicBezTo>
                  <a:cubicBezTo>
                    <a:pt x="13910" y="2753"/>
                    <a:pt x="13890" y="2755"/>
                    <a:pt x="13872" y="2760"/>
                  </a:cubicBezTo>
                  <a:cubicBezTo>
                    <a:pt x="13730" y="2793"/>
                    <a:pt x="13653" y="2935"/>
                    <a:pt x="13664" y="3078"/>
                  </a:cubicBezTo>
                  <a:cubicBezTo>
                    <a:pt x="13631" y="2971"/>
                    <a:pt x="13583" y="2933"/>
                    <a:pt x="13527" y="2933"/>
                  </a:cubicBezTo>
                  <a:cubicBezTo>
                    <a:pt x="13399" y="2933"/>
                    <a:pt x="13234" y="3131"/>
                    <a:pt x="13127" y="3154"/>
                  </a:cubicBezTo>
                  <a:cubicBezTo>
                    <a:pt x="13183" y="3066"/>
                    <a:pt x="13237" y="2968"/>
                    <a:pt x="13292" y="2869"/>
                  </a:cubicBezTo>
                  <a:cubicBezTo>
                    <a:pt x="13303" y="2837"/>
                    <a:pt x="13325" y="2803"/>
                    <a:pt x="13325" y="2771"/>
                  </a:cubicBezTo>
                  <a:cubicBezTo>
                    <a:pt x="13325" y="2706"/>
                    <a:pt x="13246" y="2657"/>
                    <a:pt x="13175" y="2657"/>
                  </a:cubicBezTo>
                  <a:cubicBezTo>
                    <a:pt x="13163" y="2657"/>
                    <a:pt x="13150" y="2658"/>
                    <a:pt x="13139" y="2662"/>
                  </a:cubicBezTo>
                  <a:cubicBezTo>
                    <a:pt x="13098" y="2677"/>
                    <a:pt x="13065" y="2699"/>
                    <a:pt x="13036" y="2726"/>
                  </a:cubicBezTo>
                  <a:lnTo>
                    <a:pt x="13036" y="2726"/>
                  </a:lnTo>
                  <a:cubicBezTo>
                    <a:pt x="13057" y="2687"/>
                    <a:pt x="13073" y="2644"/>
                    <a:pt x="13084" y="2596"/>
                  </a:cubicBezTo>
                  <a:lnTo>
                    <a:pt x="13084" y="2552"/>
                  </a:lnTo>
                  <a:cubicBezTo>
                    <a:pt x="13077" y="2531"/>
                    <a:pt x="13053" y="2523"/>
                    <a:pt x="13030" y="2523"/>
                  </a:cubicBezTo>
                  <a:cubicBezTo>
                    <a:pt x="13017" y="2523"/>
                    <a:pt x="13004" y="2526"/>
                    <a:pt x="12996" y="2530"/>
                  </a:cubicBezTo>
                  <a:cubicBezTo>
                    <a:pt x="12965" y="2551"/>
                    <a:pt x="12944" y="2582"/>
                    <a:pt x="12932" y="2614"/>
                  </a:cubicBezTo>
                  <a:lnTo>
                    <a:pt x="12932" y="2614"/>
                  </a:lnTo>
                  <a:cubicBezTo>
                    <a:pt x="12957" y="2539"/>
                    <a:pt x="12888" y="2458"/>
                    <a:pt x="12821" y="2451"/>
                  </a:cubicBezTo>
                  <a:lnTo>
                    <a:pt x="12821" y="2451"/>
                  </a:lnTo>
                  <a:cubicBezTo>
                    <a:pt x="12876" y="2432"/>
                    <a:pt x="12902" y="2345"/>
                    <a:pt x="12865" y="2289"/>
                  </a:cubicBezTo>
                  <a:cubicBezTo>
                    <a:pt x="12830" y="2248"/>
                    <a:pt x="12782" y="2232"/>
                    <a:pt x="12732" y="2232"/>
                  </a:cubicBezTo>
                  <a:cubicBezTo>
                    <a:pt x="12704" y="2232"/>
                    <a:pt x="12674" y="2237"/>
                    <a:pt x="12646" y="2245"/>
                  </a:cubicBezTo>
                  <a:cubicBezTo>
                    <a:pt x="12723" y="2224"/>
                    <a:pt x="12789" y="2190"/>
                    <a:pt x="12865" y="2146"/>
                  </a:cubicBezTo>
                  <a:cubicBezTo>
                    <a:pt x="12909" y="2125"/>
                    <a:pt x="12964" y="2081"/>
                    <a:pt x="12974" y="2026"/>
                  </a:cubicBezTo>
                  <a:cubicBezTo>
                    <a:pt x="12984" y="1979"/>
                    <a:pt x="12953" y="1923"/>
                    <a:pt x="12908" y="1923"/>
                  </a:cubicBezTo>
                  <a:cubicBezTo>
                    <a:pt x="12901" y="1923"/>
                    <a:pt x="12894" y="1925"/>
                    <a:pt x="12887" y="1928"/>
                  </a:cubicBezTo>
                  <a:cubicBezTo>
                    <a:pt x="12942" y="1884"/>
                    <a:pt x="12964" y="1818"/>
                    <a:pt x="12942" y="1752"/>
                  </a:cubicBezTo>
                  <a:cubicBezTo>
                    <a:pt x="12920" y="1687"/>
                    <a:pt x="12865" y="1643"/>
                    <a:pt x="12799" y="1643"/>
                  </a:cubicBezTo>
                  <a:cubicBezTo>
                    <a:pt x="12876" y="1621"/>
                    <a:pt x="12854" y="1501"/>
                    <a:pt x="12789" y="1446"/>
                  </a:cubicBezTo>
                  <a:cubicBezTo>
                    <a:pt x="12733" y="1402"/>
                    <a:pt x="12646" y="1391"/>
                    <a:pt x="12580" y="1348"/>
                  </a:cubicBezTo>
                  <a:cubicBezTo>
                    <a:pt x="12548" y="1326"/>
                    <a:pt x="12526" y="1304"/>
                    <a:pt x="12492" y="1304"/>
                  </a:cubicBezTo>
                  <a:cubicBezTo>
                    <a:pt x="12488" y="1303"/>
                    <a:pt x="12483" y="1302"/>
                    <a:pt x="12478" y="1302"/>
                  </a:cubicBezTo>
                  <a:cubicBezTo>
                    <a:pt x="12431" y="1302"/>
                    <a:pt x="12394" y="1354"/>
                    <a:pt x="12394" y="1413"/>
                  </a:cubicBezTo>
                  <a:cubicBezTo>
                    <a:pt x="12394" y="1468"/>
                    <a:pt x="12416" y="1511"/>
                    <a:pt x="12449" y="1567"/>
                  </a:cubicBezTo>
                  <a:cubicBezTo>
                    <a:pt x="12372" y="1533"/>
                    <a:pt x="12329" y="1435"/>
                    <a:pt x="12241" y="1435"/>
                  </a:cubicBezTo>
                  <a:cubicBezTo>
                    <a:pt x="12175" y="1435"/>
                    <a:pt x="12132" y="1511"/>
                    <a:pt x="12120" y="1589"/>
                  </a:cubicBezTo>
                  <a:cubicBezTo>
                    <a:pt x="12110" y="1654"/>
                    <a:pt x="12110" y="1730"/>
                    <a:pt x="12055" y="1774"/>
                  </a:cubicBezTo>
                  <a:cubicBezTo>
                    <a:pt x="12066" y="1632"/>
                    <a:pt x="12044" y="1501"/>
                    <a:pt x="11891" y="1457"/>
                  </a:cubicBezTo>
                  <a:cubicBezTo>
                    <a:pt x="11989" y="1413"/>
                    <a:pt x="12033" y="1282"/>
                    <a:pt x="11989" y="1194"/>
                  </a:cubicBezTo>
                  <a:cubicBezTo>
                    <a:pt x="11951" y="1125"/>
                    <a:pt x="11875" y="1083"/>
                    <a:pt x="11802" y="1083"/>
                  </a:cubicBezTo>
                  <a:cubicBezTo>
                    <a:pt x="11772" y="1083"/>
                    <a:pt x="11742" y="1090"/>
                    <a:pt x="11716" y="1107"/>
                  </a:cubicBezTo>
                  <a:cubicBezTo>
                    <a:pt x="11710" y="1027"/>
                    <a:pt x="11630" y="986"/>
                    <a:pt x="11554" y="986"/>
                  </a:cubicBezTo>
                  <a:cubicBezTo>
                    <a:pt x="11483" y="986"/>
                    <a:pt x="11415" y="1021"/>
                    <a:pt x="11409" y="1094"/>
                  </a:cubicBezTo>
                  <a:lnTo>
                    <a:pt x="11409" y="1094"/>
                  </a:lnTo>
                  <a:cubicBezTo>
                    <a:pt x="11418" y="967"/>
                    <a:pt x="11307" y="832"/>
                    <a:pt x="11172" y="832"/>
                  </a:cubicBezTo>
                  <a:cubicBezTo>
                    <a:pt x="11167" y="832"/>
                    <a:pt x="11162" y="832"/>
                    <a:pt x="11157" y="833"/>
                  </a:cubicBezTo>
                  <a:cubicBezTo>
                    <a:pt x="11015" y="833"/>
                    <a:pt x="10905" y="986"/>
                    <a:pt x="10927" y="1117"/>
                  </a:cubicBezTo>
                  <a:cubicBezTo>
                    <a:pt x="10883" y="1030"/>
                    <a:pt x="10796" y="975"/>
                    <a:pt x="10697" y="964"/>
                  </a:cubicBezTo>
                  <a:cubicBezTo>
                    <a:pt x="10653" y="1063"/>
                    <a:pt x="10643" y="1183"/>
                    <a:pt x="10653" y="1292"/>
                  </a:cubicBezTo>
                  <a:cubicBezTo>
                    <a:pt x="10522" y="1282"/>
                    <a:pt x="10358" y="1238"/>
                    <a:pt x="10368" y="1074"/>
                  </a:cubicBezTo>
                  <a:cubicBezTo>
                    <a:pt x="10368" y="964"/>
                    <a:pt x="10424" y="866"/>
                    <a:pt x="10424" y="756"/>
                  </a:cubicBezTo>
                  <a:cubicBezTo>
                    <a:pt x="10433" y="662"/>
                    <a:pt x="10361" y="551"/>
                    <a:pt x="10277" y="551"/>
                  </a:cubicBezTo>
                  <a:cubicBezTo>
                    <a:pt x="10264" y="551"/>
                    <a:pt x="10250" y="553"/>
                    <a:pt x="10237" y="559"/>
                  </a:cubicBezTo>
                  <a:cubicBezTo>
                    <a:pt x="10281" y="482"/>
                    <a:pt x="10193" y="384"/>
                    <a:pt x="10106" y="384"/>
                  </a:cubicBezTo>
                  <a:cubicBezTo>
                    <a:pt x="10018" y="395"/>
                    <a:pt x="9942" y="460"/>
                    <a:pt x="9887" y="526"/>
                  </a:cubicBezTo>
                  <a:cubicBezTo>
                    <a:pt x="9854" y="384"/>
                    <a:pt x="9832" y="231"/>
                    <a:pt x="9723" y="132"/>
                  </a:cubicBezTo>
                  <a:cubicBezTo>
                    <a:pt x="9613" y="22"/>
                    <a:pt x="9438" y="1"/>
                    <a:pt x="9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1"/>
            <p:cNvSpPr/>
            <p:nvPr/>
          </p:nvSpPr>
          <p:spPr>
            <a:xfrm>
              <a:off x="6444419" y="2775898"/>
              <a:ext cx="30942" cy="26678"/>
            </a:xfrm>
            <a:custGeom>
              <a:avLst/>
              <a:gdLst/>
              <a:ahLst/>
              <a:cxnLst/>
              <a:rect l="l" t="t" r="r" b="b"/>
              <a:pathLst>
                <a:path w="1074" h="926" extrusionOk="0">
                  <a:moveTo>
                    <a:pt x="541" y="1"/>
                  </a:moveTo>
                  <a:cubicBezTo>
                    <a:pt x="489" y="1"/>
                    <a:pt x="437" y="13"/>
                    <a:pt x="395" y="39"/>
                  </a:cubicBezTo>
                  <a:cubicBezTo>
                    <a:pt x="372" y="51"/>
                    <a:pt x="352" y="66"/>
                    <a:pt x="334" y="84"/>
                  </a:cubicBezTo>
                  <a:lnTo>
                    <a:pt x="334" y="84"/>
                  </a:lnTo>
                  <a:cubicBezTo>
                    <a:pt x="129" y="153"/>
                    <a:pt x="1" y="380"/>
                    <a:pt x="44" y="596"/>
                  </a:cubicBezTo>
                  <a:cubicBezTo>
                    <a:pt x="56" y="630"/>
                    <a:pt x="66" y="662"/>
                    <a:pt x="100" y="684"/>
                  </a:cubicBezTo>
                  <a:cubicBezTo>
                    <a:pt x="154" y="739"/>
                    <a:pt x="231" y="728"/>
                    <a:pt x="297" y="761"/>
                  </a:cubicBezTo>
                  <a:cubicBezTo>
                    <a:pt x="369" y="813"/>
                    <a:pt x="403" y="926"/>
                    <a:pt x="482" y="926"/>
                  </a:cubicBezTo>
                  <a:cubicBezTo>
                    <a:pt x="486" y="926"/>
                    <a:pt x="490" y="925"/>
                    <a:pt x="494" y="925"/>
                  </a:cubicBezTo>
                  <a:cubicBezTo>
                    <a:pt x="559" y="925"/>
                    <a:pt x="603" y="837"/>
                    <a:pt x="669" y="827"/>
                  </a:cubicBezTo>
                  <a:cubicBezTo>
                    <a:pt x="678" y="823"/>
                    <a:pt x="688" y="822"/>
                    <a:pt x="698" y="822"/>
                  </a:cubicBezTo>
                  <a:cubicBezTo>
                    <a:pt x="721" y="822"/>
                    <a:pt x="744" y="830"/>
                    <a:pt x="767" y="837"/>
                  </a:cubicBezTo>
                  <a:cubicBezTo>
                    <a:pt x="785" y="842"/>
                    <a:pt x="803" y="844"/>
                    <a:pt x="822" y="844"/>
                  </a:cubicBezTo>
                  <a:cubicBezTo>
                    <a:pt x="893" y="844"/>
                    <a:pt x="965" y="811"/>
                    <a:pt x="1008" y="750"/>
                  </a:cubicBezTo>
                  <a:cubicBezTo>
                    <a:pt x="1063" y="684"/>
                    <a:pt x="1074" y="586"/>
                    <a:pt x="1041" y="498"/>
                  </a:cubicBezTo>
                  <a:cubicBezTo>
                    <a:pt x="1008" y="443"/>
                    <a:pt x="964" y="411"/>
                    <a:pt x="932" y="356"/>
                  </a:cubicBezTo>
                  <a:cubicBezTo>
                    <a:pt x="876" y="268"/>
                    <a:pt x="844" y="170"/>
                    <a:pt x="767" y="93"/>
                  </a:cubicBezTo>
                  <a:cubicBezTo>
                    <a:pt x="713" y="32"/>
                    <a:pt x="626" y="1"/>
                    <a:pt x="5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1"/>
            <p:cNvSpPr/>
            <p:nvPr/>
          </p:nvSpPr>
          <p:spPr>
            <a:xfrm>
              <a:off x="6200917" y="2770021"/>
              <a:ext cx="38202" cy="29444"/>
            </a:xfrm>
            <a:custGeom>
              <a:avLst/>
              <a:gdLst/>
              <a:ahLst/>
              <a:cxnLst/>
              <a:rect l="l" t="t" r="r" b="b"/>
              <a:pathLst>
                <a:path w="1326" h="1022" extrusionOk="0">
                  <a:moveTo>
                    <a:pt x="741" y="1"/>
                  </a:moveTo>
                  <a:cubicBezTo>
                    <a:pt x="567" y="1"/>
                    <a:pt x="395" y="72"/>
                    <a:pt x="241" y="144"/>
                  </a:cubicBezTo>
                  <a:lnTo>
                    <a:pt x="351" y="144"/>
                  </a:lnTo>
                  <a:cubicBezTo>
                    <a:pt x="187" y="199"/>
                    <a:pt x="55" y="341"/>
                    <a:pt x="12" y="516"/>
                  </a:cubicBezTo>
                  <a:cubicBezTo>
                    <a:pt x="12" y="538"/>
                    <a:pt x="0" y="571"/>
                    <a:pt x="12" y="603"/>
                  </a:cubicBezTo>
                  <a:cubicBezTo>
                    <a:pt x="30" y="659"/>
                    <a:pt x="87" y="683"/>
                    <a:pt x="144" y="683"/>
                  </a:cubicBezTo>
                  <a:cubicBezTo>
                    <a:pt x="154" y="683"/>
                    <a:pt x="165" y="682"/>
                    <a:pt x="175" y="680"/>
                  </a:cubicBezTo>
                  <a:cubicBezTo>
                    <a:pt x="215" y="680"/>
                    <a:pt x="251" y="678"/>
                    <a:pt x="286" y="678"/>
                  </a:cubicBezTo>
                  <a:cubicBezTo>
                    <a:pt x="319" y="678"/>
                    <a:pt x="352" y="680"/>
                    <a:pt x="384" y="691"/>
                  </a:cubicBezTo>
                  <a:cubicBezTo>
                    <a:pt x="285" y="768"/>
                    <a:pt x="318" y="943"/>
                    <a:pt x="428" y="998"/>
                  </a:cubicBezTo>
                  <a:cubicBezTo>
                    <a:pt x="458" y="1014"/>
                    <a:pt x="492" y="1022"/>
                    <a:pt x="527" y="1022"/>
                  </a:cubicBezTo>
                  <a:cubicBezTo>
                    <a:pt x="608" y="1022"/>
                    <a:pt x="695" y="982"/>
                    <a:pt x="756" y="921"/>
                  </a:cubicBezTo>
                  <a:cubicBezTo>
                    <a:pt x="800" y="866"/>
                    <a:pt x="832" y="812"/>
                    <a:pt x="898" y="779"/>
                  </a:cubicBezTo>
                  <a:cubicBezTo>
                    <a:pt x="942" y="746"/>
                    <a:pt x="1007" y="757"/>
                    <a:pt x="1063" y="735"/>
                  </a:cubicBezTo>
                  <a:cubicBezTo>
                    <a:pt x="1248" y="680"/>
                    <a:pt x="1325" y="440"/>
                    <a:pt x="1248" y="275"/>
                  </a:cubicBezTo>
                  <a:cubicBezTo>
                    <a:pt x="1172" y="100"/>
                    <a:pt x="975" y="2"/>
                    <a:pt x="778" y="2"/>
                  </a:cubicBezTo>
                  <a:cubicBezTo>
                    <a:pt x="766" y="1"/>
                    <a:pt x="753" y="1"/>
                    <a:pt x="7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1"/>
            <p:cNvSpPr/>
            <p:nvPr/>
          </p:nvSpPr>
          <p:spPr>
            <a:xfrm>
              <a:off x="6150442" y="2765037"/>
              <a:ext cx="30942" cy="26304"/>
            </a:xfrm>
            <a:custGeom>
              <a:avLst/>
              <a:gdLst/>
              <a:ahLst/>
              <a:cxnLst/>
              <a:rect l="l" t="t" r="r" b="b"/>
              <a:pathLst>
                <a:path w="1074" h="913" extrusionOk="0">
                  <a:moveTo>
                    <a:pt x="708" y="1"/>
                  </a:moveTo>
                  <a:cubicBezTo>
                    <a:pt x="651" y="1"/>
                    <a:pt x="591" y="16"/>
                    <a:pt x="537" y="32"/>
                  </a:cubicBezTo>
                  <a:cubicBezTo>
                    <a:pt x="472" y="43"/>
                    <a:pt x="416" y="54"/>
                    <a:pt x="351" y="54"/>
                  </a:cubicBezTo>
                  <a:lnTo>
                    <a:pt x="329" y="197"/>
                  </a:lnTo>
                  <a:cubicBezTo>
                    <a:pt x="316" y="175"/>
                    <a:pt x="297" y="167"/>
                    <a:pt x="276" y="167"/>
                  </a:cubicBezTo>
                  <a:cubicBezTo>
                    <a:pt x="242" y="167"/>
                    <a:pt x="202" y="187"/>
                    <a:pt x="176" y="207"/>
                  </a:cubicBezTo>
                  <a:cubicBezTo>
                    <a:pt x="121" y="262"/>
                    <a:pt x="66" y="306"/>
                    <a:pt x="34" y="372"/>
                  </a:cubicBezTo>
                  <a:cubicBezTo>
                    <a:pt x="0" y="437"/>
                    <a:pt x="0" y="525"/>
                    <a:pt x="44" y="579"/>
                  </a:cubicBezTo>
                  <a:cubicBezTo>
                    <a:pt x="65" y="606"/>
                    <a:pt x="101" y="619"/>
                    <a:pt x="137" y="619"/>
                  </a:cubicBezTo>
                  <a:cubicBezTo>
                    <a:pt x="161" y="619"/>
                    <a:pt x="184" y="613"/>
                    <a:pt x="203" y="600"/>
                  </a:cubicBezTo>
                  <a:lnTo>
                    <a:pt x="203" y="600"/>
                  </a:lnTo>
                  <a:cubicBezTo>
                    <a:pt x="138" y="695"/>
                    <a:pt x="167" y="848"/>
                    <a:pt x="275" y="897"/>
                  </a:cubicBezTo>
                  <a:cubicBezTo>
                    <a:pt x="301" y="908"/>
                    <a:pt x="327" y="913"/>
                    <a:pt x="353" y="913"/>
                  </a:cubicBezTo>
                  <a:cubicBezTo>
                    <a:pt x="511" y="913"/>
                    <a:pt x="665" y="744"/>
                    <a:pt x="844" y="744"/>
                  </a:cubicBezTo>
                  <a:lnTo>
                    <a:pt x="942" y="744"/>
                  </a:lnTo>
                  <a:cubicBezTo>
                    <a:pt x="1019" y="722"/>
                    <a:pt x="1063" y="656"/>
                    <a:pt x="1073" y="579"/>
                  </a:cubicBezTo>
                  <a:cubicBezTo>
                    <a:pt x="1073" y="514"/>
                    <a:pt x="1051" y="437"/>
                    <a:pt x="1041" y="372"/>
                  </a:cubicBezTo>
                  <a:cubicBezTo>
                    <a:pt x="986" y="229"/>
                    <a:pt x="920" y="54"/>
                    <a:pt x="778" y="10"/>
                  </a:cubicBezTo>
                  <a:cubicBezTo>
                    <a:pt x="756" y="4"/>
                    <a:pt x="732" y="1"/>
                    <a:pt x="7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1"/>
            <p:cNvSpPr/>
            <p:nvPr/>
          </p:nvSpPr>
          <p:spPr>
            <a:xfrm>
              <a:off x="6084842" y="2753282"/>
              <a:ext cx="25583" cy="22241"/>
            </a:xfrm>
            <a:custGeom>
              <a:avLst/>
              <a:gdLst/>
              <a:ahLst/>
              <a:cxnLst/>
              <a:rect l="l" t="t" r="r" b="b"/>
              <a:pathLst>
                <a:path w="888" h="772" extrusionOk="0">
                  <a:moveTo>
                    <a:pt x="642" y="0"/>
                  </a:moveTo>
                  <a:cubicBezTo>
                    <a:pt x="632" y="0"/>
                    <a:pt x="623" y="1"/>
                    <a:pt x="613" y="2"/>
                  </a:cubicBezTo>
                  <a:cubicBezTo>
                    <a:pt x="526" y="13"/>
                    <a:pt x="438" y="68"/>
                    <a:pt x="362" y="123"/>
                  </a:cubicBezTo>
                  <a:lnTo>
                    <a:pt x="460" y="2"/>
                  </a:lnTo>
                  <a:lnTo>
                    <a:pt x="460" y="2"/>
                  </a:lnTo>
                  <a:cubicBezTo>
                    <a:pt x="350" y="24"/>
                    <a:pt x="230" y="46"/>
                    <a:pt x="143" y="111"/>
                  </a:cubicBezTo>
                  <a:cubicBezTo>
                    <a:pt x="55" y="188"/>
                    <a:pt x="0" y="308"/>
                    <a:pt x="44" y="407"/>
                  </a:cubicBezTo>
                  <a:cubicBezTo>
                    <a:pt x="71" y="475"/>
                    <a:pt x="139" y="517"/>
                    <a:pt x="205" y="517"/>
                  </a:cubicBezTo>
                  <a:cubicBezTo>
                    <a:pt x="247" y="517"/>
                    <a:pt x="288" y="500"/>
                    <a:pt x="318" y="462"/>
                  </a:cubicBezTo>
                  <a:cubicBezTo>
                    <a:pt x="372" y="539"/>
                    <a:pt x="406" y="637"/>
                    <a:pt x="471" y="714"/>
                  </a:cubicBezTo>
                  <a:cubicBezTo>
                    <a:pt x="512" y="749"/>
                    <a:pt x="569" y="772"/>
                    <a:pt x="619" y="772"/>
                  </a:cubicBezTo>
                  <a:cubicBezTo>
                    <a:pt x="663" y="772"/>
                    <a:pt x="702" y="755"/>
                    <a:pt x="723" y="714"/>
                  </a:cubicBezTo>
                  <a:cubicBezTo>
                    <a:pt x="767" y="615"/>
                    <a:pt x="668" y="527"/>
                    <a:pt x="625" y="429"/>
                  </a:cubicBezTo>
                  <a:cubicBezTo>
                    <a:pt x="745" y="364"/>
                    <a:pt x="887" y="265"/>
                    <a:pt x="844" y="133"/>
                  </a:cubicBezTo>
                  <a:cubicBezTo>
                    <a:pt x="824" y="45"/>
                    <a:pt x="733" y="0"/>
                    <a:pt x="64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1"/>
            <p:cNvSpPr/>
            <p:nvPr/>
          </p:nvSpPr>
          <p:spPr>
            <a:xfrm>
              <a:off x="6281672" y="2779154"/>
              <a:ext cx="40392" cy="26476"/>
            </a:xfrm>
            <a:custGeom>
              <a:avLst/>
              <a:gdLst/>
              <a:ahLst/>
              <a:cxnLst/>
              <a:rect l="l" t="t" r="r" b="b"/>
              <a:pathLst>
                <a:path w="1402" h="919" extrusionOk="0">
                  <a:moveTo>
                    <a:pt x="608" y="1"/>
                  </a:moveTo>
                  <a:cubicBezTo>
                    <a:pt x="516" y="1"/>
                    <a:pt x="437" y="84"/>
                    <a:pt x="427" y="177"/>
                  </a:cubicBezTo>
                  <a:cubicBezTo>
                    <a:pt x="427" y="221"/>
                    <a:pt x="427" y="264"/>
                    <a:pt x="460" y="286"/>
                  </a:cubicBezTo>
                  <a:cubicBezTo>
                    <a:pt x="466" y="293"/>
                    <a:pt x="474" y="298"/>
                    <a:pt x="482" y="302"/>
                  </a:cubicBezTo>
                  <a:lnTo>
                    <a:pt x="482" y="302"/>
                  </a:lnTo>
                  <a:lnTo>
                    <a:pt x="350" y="342"/>
                  </a:lnTo>
                  <a:cubicBezTo>
                    <a:pt x="333" y="338"/>
                    <a:pt x="316" y="336"/>
                    <a:pt x="298" y="336"/>
                  </a:cubicBezTo>
                  <a:cubicBezTo>
                    <a:pt x="164" y="336"/>
                    <a:pt x="41" y="445"/>
                    <a:pt x="22" y="571"/>
                  </a:cubicBezTo>
                  <a:cubicBezTo>
                    <a:pt x="0" y="714"/>
                    <a:pt x="110" y="867"/>
                    <a:pt x="252" y="911"/>
                  </a:cubicBezTo>
                  <a:cubicBezTo>
                    <a:pt x="274" y="916"/>
                    <a:pt x="297" y="918"/>
                    <a:pt x="320" y="918"/>
                  </a:cubicBezTo>
                  <a:cubicBezTo>
                    <a:pt x="443" y="918"/>
                    <a:pt x="569" y="847"/>
                    <a:pt x="625" y="736"/>
                  </a:cubicBezTo>
                  <a:cubicBezTo>
                    <a:pt x="643" y="708"/>
                    <a:pt x="669" y="665"/>
                    <a:pt x="703" y="665"/>
                  </a:cubicBezTo>
                  <a:cubicBezTo>
                    <a:pt x="709" y="665"/>
                    <a:pt x="716" y="667"/>
                    <a:pt x="723" y="670"/>
                  </a:cubicBezTo>
                  <a:cubicBezTo>
                    <a:pt x="734" y="670"/>
                    <a:pt x="734" y="681"/>
                    <a:pt x="745" y="692"/>
                  </a:cubicBezTo>
                  <a:cubicBezTo>
                    <a:pt x="794" y="766"/>
                    <a:pt x="879" y="792"/>
                    <a:pt x="969" y="792"/>
                  </a:cubicBezTo>
                  <a:cubicBezTo>
                    <a:pt x="1038" y="792"/>
                    <a:pt x="1110" y="777"/>
                    <a:pt x="1172" y="758"/>
                  </a:cubicBezTo>
                  <a:cubicBezTo>
                    <a:pt x="1248" y="746"/>
                    <a:pt x="1314" y="724"/>
                    <a:pt x="1358" y="670"/>
                  </a:cubicBezTo>
                  <a:cubicBezTo>
                    <a:pt x="1401" y="615"/>
                    <a:pt x="1401" y="527"/>
                    <a:pt x="1358" y="483"/>
                  </a:cubicBezTo>
                  <a:cubicBezTo>
                    <a:pt x="1330" y="450"/>
                    <a:pt x="1286" y="432"/>
                    <a:pt x="1243" y="432"/>
                  </a:cubicBezTo>
                  <a:cubicBezTo>
                    <a:pt x="1217" y="432"/>
                    <a:pt x="1192" y="439"/>
                    <a:pt x="1172" y="451"/>
                  </a:cubicBezTo>
                  <a:cubicBezTo>
                    <a:pt x="1182" y="352"/>
                    <a:pt x="1194" y="264"/>
                    <a:pt x="1172" y="177"/>
                  </a:cubicBezTo>
                  <a:cubicBezTo>
                    <a:pt x="1151" y="95"/>
                    <a:pt x="1073" y="23"/>
                    <a:pt x="991" y="23"/>
                  </a:cubicBezTo>
                  <a:cubicBezTo>
                    <a:pt x="986" y="23"/>
                    <a:pt x="980" y="23"/>
                    <a:pt x="975" y="24"/>
                  </a:cubicBezTo>
                  <a:cubicBezTo>
                    <a:pt x="876" y="35"/>
                    <a:pt x="822" y="123"/>
                    <a:pt x="778" y="199"/>
                  </a:cubicBezTo>
                  <a:cubicBezTo>
                    <a:pt x="810" y="111"/>
                    <a:pt x="723" y="2"/>
                    <a:pt x="625" y="2"/>
                  </a:cubicBezTo>
                  <a:cubicBezTo>
                    <a:pt x="619" y="1"/>
                    <a:pt x="614" y="1"/>
                    <a:pt x="6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1"/>
            <p:cNvSpPr/>
            <p:nvPr/>
          </p:nvSpPr>
          <p:spPr>
            <a:xfrm>
              <a:off x="6331484" y="2785751"/>
              <a:ext cx="27802" cy="22875"/>
            </a:xfrm>
            <a:custGeom>
              <a:avLst/>
              <a:gdLst/>
              <a:ahLst/>
              <a:cxnLst/>
              <a:rect l="l" t="t" r="r" b="b"/>
              <a:pathLst>
                <a:path w="965" h="794" extrusionOk="0">
                  <a:moveTo>
                    <a:pt x="597" y="1"/>
                  </a:moveTo>
                  <a:cubicBezTo>
                    <a:pt x="459" y="1"/>
                    <a:pt x="321" y="91"/>
                    <a:pt x="258" y="223"/>
                  </a:cubicBezTo>
                  <a:lnTo>
                    <a:pt x="258" y="223"/>
                  </a:lnTo>
                  <a:cubicBezTo>
                    <a:pt x="130" y="245"/>
                    <a:pt x="50" y="394"/>
                    <a:pt x="12" y="517"/>
                  </a:cubicBezTo>
                  <a:cubicBezTo>
                    <a:pt x="1" y="539"/>
                    <a:pt x="1" y="551"/>
                    <a:pt x="1" y="561"/>
                  </a:cubicBezTo>
                  <a:cubicBezTo>
                    <a:pt x="23" y="583"/>
                    <a:pt x="56" y="583"/>
                    <a:pt x="78" y="583"/>
                  </a:cubicBezTo>
                  <a:cubicBezTo>
                    <a:pt x="82" y="583"/>
                    <a:pt x="86" y="582"/>
                    <a:pt x="90" y="582"/>
                  </a:cubicBezTo>
                  <a:cubicBezTo>
                    <a:pt x="193" y="582"/>
                    <a:pt x="257" y="706"/>
                    <a:pt x="341" y="758"/>
                  </a:cubicBezTo>
                  <a:cubicBezTo>
                    <a:pt x="376" y="783"/>
                    <a:pt x="417" y="794"/>
                    <a:pt x="458" y="794"/>
                  </a:cubicBezTo>
                  <a:cubicBezTo>
                    <a:pt x="583" y="794"/>
                    <a:pt x="713" y="693"/>
                    <a:pt x="713" y="561"/>
                  </a:cubicBezTo>
                  <a:cubicBezTo>
                    <a:pt x="737" y="580"/>
                    <a:pt x="765" y="589"/>
                    <a:pt x="793" y="589"/>
                  </a:cubicBezTo>
                  <a:cubicBezTo>
                    <a:pt x="829" y="589"/>
                    <a:pt x="864" y="575"/>
                    <a:pt x="888" y="551"/>
                  </a:cubicBezTo>
                  <a:cubicBezTo>
                    <a:pt x="932" y="517"/>
                    <a:pt x="954" y="452"/>
                    <a:pt x="954" y="386"/>
                  </a:cubicBezTo>
                  <a:cubicBezTo>
                    <a:pt x="964" y="211"/>
                    <a:pt x="823" y="25"/>
                    <a:pt x="636" y="3"/>
                  </a:cubicBezTo>
                  <a:cubicBezTo>
                    <a:pt x="623" y="1"/>
                    <a:pt x="610" y="1"/>
                    <a:pt x="597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1"/>
            <p:cNvSpPr/>
            <p:nvPr/>
          </p:nvSpPr>
          <p:spPr>
            <a:xfrm>
              <a:off x="6182623" y="2666190"/>
              <a:ext cx="32181" cy="34543"/>
            </a:xfrm>
            <a:custGeom>
              <a:avLst/>
              <a:gdLst/>
              <a:ahLst/>
              <a:cxnLst/>
              <a:rect l="l" t="t" r="r" b="b"/>
              <a:pathLst>
                <a:path w="1117" h="1199" extrusionOk="0">
                  <a:moveTo>
                    <a:pt x="551" y="1"/>
                  </a:moveTo>
                  <a:cubicBezTo>
                    <a:pt x="542" y="1"/>
                    <a:pt x="534" y="2"/>
                    <a:pt x="526" y="3"/>
                  </a:cubicBezTo>
                  <a:cubicBezTo>
                    <a:pt x="424" y="31"/>
                    <a:pt x="369" y="146"/>
                    <a:pt x="388" y="247"/>
                  </a:cubicBezTo>
                  <a:lnTo>
                    <a:pt x="388" y="247"/>
                  </a:lnTo>
                  <a:cubicBezTo>
                    <a:pt x="364" y="213"/>
                    <a:pt x="317" y="191"/>
                    <a:pt x="274" y="191"/>
                  </a:cubicBezTo>
                  <a:cubicBezTo>
                    <a:pt x="259" y="191"/>
                    <a:pt x="244" y="194"/>
                    <a:pt x="231" y="200"/>
                  </a:cubicBezTo>
                  <a:cubicBezTo>
                    <a:pt x="153" y="233"/>
                    <a:pt x="121" y="321"/>
                    <a:pt x="132" y="397"/>
                  </a:cubicBezTo>
                  <a:cubicBezTo>
                    <a:pt x="143" y="474"/>
                    <a:pt x="187" y="551"/>
                    <a:pt x="241" y="606"/>
                  </a:cubicBezTo>
                  <a:lnTo>
                    <a:pt x="197" y="650"/>
                  </a:lnTo>
                  <a:cubicBezTo>
                    <a:pt x="22" y="704"/>
                    <a:pt x="0" y="956"/>
                    <a:pt x="132" y="1087"/>
                  </a:cubicBezTo>
                  <a:cubicBezTo>
                    <a:pt x="211" y="1167"/>
                    <a:pt x="329" y="1198"/>
                    <a:pt x="450" y="1198"/>
                  </a:cubicBezTo>
                  <a:cubicBezTo>
                    <a:pt x="512" y="1198"/>
                    <a:pt x="576" y="1190"/>
                    <a:pt x="635" y="1175"/>
                  </a:cubicBezTo>
                  <a:cubicBezTo>
                    <a:pt x="745" y="1142"/>
                    <a:pt x="866" y="1087"/>
                    <a:pt x="953" y="1010"/>
                  </a:cubicBezTo>
                  <a:cubicBezTo>
                    <a:pt x="1029" y="956"/>
                    <a:pt x="1085" y="890"/>
                    <a:pt x="1106" y="813"/>
                  </a:cubicBezTo>
                  <a:cubicBezTo>
                    <a:pt x="1117" y="726"/>
                    <a:pt x="1063" y="628"/>
                    <a:pt x="975" y="628"/>
                  </a:cubicBezTo>
                  <a:cubicBezTo>
                    <a:pt x="1063" y="551"/>
                    <a:pt x="1085" y="409"/>
                    <a:pt x="1019" y="310"/>
                  </a:cubicBezTo>
                  <a:cubicBezTo>
                    <a:pt x="975" y="244"/>
                    <a:pt x="895" y="207"/>
                    <a:pt x="815" y="207"/>
                  </a:cubicBezTo>
                  <a:cubicBezTo>
                    <a:pt x="776" y="207"/>
                    <a:pt x="737" y="215"/>
                    <a:pt x="701" y="233"/>
                  </a:cubicBezTo>
                  <a:cubicBezTo>
                    <a:pt x="762" y="132"/>
                    <a:pt x="662" y="1"/>
                    <a:pt x="551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1"/>
            <p:cNvSpPr/>
            <p:nvPr/>
          </p:nvSpPr>
          <p:spPr>
            <a:xfrm>
              <a:off x="6247906" y="2688028"/>
              <a:ext cx="34111" cy="36301"/>
            </a:xfrm>
            <a:custGeom>
              <a:avLst/>
              <a:gdLst/>
              <a:ahLst/>
              <a:cxnLst/>
              <a:rect l="l" t="t" r="r" b="b"/>
              <a:pathLst>
                <a:path w="1184" h="1260" extrusionOk="0">
                  <a:moveTo>
                    <a:pt x="527" y="1"/>
                  </a:moveTo>
                  <a:cubicBezTo>
                    <a:pt x="461" y="1"/>
                    <a:pt x="417" y="23"/>
                    <a:pt x="373" y="55"/>
                  </a:cubicBezTo>
                  <a:cubicBezTo>
                    <a:pt x="373" y="99"/>
                    <a:pt x="351" y="154"/>
                    <a:pt x="318" y="187"/>
                  </a:cubicBezTo>
                  <a:cubicBezTo>
                    <a:pt x="296" y="209"/>
                    <a:pt x="274" y="220"/>
                    <a:pt x="252" y="230"/>
                  </a:cubicBezTo>
                  <a:cubicBezTo>
                    <a:pt x="230" y="318"/>
                    <a:pt x="264" y="428"/>
                    <a:pt x="351" y="505"/>
                  </a:cubicBezTo>
                  <a:cubicBezTo>
                    <a:pt x="308" y="471"/>
                    <a:pt x="252" y="461"/>
                    <a:pt x="209" y="461"/>
                  </a:cubicBezTo>
                  <a:cubicBezTo>
                    <a:pt x="132" y="461"/>
                    <a:pt x="77" y="493"/>
                    <a:pt x="33" y="559"/>
                  </a:cubicBezTo>
                  <a:cubicBezTo>
                    <a:pt x="1" y="625"/>
                    <a:pt x="89" y="855"/>
                    <a:pt x="121" y="855"/>
                  </a:cubicBezTo>
                  <a:lnTo>
                    <a:pt x="132" y="855"/>
                  </a:lnTo>
                  <a:cubicBezTo>
                    <a:pt x="45" y="943"/>
                    <a:pt x="99" y="1096"/>
                    <a:pt x="198" y="1172"/>
                  </a:cubicBezTo>
                  <a:cubicBezTo>
                    <a:pt x="286" y="1238"/>
                    <a:pt x="395" y="1260"/>
                    <a:pt x="505" y="1260"/>
                  </a:cubicBezTo>
                  <a:lnTo>
                    <a:pt x="548" y="1260"/>
                  </a:lnTo>
                  <a:cubicBezTo>
                    <a:pt x="712" y="1249"/>
                    <a:pt x="865" y="1227"/>
                    <a:pt x="1030" y="1183"/>
                  </a:cubicBezTo>
                  <a:cubicBezTo>
                    <a:pt x="1063" y="1172"/>
                    <a:pt x="1096" y="1162"/>
                    <a:pt x="1128" y="1128"/>
                  </a:cubicBezTo>
                  <a:cubicBezTo>
                    <a:pt x="1183" y="1084"/>
                    <a:pt x="1183" y="997"/>
                    <a:pt x="1140" y="931"/>
                  </a:cubicBezTo>
                  <a:cubicBezTo>
                    <a:pt x="1106" y="877"/>
                    <a:pt x="1041" y="833"/>
                    <a:pt x="975" y="811"/>
                  </a:cubicBezTo>
                  <a:cubicBezTo>
                    <a:pt x="1052" y="811"/>
                    <a:pt x="1118" y="756"/>
                    <a:pt x="1140" y="690"/>
                  </a:cubicBezTo>
                  <a:cubicBezTo>
                    <a:pt x="1162" y="625"/>
                    <a:pt x="1140" y="548"/>
                    <a:pt x="1096" y="493"/>
                  </a:cubicBezTo>
                  <a:cubicBezTo>
                    <a:pt x="1030" y="449"/>
                    <a:pt x="931" y="417"/>
                    <a:pt x="943" y="340"/>
                  </a:cubicBezTo>
                  <a:cubicBezTo>
                    <a:pt x="943" y="308"/>
                    <a:pt x="953" y="286"/>
                    <a:pt x="975" y="264"/>
                  </a:cubicBezTo>
                  <a:cubicBezTo>
                    <a:pt x="975" y="252"/>
                    <a:pt x="975" y="242"/>
                    <a:pt x="986" y="230"/>
                  </a:cubicBezTo>
                  <a:cubicBezTo>
                    <a:pt x="943" y="165"/>
                    <a:pt x="909" y="89"/>
                    <a:pt x="887" y="12"/>
                  </a:cubicBezTo>
                  <a:cubicBezTo>
                    <a:pt x="877" y="12"/>
                    <a:pt x="865" y="1"/>
                    <a:pt x="855" y="1"/>
                  </a:cubicBezTo>
                  <a:cubicBezTo>
                    <a:pt x="800" y="1"/>
                    <a:pt x="756" y="45"/>
                    <a:pt x="724" y="89"/>
                  </a:cubicBezTo>
                  <a:cubicBezTo>
                    <a:pt x="658" y="23"/>
                    <a:pt x="592" y="1"/>
                    <a:pt x="527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1"/>
            <p:cNvSpPr/>
            <p:nvPr/>
          </p:nvSpPr>
          <p:spPr>
            <a:xfrm>
              <a:off x="6291121" y="2672903"/>
              <a:ext cx="35984" cy="35984"/>
            </a:xfrm>
            <a:custGeom>
              <a:avLst/>
              <a:gdLst/>
              <a:ahLst/>
              <a:cxnLst/>
              <a:rect l="l" t="t" r="r" b="b"/>
              <a:pathLst>
                <a:path w="1249" h="1249" extrusionOk="0">
                  <a:moveTo>
                    <a:pt x="592" y="0"/>
                  </a:moveTo>
                  <a:cubicBezTo>
                    <a:pt x="570" y="55"/>
                    <a:pt x="559" y="120"/>
                    <a:pt x="559" y="176"/>
                  </a:cubicBezTo>
                  <a:cubicBezTo>
                    <a:pt x="570" y="296"/>
                    <a:pt x="614" y="417"/>
                    <a:pt x="625" y="537"/>
                  </a:cubicBezTo>
                  <a:cubicBezTo>
                    <a:pt x="636" y="833"/>
                    <a:pt x="340" y="1095"/>
                    <a:pt x="44" y="1095"/>
                  </a:cubicBezTo>
                  <a:lnTo>
                    <a:pt x="1" y="1095"/>
                  </a:lnTo>
                  <a:cubicBezTo>
                    <a:pt x="34" y="1139"/>
                    <a:pt x="78" y="1172"/>
                    <a:pt x="132" y="1193"/>
                  </a:cubicBezTo>
                  <a:cubicBezTo>
                    <a:pt x="209" y="1227"/>
                    <a:pt x="285" y="1237"/>
                    <a:pt x="362" y="1237"/>
                  </a:cubicBezTo>
                  <a:cubicBezTo>
                    <a:pt x="438" y="1237"/>
                    <a:pt x="516" y="1227"/>
                    <a:pt x="581" y="1205"/>
                  </a:cubicBezTo>
                  <a:cubicBezTo>
                    <a:pt x="625" y="1193"/>
                    <a:pt x="657" y="1183"/>
                    <a:pt x="691" y="1183"/>
                  </a:cubicBezTo>
                  <a:lnTo>
                    <a:pt x="713" y="1183"/>
                  </a:lnTo>
                  <a:lnTo>
                    <a:pt x="811" y="1215"/>
                  </a:lnTo>
                  <a:cubicBezTo>
                    <a:pt x="876" y="1237"/>
                    <a:pt x="932" y="1249"/>
                    <a:pt x="997" y="1249"/>
                  </a:cubicBezTo>
                  <a:cubicBezTo>
                    <a:pt x="1030" y="1249"/>
                    <a:pt x="1073" y="1237"/>
                    <a:pt x="1107" y="1237"/>
                  </a:cubicBezTo>
                  <a:cubicBezTo>
                    <a:pt x="1129" y="1227"/>
                    <a:pt x="1139" y="1227"/>
                    <a:pt x="1161" y="1215"/>
                  </a:cubicBezTo>
                  <a:cubicBezTo>
                    <a:pt x="1117" y="1139"/>
                    <a:pt x="1129" y="1030"/>
                    <a:pt x="1194" y="974"/>
                  </a:cubicBezTo>
                  <a:cubicBezTo>
                    <a:pt x="1194" y="964"/>
                    <a:pt x="1205" y="964"/>
                    <a:pt x="1205" y="964"/>
                  </a:cubicBezTo>
                  <a:cubicBezTo>
                    <a:pt x="1172" y="920"/>
                    <a:pt x="1139" y="887"/>
                    <a:pt x="1107" y="865"/>
                  </a:cubicBezTo>
                  <a:cubicBezTo>
                    <a:pt x="1194" y="755"/>
                    <a:pt x="1249" y="592"/>
                    <a:pt x="1183" y="460"/>
                  </a:cubicBezTo>
                  <a:cubicBezTo>
                    <a:pt x="1151" y="383"/>
                    <a:pt x="1063" y="339"/>
                    <a:pt x="975" y="339"/>
                  </a:cubicBezTo>
                  <a:cubicBezTo>
                    <a:pt x="920" y="339"/>
                    <a:pt x="866" y="361"/>
                    <a:pt x="833" y="417"/>
                  </a:cubicBezTo>
                  <a:cubicBezTo>
                    <a:pt x="876" y="241"/>
                    <a:pt x="767" y="44"/>
                    <a:pt x="592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1"/>
            <p:cNvSpPr/>
            <p:nvPr/>
          </p:nvSpPr>
          <p:spPr>
            <a:xfrm>
              <a:off x="6333386" y="2646397"/>
              <a:ext cx="7923" cy="5704"/>
            </a:xfrm>
            <a:custGeom>
              <a:avLst/>
              <a:gdLst/>
              <a:ahLst/>
              <a:cxnLst/>
              <a:rect l="l" t="t" r="r" b="b"/>
              <a:pathLst>
                <a:path w="275" h="198" extrusionOk="0">
                  <a:moveTo>
                    <a:pt x="198" y="1"/>
                  </a:moveTo>
                  <a:lnTo>
                    <a:pt x="198" y="1"/>
                  </a:lnTo>
                  <a:cubicBezTo>
                    <a:pt x="143" y="45"/>
                    <a:pt x="121" y="110"/>
                    <a:pt x="121" y="176"/>
                  </a:cubicBezTo>
                  <a:cubicBezTo>
                    <a:pt x="78" y="176"/>
                    <a:pt x="34" y="186"/>
                    <a:pt x="1" y="186"/>
                  </a:cubicBezTo>
                  <a:cubicBezTo>
                    <a:pt x="44" y="198"/>
                    <a:pt x="88" y="198"/>
                    <a:pt x="132" y="198"/>
                  </a:cubicBezTo>
                  <a:cubicBezTo>
                    <a:pt x="176" y="198"/>
                    <a:pt x="220" y="198"/>
                    <a:pt x="263" y="186"/>
                  </a:cubicBezTo>
                  <a:cubicBezTo>
                    <a:pt x="263" y="176"/>
                    <a:pt x="263" y="165"/>
                    <a:pt x="275" y="154"/>
                  </a:cubicBezTo>
                  <a:cubicBezTo>
                    <a:pt x="220" y="121"/>
                    <a:pt x="187" y="66"/>
                    <a:pt x="198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1"/>
            <p:cNvSpPr/>
            <p:nvPr/>
          </p:nvSpPr>
          <p:spPr>
            <a:xfrm>
              <a:off x="6344449" y="2676331"/>
              <a:ext cx="37482" cy="32930"/>
            </a:xfrm>
            <a:custGeom>
              <a:avLst/>
              <a:gdLst/>
              <a:ahLst/>
              <a:cxnLst/>
              <a:rect l="l" t="t" r="r" b="b"/>
              <a:pathLst>
                <a:path w="1301" h="1143" extrusionOk="0">
                  <a:moveTo>
                    <a:pt x="487" y="0"/>
                  </a:moveTo>
                  <a:cubicBezTo>
                    <a:pt x="482" y="0"/>
                    <a:pt x="476" y="1"/>
                    <a:pt x="471" y="1"/>
                  </a:cubicBezTo>
                  <a:cubicBezTo>
                    <a:pt x="373" y="13"/>
                    <a:pt x="295" y="100"/>
                    <a:pt x="285" y="188"/>
                  </a:cubicBezTo>
                  <a:cubicBezTo>
                    <a:pt x="285" y="242"/>
                    <a:pt x="285" y="286"/>
                    <a:pt x="274" y="341"/>
                  </a:cubicBezTo>
                  <a:cubicBezTo>
                    <a:pt x="241" y="429"/>
                    <a:pt x="154" y="473"/>
                    <a:pt x="98" y="549"/>
                  </a:cubicBezTo>
                  <a:cubicBezTo>
                    <a:pt x="0" y="658"/>
                    <a:pt x="44" y="855"/>
                    <a:pt x="175" y="933"/>
                  </a:cubicBezTo>
                  <a:cubicBezTo>
                    <a:pt x="210" y="950"/>
                    <a:pt x="249" y="958"/>
                    <a:pt x="288" y="958"/>
                  </a:cubicBezTo>
                  <a:cubicBezTo>
                    <a:pt x="325" y="958"/>
                    <a:pt x="363" y="950"/>
                    <a:pt x="398" y="936"/>
                  </a:cubicBezTo>
                  <a:lnTo>
                    <a:pt x="398" y="936"/>
                  </a:lnTo>
                  <a:cubicBezTo>
                    <a:pt x="396" y="965"/>
                    <a:pt x="402" y="994"/>
                    <a:pt x="416" y="1020"/>
                  </a:cubicBezTo>
                  <a:cubicBezTo>
                    <a:pt x="464" y="1106"/>
                    <a:pt x="563" y="1142"/>
                    <a:pt x="660" y="1142"/>
                  </a:cubicBezTo>
                  <a:cubicBezTo>
                    <a:pt x="674" y="1142"/>
                    <a:pt x="687" y="1142"/>
                    <a:pt x="701" y="1140"/>
                  </a:cubicBezTo>
                  <a:cubicBezTo>
                    <a:pt x="799" y="1130"/>
                    <a:pt x="898" y="1064"/>
                    <a:pt x="909" y="976"/>
                  </a:cubicBezTo>
                  <a:cubicBezTo>
                    <a:pt x="942" y="994"/>
                    <a:pt x="979" y="1003"/>
                    <a:pt x="1017" y="1003"/>
                  </a:cubicBezTo>
                  <a:cubicBezTo>
                    <a:pt x="1139" y="1003"/>
                    <a:pt x="1264" y="916"/>
                    <a:pt x="1281" y="790"/>
                  </a:cubicBezTo>
                  <a:cubicBezTo>
                    <a:pt x="1301" y="640"/>
                    <a:pt x="1166" y="490"/>
                    <a:pt x="1018" y="490"/>
                  </a:cubicBezTo>
                  <a:cubicBezTo>
                    <a:pt x="1013" y="490"/>
                    <a:pt x="1008" y="490"/>
                    <a:pt x="1003" y="491"/>
                  </a:cubicBezTo>
                  <a:lnTo>
                    <a:pt x="1003" y="491"/>
                  </a:lnTo>
                  <a:cubicBezTo>
                    <a:pt x="1032" y="474"/>
                    <a:pt x="1035" y="420"/>
                    <a:pt x="1018" y="385"/>
                  </a:cubicBezTo>
                  <a:cubicBezTo>
                    <a:pt x="986" y="276"/>
                    <a:pt x="930" y="166"/>
                    <a:pt x="832" y="111"/>
                  </a:cubicBezTo>
                  <a:cubicBezTo>
                    <a:pt x="809" y="102"/>
                    <a:pt x="784" y="97"/>
                    <a:pt x="758" y="97"/>
                  </a:cubicBezTo>
                  <a:cubicBezTo>
                    <a:pt x="722" y="97"/>
                    <a:pt x="687" y="106"/>
                    <a:pt x="657" y="121"/>
                  </a:cubicBezTo>
                  <a:lnTo>
                    <a:pt x="657" y="121"/>
                  </a:lnTo>
                  <a:cubicBezTo>
                    <a:pt x="629" y="51"/>
                    <a:pt x="556" y="0"/>
                    <a:pt x="487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1"/>
            <p:cNvSpPr/>
            <p:nvPr/>
          </p:nvSpPr>
          <p:spPr>
            <a:xfrm>
              <a:off x="6456404" y="2662905"/>
              <a:ext cx="40737" cy="43503"/>
            </a:xfrm>
            <a:custGeom>
              <a:avLst/>
              <a:gdLst/>
              <a:ahLst/>
              <a:cxnLst/>
              <a:rect l="l" t="t" r="r" b="b"/>
              <a:pathLst>
                <a:path w="1414" h="1510" extrusionOk="0">
                  <a:moveTo>
                    <a:pt x="718" y="1"/>
                  </a:moveTo>
                  <a:cubicBezTo>
                    <a:pt x="698" y="1"/>
                    <a:pt x="678" y="3"/>
                    <a:pt x="658" y="8"/>
                  </a:cubicBezTo>
                  <a:cubicBezTo>
                    <a:pt x="546" y="34"/>
                    <a:pt x="462" y="140"/>
                    <a:pt x="446" y="253"/>
                  </a:cubicBezTo>
                  <a:lnTo>
                    <a:pt x="446" y="253"/>
                  </a:lnTo>
                  <a:cubicBezTo>
                    <a:pt x="426" y="211"/>
                    <a:pt x="385" y="178"/>
                    <a:pt x="340" y="172"/>
                  </a:cubicBezTo>
                  <a:cubicBezTo>
                    <a:pt x="263" y="172"/>
                    <a:pt x="187" y="216"/>
                    <a:pt x="132" y="282"/>
                  </a:cubicBezTo>
                  <a:cubicBezTo>
                    <a:pt x="34" y="413"/>
                    <a:pt x="44" y="621"/>
                    <a:pt x="154" y="742"/>
                  </a:cubicBezTo>
                  <a:cubicBezTo>
                    <a:pt x="1" y="971"/>
                    <a:pt x="66" y="1321"/>
                    <a:pt x="307" y="1453"/>
                  </a:cubicBezTo>
                  <a:cubicBezTo>
                    <a:pt x="362" y="1486"/>
                    <a:pt x="417" y="1508"/>
                    <a:pt x="472" y="1508"/>
                  </a:cubicBezTo>
                  <a:cubicBezTo>
                    <a:pt x="480" y="1509"/>
                    <a:pt x="489" y="1509"/>
                    <a:pt x="497" y="1509"/>
                  </a:cubicBezTo>
                  <a:cubicBezTo>
                    <a:pt x="610" y="1509"/>
                    <a:pt x="727" y="1445"/>
                    <a:pt x="778" y="1343"/>
                  </a:cubicBezTo>
                  <a:cubicBezTo>
                    <a:pt x="789" y="1321"/>
                    <a:pt x="800" y="1300"/>
                    <a:pt x="822" y="1289"/>
                  </a:cubicBezTo>
                  <a:cubicBezTo>
                    <a:pt x="832" y="1279"/>
                    <a:pt x="844" y="1275"/>
                    <a:pt x="857" y="1275"/>
                  </a:cubicBezTo>
                  <a:cubicBezTo>
                    <a:pt x="887" y="1275"/>
                    <a:pt x="923" y="1296"/>
                    <a:pt x="954" y="1311"/>
                  </a:cubicBezTo>
                  <a:cubicBezTo>
                    <a:pt x="971" y="1318"/>
                    <a:pt x="993" y="1322"/>
                    <a:pt x="1015" y="1322"/>
                  </a:cubicBezTo>
                  <a:cubicBezTo>
                    <a:pt x="1061" y="1322"/>
                    <a:pt x="1110" y="1307"/>
                    <a:pt x="1139" y="1278"/>
                  </a:cubicBezTo>
                  <a:cubicBezTo>
                    <a:pt x="1183" y="1223"/>
                    <a:pt x="1183" y="1136"/>
                    <a:pt x="1117" y="1102"/>
                  </a:cubicBezTo>
                  <a:cubicBezTo>
                    <a:pt x="1260" y="1092"/>
                    <a:pt x="1380" y="971"/>
                    <a:pt x="1402" y="840"/>
                  </a:cubicBezTo>
                  <a:cubicBezTo>
                    <a:pt x="1413" y="698"/>
                    <a:pt x="1326" y="555"/>
                    <a:pt x="1194" y="511"/>
                  </a:cubicBezTo>
                  <a:cubicBezTo>
                    <a:pt x="1216" y="457"/>
                    <a:pt x="1249" y="391"/>
                    <a:pt x="1249" y="326"/>
                  </a:cubicBezTo>
                  <a:cubicBezTo>
                    <a:pt x="1260" y="260"/>
                    <a:pt x="1227" y="183"/>
                    <a:pt x="1173" y="150"/>
                  </a:cubicBezTo>
                  <a:cubicBezTo>
                    <a:pt x="1152" y="140"/>
                    <a:pt x="1129" y="135"/>
                    <a:pt x="1107" y="135"/>
                  </a:cubicBezTo>
                  <a:cubicBezTo>
                    <a:pt x="1059" y="135"/>
                    <a:pt x="1012" y="159"/>
                    <a:pt x="997" y="205"/>
                  </a:cubicBezTo>
                  <a:cubicBezTo>
                    <a:pt x="969" y="83"/>
                    <a:pt x="844" y="1"/>
                    <a:pt x="71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1"/>
            <p:cNvSpPr/>
            <p:nvPr/>
          </p:nvSpPr>
          <p:spPr>
            <a:xfrm>
              <a:off x="6316676" y="2741672"/>
              <a:ext cx="44511" cy="38490"/>
            </a:xfrm>
            <a:custGeom>
              <a:avLst/>
              <a:gdLst/>
              <a:ahLst/>
              <a:cxnLst/>
              <a:rect l="l" t="t" r="r" b="b"/>
              <a:pathLst>
                <a:path w="1545" h="1336" extrusionOk="0">
                  <a:moveTo>
                    <a:pt x="307" y="0"/>
                  </a:moveTo>
                  <a:cubicBezTo>
                    <a:pt x="220" y="11"/>
                    <a:pt x="143" y="88"/>
                    <a:pt x="99" y="175"/>
                  </a:cubicBezTo>
                  <a:cubicBezTo>
                    <a:pt x="66" y="252"/>
                    <a:pt x="55" y="351"/>
                    <a:pt x="45" y="449"/>
                  </a:cubicBezTo>
                  <a:cubicBezTo>
                    <a:pt x="33" y="514"/>
                    <a:pt x="33" y="580"/>
                    <a:pt x="23" y="646"/>
                  </a:cubicBezTo>
                  <a:cubicBezTo>
                    <a:pt x="11" y="745"/>
                    <a:pt x="1" y="832"/>
                    <a:pt x="33" y="920"/>
                  </a:cubicBezTo>
                  <a:cubicBezTo>
                    <a:pt x="66" y="996"/>
                    <a:pt x="132" y="1073"/>
                    <a:pt x="208" y="1084"/>
                  </a:cubicBezTo>
                  <a:cubicBezTo>
                    <a:pt x="230" y="1073"/>
                    <a:pt x="252" y="1051"/>
                    <a:pt x="264" y="1029"/>
                  </a:cubicBezTo>
                  <a:cubicBezTo>
                    <a:pt x="274" y="1084"/>
                    <a:pt x="296" y="1149"/>
                    <a:pt x="318" y="1215"/>
                  </a:cubicBezTo>
                  <a:cubicBezTo>
                    <a:pt x="329" y="1215"/>
                    <a:pt x="340" y="1227"/>
                    <a:pt x="340" y="1227"/>
                  </a:cubicBezTo>
                  <a:cubicBezTo>
                    <a:pt x="362" y="1237"/>
                    <a:pt x="384" y="1237"/>
                    <a:pt x="405" y="1237"/>
                  </a:cubicBezTo>
                  <a:lnTo>
                    <a:pt x="461" y="1237"/>
                  </a:lnTo>
                  <a:cubicBezTo>
                    <a:pt x="483" y="1227"/>
                    <a:pt x="515" y="1227"/>
                    <a:pt x="548" y="1227"/>
                  </a:cubicBezTo>
                  <a:cubicBezTo>
                    <a:pt x="690" y="1227"/>
                    <a:pt x="821" y="1248"/>
                    <a:pt x="953" y="1281"/>
                  </a:cubicBezTo>
                  <a:cubicBezTo>
                    <a:pt x="1030" y="1303"/>
                    <a:pt x="1106" y="1336"/>
                    <a:pt x="1183" y="1336"/>
                  </a:cubicBezTo>
                  <a:lnTo>
                    <a:pt x="1194" y="1336"/>
                  </a:lnTo>
                  <a:cubicBezTo>
                    <a:pt x="1281" y="1325"/>
                    <a:pt x="1369" y="1281"/>
                    <a:pt x="1380" y="1193"/>
                  </a:cubicBezTo>
                  <a:cubicBezTo>
                    <a:pt x="1391" y="1149"/>
                    <a:pt x="1369" y="1106"/>
                    <a:pt x="1337" y="1084"/>
                  </a:cubicBezTo>
                  <a:cubicBezTo>
                    <a:pt x="1413" y="1062"/>
                    <a:pt x="1478" y="1008"/>
                    <a:pt x="1512" y="930"/>
                  </a:cubicBezTo>
                  <a:cubicBezTo>
                    <a:pt x="1544" y="810"/>
                    <a:pt x="1490" y="690"/>
                    <a:pt x="1402" y="613"/>
                  </a:cubicBezTo>
                  <a:cubicBezTo>
                    <a:pt x="1347" y="558"/>
                    <a:pt x="1271" y="526"/>
                    <a:pt x="1194" y="526"/>
                  </a:cubicBezTo>
                  <a:cubicBezTo>
                    <a:pt x="1150" y="526"/>
                    <a:pt x="1106" y="536"/>
                    <a:pt x="1074" y="570"/>
                  </a:cubicBezTo>
                  <a:cubicBezTo>
                    <a:pt x="1216" y="416"/>
                    <a:pt x="1161" y="132"/>
                    <a:pt x="975" y="44"/>
                  </a:cubicBezTo>
                  <a:cubicBezTo>
                    <a:pt x="931" y="33"/>
                    <a:pt x="899" y="22"/>
                    <a:pt x="855" y="22"/>
                  </a:cubicBezTo>
                  <a:cubicBezTo>
                    <a:pt x="723" y="22"/>
                    <a:pt x="592" y="98"/>
                    <a:pt x="537" y="219"/>
                  </a:cubicBezTo>
                  <a:cubicBezTo>
                    <a:pt x="537" y="110"/>
                    <a:pt x="439" y="0"/>
                    <a:pt x="329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1"/>
            <p:cNvSpPr/>
            <p:nvPr/>
          </p:nvSpPr>
          <p:spPr>
            <a:xfrm>
              <a:off x="6364011" y="2724588"/>
              <a:ext cx="25238" cy="29444"/>
            </a:xfrm>
            <a:custGeom>
              <a:avLst/>
              <a:gdLst/>
              <a:ahLst/>
              <a:cxnLst/>
              <a:rect l="l" t="t" r="r" b="b"/>
              <a:pathLst>
                <a:path w="876" h="1022" extrusionOk="0">
                  <a:moveTo>
                    <a:pt x="292" y="1"/>
                  </a:moveTo>
                  <a:cubicBezTo>
                    <a:pt x="210" y="1"/>
                    <a:pt x="127" y="40"/>
                    <a:pt x="76" y="112"/>
                  </a:cubicBezTo>
                  <a:cubicBezTo>
                    <a:pt x="0" y="210"/>
                    <a:pt x="11" y="374"/>
                    <a:pt x="110" y="462"/>
                  </a:cubicBezTo>
                  <a:lnTo>
                    <a:pt x="66" y="462"/>
                  </a:lnTo>
                  <a:cubicBezTo>
                    <a:pt x="32" y="560"/>
                    <a:pt x="22" y="669"/>
                    <a:pt x="44" y="779"/>
                  </a:cubicBezTo>
                  <a:cubicBezTo>
                    <a:pt x="44" y="823"/>
                    <a:pt x="66" y="878"/>
                    <a:pt x="98" y="910"/>
                  </a:cubicBezTo>
                  <a:cubicBezTo>
                    <a:pt x="115" y="923"/>
                    <a:pt x="138" y="930"/>
                    <a:pt x="159" y="930"/>
                  </a:cubicBezTo>
                  <a:cubicBezTo>
                    <a:pt x="192" y="930"/>
                    <a:pt x="223" y="915"/>
                    <a:pt x="230" y="888"/>
                  </a:cubicBezTo>
                  <a:cubicBezTo>
                    <a:pt x="321" y="960"/>
                    <a:pt x="421" y="1021"/>
                    <a:pt x="531" y="1021"/>
                  </a:cubicBezTo>
                  <a:cubicBezTo>
                    <a:pt x="540" y="1021"/>
                    <a:pt x="549" y="1021"/>
                    <a:pt x="558" y="1020"/>
                  </a:cubicBezTo>
                  <a:cubicBezTo>
                    <a:pt x="679" y="1020"/>
                    <a:pt x="788" y="900"/>
                    <a:pt x="766" y="790"/>
                  </a:cubicBezTo>
                  <a:cubicBezTo>
                    <a:pt x="766" y="768"/>
                    <a:pt x="755" y="747"/>
                    <a:pt x="755" y="735"/>
                  </a:cubicBezTo>
                  <a:cubicBezTo>
                    <a:pt x="755" y="703"/>
                    <a:pt x="766" y="681"/>
                    <a:pt x="777" y="659"/>
                  </a:cubicBezTo>
                  <a:cubicBezTo>
                    <a:pt x="832" y="571"/>
                    <a:pt x="876" y="472"/>
                    <a:pt x="865" y="374"/>
                  </a:cubicBezTo>
                  <a:cubicBezTo>
                    <a:pt x="854" y="275"/>
                    <a:pt x="777" y="177"/>
                    <a:pt x="679" y="166"/>
                  </a:cubicBezTo>
                  <a:cubicBezTo>
                    <a:pt x="626" y="166"/>
                    <a:pt x="578" y="194"/>
                    <a:pt x="549" y="233"/>
                  </a:cubicBezTo>
                  <a:lnTo>
                    <a:pt x="549" y="233"/>
                  </a:lnTo>
                  <a:cubicBezTo>
                    <a:pt x="537" y="152"/>
                    <a:pt x="492" y="76"/>
                    <a:pt x="416" y="34"/>
                  </a:cubicBezTo>
                  <a:cubicBezTo>
                    <a:pt x="378" y="12"/>
                    <a:pt x="335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1"/>
            <p:cNvSpPr/>
            <p:nvPr/>
          </p:nvSpPr>
          <p:spPr>
            <a:xfrm>
              <a:off x="6340646" y="2637149"/>
              <a:ext cx="40075" cy="34197"/>
            </a:xfrm>
            <a:custGeom>
              <a:avLst/>
              <a:gdLst/>
              <a:ahLst/>
              <a:cxnLst/>
              <a:rect l="l" t="t" r="r" b="b"/>
              <a:pathLst>
                <a:path w="1391" h="1187" extrusionOk="0">
                  <a:moveTo>
                    <a:pt x="706" y="1"/>
                  </a:moveTo>
                  <a:cubicBezTo>
                    <a:pt x="637" y="1"/>
                    <a:pt x="568" y="23"/>
                    <a:pt x="515" y="70"/>
                  </a:cubicBezTo>
                  <a:cubicBezTo>
                    <a:pt x="442" y="127"/>
                    <a:pt x="405" y="231"/>
                    <a:pt x="422" y="326"/>
                  </a:cubicBezTo>
                  <a:lnTo>
                    <a:pt x="422" y="326"/>
                  </a:lnTo>
                  <a:cubicBezTo>
                    <a:pt x="383" y="278"/>
                    <a:pt x="321" y="248"/>
                    <a:pt x="255" y="248"/>
                  </a:cubicBezTo>
                  <a:cubicBezTo>
                    <a:pt x="236" y="248"/>
                    <a:pt x="217" y="251"/>
                    <a:pt x="198" y="256"/>
                  </a:cubicBezTo>
                  <a:cubicBezTo>
                    <a:pt x="88" y="288"/>
                    <a:pt x="23" y="409"/>
                    <a:pt x="11" y="519"/>
                  </a:cubicBezTo>
                  <a:cubicBezTo>
                    <a:pt x="1" y="639"/>
                    <a:pt x="45" y="748"/>
                    <a:pt x="99" y="847"/>
                  </a:cubicBezTo>
                  <a:cubicBezTo>
                    <a:pt x="121" y="891"/>
                    <a:pt x="154" y="935"/>
                    <a:pt x="176" y="979"/>
                  </a:cubicBezTo>
                  <a:cubicBezTo>
                    <a:pt x="187" y="1011"/>
                    <a:pt x="198" y="1044"/>
                    <a:pt x="220" y="1077"/>
                  </a:cubicBezTo>
                  <a:cubicBezTo>
                    <a:pt x="286" y="1176"/>
                    <a:pt x="427" y="1186"/>
                    <a:pt x="537" y="1186"/>
                  </a:cubicBezTo>
                  <a:cubicBezTo>
                    <a:pt x="690" y="1186"/>
                    <a:pt x="833" y="1186"/>
                    <a:pt x="975" y="1132"/>
                  </a:cubicBezTo>
                  <a:cubicBezTo>
                    <a:pt x="1106" y="1077"/>
                    <a:pt x="1227" y="945"/>
                    <a:pt x="1216" y="804"/>
                  </a:cubicBezTo>
                  <a:cubicBezTo>
                    <a:pt x="1325" y="760"/>
                    <a:pt x="1391" y="617"/>
                    <a:pt x="1347" y="507"/>
                  </a:cubicBezTo>
                  <a:cubicBezTo>
                    <a:pt x="1311" y="417"/>
                    <a:pt x="1216" y="357"/>
                    <a:pt x="1122" y="357"/>
                  </a:cubicBezTo>
                  <a:cubicBezTo>
                    <a:pt x="1102" y="357"/>
                    <a:pt x="1082" y="360"/>
                    <a:pt x="1062" y="366"/>
                  </a:cubicBezTo>
                  <a:cubicBezTo>
                    <a:pt x="1052" y="245"/>
                    <a:pt x="986" y="113"/>
                    <a:pt x="877" y="48"/>
                  </a:cubicBezTo>
                  <a:cubicBezTo>
                    <a:pt x="826" y="17"/>
                    <a:pt x="766" y="1"/>
                    <a:pt x="7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1"/>
            <p:cNvSpPr/>
            <p:nvPr/>
          </p:nvSpPr>
          <p:spPr>
            <a:xfrm>
              <a:off x="6353265" y="2596556"/>
              <a:ext cx="15471" cy="24316"/>
            </a:xfrm>
            <a:custGeom>
              <a:avLst/>
              <a:gdLst/>
              <a:ahLst/>
              <a:cxnLst/>
              <a:rect l="l" t="t" r="r" b="b"/>
              <a:pathLst>
                <a:path w="537" h="844" extrusionOk="0">
                  <a:moveTo>
                    <a:pt x="45" y="1"/>
                  </a:moveTo>
                  <a:cubicBezTo>
                    <a:pt x="23" y="45"/>
                    <a:pt x="11" y="88"/>
                    <a:pt x="11" y="121"/>
                  </a:cubicBezTo>
                  <a:cubicBezTo>
                    <a:pt x="1" y="208"/>
                    <a:pt x="11" y="307"/>
                    <a:pt x="55" y="384"/>
                  </a:cubicBezTo>
                  <a:lnTo>
                    <a:pt x="33" y="406"/>
                  </a:lnTo>
                  <a:cubicBezTo>
                    <a:pt x="45" y="406"/>
                    <a:pt x="45" y="417"/>
                    <a:pt x="55" y="417"/>
                  </a:cubicBezTo>
                  <a:cubicBezTo>
                    <a:pt x="154" y="505"/>
                    <a:pt x="242" y="636"/>
                    <a:pt x="220" y="778"/>
                  </a:cubicBezTo>
                  <a:cubicBezTo>
                    <a:pt x="318" y="822"/>
                    <a:pt x="427" y="843"/>
                    <a:pt x="537" y="843"/>
                  </a:cubicBezTo>
                  <a:cubicBezTo>
                    <a:pt x="461" y="734"/>
                    <a:pt x="461" y="581"/>
                    <a:pt x="504" y="461"/>
                  </a:cubicBezTo>
                  <a:lnTo>
                    <a:pt x="504" y="461"/>
                  </a:lnTo>
                  <a:cubicBezTo>
                    <a:pt x="471" y="493"/>
                    <a:pt x="439" y="505"/>
                    <a:pt x="405" y="505"/>
                  </a:cubicBezTo>
                  <a:cubicBezTo>
                    <a:pt x="340" y="505"/>
                    <a:pt x="274" y="461"/>
                    <a:pt x="242" y="406"/>
                  </a:cubicBezTo>
                  <a:cubicBezTo>
                    <a:pt x="187" y="318"/>
                    <a:pt x="176" y="208"/>
                    <a:pt x="132" y="110"/>
                  </a:cubicBezTo>
                  <a:cubicBezTo>
                    <a:pt x="121" y="67"/>
                    <a:pt x="88" y="33"/>
                    <a:pt x="45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1"/>
            <p:cNvSpPr/>
            <p:nvPr/>
          </p:nvSpPr>
          <p:spPr>
            <a:xfrm>
              <a:off x="6391121" y="2597478"/>
              <a:ext cx="30625" cy="34428"/>
            </a:xfrm>
            <a:custGeom>
              <a:avLst/>
              <a:gdLst/>
              <a:ahLst/>
              <a:cxnLst/>
              <a:rect l="l" t="t" r="r" b="b"/>
              <a:pathLst>
                <a:path w="1063" h="1195" extrusionOk="0">
                  <a:moveTo>
                    <a:pt x="582" y="0"/>
                  </a:moveTo>
                  <a:cubicBezTo>
                    <a:pt x="574" y="0"/>
                    <a:pt x="566" y="1"/>
                    <a:pt x="559" y="1"/>
                  </a:cubicBezTo>
                  <a:cubicBezTo>
                    <a:pt x="465" y="18"/>
                    <a:pt x="383" y="96"/>
                    <a:pt x="369" y="182"/>
                  </a:cubicBezTo>
                  <a:lnTo>
                    <a:pt x="369" y="182"/>
                  </a:lnTo>
                  <a:cubicBezTo>
                    <a:pt x="359" y="101"/>
                    <a:pt x="328" y="23"/>
                    <a:pt x="252" y="23"/>
                  </a:cubicBezTo>
                  <a:cubicBezTo>
                    <a:pt x="208" y="23"/>
                    <a:pt x="176" y="56"/>
                    <a:pt x="143" y="89"/>
                  </a:cubicBezTo>
                  <a:cubicBezTo>
                    <a:pt x="23" y="220"/>
                    <a:pt x="1" y="429"/>
                    <a:pt x="77" y="593"/>
                  </a:cubicBezTo>
                  <a:lnTo>
                    <a:pt x="55" y="604"/>
                  </a:lnTo>
                  <a:cubicBezTo>
                    <a:pt x="44" y="768"/>
                    <a:pt x="77" y="921"/>
                    <a:pt x="154" y="1052"/>
                  </a:cubicBezTo>
                  <a:cubicBezTo>
                    <a:pt x="186" y="1108"/>
                    <a:pt x="230" y="1162"/>
                    <a:pt x="285" y="1184"/>
                  </a:cubicBezTo>
                  <a:cubicBezTo>
                    <a:pt x="303" y="1191"/>
                    <a:pt x="322" y="1194"/>
                    <a:pt x="342" y="1194"/>
                  </a:cubicBezTo>
                  <a:cubicBezTo>
                    <a:pt x="384" y="1194"/>
                    <a:pt x="427" y="1178"/>
                    <a:pt x="449" y="1140"/>
                  </a:cubicBezTo>
                  <a:cubicBezTo>
                    <a:pt x="460" y="1118"/>
                    <a:pt x="460" y="1074"/>
                    <a:pt x="482" y="1042"/>
                  </a:cubicBezTo>
                  <a:cubicBezTo>
                    <a:pt x="526" y="998"/>
                    <a:pt x="614" y="1020"/>
                    <a:pt x="679" y="998"/>
                  </a:cubicBezTo>
                  <a:cubicBezTo>
                    <a:pt x="712" y="987"/>
                    <a:pt x="745" y="954"/>
                    <a:pt x="778" y="932"/>
                  </a:cubicBezTo>
                  <a:cubicBezTo>
                    <a:pt x="833" y="889"/>
                    <a:pt x="877" y="845"/>
                    <a:pt x="931" y="790"/>
                  </a:cubicBezTo>
                  <a:cubicBezTo>
                    <a:pt x="997" y="735"/>
                    <a:pt x="1062" y="670"/>
                    <a:pt x="1062" y="571"/>
                  </a:cubicBezTo>
                  <a:cubicBezTo>
                    <a:pt x="1062" y="510"/>
                    <a:pt x="1000" y="460"/>
                    <a:pt x="947" y="460"/>
                  </a:cubicBezTo>
                  <a:cubicBezTo>
                    <a:pt x="923" y="460"/>
                    <a:pt x="901" y="470"/>
                    <a:pt x="887" y="494"/>
                  </a:cubicBezTo>
                  <a:cubicBezTo>
                    <a:pt x="909" y="374"/>
                    <a:pt x="909" y="254"/>
                    <a:pt x="843" y="155"/>
                  </a:cubicBezTo>
                  <a:cubicBezTo>
                    <a:pt x="793" y="63"/>
                    <a:pt x="685" y="0"/>
                    <a:pt x="58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1"/>
            <p:cNvSpPr/>
            <p:nvPr/>
          </p:nvSpPr>
          <p:spPr>
            <a:xfrm>
              <a:off x="6420449" y="2677944"/>
              <a:ext cx="5704" cy="8240"/>
            </a:xfrm>
            <a:custGeom>
              <a:avLst/>
              <a:gdLst/>
              <a:ahLst/>
              <a:cxnLst/>
              <a:rect l="l" t="t" r="r" b="b"/>
              <a:pathLst>
                <a:path w="198" h="286" extrusionOk="0">
                  <a:moveTo>
                    <a:pt x="154" y="1"/>
                  </a:moveTo>
                  <a:cubicBezTo>
                    <a:pt x="110" y="33"/>
                    <a:pt x="66" y="77"/>
                    <a:pt x="44" y="121"/>
                  </a:cubicBezTo>
                  <a:cubicBezTo>
                    <a:pt x="22" y="176"/>
                    <a:pt x="12" y="230"/>
                    <a:pt x="0" y="285"/>
                  </a:cubicBezTo>
                  <a:cubicBezTo>
                    <a:pt x="12" y="274"/>
                    <a:pt x="34" y="263"/>
                    <a:pt x="44" y="252"/>
                  </a:cubicBezTo>
                  <a:cubicBezTo>
                    <a:pt x="121" y="198"/>
                    <a:pt x="198" y="99"/>
                    <a:pt x="165" y="11"/>
                  </a:cubicBezTo>
                  <a:cubicBezTo>
                    <a:pt x="154" y="11"/>
                    <a:pt x="154" y="1"/>
                    <a:pt x="154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1"/>
            <p:cNvSpPr/>
            <p:nvPr/>
          </p:nvSpPr>
          <p:spPr>
            <a:xfrm>
              <a:off x="6371242" y="2620209"/>
              <a:ext cx="29991" cy="28752"/>
            </a:xfrm>
            <a:custGeom>
              <a:avLst/>
              <a:gdLst/>
              <a:ahLst/>
              <a:cxnLst/>
              <a:rect l="l" t="t" r="r" b="b"/>
              <a:pathLst>
                <a:path w="1041" h="998" extrusionOk="0">
                  <a:moveTo>
                    <a:pt x="362" y="1"/>
                  </a:moveTo>
                  <a:cubicBezTo>
                    <a:pt x="351" y="34"/>
                    <a:pt x="329" y="56"/>
                    <a:pt x="307" y="78"/>
                  </a:cubicBezTo>
                  <a:cubicBezTo>
                    <a:pt x="263" y="121"/>
                    <a:pt x="209" y="143"/>
                    <a:pt x="154" y="143"/>
                  </a:cubicBezTo>
                  <a:cubicBezTo>
                    <a:pt x="143" y="143"/>
                    <a:pt x="132" y="143"/>
                    <a:pt x="121" y="132"/>
                  </a:cubicBezTo>
                  <a:cubicBezTo>
                    <a:pt x="22" y="275"/>
                    <a:pt x="0" y="460"/>
                    <a:pt x="44" y="614"/>
                  </a:cubicBezTo>
                  <a:cubicBezTo>
                    <a:pt x="56" y="647"/>
                    <a:pt x="66" y="679"/>
                    <a:pt x="66" y="713"/>
                  </a:cubicBezTo>
                  <a:cubicBezTo>
                    <a:pt x="56" y="745"/>
                    <a:pt x="44" y="767"/>
                    <a:pt x="44" y="800"/>
                  </a:cubicBezTo>
                  <a:cubicBezTo>
                    <a:pt x="34" y="855"/>
                    <a:pt x="44" y="898"/>
                    <a:pt x="78" y="954"/>
                  </a:cubicBezTo>
                  <a:cubicBezTo>
                    <a:pt x="121" y="954"/>
                    <a:pt x="165" y="964"/>
                    <a:pt x="209" y="997"/>
                  </a:cubicBezTo>
                  <a:cubicBezTo>
                    <a:pt x="297" y="811"/>
                    <a:pt x="559" y="756"/>
                    <a:pt x="778" y="723"/>
                  </a:cubicBezTo>
                  <a:cubicBezTo>
                    <a:pt x="866" y="713"/>
                    <a:pt x="953" y="691"/>
                    <a:pt x="1041" y="658"/>
                  </a:cubicBezTo>
                  <a:cubicBezTo>
                    <a:pt x="1019" y="636"/>
                    <a:pt x="997" y="614"/>
                    <a:pt x="986" y="592"/>
                  </a:cubicBezTo>
                  <a:cubicBezTo>
                    <a:pt x="975" y="559"/>
                    <a:pt x="986" y="516"/>
                    <a:pt x="997" y="482"/>
                  </a:cubicBezTo>
                  <a:lnTo>
                    <a:pt x="997" y="428"/>
                  </a:lnTo>
                  <a:cubicBezTo>
                    <a:pt x="898" y="406"/>
                    <a:pt x="811" y="329"/>
                    <a:pt x="789" y="231"/>
                  </a:cubicBezTo>
                  <a:cubicBezTo>
                    <a:pt x="767" y="241"/>
                    <a:pt x="756" y="241"/>
                    <a:pt x="734" y="241"/>
                  </a:cubicBezTo>
                  <a:cubicBezTo>
                    <a:pt x="679" y="241"/>
                    <a:pt x="625" y="209"/>
                    <a:pt x="603" y="154"/>
                  </a:cubicBezTo>
                  <a:cubicBezTo>
                    <a:pt x="559" y="176"/>
                    <a:pt x="526" y="198"/>
                    <a:pt x="494" y="231"/>
                  </a:cubicBezTo>
                  <a:cubicBezTo>
                    <a:pt x="482" y="143"/>
                    <a:pt x="438" y="34"/>
                    <a:pt x="362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1"/>
            <p:cNvSpPr/>
            <p:nvPr/>
          </p:nvSpPr>
          <p:spPr>
            <a:xfrm>
              <a:off x="6373460" y="2647665"/>
              <a:ext cx="3803" cy="3198"/>
            </a:xfrm>
            <a:custGeom>
              <a:avLst/>
              <a:gdLst/>
              <a:ahLst/>
              <a:cxnLst/>
              <a:rect l="l" t="t" r="r" b="b"/>
              <a:pathLst>
                <a:path w="132" h="111" extrusionOk="0">
                  <a:moveTo>
                    <a:pt x="1" y="1"/>
                  </a:moveTo>
                  <a:cubicBezTo>
                    <a:pt x="22" y="44"/>
                    <a:pt x="55" y="77"/>
                    <a:pt x="99" y="99"/>
                  </a:cubicBezTo>
                  <a:cubicBezTo>
                    <a:pt x="110" y="99"/>
                    <a:pt x="110" y="110"/>
                    <a:pt x="110" y="110"/>
                  </a:cubicBezTo>
                  <a:cubicBezTo>
                    <a:pt x="110" y="88"/>
                    <a:pt x="121" y="66"/>
                    <a:pt x="132" y="44"/>
                  </a:cubicBezTo>
                  <a:cubicBezTo>
                    <a:pt x="88" y="11"/>
                    <a:pt x="44" y="1"/>
                    <a:pt x="1" y="1"/>
                  </a:cubicBezTo>
                  <a:close/>
                </a:path>
              </a:pathLst>
            </a:custGeom>
            <a:solidFill>
              <a:srgbClr val="EEE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1"/>
            <p:cNvSpPr/>
            <p:nvPr/>
          </p:nvSpPr>
          <p:spPr>
            <a:xfrm>
              <a:off x="6183862" y="2725567"/>
              <a:ext cx="30337" cy="37251"/>
            </a:xfrm>
            <a:custGeom>
              <a:avLst/>
              <a:gdLst/>
              <a:ahLst/>
              <a:cxnLst/>
              <a:rect l="l" t="t" r="r" b="b"/>
              <a:pathLst>
                <a:path w="1053" h="1293" extrusionOk="0">
                  <a:moveTo>
                    <a:pt x="176" y="0"/>
                  </a:moveTo>
                  <a:cubicBezTo>
                    <a:pt x="144" y="0"/>
                    <a:pt x="100" y="12"/>
                    <a:pt x="67" y="44"/>
                  </a:cubicBezTo>
                  <a:cubicBezTo>
                    <a:pt x="23" y="99"/>
                    <a:pt x="23" y="176"/>
                    <a:pt x="1" y="241"/>
                  </a:cubicBezTo>
                  <a:cubicBezTo>
                    <a:pt x="89" y="297"/>
                    <a:pt x="132" y="416"/>
                    <a:pt x="89" y="515"/>
                  </a:cubicBezTo>
                  <a:cubicBezTo>
                    <a:pt x="110" y="504"/>
                    <a:pt x="132" y="494"/>
                    <a:pt x="154" y="494"/>
                  </a:cubicBezTo>
                  <a:cubicBezTo>
                    <a:pt x="286" y="494"/>
                    <a:pt x="407" y="669"/>
                    <a:pt x="341" y="789"/>
                  </a:cubicBezTo>
                  <a:lnTo>
                    <a:pt x="363" y="789"/>
                  </a:lnTo>
                  <a:cubicBezTo>
                    <a:pt x="461" y="789"/>
                    <a:pt x="548" y="910"/>
                    <a:pt x="505" y="997"/>
                  </a:cubicBezTo>
                  <a:cubicBezTo>
                    <a:pt x="592" y="1085"/>
                    <a:pt x="658" y="1183"/>
                    <a:pt x="702" y="1292"/>
                  </a:cubicBezTo>
                  <a:cubicBezTo>
                    <a:pt x="745" y="1194"/>
                    <a:pt x="844" y="1139"/>
                    <a:pt x="943" y="1139"/>
                  </a:cubicBezTo>
                  <a:lnTo>
                    <a:pt x="954" y="1139"/>
                  </a:lnTo>
                  <a:cubicBezTo>
                    <a:pt x="910" y="1041"/>
                    <a:pt x="943" y="920"/>
                    <a:pt x="1042" y="866"/>
                  </a:cubicBezTo>
                  <a:cubicBezTo>
                    <a:pt x="1042" y="866"/>
                    <a:pt x="1042" y="854"/>
                    <a:pt x="1052" y="854"/>
                  </a:cubicBezTo>
                  <a:cubicBezTo>
                    <a:pt x="1008" y="734"/>
                    <a:pt x="877" y="657"/>
                    <a:pt x="745" y="657"/>
                  </a:cubicBezTo>
                  <a:cubicBezTo>
                    <a:pt x="724" y="657"/>
                    <a:pt x="691" y="657"/>
                    <a:pt x="669" y="669"/>
                  </a:cubicBezTo>
                  <a:cubicBezTo>
                    <a:pt x="713" y="581"/>
                    <a:pt x="767" y="494"/>
                    <a:pt x="767" y="406"/>
                  </a:cubicBezTo>
                  <a:cubicBezTo>
                    <a:pt x="767" y="307"/>
                    <a:pt x="702" y="209"/>
                    <a:pt x="614" y="198"/>
                  </a:cubicBezTo>
                  <a:lnTo>
                    <a:pt x="592" y="198"/>
                  </a:lnTo>
                  <a:cubicBezTo>
                    <a:pt x="516" y="198"/>
                    <a:pt x="450" y="275"/>
                    <a:pt x="395" y="340"/>
                  </a:cubicBezTo>
                  <a:cubicBezTo>
                    <a:pt x="407" y="241"/>
                    <a:pt x="395" y="132"/>
                    <a:pt x="329" y="66"/>
                  </a:cubicBezTo>
                  <a:cubicBezTo>
                    <a:pt x="286" y="22"/>
                    <a:pt x="231" y="0"/>
                    <a:pt x="176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1"/>
            <p:cNvSpPr/>
            <p:nvPr/>
          </p:nvSpPr>
          <p:spPr>
            <a:xfrm>
              <a:off x="6139091" y="2691197"/>
              <a:ext cx="6021" cy="6021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54" y="0"/>
                  </a:moveTo>
                  <a:cubicBezTo>
                    <a:pt x="132" y="0"/>
                    <a:pt x="110" y="0"/>
                    <a:pt x="88" y="11"/>
                  </a:cubicBezTo>
                  <a:cubicBezTo>
                    <a:pt x="34" y="33"/>
                    <a:pt x="22" y="99"/>
                    <a:pt x="12" y="154"/>
                  </a:cubicBezTo>
                  <a:cubicBezTo>
                    <a:pt x="0" y="164"/>
                    <a:pt x="0" y="186"/>
                    <a:pt x="0" y="198"/>
                  </a:cubicBezTo>
                  <a:lnTo>
                    <a:pt x="0" y="208"/>
                  </a:lnTo>
                  <a:cubicBezTo>
                    <a:pt x="0" y="132"/>
                    <a:pt x="77" y="77"/>
                    <a:pt x="143" y="77"/>
                  </a:cubicBezTo>
                  <a:cubicBezTo>
                    <a:pt x="165" y="77"/>
                    <a:pt x="187" y="77"/>
                    <a:pt x="209" y="88"/>
                  </a:cubicBezTo>
                  <a:cubicBezTo>
                    <a:pt x="175" y="66"/>
                    <a:pt x="165" y="33"/>
                    <a:pt x="165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1"/>
            <p:cNvSpPr/>
            <p:nvPr/>
          </p:nvSpPr>
          <p:spPr>
            <a:xfrm>
              <a:off x="6138803" y="2689612"/>
              <a:ext cx="33737" cy="34428"/>
            </a:xfrm>
            <a:custGeom>
              <a:avLst/>
              <a:gdLst/>
              <a:ahLst/>
              <a:cxnLst/>
              <a:rect l="l" t="t" r="r" b="b"/>
              <a:pathLst>
                <a:path w="1171" h="1195" extrusionOk="0">
                  <a:moveTo>
                    <a:pt x="623" y="0"/>
                  </a:moveTo>
                  <a:cubicBezTo>
                    <a:pt x="503" y="0"/>
                    <a:pt x="404" y="121"/>
                    <a:pt x="426" y="231"/>
                  </a:cubicBezTo>
                  <a:cubicBezTo>
                    <a:pt x="383" y="143"/>
                    <a:pt x="295" y="77"/>
                    <a:pt x="197" y="55"/>
                  </a:cubicBezTo>
                  <a:lnTo>
                    <a:pt x="175" y="55"/>
                  </a:lnTo>
                  <a:cubicBezTo>
                    <a:pt x="175" y="88"/>
                    <a:pt x="185" y="121"/>
                    <a:pt x="219" y="143"/>
                  </a:cubicBezTo>
                  <a:cubicBezTo>
                    <a:pt x="197" y="132"/>
                    <a:pt x="175" y="132"/>
                    <a:pt x="153" y="132"/>
                  </a:cubicBezTo>
                  <a:cubicBezTo>
                    <a:pt x="87" y="132"/>
                    <a:pt x="10" y="187"/>
                    <a:pt x="10" y="263"/>
                  </a:cubicBezTo>
                  <a:lnTo>
                    <a:pt x="10" y="253"/>
                  </a:lnTo>
                  <a:lnTo>
                    <a:pt x="10" y="253"/>
                  </a:lnTo>
                  <a:cubicBezTo>
                    <a:pt x="0" y="367"/>
                    <a:pt x="20" y="482"/>
                    <a:pt x="69" y="588"/>
                  </a:cubicBezTo>
                  <a:lnTo>
                    <a:pt x="69" y="588"/>
                  </a:lnTo>
                  <a:lnTo>
                    <a:pt x="65" y="581"/>
                  </a:lnTo>
                  <a:lnTo>
                    <a:pt x="65" y="581"/>
                  </a:lnTo>
                  <a:cubicBezTo>
                    <a:pt x="54" y="745"/>
                    <a:pt x="54" y="909"/>
                    <a:pt x="76" y="1073"/>
                  </a:cubicBezTo>
                  <a:cubicBezTo>
                    <a:pt x="87" y="1107"/>
                    <a:pt x="87" y="1139"/>
                    <a:pt x="109" y="1161"/>
                  </a:cubicBezTo>
                  <a:cubicBezTo>
                    <a:pt x="142" y="1194"/>
                    <a:pt x="185" y="1194"/>
                    <a:pt x="229" y="1194"/>
                  </a:cubicBezTo>
                  <a:lnTo>
                    <a:pt x="558" y="1194"/>
                  </a:lnTo>
                  <a:cubicBezTo>
                    <a:pt x="667" y="1194"/>
                    <a:pt x="799" y="1194"/>
                    <a:pt x="898" y="1128"/>
                  </a:cubicBezTo>
                  <a:cubicBezTo>
                    <a:pt x="974" y="1073"/>
                    <a:pt x="1007" y="953"/>
                    <a:pt x="974" y="876"/>
                  </a:cubicBezTo>
                  <a:cubicBezTo>
                    <a:pt x="1007" y="876"/>
                    <a:pt x="1029" y="854"/>
                    <a:pt x="1039" y="844"/>
                  </a:cubicBezTo>
                  <a:cubicBezTo>
                    <a:pt x="1171" y="712"/>
                    <a:pt x="1117" y="472"/>
                    <a:pt x="963" y="394"/>
                  </a:cubicBezTo>
                  <a:cubicBezTo>
                    <a:pt x="930" y="384"/>
                    <a:pt x="908" y="373"/>
                    <a:pt x="886" y="351"/>
                  </a:cubicBezTo>
                  <a:cubicBezTo>
                    <a:pt x="876" y="329"/>
                    <a:pt x="876" y="296"/>
                    <a:pt x="876" y="274"/>
                  </a:cubicBezTo>
                  <a:cubicBezTo>
                    <a:pt x="864" y="143"/>
                    <a:pt x="766" y="0"/>
                    <a:pt x="635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1"/>
            <p:cNvSpPr/>
            <p:nvPr/>
          </p:nvSpPr>
          <p:spPr>
            <a:xfrm>
              <a:off x="6182306" y="2650834"/>
              <a:ext cx="4120" cy="3169"/>
            </a:xfrm>
            <a:custGeom>
              <a:avLst/>
              <a:gdLst/>
              <a:ahLst/>
              <a:cxnLst/>
              <a:rect l="l" t="t" r="r" b="b"/>
              <a:pathLst>
                <a:path w="143" h="110" extrusionOk="0">
                  <a:moveTo>
                    <a:pt x="1" y="0"/>
                  </a:moveTo>
                  <a:cubicBezTo>
                    <a:pt x="11" y="32"/>
                    <a:pt x="33" y="66"/>
                    <a:pt x="66" y="98"/>
                  </a:cubicBezTo>
                  <a:cubicBezTo>
                    <a:pt x="77" y="98"/>
                    <a:pt x="77" y="98"/>
                    <a:pt x="88" y="110"/>
                  </a:cubicBezTo>
                  <a:cubicBezTo>
                    <a:pt x="110" y="88"/>
                    <a:pt x="121" y="66"/>
                    <a:pt x="143" y="44"/>
                  </a:cubicBezTo>
                  <a:cubicBezTo>
                    <a:pt x="99" y="32"/>
                    <a:pt x="44" y="22"/>
                    <a:pt x="1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1"/>
            <p:cNvSpPr/>
            <p:nvPr/>
          </p:nvSpPr>
          <p:spPr>
            <a:xfrm>
              <a:off x="6180088" y="2641039"/>
              <a:ext cx="33160" cy="33160"/>
            </a:xfrm>
            <a:custGeom>
              <a:avLst/>
              <a:gdLst/>
              <a:ahLst/>
              <a:cxnLst/>
              <a:rect l="l" t="t" r="r" b="b"/>
              <a:pathLst>
                <a:path w="1151" h="1151" extrusionOk="0">
                  <a:moveTo>
                    <a:pt x="275" y="0"/>
                  </a:moveTo>
                  <a:cubicBezTo>
                    <a:pt x="241" y="0"/>
                    <a:pt x="220" y="12"/>
                    <a:pt x="187" y="22"/>
                  </a:cubicBezTo>
                  <a:cubicBezTo>
                    <a:pt x="78" y="66"/>
                    <a:pt x="34" y="219"/>
                    <a:pt x="78" y="340"/>
                  </a:cubicBezTo>
                  <a:cubicBezTo>
                    <a:pt x="121" y="362"/>
                    <a:pt x="176" y="372"/>
                    <a:pt x="220" y="384"/>
                  </a:cubicBezTo>
                  <a:cubicBezTo>
                    <a:pt x="198" y="406"/>
                    <a:pt x="187" y="428"/>
                    <a:pt x="165" y="450"/>
                  </a:cubicBezTo>
                  <a:cubicBezTo>
                    <a:pt x="187" y="460"/>
                    <a:pt x="220" y="471"/>
                    <a:pt x="253" y="471"/>
                  </a:cubicBezTo>
                  <a:cubicBezTo>
                    <a:pt x="266" y="471"/>
                    <a:pt x="279" y="471"/>
                    <a:pt x="290" y="467"/>
                  </a:cubicBezTo>
                  <a:lnTo>
                    <a:pt x="290" y="467"/>
                  </a:lnTo>
                  <a:lnTo>
                    <a:pt x="253" y="504"/>
                  </a:lnTo>
                  <a:cubicBezTo>
                    <a:pt x="100" y="515"/>
                    <a:pt x="1" y="679"/>
                    <a:pt x="1" y="832"/>
                  </a:cubicBezTo>
                  <a:cubicBezTo>
                    <a:pt x="1" y="942"/>
                    <a:pt x="56" y="1063"/>
                    <a:pt x="143" y="1117"/>
                  </a:cubicBezTo>
                  <a:cubicBezTo>
                    <a:pt x="176" y="1139"/>
                    <a:pt x="209" y="1150"/>
                    <a:pt x="241" y="1150"/>
                  </a:cubicBezTo>
                  <a:cubicBezTo>
                    <a:pt x="253" y="1117"/>
                    <a:pt x="285" y="1085"/>
                    <a:pt x="319" y="1073"/>
                  </a:cubicBezTo>
                  <a:cubicBezTo>
                    <a:pt x="329" y="1063"/>
                    <a:pt x="351" y="1063"/>
                    <a:pt x="362" y="1063"/>
                  </a:cubicBezTo>
                  <a:cubicBezTo>
                    <a:pt x="384" y="1063"/>
                    <a:pt x="406" y="1063"/>
                    <a:pt x="428" y="1073"/>
                  </a:cubicBezTo>
                  <a:cubicBezTo>
                    <a:pt x="428" y="1073"/>
                    <a:pt x="428" y="1063"/>
                    <a:pt x="439" y="1051"/>
                  </a:cubicBezTo>
                  <a:cubicBezTo>
                    <a:pt x="450" y="1029"/>
                    <a:pt x="460" y="997"/>
                    <a:pt x="482" y="986"/>
                  </a:cubicBezTo>
                  <a:lnTo>
                    <a:pt x="494" y="986"/>
                  </a:lnTo>
                  <a:cubicBezTo>
                    <a:pt x="516" y="931"/>
                    <a:pt x="559" y="898"/>
                    <a:pt x="614" y="876"/>
                  </a:cubicBezTo>
                  <a:lnTo>
                    <a:pt x="647" y="876"/>
                  </a:lnTo>
                  <a:cubicBezTo>
                    <a:pt x="679" y="876"/>
                    <a:pt x="713" y="887"/>
                    <a:pt x="735" y="909"/>
                  </a:cubicBezTo>
                  <a:cubicBezTo>
                    <a:pt x="745" y="887"/>
                    <a:pt x="767" y="866"/>
                    <a:pt x="778" y="854"/>
                  </a:cubicBezTo>
                  <a:cubicBezTo>
                    <a:pt x="866" y="767"/>
                    <a:pt x="1052" y="810"/>
                    <a:pt x="1117" y="701"/>
                  </a:cubicBezTo>
                  <a:cubicBezTo>
                    <a:pt x="1151" y="657"/>
                    <a:pt x="1139" y="591"/>
                    <a:pt x="1129" y="526"/>
                  </a:cubicBezTo>
                  <a:cubicBezTo>
                    <a:pt x="1117" y="460"/>
                    <a:pt x="1095" y="394"/>
                    <a:pt x="1074" y="329"/>
                  </a:cubicBezTo>
                  <a:cubicBezTo>
                    <a:pt x="1041" y="197"/>
                    <a:pt x="942" y="77"/>
                    <a:pt x="811" y="44"/>
                  </a:cubicBezTo>
                  <a:cubicBezTo>
                    <a:pt x="800" y="44"/>
                    <a:pt x="778" y="33"/>
                    <a:pt x="767" y="33"/>
                  </a:cubicBezTo>
                  <a:cubicBezTo>
                    <a:pt x="658" y="33"/>
                    <a:pt x="538" y="121"/>
                    <a:pt x="538" y="219"/>
                  </a:cubicBezTo>
                  <a:cubicBezTo>
                    <a:pt x="516" y="99"/>
                    <a:pt x="395" y="0"/>
                    <a:pt x="275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1"/>
            <p:cNvSpPr/>
            <p:nvPr/>
          </p:nvSpPr>
          <p:spPr>
            <a:xfrm>
              <a:off x="6187031" y="2666276"/>
              <a:ext cx="14232" cy="7923"/>
            </a:xfrm>
            <a:custGeom>
              <a:avLst/>
              <a:gdLst/>
              <a:ahLst/>
              <a:cxnLst/>
              <a:rect l="l" t="t" r="r" b="b"/>
              <a:pathLst>
                <a:path w="494" h="275" extrusionOk="0">
                  <a:moveTo>
                    <a:pt x="373" y="0"/>
                  </a:moveTo>
                  <a:cubicBezTo>
                    <a:pt x="318" y="22"/>
                    <a:pt x="275" y="55"/>
                    <a:pt x="253" y="110"/>
                  </a:cubicBezTo>
                  <a:cubicBezTo>
                    <a:pt x="263" y="99"/>
                    <a:pt x="263" y="99"/>
                    <a:pt x="275" y="99"/>
                  </a:cubicBezTo>
                  <a:cubicBezTo>
                    <a:pt x="285" y="99"/>
                    <a:pt x="307" y="110"/>
                    <a:pt x="329" y="121"/>
                  </a:cubicBezTo>
                  <a:cubicBezTo>
                    <a:pt x="340" y="121"/>
                    <a:pt x="362" y="131"/>
                    <a:pt x="384" y="131"/>
                  </a:cubicBezTo>
                  <a:cubicBezTo>
                    <a:pt x="438" y="131"/>
                    <a:pt x="460" y="77"/>
                    <a:pt x="494" y="33"/>
                  </a:cubicBezTo>
                  <a:cubicBezTo>
                    <a:pt x="472" y="11"/>
                    <a:pt x="438" y="0"/>
                    <a:pt x="406" y="0"/>
                  </a:cubicBezTo>
                  <a:close/>
                  <a:moveTo>
                    <a:pt x="121" y="187"/>
                  </a:moveTo>
                  <a:cubicBezTo>
                    <a:pt x="110" y="187"/>
                    <a:pt x="88" y="187"/>
                    <a:pt x="78" y="197"/>
                  </a:cubicBezTo>
                  <a:cubicBezTo>
                    <a:pt x="44" y="209"/>
                    <a:pt x="12" y="241"/>
                    <a:pt x="0" y="274"/>
                  </a:cubicBezTo>
                  <a:lnTo>
                    <a:pt x="22" y="274"/>
                  </a:lnTo>
                  <a:cubicBezTo>
                    <a:pt x="88" y="274"/>
                    <a:pt x="143" y="252"/>
                    <a:pt x="187" y="197"/>
                  </a:cubicBezTo>
                  <a:cubicBezTo>
                    <a:pt x="165" y="187"/>
                    <a:pt x="143" y="187"/>
                    <a:pt x="121" y="187"/>
                  </a:cubicBezTo>
                  <a:close/>
                </a:path>
              </a:pathLst>
            </a:custGeom>
            <a:solidFill>
              <a:srgbClr val="E7C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1"/>
            <p:cNvSpPr/>
            <p:nvPr/>
          </p:nvSpPr>
          <p:spPr>
            <a:xfrm>
              <a:off x="6228027" y="2672903"/>
              <a:ext cx="30654" cy="24316"/>
            </a:xfrm>
            <a:custGeom>
              <a:avLst/>
              <a:gdLst/>
              <a:ahLst/>
              <a:cxnLst/>
              <a:rect l="l" t="t" r="r" b="b"/>
              <a:pathLst>
                <a:path w="1064" h="844" extrusionOk="0">
                  <a:moveTo>
                    <a:pt x="735" y="0"/>
                  </a:moveTo>
                  <a:cubicBezTo>
                    <a:pt x="581" y="77"/>
                    <a:pt x="461" y="208"/>
                    <a:pt x="297" y="263"/>
                  </a:cubicBezTo>
                  <a:cubicBezTo>
                    <a:pt x="319" y="307"/>
                    <a:pt x="341" y="351"/>
                    <a:pt x="373" y="383"/>
                  </a:cubicBezTo>
                  <a:lnTo>
                    <a:pt x="297" y="373"/>
                  </a:lnTo>
                  <a:cubicBezTo>
                    <a:pt x="275" y="339"/>
                    <a:pt x="231" y="318"/>
                    <a:pt x="187" y="318"/>
                  </a:cubicBezTo>
                  <a:cubicBezTo>
                    <a:pt x="165" y="318"/>
                    <a:pt x="132" y="329"/>
                    <a:pt x="110" y="339"/>
                  </a:cubicBezTo>
                  <a:cubicBezTo>
                    <a:pt x="45" y="373"/>
                    <a:pt x="23" y="449"/>
                    <a:pt x="12" y="515"/>
                  </a:cubicBezTo>
                  <a:cubicBezTo>
                    <a:pt x="1" y="602"/>
                    <a:pt x="23" y="701"/>
                    <a:pt x="88" y="745"/>
                  </a:cubicBezTo>
                  <a:cubicBezTo>
                    <a:pt x="110" y="745"/>
                    <a:pt x="132" y="755"/>
                    <a:pt x="144" y="755"/>
                  </a:cubicBezTo>
                  <a:cubicBezTo>
                    <a:pt x="209" y="755"/>
                    <a:pt x="275" y="712"/>
                    <a:pt x="275" y="646"/>
                  </a:cubicBezTo>
                  <a:cubicBezTo>
                    <a:pt x="285" y="745"/>
                    <a:pt x="373" y="811"/>
                    <a:pt x="472" y="833"/>
                  </a:cubicBezTo>
                  <a:cubicBezTo>
                    <a:pt x="504" y="833"/>
                    <a:pt x="526" y="843"/>
                    <a:pt x="560" y="843"/>
                  </a:cubicBezTo>
                  <a:cubicBezTo>
                    <a:pt x="625" y="843"/>
                    <a:pt x="691" y="833"/>
                    <a:pt x="757" y="811"/>
                  </a:cubicBezTo>
                  <a:cubicBezTo>
                    <a:pt x="822" y="799"/>
                    <a:pt x="888" y="789"/>
                    <a:pt x="942" y="755"/>
                  </a:cubicBezTo>
                  <a:cubicBezTo>
                    <a:pt x="964" y="690"/>
                    <a:pt x="998" y="624"/>
                    <a:pt x="1063" y="580"/>
                  </a:cubicBezTo>
                  <a:cubicBezTo>
                    <a:pt x="1063" y="537"/>
                    <a:pt x="1041" y="493"/>
                    <a:pt x="998" y="471"/>
                  </a:cubicBezTo>
                  <a:cubicBezTo>
                    <a:pt x="1019" y="449"/>
                    <a:pt x="1030" y="438"/>
                    <a:pt x="1041" y="417"/>
                  </a:cubicBezTo>
                  <a:cubicBezTo>
                    <a:pt x="954" y="339"/>
                    <a:pt x="899" y="219"/>
                    <a:pt x="899" y="99"/>
                  </a:cubicBezTo>
                  <a:lnTo>
                    <a:pt x="866" y="99"/>
                  </a:lnTo>
                  <a:cubicBezTo>
                    <a:pt x="822" y="99"/>
                    <a:pt x="789" y="110"/>
                    <a:pt x="757" y="132"/>
                  </a:cubicBezTo>
                  <a:cubicBezTo>
                    <a:pt x="757" y="88"/>
                    <a:pt x="757" y="44"/>
                    <a:pt x="735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1"/>
            <p:cNvSpPr/>
            <p:nvPr/>
          </p:nvSpPr>
          <p:spPr>
            <a:xfrm>
              <a:off x="6255166" y="2689612"/>
              <a:ext cx="3515" cy="5071"/>
            </a:xfrm>
            <a:custGeom>
              <a:avLst/>
              <a:gdLst/>
              <a:ahLst/>
              <a:cxnLst/>
              <a:rect l="l" t="t" r="r" b="b"/>
              <a:pathLst>
                <a:path w="122" h="176" extrusionOk="0">
                  <a:moveTo>
                    <a:pt x="121" y="0"/>
                  </a:moveTo>
                  <a:cubicBezTo>
                    <a:pt x="56" y="44"/>
                    <a:pt x="22" y="110"/>
                    <a:pt x="0" y="175"/>
                  </a:cubicBezTo>
                  <a:cubicBezTo>
                    <a:pt x="22" y="165"/>
                    <a:pt x="44" y="154"/>
                    <a:pt x="66" y="132"/>
                  </a:cubicBezTo>
                  <a:cubicBezTo>
                    <a:pt x="99" y="99"/>
                    <a:pt x="121" y="44"/>
                    <a:pt x="121" y="0"/>
                  </a:cubicBezTo>
                  <a:close/>
                </a:path>
              </a:pathLst>
            </a:custGeom>
            <a:solidFill>
              <a:srgbClr val="DEC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1"/>
            <p:cNvSpPr/>
            <p:nvPr/>
          </p:nvSpPr>
          <p:spPr>
            <a:xfrm>
              <a:off x="6263521" y="2630149"/>
              <a:ext cx="32382" cy="31835"/>
            </a:xfrm>
            <a:custGeom>
              <a:avLst/>
              <a:gdLst/>
              <a:ahLst/>
              <a:cxnLst/>
              <a:rect l="l" t="t" r="r" b="b"/>
              <a:pathLst>
                <a:path w="1124" h="1105" extrusionOk="0">
                  <a:moveTo>
                    <a:pt x="261" y="0"/>
                  </a:moveTo>
                  <a:cubicBezTo>
                    <a:pt x="199" y="0"/>
                    <a:pt x="141" y="39"/>
                    <a:pt x="105" y="94"/>
                  </a:cubicBezTo>
                  <a:cubicBezTo>
                    <a:pt x="61" y="149"/>
                    <a:pt x="39" y="225"/>
                    <a:pt x="28" y="302"/>
                  </a:cubicBezTo>
                  <a:cubicBezTo>
                    <a:pt x="19" y="400"/>
                    <a:pt x="25" y="513"/>
                    <a:pt x="87" y="575"/>
                  </a:cubicBezTo>
                  <a:lnTo>
                    <a:pt x="87" y="575"/>
                  </a:lnTo>
                  <a:cubicBezTo>
                    <a:pt x="0" y="706"/>
                    <a:pt x="97" y="896"/>
                    <a:pt x="225" y="991"/>
                  </a:cubicBezTo>
                  <a:cubicBezTo>
                    <a:pt x="325" y="1062"/>
                    <a:pt x="451" y="1104"/>
                    <a:pt x="573" y="1104"/>
                  </a:cubicBezTo>
                  <a:cubicBezTo>
                    <a:pt x="678" y="1104"/>
                    <a:pt x="780" y="1073"/>
                    <a:pt x="860" y="1003"/>
                  </a:cubicBezTo>
                  <a:cubicBezTo>
                    <a:pt x="948" y="926"/>
                    <a:pt x="1002" y="816"/>
                    <a:pt x="1057" y="718"/>
                  </a:cubicBezTo>
                  <a:cubicBezTo>
                    <a:pt x="1090" y="641"/>
                    <a:pt x="1123" y="565"/>
                    <a:pt x="1101" y="499"/>
                  </a:cubicBezTo>
                  <a:cubicBezTo>
                    <a:pt x="1092" y="439"/>
                    <a:pt x="1031" y="386"/>
                    <a:pt x="973" y="386"/>
                  </a:cubicBezTo>
                  <a:cubicBezTo>
                    <a:pt x="957" y="386"/>
                    <a:pt x="941" y="390"/>
                    <a:pt x="926" y="400"/>
                  </a:cubicBezTo>
                  <a:cubicBezTo>
                    <a:pt x="959" y="269"/>
                    <a:pt x="904" y="94"/>
                    <a:pt x="783" y="39"/>
                  </a:cubicBezTo>
                  <a:cubicBezTo>
                    <a:pt x="753" y="24"/>
                    <a:pt x="720" y="17"/>
                    <a:pt x="687" y="17"/>
                  </a:cubicBezTo>
                  <a:cubicBezTo>
                    <a:pt x="577" y="17"/>
                    <a:pt x="466" y="96"/>
                    <a:pt x="466" y="214"/>
                  </a:cubicBezTo>
                  <a:cubicBezTo>
                    <a:pt x="433" y="127"/>
                    <a:pt x="389" y="28"/>
                    <a:pt x="302" y="6"/>
                  </a:cubicBezTo>
                  <a:cubicBezTo>
                    <a:pt x="288" y="2"/>
                    <a:pt x="275" y="0"/>
                    <a:pt x="261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1"/>
            <p:cNvSpPr/>
            <p:nvPr/>
          </p:nvSpPr>
          <p:spPr>
            <a:xfrm>
              <a:off x="6299649" y="2601569"/>
              <a:ext cx="25554" cy="25036"/>
            </a:xfrm>
            <a:custGeom>
              <a:avLst/>
              <a:gdLst/>
              <a:ahLst/>
              <a:cxnLst/>
              <a:rect l="l" t="t" r="r" b="b"/>
              <a:pathLst>
                <a:path w="887" h="869" extrusionOk="0">
                  <a:moveTo>
                    <a:pt x="626" y="1"/>
                  </a:moveTo>
                  <a:cubicBezTo>
                    <a:pt x="556" y="1"/>
                    <a:pt x="489" y="52"/>
                    <a:pt x="449" y="112"/>
                  </a:cubicBezTo>
                  <a:cubicBezTo>
                    <a:pt x="410" y="160"/>
                    <a:pt x="397" y="227"/>
                    <a:pt x="387" y="295"/>
                  </a:cubicBezTo>
                  <a:lnTo>
                    <a:pt x="387" y="295"/>
                  </a:lnTo>
                  <a:cubicBezTo>
                    <a:pt x="391" y="216"/>
                    <a:pt x="321" y="143"/>
                    <a:pt x="241" y="133"/>
                  </a:cubicBezTo>
                  <a:cubicBezTo>
                    <a:pt x="235" y="132"/>
                    <a:pt x="228" y="132"/>
                    <a:pt x="221" y="132"/>
                  </a:cubicBezTo>
                  <a:cubicBezTo>
                    <a:pt x="149" y="132"/>
                    <a:pt x="73" y="184"/>
                    <a:pt x="33" y="253"/>
                  </a:cubicBezTo>
                  <a:cubicBezTo>
                    <a:pt x="1" y="331"/>
                    <a:pt x="1" y="429"/>
                    <a:pt x="33" y="506"/>
                  </a:cubicBezTo>
                  <a:cubicBezTo>
                    <a:pt x="58" y="563"/>
                    <a:pt x="95" y="620"/>
                    <a:pt x="148" y="655"/>
                  </a:cubicBezTo>
                  <a:lnTo>
                    <a:pt x="148" y="655"/>
                  </a:lnTo>
                  <a:cubicBezTo>
                    <a:pt x="140" y="754"/>
                    <a:pt x="241" y="847"/>
                    <a:pt x="351" y="867"/>
                  </a:cubicBezTo>
                  <a:cubicBezTo>
                    <a:pt x="361" y="868"/>
                    <a:pt x="371" y="868"/>
                    <a:pt x="381" y="868"/>
                  </a:cubicBezTo>
                  <a:cubicBezTo>
                    <a:pt x="482" y="868"/>
                    <a:pt x="589" y="818"/>
                    <a:pt x="679" y="768"/>
                  </a:cubicBezTo>
                  <a:cubicBezTo>
                    <a:pt x="723" y="757"/>
                    <a:pt x="756" y="735"/>
                    <a:pt x="789" y="703"/>
                  </a:cubicBezTo>
                  <a:cubicBezTo>
                    <a:pt x="887" y="593"/>
                    <a:pt x="865" y="418"/>
                    <a:pt x="833" y="275"/>
                  </a:cubicBezTo>
                  <a:cubicBezTo>
                    <a:pt x="811" y="166"/>
                    <a:pt x="756" y="24"/>
                    <a:pt x="646" y="2"/>
                  </a:cubicBezTo>
                  <a:cubicBezTo>
                    <a:pt x="639" y="1"/>
                    <a:pt x="633" y="1"/>
                    <a:pt x="626" y="1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1"/>
            <p:cNvSpPr/>
            <p:nvPr/>
          </p:nvSpPr>
          <p:spPr>
            <a:xfrm>
              <a:off x="6330879" y="2576764"/>
              <a:ext cx="24316" cy="31518"/>
            </a:xfrm>
            <a:custGeom>
              <a:avLst/>
              <a:gdLst/>
              <a:ahLst/>
              <a:cxnLst/>
              <a:rect l="l" t="t" r="r" b="b"/>
              <a:pathLst>
                <a:path w="844" h="1094" extrusionOk="0">
                  <a:moveTo>
                    <a:pt x="357" y="0"/>
                  </a:moveTo>
                  <a:cubicBezTo>
                    <a:pt x="266" y="0"/>
                    <a:pt x="177" y="61"/>
                    <a:pt x="131" y="151"/>
                  </a:cubicBezTo>
                  <a:cubicBezTo>
                    <a:pt x="77" y="250"/>
                    <a:pt x="66" y="370"/>
                    <a:pt x="77" y="479"/>
                  </a:cubicBezTo>
                  <a:cubicBezTo>
                    <a:pt x="77" y="523"/>
                    <a:pt x="77" y="567"/>
                    <a:pt x="99" y="600"/>
                  </a:cubicBezTo>
                  <a:cubicBezTo>
                    <a:pt x="115" y="624"/>
                    <a:pt x="142" y="642"/>
                    <a:pt x="168" y="642"/>
                  </a:cubicBezTo>
                  <a:cubicBezTo>
                    <a:pt x="174" y="642"/>
                    <a:pt x="180" y="641"/>
                    <a:pt x="185" y="639"/>
                  </a:cubicBezTo>
                  <a:lnTo>
                    <a:pt x="185" y="639"/>
                  </a:lnTo>
                  <a:lnTo>
                    <a:pt x="44" y="710"/>
                  </a:lnTo>
                  <a:cubicBezTo>
                    <a:pt x="0" y="830"/>
                    <a:pt x="99" y="939"/>
                    <a:pt x="187" y="1005"/>
                  </a:cubicBezTo>
                  <a:cubicBezTo>
                    <a:pt x="263" y="1054"/>
                    <a:pt x="357" y="1094"/>
                    <a:pt x="444" y="1094"/>
                  </a:cubicBezTo>
                  <a:cubicBezTo>
                    <a:pt x="494" y="1094"/>
                    <a:pt x="541" y="1081"/>
                    <a:pt x="581" y="1049"/>
                  </a:cubicBezTo>
                  <a:cubicBezTo>
                    <a:pt x="657" y="1005"/>
                    <a:pt x="690" y="917"/>
                    <a:pt x="723" y="841"/>
                  </a:cubicBezTo>
                  <a:cubicBezTo>
                    <a:pt x="788" y="676"/>
                    <a:pt x="844" y="491"/>
                    <a:pt x="788" y="326"/>
                  </a:cubicBezTo>
                  <a:cubicBezTo>
                    <a:pt x="766" y="260"/>
                    <a:pt x="712" y="195"/>
                    <a:pt x="646" y="173"/>
                  </a:cubicBezTo>
                  <a:cubicBezTo>
                    <a:pt x="636" y="170"/>
                    <a:pt x="626" y="168"/>
                    <a:pt x="615" y="168"/>
                  </a:cubicBezTo>
                  <a:cubicBezTo>
                    <a:pt x="591" y="168"/>
                    <a:pt x="566" y="176"/>
                    <a:pt x="546" y="190"/>
                  </a:cubicBezTo>
                  <a:lnTo>
                    <a:pt x="546" y="190"/>
                  </a:lnTo>
                  <a:cubicBezTo>
                    <a:pt x="555" y="113"/>
                    <a:pt x="502" y="25"/>
                    <a:pt x="416" y="9"/>
                  </a:cubicBezTo>
                  <a:cubicBezTo>
                    <a:pt x="397" y="3"/>
                    <a:pt x="377" y="0"/>
                    <a:pt x="35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1"/>
            <p:cNvSpPr/>
            <p:nvPr/>
          </p:nvSpPr>
          <p:spPr>
            <a:xfrm>
              <a:off x="6428343" y="2706351"/>
              <a:ext cx="34399" cy="35350"/>
            </a:xfrm>
            <a:custGeom>
              <a:avLst/>
              <a:gdLst/>
              <a:ahLst/>
              <a:cxnLst/>
              <a:rect l="l" t="t" r="r" b="b"/>
              <a:pathLst>
                <a:path w="1194" h="1227" extrusionOk="0">
                  <a:moveTo>
                    <a:pt x="395" y="0"/>
                  </a:moveTo>
                  <a:cubicBezTo>
                    <a:pt x="296" y="11"/>
                    <a:pt x="198" y="88"/>
                    <a:pt x="154" y="186"/>
                  </a:cubicBezTo>
                  <a:cubicBezTo>
                    <a:pt x="99" y="273"/>
                    <a:pt x="77" y="383"/>
                    <a:pt x="66" y="482"/>
                  </a:cubicBezTo>
                  <a:cubicBezTo>
                    <a:pt x="44" y="569"/>
                    <a:pt x="33" y="657"/>
                    <a:pt x="11" y="745"/>
                  </a:cubicBezTo>
                  <a:cubicBezTo>
                    <a:pt x="11" y="788"/>
                    <a:pt x="1" y="832"/>
                    <a:pt x="1" y="865"/>
                  </a:cubicBezTo>
                  <a:cubicBezTo>
                    <a:pt x="44" y="865"/>
                    <a:pt x="88" y="854"/>
                    <a:pt x="132" y="843"/>
                  </a:cubicBezTo>
                  <a:lnTo>
                    <a:pt x="176" y="843"/>
                  </a:lnTo>
                  <a:cubicBezTo>
                    <a:pt x="296" y="843"/>
                    <a:pt x="405" y="886"/>
                    <a:pt x="460" y="985"/>
                  </a:cubicBezTo>
                  <a:cubicBezTo>
                    <a:pt x="493" y="1040"/>
                    <a:pt x="493" y="1105"/>
                    <a:pt x="537" y="1149"/>
                  </a:cubicBezTo>
                  <a:cubicBezTo>
                    <a:pt x="570" y="1182"/>
                    <a:pt x="602" y="1182"/>
                    <a:pt x="646" y="1182"/>
                  </a:cubicBezTo>
                  <a:cubicBezTo>
                    <a:pt x="679" y="1182"/>
                    <a:pt x="712" y="1182"/>
                    <a:pt x="745" y="1171"/>
                  </a:cubicBezTo>
                  <a:cubicBezTo>
                    <a:pt x="778" y="1171"/>
                    <a:pt x="811" y="1161"/>
                    <a:pt x="843" y="1161"/>
                  </a:cubicBezTo>
                  <a:cubicBezTo>
                    <a:pt x="876" y="1161"/>
                    <a:pt x="920" y="1171"/>
                    <a:pt x="942" y="1193"/>
                  </a:cubicBezTo>
                  <a:lnTo>
                    <a:pt x="975" y="1226"/>
                  </a:lnTo>
                  <a:cubicBezTo>
                    <a:pt x="996" y="1215"/>
                    <a:pt x="1018" y="1215"/>
                    <a:pt x="1030" y="1204"/>
                  </a:cubicBezTo>
                  <a:cubicBezTo>
                    <a:pt x="1095" y="1171"/>
                    <a:pt x="1161" y="1117"/>
                    <a:pt x="1172" y="1040"/>
                  </a:cubicBezTo>
                  <a:cubicBezTo>
                    <a:pt x="1194" y="964"/>
                    <a:pt x="1139" y="886"/>
                    <a:pt x="1074" y="843"/>
                  </a:cubicBezTo>
                  <a:cubicBezTo>
                    <a:pt x="1008" y="788"/>
                    <a:pt x="920" y="777"/>
                    <a:pt x="843" y="766"/>
                  </a:cubicBezTo>
                  <a:cubicBezTo>
                    <a:pt x="920" y="701"/>
                    <a:pt x="986" y="613"/>
                    <a:pt x="986" y="514"/>
                  </a:cubicBezTo>
                  <a:cubicBezTo>
                    <a:pt x="986" y="416"/>
                    <a:pt x="920" y="317"/>
                    <a:pt x="821" y="295"/>
                  </a:cubicBezTo>
                  <a:cubicBezTo>
                    <a:pt x="811" y="285"/>
                    <a:pt x="799" y="285"/>
                    <a:pt x="778" y="285"/>
                  </a:cubicBezTo>
                  <a:cubicBezTo>
                    <a:pt x="701" y="285"/>
                    <a:pt x="614" y="339"/>
                    <a:pt x="602" y="427"/>
                  </a:cubicBezTo>
                  <a:cubicBezTo>
                    <a:pt x="559" y="350"/>
                    <a:pt x="614" y="263"/>
                    <a:pt x="614" y="175"/>
                  </a:cubicBezTo>
                  <a:cubicBezTo>
                    <a:pt x="570" y="131"/>
                    <a:pt x="537" y="88"/>
                    <a:pt x="515" y="32"/>
                  </a:cubicBezTo>
                  <a:cubicBezTo>
                    <a:pt x="482" y="11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1"/>
            <p:cNvSpPr/>
            <p:nvPr/>
          </p:nvSpPr>
          <p:spPr>
            <a:xfrm>
              <a:off x="6468735" y="2738820"/>
              <a:ext cx="22731" cy="26217"/>
            </a:xfrm>
            <a:custGeom>
              <a:avLst/>
              <a:gdLst/>
              <a:ahLst/>
              <a:cxnLst/>
              <a:rect l="l" t="t" r="r" b="b"/>
              <a:pathLst>
                <a:path w="789" h="910" extrusionOk="0">
                  <a:moveTo>
                    <a:pt x="580" y="0"/>
                  </a:moveTo>
                  <a:cubicBezTo>
                    <a:pt x="482" y="0"/>
                    <a:pt x="394" y="88"/>
                    <a:pt x="372" y="187"/>
                  </a:cubicBezTo>
                  <a:cubicBezTo>
                    <a:pt x="339" y="154"/>
                    <a:pt x="307" y="132"/>
                    <a:pt x="263" y="132"/>
                  </a:cubicBezTo>
                  <a:lnTo>
                    <a:pt x="251" y="132"/>
                  </a:lnTo>
                  <a:cubicBezTo>
                    <a:pt x="153" y="143"/>
                    <a:pt x="98" y="231"/>
                    <a:pt x="54" y="307"/>
                  </a:cubicBezTo>
                  <a:cubicBezTo>
                    <a:pt x="22" y="384"/>
                    <a:pt x="0" y="460"/>
                    <a:pt x="0" y="537"/>
                  </a:cubicBezTo>
                  <a:cubicBezTo>
                    <a:pt x="0" y="613"/>
                    <a:pt x="44" y="690"/>
                    <a:pt x="110" y="723"/>
                  </a:cubicBezTo>
                  <a:lnTo>
                    <a:pt x="153" y="712"/>
                  </a:lnTo>
                  <a:cubicBezTo>
                    <a:pt x="153" y="789"/>
                    <a:pt x="186" y="854"/>
                    <a:pt x="241" y="909"/>
                  </a:cubicBezTo>
                  <a:cubicBezTo>
                    <a:pt x="350" y="844"/>
                    <a:pt x="427" y="734"/>
                    <a:pt x="394" y="625"/>
                  </a:cubicBezTo>
                  <a:lnTo>
                    <a:pt x="394" y="625"/>
                  </a:lnTo>
                  <a:cubicBezTo>
                    <a:pt x="460" y="657"/>
                    <a:pt x="514" y="690"/>
                    <a:pt x="580" y="723"/>
                  </a:cubicBezTo>
                  <a:cubicBezTo>
                    <a:pt x="613" y="581"/>
                    <a:pt x="558" y="438"/>
                    <a:pt x="591" y="307"/>
                  </a:cubicBezTo>
                  <a:cubicBezTo>
                    <a:pt x="613" y="219"/>
                    <a:pt x="701" y="143"/>
                    <a:pt x="788" y="132"/>
                  </a:cubicBezTo>
                  <a:cubicBezTo>
                    <a:pt x="745" y="55"/>
                    <a:pt x="667" y="0"/>
                    <a:pt x="580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1"/>
            <p:cNvSpPr/>
            <p:nvPr/>
          </p:nvSpPr>
          <p:spPr>
            <a:xfrm>
              <a:off x="6468101" y="2706120"/>
              <a:ext cx="30596" cy="28666"/>
            </a:xfrm>
            <a:custGeom>
              <a:avLst/>
              <a:gdLst/>
              <a:ahLst/>
              <a:cxnLst/>
              <a:rect l="l" t="t" r="r" b="b"/>
              <a:pathLst>
                <a:path w="1062" h="995" extrusionOk="0">
                  <a:moveTo>
                    <a:pt x="639" y="0"/>
                  </a:moveTo>
                  <a:cubicBezTo>
                    <a:pt x="619" y="0"/>
                    <a:pt x="599" y="3"/>
                    <a:pt x="580" y="8"/>
                  </a:cubicBezTo>
                  <a:cubicBezTo>
                    <a:pt x="521" y="28"/>
                    <a:pt x="471" y="67"/>
                    <a:pt x="436" y="116"/>
                  </a:cubicBezTo>
                  <a:lnTo>
                    <a:pt x="436" y="116"/>
                  </a:lnTo>
                  <a:cubicBezTo>
                    <a:pt x="401" y="75"/>
                    <a:pt x="349" y="56"/>
                    <a:pt x="299" y="56"/>
                  </a:cubicBezTo>
                  <a:cubicBezTo>
                    <a:pt x="270" y="56"/>
                    <a:pt x="243" y="62"/>
                    <a:pt x="219" y="74"/>
                  </a:cubicBezTo>
                  <a:cubicBezTo>
                    <a:pt x="142" y="106"/>
                    <a:pt x="98" y="183"/>
                    <a:pt x="66" y="249"/>
                  </a:cubicBezTo>
                  <a:cubicBezTo>
                    <a:pt x="0" y="402"/>
                    <a:pt x="22" y="588"/>
                    <a:pt x="120" y="719"/>
                  </a:cubicBezTo>
                  <a:lnTo>
                    <a:pt x="153" y="719"/>
                  </a:lnTo>
                  <a:cubicBezTo>
                    <a:pt x="153" y="873"/>
                    <a:pt x="317" y="993"/>
                    <a:pt x="470" y="993"/>
                  </a:cubicBezTo>
                  <a:cubicBezTo>
                    <a:pt x="480" y="994"/>
                    <a:pt x="490" y="994"/>
                    <a:pt x="499" y="994"/>
                  </a:cubicBezTo>
                  <a:cubicBezTo>
                    <a:pt x="642" y="994"/>
                    <a:pt x="775" y="924"/>
                    <a:pt x="908" y="862"/>
                  </a:cubicBezTo>
                  <a:cubicBezTo>
                    <a:pt x="974" y="829"/>
                    <a:pt x="1051" y="774"/>
                    <a:pt x="1051" y="697"/>
                  </a:cubicBezTo>
                  <a:cubicBezTo>
                    <a:pt x="1062" y="621"/>
                    <a:pt x="985" y="577"/>
                    <a:pt x="952" y="512"/>
                  </a:cubicBezTo>
                  <a:cubicBezTo>
                    <a:pt x="898" y="402"/>
                    <a:pt x="930" y="281"/>
                    <a:pt x="898" y="172"/>
                  </a:cubicBezTo>
                  <a:cubicBezTo>
                    <a:pt x="851" y="71"/>
                    <a:pt x="744" y="0"/>
                    <a:pt x="63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1"/>
            <p:cNvSpPr/>
            <p:nvPr/>
          </p:nvSpPr>
          <p:spPr>
            <a:xfrm>
              <a:off x="6251997" y="2748903"/>
              <a:ext cx="19591" cy="27485"/>
            </a:xfrm>
            <a:custGeom>
              <a:avLst/>
              <a:gdLst/>
              <a:ahLst/>
              <a:cxnLst/>
              <a:rect l="l" t="t" r="r" b="b"/>
              <a:pathLst>
                <a:path w="680" h="954" extrusionOk="0">
                  <a:moveTo>
                    <a:pt x="351" y="1"/>
                  </a:moveTo>
                  <a:cubicBezTo>
                    <a:pt x="253" y="1"/>
                    <a:pt x="198" y="110"/>
                    <a:pt x="187" y="209"/>
                  </a:cubicBezTo>
                  <a:cubicBezTo>
                    <a:pt x="176" y="307"/>
                    <a:pt x="198" y="417"/>
                    <a:pt x="154" y="504"/>
                  </a:cubicBezTo>
                  <a:cubicBezTo>
                    <a:pt x="110" y="581"/>
                    <a:pt x="34" y="636"/>
                    <a:pt x="12" y="713"/>
                  </a:cubicBezTo>
                  <a:cubicBezTo>
                    <a:pt x="1" y="745"/>
                    <a:pt x="1" y="778"/>
                    <a:pt x="1" y="822"/>
                  </a:cubicBezTo>
                  <a:cubicBezTo>
                    <a:pt x="23" y="811"/>
                    <a:pt x="45" y="811"/>
                    <a:pt x="78" y="811"/>
                  </a:cubicBezTo>
                  <a:cubicBezTo>
                    <a:pt x="198" y="811"/>
                    <a:pt x="319" y="866"/>
                    <a:pt x="395" y="954"/>
                  </a:cubicBezTo>
                  <a:cubicBezTo>
                    <a:pt x="363" y="855"/>
                    <a:pt x="363" y="745"/>
                    <a:pt x="417" y="658"/>
                  </a:cubicBezTo>
                  <a:cubicBezTo>
                    <a:pt x="461" y="603"/>
                    <a:pt x="526" y="559"/>
                    <a:pt x="603" y="559"/>
                  </a:cubicBezTo>
                  <a:cubicBezTo>
                    <a:pt x="625" y="559"/>
                    <a:pt x="658" y="570"/>
                    <a:pt x="680" y="581"/>
                  </a:cubicBezTo>
                  <a:cubicBezTo>
                    <a:pt x="570" y="516"/>
                    <a:pt x="516" y="373"/>
                    <a:pt x="570" y="263"/>
                  </a:cubicBezTo>
                  <a:cubicBezTo>
                    <a:pt x="570" y="253"/>
                    <a:pt x="582" y="242"/>
                    <a:pt x="582" y="231"/>
                  </a:cubicBezTo>
                  <a:cubicBezTo>
                    <a:pt x="516" y="132"/>
                    <a:pt x="472" y="1"/>
                    <a:pt x="35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1"/>
            <p:cNvSpPr/>
            <p:nvPr/>
          </p:nvSpPr>
          <p:spPr>
            <a:xfrm>
              <a:off x="6215409" y="2723666"/>
              <a:ext cx="29674" cy="37453"/>
            </a:xfrm>
            <a:custGeom>
              <a:avLst/>
              <a:gdLst/>
              <a:ahLst/>
              <a:cxnLst/>
              <a:rect l="l" t="t" r="r" b="b"/>
              <a:pathLst>
                <a:path w="1030" h="1300" extrusionOk="0">
                  <a:moveTo>
                    <a:pt x="319" y="1"/>
                  </a:moveTo>
                  <a:cubicBezTo>
                    <a:pt x="220" y="12"/>
                    <a:pt x="132" y="78"/>
                    <a:pt x="100" y="176"/>
                  </a:cubicBezTo>
                  <a:cubicBezTo>
                    <a:pt x="67" y="264"/>
                    <a:pt x="88" y="373"/>
                    <a:pt x="154" y="450"/>
                  </a:cubicBezTo>
                  <a:lnTo>
                    <a:pt x="220" y="363"/>
                  </a:lnTo>
                  <a:lnTo>
                    <a:pt x="220" y="363"/>
                  </a:lnTo>
                  <a:cubicBezTo>
                    <a:pt x="132" y="483"/>
                    <a:pt x="45" y="614"/>
                    <a:pt x="34" y="767"/>
                  </a:cubicBezTo>
                  <a:cubicBezTo>
                    <a:pt x="1" y="976"/>
                    <a:pt x="132" y="1183"/>
                    <a:pt x="329" y="1260"/>
                  </a:cubicBezTo>
                  <a:cubicBezTo>
                    <a:pt x="386" y="1287"/>
                    <a:pt x="447" y="1299"/>
                    <a:pt x="509" y="1299"/>
                  </a:cubicBezTo>
                  <a:cubicBezTo>
                    <a:pt x="651" y="1299"/>
                    <a:pt x="796" y="1232"/>
                    <a:pt x="888" y="1118"/>
                  </a:cubicBezTo>
                  <a:cubicBezTo>
                    <a:pt x="1019" y="964"/>
                    <a:pt x="1030" y="713"/>
                    <a:pt x="921" y="538"/>
                  </a:cubicBezTo>
                  <a:cubicBezTo>
                    <a:pt x="850" y="432"/>
                    <a:pt x="730" y="347"/>
                    <a:pt x="606" y="347"/>
                  </a:cubicBezTo>
                  <a:cubicBezTo>
                    <a:pt x="576" y="347"/>
                    <a:pt x="546" y="352"/>
                    <a:pt x="516" y="363"/>
                  </a:cubicBezTo>
                  <a:cubicBezTo>
                    <a:pt x="614" y="231"/>
                    <a:pt x="494" y="1"/>
                    <a:pt x="31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1"/>
            <p:cNvSpPr/>
            <p:nvPr/>
          </p:nvSpPr>
          <p:spPr>
            <a:xfrm>
              <a:off x="6118607" y="2742594"/>
              <a:ext cx="29040" cy="16134"/>
            </a:xfrm>
            <a:custGeom>
              <a:avLst/>
              <a:gdLst/>
              <a:ahLst/>
              <a:cxnLst/>
              <a:rect l="l" t="t" r="r" b="b"/>
              <a:pathLst>
                <a:path w="1008" h="560" extrusionOk="0">
                  <a:moveTo>
                    <a:pt x="942" y="263"/>
                  </a:moveTo>
                  <a:cubicBezTo>
                    <a:pt x="908" y="307"/>
                    <a:pt x="886" y="351"/>
                    <a:pt x="865" y="384"/>
                  </a:cubicBezTo>
                  <a:lnTo>
                    <a:pt x="898" y="384"/>
                  </a:lnTo>
                  <a:cubicBezTo>
                    <a:pt x="930" y="384"/>
                    <a:pt x="974" y="384"/>
                    <a:pt x="1007" y="406"/>
                  </a:cubicBezTo>
                  <a:cubicBezTo>
                    <a:pt x="985" y="351"/>
                    <a:pt x="964" y="307"/>
                    <a:pt x="942" y="263"/>
                  </a:cubicBezTo>
                  <a:close/>
                  <a:moveTo>
                    <a:pt x="241" y="1"/>
                  </a:moveTo>
                  <a:cubicBezTo>
                    <a:pt x="131" y="34"/>
                    <a:pt x="76" y="176"/>
                    <a:pt x="54" y="297"/>
                  </a:cubicBezTo>
                  <a:cubicBezTo>
                    <a:pt x="32" y="373"/>
                    <a:pt x="11" y="450"/>
                    <a:pt x="0" y="516"/>
                  </a:cubicBezTo>
                  <a:lnTo>
                    <a:pt x="0" y="526"/>
                  </a:lnTo>
                  <a:cubicBezTo>
                    <a:pt x="22" y="548"/>
                    <a:pt x="54" y="559"/>
                    <a:pt x="88" y="559"/>
                  </a:cubicBezTo>
                  <a:cubicBezTo>
                    <a:pt x="153" y="559"/>
                    <a:pt x="219" y="526"/>
                    <a:pt x="251" y="461"/>
                  </a:cubicBezTo>
                  <a:cubicBezTo>
                    <a:pt x="307" y="362"/>
                    <a:pt x="273" y="220"/>
                    <a:pt x="186" y="132"/>
                  </a:cubicBezTo>
                  <a:cubicBezTo>
                    <a:pt x="219" y="110"/>
                    <a:pt x="251" y="100"/>
                    <a:pt x="285" y="100"/>
                  </a:cubicBezTo>
                  <a:lnTo>
                    <a:pt x="329" y="100"/>
                  </a:lnTo>
                  <a:cubicBezTo>
                    <a:pt x="285" y="78"/>
                    <a:pt x="251" y="44"/>
                    <a:pt x="24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1"/>
            <p:cNvSpPr/>
            <p:nvPr/>
          </p:nvSpPr>
          <p:spPr>
            <a:xfrm>
              <a:off x="6285446" y="2712920"/>
              <a:ext cx="35984" cy="32094"/>
            </a:xfrm>
            <a:custGeom>
              <a:avLst/>
              <a:gdLst/>
              <a:ahLst/>
              <a:cxnLst/>
              <a:rect l="l" t="t" r="r" b="b"/>
              <a:pathLst>
                <a:path w="1249" h="1114" extrusionOk="0">
                  <a:moveTo>
                    <a:pt x="587" y="0"/>
                  </a:moveTo>
                  <a:cubicBezTo>
                    <a:pt x="544" y="0"/>
                    <a:pt x="503" y="14"/>
                    <a:pt x="472" y="45"/>
                  </a:cubicBezTo>
                  <a:cubicBezTo>
                    <a:pt x="438" y="79"/>
                    <a:pt x="416" y="111"/>
                    <a:pt x="406" y="155"/>
                  </a:cubicBezTo>
                  <a:cubicBezTo>
                    <a:pt x="385" y="227"/>
                    <a:pt x="377" y="302"/>
                    <a:pt x="380" y="374"/>
                  </a:cubicBezTo>
                  <a:lnTo>
                    <a:pt x="380" y="374"/>
                  </a:lnTo>
                  <a:cubicBezTo>
                    <a:pt x="278" y="377"/>
                    <a:pt x="171" y="390"/>
                    <a:pt x="99" y="461"/>
                  </a:cubicBezTo>
                  <a:cubicBezTo>
                    <a:pt x="22" y="527"/>
                    <a:pt x="0" y="648"/>
                    <a:pt x="0" y="757"/>
                  </a:cubicBezTo>
                  <a:cubicBezTo>
                    <a:pt x="0" y="845"/>
                    <a:pt x="12" y="933"/>
                    <a:pt x="56" y="1009"/>
                  </a:cubicBezTo>
                  <a:cubicBezTo>
                    <a:pt x="100" y="1072"/>
                    <a:pt x="168" y="1113"/>
                    <a:pt x="240" y="1113"/>
                  </a:cubicBezTo>
                  <a:cubicBezTo>
                    <a:pt x="255" y="1113"/>
                    <a:pt x="270" y="1112"/>
                    <a:pt x="285" y="1108"/>
                  </a:cubicBezTo>
                  <a:cubicBezTo>
                    <a:pt x="362" y="1074"/>
                    <a:pt x="416" y="998"/>
                    <a:pt x="494" y="998"/>
                  </a:cubicBezTo>
                  <a:cubicBezTo>
                    <a:pt x="526" y="998"/>
                    <a:pt x="570" y="1009"/>
                    <a:pt x="603" y="1031"/>
                  </a:cubicBezTo>
                  <a:cubicBezTo>
                    <a:pt x="692" y="1068"/>
                    <a:pt x="785" y="1100"/>
                    <a:pt x="877" y="1100"/>
                  </a:cubicBezTo>
                  <a:cubicBezTo>
                    <a:pt x="921" y="1100"/>
                    <a:pt x="965" y="1092"/>
                    <a:pt x="1008" y="1074"/>
                  </a:cubicBezTo>
                  <a:cubicBezTo>
                    <a:pt x="1139" y="1020"/>
                    <a:pt x="1227" y="834"/>
                    <a:pt x="1117" y="736"/>
                  </a:cubicBezTo>
                  <a:cubicBezTo>
                    <a:pt x="1172" y="658"/>
                    <a:pt x="1205" y="560"/>
                    <a:pt x="1227" y="473"/>
                  </a:cubicBezTo>
                  <a:cubicBezTo>
                    <a:pt x="1249" y="363"/>
                    <a:pt x="1227" y="232"/>
                    <a:pt x="1139" y="166"/>
                  </a:cubicBezTo>
                  <a:cubicBezTo>
                    <a:pt x="1111" y="145"/>
                    <a:pt x="1075" y="135"/>
                    <a:pt x="1039" y="135"/>
                  </a:cubicBezTo>
                  <a:cubicBezTo>
                    <a:pt x="963" y="135"/>
                    <a:pt x="888" y="179"/>
                    <a:pt x="888" y="254"/>
                  </a:cubicBezTo>
                  <a:cubicBezTo>
                    <a:pt x="844" y="177"/>
                    <a:pt x="800" y="100"/>
                    <a:pt x="723" y="45"/>
                  </a:cubicBezTo>
                  <a:cubicBezTo>
                    <a:pt x="683" y="17"/>
                    <a:pt x="634" y="0"/>
                    <a:pt x="58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1"/>
            <p:cNvSpPr/>
            <p:nvPr/>
          </p:nvSpPr>
          <p:spPr>
            <a:xfrm>
              <a:off x="6375996" y="2684859"/>
              <a:ext cx="37251" cy="36128"/>
            </a:xfrm>
            <a:custGeom>
              <a:avLst/>
              <a:gdLst/>
              <a:ahLst/>
              <a:cxnLst/>
              <a:rect l="l" t="t" r="r" b="b"/>
              <a:pathLst>
                <a:path w="1293" h="1254" extrusionOk="0">
                  <a:moveTo>
                    <a:pt x="678" y="1"/>
                  </a:moveTo>
                  <a:cubicBezTo>
                    <a:pt x="574" y="1"/>
                    <a:pt x="466" y="76"/>
                    <a:pt x="394" y="165"/>
                  </a:cubicBezTo>
                  <a:cubicBezTo>
                    <a:pt x="381" y="185"/>
                    <a:pt x="371" y="207"/>
                    <a:pt x="365" y="229"/>
                  </a:cubicBezTo>
                  <a:lnTo>
                    <a:pt x="365" y="229"/>
                  </a:lnTo>
                  <a:cubicBezTo>
                    <a:pt x="357" y="225"/>
                    <a:pt x="349" y="222"/>
                    <a:pt x="339" y="220"/>
                  </a:cubicBezTo>
                  <a:cubicBezTo>
                    <a:pt x="327" y="216"/>
                    <a:pt x="315" y="213"/>
                    <a:pt x="302" y="213"/>
                  </a:cubicBezTo>
                  <a:cubicBezTo>
                    <a:pt x="257" y="213"/>
                    <a:pt x="209" y="241"/>
                    <a:pt x="175" y="275"/>
                  </a:cubicBezTo>
                  <a:cubicBezTo>
                    <a:pt x="11" y="418"/>
                    <a:pt x="0" y="691"/>
                    <a:pt x="132" y="844"/>
                  </a:cubicBezTo>
                  <a:cubicBezTo>
                    <a:pt x="132" y="943"/>
                    <a:pt x="186" y="1031"/>
                    <a:pt x="263" y="1085"/>
                  </a:cubicBezTo>
                  <a:cubicBezTo>
                    <a:pt x="329" y="1140"/>
                    <a:pt x="416" y="1162"/>
                    <a:pt x="504" y="1194"/>
                  </a:cubicBezTo>
                  <a:cubicBezTo>
                    <a:pt x="591" y="1226"/>
                    <a:pt x="688" y="1253"/>
                    <a:pt x="780" y="1253"/>
                  </a:cubicBezTo>
                  <a:cubicBezTo>
                    <a:pt x="850" y="1253"/>
                    <a:pt x="917" y="1237"/>
                    <a:pt x="974" y="1194"/>
                  </a:cubicBezTo>
                  <a:cubicBezTo>
                    <a:pt x="996" y="1173"/>
                    <a:pt x="1029" y="1140"/>
                    <a:pt x="1029" y="1107"/>
                  </a:cubicBezTo>
                  <a:cubicBezTo>
                    <a:pt x="1040" y="1074"/>
                    <a:pt x="1029" y="1041"/>
                    <a:pt x="1029" y="1019"/>
                  </a:cubicBezTo>
                  <a:cubicBezTo>
                    <a:pt x="1040" y="877"/>
                    <a:pt x="1237" y="822"/>
                    <a:pt x="1270" y="691"/>
                  </a:cubicBezTo>
                  <a:cubicBezTo>
                    <a:pt x="1292" y="615"/>
                    <a:pt x="1248" y="527"/>
                    <a:pt x="1193" y="472"/>
                  </a:cubicBezTo>
                  <a:cubicBezTo>
                    <a:pt x="1139" y="418"/>
                    <a:pt x="1073" y="374"/>
                    <a:pt x="1018" y="319"/>
                  </a:cubicBezTo>
                  <a:cubicBezTo>
                    <a:pt x="930" y="209"/>
                    <a:pt x="876" y="56"/>
                    <a:pt x="745" y="12"/>
                  </a:cubicBezTo>
                  <a:cubicBezTo>
                    <a:pt x="723" y="4"/>
                    <a:pt x="700" y="1"/>
                    <a:pt x="67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1"/>
            <p:cNvSpPr/>
            <p:nvPr/>
          </p:nvSpPr>
          <p:spPr>
            <a:xfrm>
              <a:off x="6421717" y="2635738"/>
              <a:ext cx="27485" cy="31950"/>
            </a:xfrm>
            <a:custGeom>
              <a:avLst/>
              <a:gdLst/>
              <a:ahLst/>
              <a:cxnLst/>
              <a:rect l="l" t="t" r="r" b="b"/>
              <a:pathLst>
                <a:path w="954" h="1109" extrusionOk="0">
                  <a:moveTo>
                    <a:pt x="399" y="0"/>
                  </a:moveTo>
                  <a:cubicBezTo>
                    <a:pt x="334" y="0"/>
                    <a:pt x="266" y="24"/>
                    <a:pt x="219" y="64"/>
                  </a:cubicBezTo>
                  <a:cubicBezTo>
                    <a:pt x="132" y="140"/>
                    <a:pt x="110" y="261"/>
                    <a:pt x="143" y="371"/>
                  </a:cubicBezTo>
                  <a:lnTo>
                    <a:pt x="154" y="381"/>
                  </a:lnTo>
                  <a:cubicBezTo>
                    <a:pt x="44" y="447"/>
                    <a:pt x="0" y="578"/>
                    <a:pt x="22" y="710"/>
                  </a:cubicBezTo>
                  <a:cubicBezTo>
                    <a:pt x="44" y="831"/>
                    <a:pt x="121" y="940"/>
                    <a:pt x="231" y="1016"/>
                  </a:cubicBezTo>
                  <a:cubicBezTo>
                    <a:pt x="318" y="1075"/>
                    <a:pt x="425" y="1109"/>
                    <a:pt x="529" y="1109"/>
                  </a:cubicBezTo>
                  <a:cubicBezTo>
                    <a:pt x="619" y="1109"/>
                    <a:pt x="707" y="1083"/>
                    <a:pt x="778" y="1028"/>
                  </a:cubicBezTo>
                  <a:cubicBezTo>
                    <a:pt x="909" y="918"/>
                    <a:pt x="942" y="743"/>
                    <a:pt x="942" y="578"/>
                  </a:cubicBezTo>
                  <a:cubicBezTo>
                    <a:pt x="953" y="458"/>
                    <a:pt x="942" y="337"/>
                    <a:pt x="854" y="261"/>
                  </a:cubicBezTo>
                  <a:cubicBezTo>
                    <a:pt x="824" y="231"/>
                    <a:pt x="778" y="216"/>
                    <a:pt x="733" y="216"/>
                  </a:cubicBezTo>
                  <a:cubicBezTo>
                    <a:pt x="685" y="216"/>
                    <a:pt x="638" y="233"/>
                    <a:pt x="612" y="266"/>
                  </a:cubicBezTo>
                  <a:lnTo>
                    <a:pt x="612" y="266"/>
                  </a:lnTo>
                  <a:cubicBezTo>
                    <a:pt x="630" y="181"/>
                    <a:pt x="588" y="76"/>
                    <a:pt x="515" y="31"/>
                  </a:cubicBezTo>
                  <a:cubicBezTo>
                    <a:pt x="481" y="10"/>
                    <a:pt x="441" y="0"/>
                    <a:pt x="39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1"/>
            <p:cNvSpPr/>
            <p:nvPr/>
          </p:nvSpPr>
          <p:spPr>
            <a:xfrm>
              <a:off x="6194406" y="2705227"/>
              <a:ext cx="19792" cy="19792"/>
            </a:xfrm>
            <a:custGeom>
              <a:avLst/>
              <a:gdLst/>
              <a:ahLst/>
              <a:cxnLst/>
              <a:rect l="l" t="t" r="r" b="b"/>
              <a:pathLst>
                <a:path w="687" h="687" extrusionOk="0">
                  <a:moveTo>
                    <a:pt x="261" y="0"/>
                  </a:moveTo>
                  <a:cubicBezTo>
                    <a:pt x="210" y="0"/>
                    <a:pt x="157" y="25"/>
                    <a:pt x="128" y="71"/>
                  </a:cubicBezTo>
                  <a:cubicBezTo>
                    <a:pt x="101" y="120"/>
                    <a:pt x="99" y="180"/>
                    <a:pt x="115" y="238"/>
                  </a:cubicBezTo>
                  <a:lnTo>
                    <a:pt x="115" y="238"/>
                  </a:lnTo>
                  <a:cubicBezTo>
                    <a:pt x="16" y="303"/>
                    <a:pt x="1" y="451"/>
                    <a:pt x="51" y="543"/>
                  </a:cubicBezTo>
                  <a:cubicBezTo>
                    <a:pt x="110" y="641"/>
                    <a:pt x="222" y="686"/>
                    <a:pt x="339" y="686"/>
                  </a:cubicBezTo>
                  <a:cubicBezTo>
                    <a:pt x="353" y="686"/>
                    <a:pt x="366" y="686"/>
                    <a:pt x="379" y="685"/>
                  </a:cubicBezTo>
                  <a:cubicBezTo>
                    <a:pt x="435" y="685"/>
                    <a:pt x="500" y="663"/>
                    <a:pt x="555" y="630"/>
                  </a:cubicBezTo>
                  <a:cubicBezTo>
                    <a:pt x="686" y="521"/>
                    <a:pt x="642" y="269"/>
                    <a:pt x="489" y="214"/>
                  </a:cubicBezTo>
                  <a:cubicBezTo>
                    <a:pt x="467" y="203"/>
                    <a:pt x="445" y="203"/>
                    <a:pt x="423" y="192"/>
                  </a:cubicBezTo>
                  <a:cubicBezTo>
                    <a:pt x="391" y="159"/>
                    <a:pt x="391" y="105"/>
                    <a:pt x="369" y="61"/>
                  </a:cubicBezTo>
                  <a:cubicBezTo>
                    <a:pt x="348" y="20"/>
                    <a:pt x="306" y="0"/>
                    <a:pt x="261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1"/>
            <p:cNvSpPr/>
            <p:nvPr/>
          </p:nvSpPr>
          <p:spPr>
            <a:xfrm>
              <a:off x="6338139" y="2732194"/>
              <a:ext cx="18957" cy="6972"/>
            </a:xfrm>
            <a:custGeom>
              <a:avLst/>
              <a:gdLst/>
              <a:ahLst/>
              <a:cxnLst/>
              <a:rect l="l" t="t" r="r" b="b"/>
              <a:pathLst>
                <a:path w="658" h="242" extrusionOk="0">
                  <a:moveTo>
                    <a:pt x="22" y="88"/>
                  </a:moveTo>
                  <a:lnTo>
                    <a:pt x="22" y="88"/>
                  </a:lnTo>
                  <a:cubicBezTo>
                    <a:pt x="23" y="93"/>
                    <a:pt x="24" y="97"/>
                    <a:pt x="25" y="101"/>
                  </a:cubicBezTo>
                  <a:lnTo>
                    <a:pt x="25" y="101"/>
                  </a:lnTo>
                  <a:cubicBezTo>
                    <a:pt x="24" y="96"/>
                    <a:pt x="23" y="92"/>
                    <a:pt x="22" y="88"/>
                  </a:cubicBezTo>
                  <a:close/>
                  <a:moveTo>
                    <a:pt x="657" y="1"/>
                  </a:moveTo>
                  <a:lnTo>
                    <a:pt x="657" y="1"/>
                  </a:lnTo>
                  <a:cubicBezTo>
                    <a:pt x="548" y="23"/>
                    <a:pt x="449" y="121"/>
                    <a:pt x="351" y="176"/>
                  </a:cubicBezTo>
                  <a:cubicBezTo>
                    <a:pt x="307" y="198"/>
                    <a:pt x="252" y="208"/>
                    <a:pt x="208" y="208"/>
                  </a:cubicBezTo>
                  <a:cubicBezTo>
                    <a:pt x="125" y="208"/>
                    <a:pt x="42" y="169"/>
                    <a:pt x="25" y="101"/>
                  </a:cubicBezTo>
                  <a:lnTo>
                    <a:pt x="25" y="101"/>
                  </a:lnTo>
                  <a:cubicBezTo>
                    <a:pt x="31" y="140"/>
                    <a:pt x="20" y="179"/>
                    <a:pt x="0" y="208"/>
                  </a:cubicBezTo>
                  <a:lnTo>
                    <a:pt x="22" y="208"/>
                  </a:lnTo>
                  <a:cubicBezTo>
                    <a:pt x="98" y="230"/>
                    <a:pt x="164" y="242"/>
                    <a:pt x="241" y="242"/>
                  </a:cubicBezTo>
                  <a:cubicBezTo>
                    <a:pt x="307" y="242"/>
                    <a:pt x="373" y="230"/>
                    <a:pt x="438" y="208"/>
                  </a:cubicBezTo>
                  <a:cubicBezTo>
                    <a:pt x="536" y="176"/>
                    <a:pt x="624" y="88"/>
                    <a:pt x="657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1"/>
            <p:cNvSpPr/>
            <p:nvPr/>
          </p:nvSpPr>
          <p:spPr>
            <a:xfrm>
              <a:off x="6431167" y="2679846"/>
              <a:ext cx="9190" cy="16739"/>
            </a:xfrm>
            <a:custGeom>
              <a:avLst/>
              <a:gdLst/>
              <a:ahLst/>
              <a:cxnLst/>
              <a:rect l="l" t="t" r="r" b="b"/>
              <a:pathLst>
                <a:path w="319" h="581" extrusionOk="0">
                  <a:moveTo>
                    <a:pt x="231" y="0"/>
                  </a:moveTo>
                  <a:cubicBezTo>
                    <a:pt x="220" y="0"/>
                    <a:pt x="209" y="0"/>
                    <a:pt x="198" y="11"/>
                  </a:cubicBezTo>
                  <a:cubicBezTo>
                    <a:pt x="110" y="44"/>
                    <a:pt x="56" y="154"/>
                    <a:pt x="110" y="241"/>
                  </a:cubicBezTo>
                  <a:lnTo>
                    <a:pt x="100" y="263"/>
                  </a:lnTo>
                  <a:cubicBezTo>
                    <a:pt x="23" y="307"/>
                    <a:pt x="1" y="427"/>
                    <a:pt x="56" y="504"/>
                  </a:cubicBezTo>
                  <a:cubicBezTo>
                    <a:pt x="88" y="548"/>
                    <a:pt x="143" y="580"/>
                    <a:pt x="209" y="580"/>
                  </a:cubicBezTo>
                  <a:cubicBezTo>
                    <a:pt x="220" y="526"/>
                    <a:pt x="263" y="471"/>
                    <a:pt x="307" y="438"/>
                  </a:cubicBezTo>
                  <a:cubicBezTo>
                    <a:pt x="231" y="394"/>
                    <a:pt x="154" y="317"/>
                    <a:pt x="154" y="230"/>
                  </a:cubicBezTo>
                  <a:cubicBezTo>
                    <a:pt x="143" y="164"/>
                    <a:pt x="209" y="98"/>
                    <a:pt x="275" y="98"/>
                  </a:cubicBezTo>
                  <a:cubicBezTo>
                    <a:pt x="285" y="98"/>
                    <a:pt x="307" y="98"/>
                    <a:pt x="319" y="110"/>
                  </a:cubicBezTo>
                  <a:cubicBezTo>
                    <a:pt x="285" y="77"/>
                    <a:pt x="253" y="44"/>
                    <a:pt x="231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1"/>
            <p:cNvSpPr/>
            <p:nvPr/>
          </p:nvSpPr>
          <p:spPr>
            <a:xfrm>
              <a:off x="6373777" y="2772585"/>
              <a:ext cx="10429" cy="12936"/>
            </a:xfrm>
            <a:custGeom>
              <a:avLst/>
              <a:gdLst/>
              <a:ahLst/>
              <a:cxnLst/>
              <a:rect l="l" t="t" r="r" b="b"/>
              <a:pathLst>
                <a:path w="362" h="449" extrusionOk="0">
                  <a:moveTo>
                    <a:pt x="274" y="0"/>
                  </a:moveTo>
                  <a:cubicBezTo>
                    <a:pt x="197" y="0"/>
                    <a:pt x="121" y="44"/>
                    <a:pt x="88" y="120"/>
                  </a:cubicBezTo>
                  <a:cubicBezTo>
                    <a:pt x="44" y="197"/>
                    <a:pt x="44" y="295"/>
                    <a:pt x="55" y="383"/>
                  </a:cubicBezTo>
                  <a:cubicBezTo>
                    <a:pt x="33" y="405"/>
                    <a:pt x="22" y="427"/>
                    <a:pt x="0" y="438"/>
                  </a:cubicBezTo>
                  <a:cubicBezTo>
                    <a:pt x="33" y="449"/>
                    <a:pt x="66" y="449"/>
                    <a:pt x="88" y="449"/>
                  </a:cubicBezTo>
                  <a:cubicBezTo>
                    <a:pt x="121" y="449"/>
                    <a:pt x="143" y="449"/>
                    <a:pt x="165" y="438"/>
                  </a:cubicBezTo>
                  <a:cubicBezTo>
                    <a:pt x="274" y="416"/>
                    <a:pt x="362" y="329"/>
                    <a:pt x="350" y="219"/>
                  </a:cubicBezTo>
                  <a:cubicBezTo>
                    <a:pt x="340" y="142"/>
                    <a:pt x="285" y="66"/>
                    <a:pt x="274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1"/>
            <p:cNvSpPr/>
            <p:nvPr/>
          </p:nvSpPr>
          <p:spPr>
            <a:xfrm>
              <a:off x="6375996" y="2574776"/>
              <a:ext cx="86747" cy="75108"/>
            </a:xfrm>
            <a:custGeom>
              <a:avLst/>
              <a:gdLst/>
              <a:ahLst/>
              <a:cxnLst/>
              <a:rect l="l" t="t" r="r" b="b"/>
              <a:pathLst>
                <a:path w="3011" h="2607" extrusionOk="0">
                  <a:moveTo>
                    <a:pt x="0" y="1"/>
                  </a:moveTo>
                  <a:lnTo>
                    <a:pt x="0" y="12"/>
                  </a:lnTo>
                  <a:cubicBezTo>
                    <a:pt x="54" y="34"/>
                    <a:pt x="98" y="100"/>
                    <a:pt x="110" y="166"/>
                  </a:cubicBezTo>
                  <a:cubicBezTo>
                    <a:pt x="98" y="89"/>
                    <a:pt x="54" y="23"/>
                    <a:pt x="0" y="1"/>
                  </a:cubicBezTo>
                  <a:close/>
                  <a:moveTo>
                    <a:pt x="843" y="264"/>
                  </a:moveTo>
                  <a:cubicBezTo>
                    <a:pt x="701" y="275"/>
                    <a:pt x="591" y="417"/>
                    <a:pt x="613" y="548"/>
                  </a:cubicBezTo>
                  <a:cubicBezTo>
                    <a:pt x="602" y="417"/>
                    <a:pt x="711" y="286"/>
                    <a:pt x="843" y="286"/>
                  </a:cubicBezTo>
                  <a:lnTo>
                    <a:pt x="854" y="286"/>
                  </a:lnTo>
                  <a:cubicBezTo>
                    <a:pt x="964" y="286"/>
                    <a:pt x="1073" y="373"/>
                    <a:pt x="1084" y="494"/>
                  </a:cubicBezTo>
                  <a:lnTo>
                    <a:pt x="1084" y="494"/>
                  </a:lnTo>
                  <a:cubicBezTo>
                    <a:pt x="1073" y="373"/>
                    <a:pt x="964" y="264"/>
                    <a:pt x="843" y="264"/>
                  </a:cubicBezTo>
                  <a:close/>
                  <a:moveTo>
                    <a:pt x="1237" y="428"/>
                  </a:moveTo>
                  <a:cubicBezTo>
                    <a:pt x="1171" y="428"/>
                    <a:pt x="1105" y="461"/>
                    <a:pt x="1095" y="516"/>
                  </a:cubicBezTo>
                  <a:lnTo>
                    <a:pt x="1095" y="548"/>
                  </a:lnTo>
                  <a:cubicBezTo>
                    <a:pt x="1095" y="472"/>
                    <a:pt x="1171" y="439"/>
                    <a:pt x="1237" y="439"/>
                  </a:cubicBezTo>
                  <a:cubicBezTo>
                    <a:pt x="1314" y="439"/>
                    <a:pt x="1380" y="472"/>
                    <a:pt x="1402" y="538"/>
                  </a:cubicBezTo>
                  <a:cubicBezTo>
                    <a:pt x="1390" y="461"/>
                    <a:pt x="1314" y="428"/>
                    <a:pt x="1237" y="428"/>
                  </a:cubicBezTo>
                  <a:close/>
                  <a:moveTo>
                    <a:pt x="1489" y="527"/>
                  </a:moveTo>
                  <a:cubicBezTo>
                    <a:pt x="1456" y="527"/>
                    <a:pt x="1423" y="527"/>
                    <a:pt x="1402" y="548"/>
                  </a:cubicBezTo>
                  <a:lnTo>
                    <a:pt x="1402" y="560"/>
                  </a:lnTo>
                  <a:cubicBezTo>
                    <a:pt x="1423" y="548"/>
                    <a:pt x="1456" y="538"/>
                    <a:pt x="1489" y="538"/>
                  </a:cubicBezTo>
                  <a:cubicBezTo>
                    <a:pt x="1565" y="538"/>
                    <a:pt x="1631" y="581"/>
                    <a:pt x="1674" y="647"/>
                  </a:cubicBezTo>
                  <a:lnTo>
                    <a:pt x="1674" y="647"/>
                  </a:lnTo>
                  <a:cubicBezTo>
                    <a:pt x="1671" y="640"/>
                    <a:pt x="1668" y="633"/>
                    <a:pt x="1664" y="625"/>
                  </a:cubicBezTo>
                  <a:cubicBezTo>
                    <a:pt x="1631" y="560"/>
                    <a:pt x="1555" y="527"/>
                    <a:pt x="1489" y="527"/>
                  </a:cubicBezTo>
                  <a:close/>
                  <a:moveTo>
                    <a:pt x="1674" y="647"/>
                  </a:moveTo>
                  <a:cubicBezTo>
                    <a:pt x="1675" y="647"/>
                    <a:pt x="1675" y="647"/>
                    <a:pt x="1675" y="648"/>
                  </a:cubicBezTo>
                  <a:lnTo>
                    <a:pt x="1675" y="648"/>
                  </a:lnTo>
                  <a:cubicBezTo>
                    <a:pt x="1675" y="648"/>
                    <a:pt x="1675" y="648"/>
                    <a:pt x="1675" y="647"/>
                  </a:cubicBezTo>
                  <a:cubicBezTo>
                    <a:pt x="1675" y="647"/>
                    <a:pt x="1674" y="647"/>
                    <a:pt x="1674" y="647"/>
                  </a:cubicBezTo>
                  <a:close/>
                  <a:moveTo>
                    <a:pt x="372" y="395"/>
                  </a:moveTo>
                  <a:cubicBezTo>
                    <a:pt x="346" y="483"/>
                    <a:pt x="334" y="572"/>
                    <a:pt x="335" y="660"/>
                  </a:cubicBezTo>
                  <a:lnTo>
                    <a:pt x="335" y="660"/>
                  </a:lnTo>
                  <a:cubicBezTo>
                    <a:pt x="336" y="576"/>
                    <a:pt x="350" y="491"/>
                    <a:pt x="383" y="417"/>
                  </a:cubicBezTo>
                  <a:cubicBezTo>
                    <a:pt x="482" y="428"/>
                    <a:pt x="569" y="483"/>
                    <a:pt x="613" y="570"/>
                  </a:cubicBezTo>
                  <a:lnTo>
                    <a:pt x="613" y="560"/>
                  </a:lnTo>
                  <a:cubicBezTo>
                    <a:pt x="558" y="472"/>
                    <a:pt x="470" y="407"/>
                    <a:pt x="372" y="395"/>
                  </a:cubicBezTo>
                  <a:close/>
                  <a:moveTo>
                    <a:pt x="1675" y="648"/>
                  </a:moveTo>
                  <a:cubicBezTo>
                    <a:pt x="1675" y="658"/>
                    <a:pt x="1686" y="680"/>
                    <a:pt x="1686" y="691"/>
                  </a:cubicBezTo>
                  <a:cubicBezTo>
                    <a:pt x="1686" y="677"/>
                    <a:pt x="1681" y="662"/>
                    <a:pt x="1675" y="648"/>
                  </a:cubicBezTo>
                  <a:close/>
                  <a:moveTo>
                    <a:pt x="54" y="548"/>
                  </a:moveTo>
                  <a:cubicBezTo>
                    <a:pt x="66" y="691"/>
                    <a:pt x="219" y="735"/>
                    <a:pt x="339" y="745"/>
                  </a:cubicBezTo>
                  <a:cubicBezTo>
                    <a:pt x="338" y="738"/>
                    <a:pt x="338" y="731"/>
                    <a:pt x="337" y="724"/>
                  </a:cubicBezTo>
                  <a:lnTo>
                    <a:pt x="337" y="724"/>
                  </a:lnTo>
                  <a:cubicBezTo>
                    <a:pt x="338" y="724"/>
                    <a:pt x="338" y="724"/>
                    <a:pt x="339" y="724"/>
                  </a:cubicBezTo>
                  <a:cubicBezTo>
                    <a:pt x="337" y="702"/>
                    <a:pt x="336" y="681"/>
                    <a:pt x="335" y="660"/>
                  </a:cubicBezTo>
                  <a:lnTo>
                    <a:pt x="335" y="660"/>
                  </a:lnTo>
                  <a:cubicBezTo>
                    <a:pt x="335" y="681"/>
                    <a:pt x="336" y="703"/>
                    <a:pt x="337" y="724"/>
                  </a:cubicBezTo>
                  <a:lnTo>
                    <a:pt x="337" y="724"/>
                  </a:lnTo>
                  <a:cubicBezTo>
                    <a:pt x="218" y="723"/>
                    <a:pt x="76" y="679"/>
                    <a:pt x="54" y="548"/>
                  </a:cubicBezTo>
                  <a:close/>
                  <a:moveTo>
                    <a:pt x="2168" y="735"/>
                  </a:moveTo>
                  <a:cubicBezTo>
                    <a:pt x="2124" y="735"/>
                    <a:pt x="2080" y="789"/>
                    <a:pt x="2080" y="844"/>
                  </a:cubicBezTo>
                  <a:lnTo>
                    <a:pt x="2080" y="866"/>
                  </a:lnTo>
                  <a:cubicBezTo>
                    <a:pt x="2080" y="811"/>
                    <a:pt x="2124" y="757"/>
                    <a:pt x="2168" y="757"/>
                  </a:cubicBezTo>
                  <a:lnTo>
                    <a:pt x="2178" y="757"/>
                  </a:lnTo>
                  <a:cubicBezTo>
                    <a:pt x="2212" y="757"/>
                    <a:pt x="2234" y="779"/>
                    <a:pt x="2266" y="801"/>
                  </a:cubicBezTo>
                  <a:cubicBezTo>
                    <a:pt x="2332" y="844"/>
                    <a:pt x="2419" y="855"/>
                    <a:pt x="2475" y="899"/>
                  </a:cubicBezTo>
                  <a:cubicBezTo>
                    <a:pt x="2507" y="921"/>
                    <a:pt x="2518" y="954"/>
                    <a:pt x="2529" y="998"/>
                  </a:cubicBezTo>
                  <a:cubicBezTo>
                    <a:pt x="2529" y="954"/>
                    <a:pt x="2507" y="910"/>
                    <a:pt x="2475" y="888"/>
                  </a:cubicBezTo>
                  <a:cubicBezTo>
                    <a:pt x="2409" y="844"/>
                    <a:pt x="2332" y="823"/>
                    <a:pt x="2266" y="779"/>
                  </a:cubicBezTo>
                  <a:cubicBezTo>
                    <a:pt x="2234" y="767"/>
                    <a:pt x="2212" y="745"/>
                    <a:pt x="2178" y="735"/>
                  </a:cubicBezTo>
                  <a:close/>
                  <a:moveTo>
                    <a:pt x="1577" y="910"/>
                  </a:moveTo>
                  <a:cubicBezTo>
                    <a:pt x="1675" y="943"/>
                    <a:pt x="1719" y="1008"/>
                    <a:pt x="1741" y="1096"/>
                  </a:cubicBezTo>
                  <a:cubicBezTo>
                    <a:pt x="1730" y="1008"/>
                    <a:pt x="1686" y="943"/>
                    <a:pt x="1599" y="910"/>
                  </a:cubicBezTo>
                  <a:close/>
                  <a:moveTo>
                    <a:pt x="2507" y="1085"/>
                  </a:moveTo>
                  <a:cubicBezTo>
                    <a:pt x="2496" y="1096"/>
                    <a:pt x="2496" y="1096"/>
                    <a:pt x="2485" y="1096"/>
                  </a:cubicBezTo>
                  <a:cubicBezTo>
                    <a:pt x="2551" y="1096"/>
                    <a:pt x="2606" y="1140"/>
                    <a:pt x="2628" y="1205"/>
                  </a:cubicBezTo>
                  <a:cubicBezTo>
                    <a:pt x="2628" y="1205"/>
                    <a:pt x="2628" y="1217"/>
                    <a:pt x="2638" y="1217"/>
                  </a:cubicBezTo>
                  <a:cubicBezTo>
                    <a:pt x="2628" y="1205"/>
                    <a:pt x="2628" y="1195"/>
                    <a:pt x="2628" y="1195"/>
                  </a:cubicBezTo>
                  <a:cubicBezTo>
                    <a:pt x="2606" y="1140"/>
                    <a:pt x="2562" y="1096"/>
                    <a:pt x="2507" y="1085"/>
                  </a:cubicBezTo>
                  <a:close/>
                  <a:moveTo>
                    <a:pt x="1927" y="877"/>
                  </a:moveTo>
                  <a:cubicBezTo>
                    <a:pt x="1861" y="877"/>
                    <a:pt x="1818" y="954"/>
                    <a:pt x="1806" y="1020"/>
                  </a:cubicBezTo>
                  <a:cubicBezTo>
                    <a:pt x="1796" y="1085"/>
                    <a:pt x="1796" y="1162"/>
                    <a:pt x="1741" y="1205"/>
                  </a:cubicBezTo>
                  <a:lnTo>
                    <a:pt x="1741" y="1227"/>
                  </a:lnTo>
                  <a:cubicBezTo>
                    <a:pt x="1796" y="1183"/>
                    <a:pt x="1796" y="1107"/>
                    <a:pt x="1806" y="1042"/>
                  </a:cubicBezTo>
                  <a:cubicBezTo>
                    <a:pt x="1818" y="964"/>
                    <a:pt x="1861" y="888"/>
                    <a:pt x="1927" y="888"/>
                  </a:cubicBezTo>
                  <a:lnTo>
                    <a:pt x="1938" y="888"/>
                  </a:lnTo>
                  <a:cubicBezTo>
                    <a:pt x="2015" y="888"/>
                    <a:pt x="2058" y="986"/>
                    <a:pt x="2135" y="1020"/>
                  </a:cubicBezTo>
                  <a:cubicBezTo>
                    <a:pt x="2135" y="1008"/>
                    <a:pt x="2124" y="1008"/>
                    <a:pt x="2124" y="998"/>
                  </a:cubicBezTo>
                  <a:cubicBezTo>
                    <a:pt x="2047" y="964"/>
                    <a:pt x="2003" y="877"/>
                    <a:pt x="1927" y="877"/>
                  </a:cubicBezTo>
                  <a:close/>
                  <a:moveTo>
                    <a:pt x="2595" y="1359"/>
                  </a:moveTo>
                  <a:cubicBezTo>
                    <a:pt x="2584" y="1359"/>
                    <a:pt x="2573" y="1370"/>
                    <a:pt x="2573" y="1380"/>
                  </a:cubicBezTo>
                  <a:lnTo>
                    <a:pt x="2573" y="1380"/>
                  </a:lnTo>
                  <a:cubicBezTo>
                    <a:pt x="2573" y="1370"/>
                    <a:pt x="2584" y="1370"/>
                    <a:pt x="2584" y="1370"/>
                  </a:cubicBezTo>
                  <a:cubicBezTo>
                    <a:pt x="2628" y="1370"/>
                    <a:pt x="2650" y="1402"/>
                    <a:pt x="2660" y="1446"/>
                  </a:cubicBezTo>
                  <a:cubicBezTo>
                    <a:pt x="2660" y="1402"/>
                    <a:pt x="2628" y="1359"/>
                    <a:pt x="2595" y="1359"/>
                  </a:cubicBezTo>
                  <a:close/>
                  <a:moveTo>
                    <a:pt x="2409" y="1665"/>
                  </a:moveTo>
                  <a:cubicBezTo>
                    <a:pt x="2387" y="1677"/>
                    <a:pt x="2354" y="1687"/>
                    <a:pt x="2332" y="1687"/>
                  </a:cubicBezTo>
                  <a:lnTo>
                    <a:pt x="2409" y="1687"/>
                  </a:lnTo>
                  <a:cubicBezTo>
                    <a:pt x="2456" y="1687"/>
                    <a:pt x="2504" y="1696"/>
                    <a:pt x="2537" y="1727"/>
                  </a:cubicBezTo>
                  <a:lnTo>
                    <a:pt x="2537" y="1727"/>
                  </a:lnTo>
                  <a:cubicBezTo>
                    <a:pt x="2504" y="1686"/>
                    <a:pt x="2461" y="1665"/>
                    <a:pt x="2409" y="1665"/>
                  </a:cubicBezTo>
                  <a:close/>
                  <a:moveTo>
                    <a:pt x="2537" y="1727"/>
                  </a:moveTo>
                  <a:cubicBezTo>
                    <a:pt x="2538" y="1728"/>
                    <a:pt x="2539" y="1730"/>
                    <a:pt x="2540" y="1731"/>
                  </a:cubicBezTo>
                  <a:cubicBezTo>
                    <a:pt x="2544" y="1735"/>
                    <a:pt x="2548" y="1740"/>
                    <a:pt x="2551" y="1746"/>
                  </a:cubicBezTo>
                  <a:lnTo>
                    <a:pt x="2551" y="1746"/>
                  </a:lnTo>
                  <a:cubicBezTo>
                    <a:pt x="2551" y="1745"/>
                    <a:pt x="2551" y="1743"/>
                    <a:pt x="2551" y="1742"/>
                  </a:cubicBezTo>
                  <a:cubicBezTo>
                    <a:pt x="2547" y="1737"/>
                    <a:pt x="2542" y="1732"/>
                    <a:pt x="2537" y="1727"/>
                  </a:cubicBezTo>
                  <a:close/>
                  <a:moveTo>
                    <a:pt x="2551" y="1746"/>
                  </a:moveTo>
                  <a:cubicBezTo>
                    <a:pt x="2553" y="1755"/>
                    <a:pt x="2562" y="1765"/>
                    <a:pt x="2562" y="1775"/>
                  </a:cubicBezTo>
                  <a:lnTo>
                    <a:pt x="2562" y="1775"/>
                  </a:lnTo>
                  <a:cubicBezTo>
                    <a:pt x="2562" y="1768"/>
                    <a:pt x="2557" y="1756"/>
                    <a:pt x="2551" y="1746"/>
                  </a:cubicBezTo>
                  <a:close/>
                  <a:moveTo>
                    <a:pt x="2529" y="1896"/>
                  </a:moveTo>
                  <a:cubicBezTo>
                    <a:pt x="2518" y="1896"/>
                    <a:pt x="2518" y="1906"/>
                    <a:pt x="2507" y="1906"/>
                  </a:cubicBezTo>
                  <a:cubicBezTo>
                    <a:pt x="2562" y="1906"/>
                    <a:pt x="2606" y="1961"/>
                    <a:pt x="2616" y="2016"/>
                  </a:cubicBezTo>
                  <a:cubicBezTo>
                    <a:pt x="2616" y="1961"/>
                    <a:pt x="2573" y="1906"/>
                    <a:pt x="2529" y="1896"/>
                  </a:cubicBezTo>
                  <a:close/>
                  <a:moveTo>
                    <a:pt x="2715" y="1961"/>
                  </a:moveTo>
                  <a:cubicBezTo>
                    <a:pt x="2704" y="1961"/>
                    <a:pt x="2682" y="1961"/>
                    <a:pt x="2672" y="1972"/>
                  </a:cubicBezTo>
                  <a:cubicBezTo>
                    <a:pt x="2650" y="1983"/>
                    <a:pt x="2638" y="2016"/>
                    <a:pt x="2628" y="2037"/>
                  </a:cubicBezTo>
                  <a:cubicBezTo>
                    <a:pt x="2628" y="2049"/>
                    <a:pt x="2616" y="2059"/>
                    <a:pt x="2616" y="2071"/>
                  </a:cubicBezTo>
                  <a:cubicBezTo>
                    <a:pt x="2628" y="2037"/>
                    <a:pt x="2650" y="2005"/>
                    <a:pt x="2682" y="1983"/>
                  </a:cubicBezTo>
                  <a:cubicBezTo>
                    <a:pt x="2693" y="1983"/>
                    <a:pt x="2704" y="1972"/>
                    <a:pt x="2715" y="1972"/>
                  </a:cubicBezTo>
                  <a:cubicBezTo>
                    <a:pt x="2737" y="1972"/>
                    <a:pt x="2759" y="1983"/>
                    <a:pt x="2770" y="2005"/>
                  </a:cubicBezTo>
                  <a:lnTo>
                    <a:pt x="2770" y="1994"/>
                  </a:lnTo>
                  <a:cubicBezTo>
                    <a:pt x="2759" y="1972"/>
                    <a:pt x="2737" y="1961"/>
                    <a:pt x="2715" y="1961"/>
                  </a:cubicBezTo>
                  <a:close/>
                  <a:moveTo>
                    <a:pt x="2869" y="2093"/>
                  </a:moveTo>
                  <a:cubicBezTo>
                    <a:pt x="2847" y="2093"/>
                    <a:pt x="2835" y="2103"/>
                    <a:pt x="2813" y="2103"/>
                  </a:cubicBezTo>
                  <a:cubicBezTo>
                    <a:pt x="2792" y="2115"/>
                    <a:pt x="2759" y="2125"/>
                    <a:pt x="2737" y="2147"/>
                  </a:cubicBezTo>
                  <a:cubicBezTo>
                    <a:pt x="2737" y="2158"/>
                    <a:pt x="2726" y="2169"/>
                    <a:pt x="2726" y="2180"/>
                  </a:cubicBezTo>
                  <a:cubicBezTo>
                    <a:pt x="2748" y="2158"/>
                    <a:pt x="2781" y="2136"/>
                    <a:pt x="2825" y="2115"/>
                  </a:cubicBezTo>
                  <a:lnTo>
                    <a:pt x="2869" y="2115"/>
                  </a:lnTo>
                  <a:cubicBezTo>
                    <a:pt x="2934" y="2115"/>
                    <a:pt x="3000" y="2147"/>
                    <a:pt x="3011" y="2202"/>
                  </a:cubicBezTo>
                  <a:cubicBezTo>
                    <a:pt x="3000" y="2136"/>
                    <a:pt x="2934" y="2093"/>
                    <a:pt x="2869" y="2093"/>
                  </a:cubicBezTo>
                  <a:close/>
                  <a:moveTo>
                    <a:pt x="2901" y="2552"/>
                  </a:moveTo>
                  <a:cubicBezTo>
                    <a:pt x="2869" y="2574"/>
                    <a:pt x="2847" y="2585"/>
                    <a:pt x="2825" y="2596"/>
                  </a:cubicBezTo>
                  <a:cubicBezTo>
                    <a:pt x="2825" y="2596"/>
                    <a:pt x="2825" y="2607"/>
                    <a:pt x="2813" y="2607"/>
                  </a:cubicBezTo>
                  <a:cubicBezTo>
                    <a:pt x="2835" y="2607"/>
                    <a:pt x="2857" y="2596"/>
                    <a:pt x="2891" y="2574"/>
                  </a:cubicBezTo>
                  <a:cubicBezTo>
                    <a:pt x="2891" y="2574"/>
                    <a:pt x="2891" y="2563"/>
                    <a:pt x="2901" y="25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1"/>
            <p:cNvSpPr/>
            <p:nvPr/>
          </p:nvSpPr>
          <p:spPr>
            <a:xfrm>
              <a:off x="6459257" y="2647982"/>
              <a:ext cx="663" cy="980"/>
            </a:xfrm>
            <a:custGeom>
              <a:avLst/>
              <a:gdLst/>
              <a:ahLst/>
              <a:cxnLst/>
              <a:rect l="l" t="t" r="r" b="b"/>
              <a:pathLst>
                <a:path w="23" h="34" extrusionOk="0">
                  <a:moveTo>
                    <a:pt x="22" y="0"/>
                  </a:moveTo>
                  <a:lnTo>
                    <a:pt x="11" y="11"/>
                  </a:lnTo>
                  <a:cubicBezTo>
                    <a:pt x="1" y="22"/>
                    <a:pt x="1" y="33"/>
                    <a:pt x="1" y="33"/>
                  </a:cubicBezTo>
                  <a:lnTo>
                    <a:pt x="11" y="22"/>
                  </a:lnTo>
                  <a:cubicBezTo>
                    <a:pt x="11" y="22"/>
                    <a:pt x="22" y="11"/>
                    <a:pt x="22" y="0"/>
                  </a:cubicBezTo>
                  <a:close/>
                </a:path>
              </a:pathLst>
            </a:custGeom>
            <a:solidFill>
              <a:srgbClr val="F4D5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1"/>
            <p:cNvSpPr/>
            <p:nvPr/>
          </p:nvSpPr>
          <p:spPr>
            <a:xfrm>
              <a:off x="6459573" y="2637870"/>
              <a:ext cx="64362" cy="37251"/>
            </a:xfrm>
            <a:custGeom>
              <a:avLst/>
              <a:gdLst/>
              <a:ahLst/>
              <a:cxnLst/>
              <a:rect l="l" t="t" r="r" b="b"/>
              <a:pathLst>
                <a:path w="2234" h="1293" extrusionOk="0">
                  <a:moveTo>
                    <a:pt x="448" y="303"/>
                  </a:moveTo>
                  <a:lnTo>
                    <a:pt x="448" y="303"/>
                  </a:lnTo>
                  <a:cubicBezTo>
                    <a:pt x="448" y="307"/>
                    <a:pt x="448" y="311"/>
                    <a:pt x="448" y="315"/>
                  </a:cubicBezTo>
                  <a:lnTo>
                    <a:pt x="448" y="315"/>
                  </a:lnTo>
                  <a:cubicBezTo>
                    <a:pt x="449" y="317"/>
                    <a:pt x="449" y="318"/>
                    <a:pt x="449" y="319"/>
                  </a:cubicBezTo>
                  <a:cubicBezTo>
                    <a:pt x="449" y="313"/>
                    <a:pt x="449" y="308"/>
                    <a:pt x="448" y="303"/>
                  </a:cubicBezTo>
                  <a:close/>
                  <a:moveTo>
                    <a:pt x="307" y="176"/>
                  </a:moveTo>
                  <a:cubicBezTo>
                    <a:pt x="219" y="176"/>
                    <a:pt x="110" y="285"/>
                    <a:pt x="11" y="351"/>
                  </a:cubicBezTo>
                  <a:cubicBezTo>
                    <a:pt x="11" y="362"/>
                    <a:pt x="0" y="373"/>
                    <a:pt x="0" y="373"/>
                  </a:cubicBezTo>
                  <a:cubicBezTo>
                    <a:pt x="99" y="307"/>
                    <a:pt x="219" y="187"/>
                    <a:pt x="318" y="187"/>
                  </a:cubicBezTo>
                  <a:cubicBezTo>
                    <a:pt x="372" y="187"/>
                    <a:pt x="416" y="231"/>
                    <a:pt x="449" y="341"/>
                  </a:cubicBezTo>
                  <a:cubicBezTo>
                    <a:pt x="449" y="332"/>
                    <a:pt x="448" y="324"/>
                    <a:pt x="448" y="315"/>
                  </a:cubicBezTo>
                  <a:lnTo>
                    <a:pt x="448" y="315"/>
                  </a:lnTo>
                  <a:cubicBezTo>
                    <a:pt x="415" y="219"/>
                    <a:pt x="372" y="176"/>
                    <a:pt x="307" y="176"/>
                  </a:cubicBezTo>
                  <a:close/>
                  <a:moveTo>
                    <a:pt x="712" y="1"/>
                  </a:moveTo>
                  <a:cubicBezTo>
                    <a:pt x="690" y="1"/>
                    <a:pt x="668" y="1"/>
                    <a:pt x="657" y="12"/>
                  </a:cubicBezTo>
                  <a:cubicBezTo>
                    <a:pt x="521" y="43"/>
                    <a:pt x="444" y="176"/>
                    <a:pt x="448" y="303"/>
                  </a:cubicBezTo>
                  <a:lnTo>
                    <a:pt x="448" y="303"/>
                  </a:lnTo>
                  <a:cubicBezTo>
                    <a:pt x="452" y="173"/>
                    <a:pt x="528" y="53"/>
                    <a:pt x="657" y="23"/>
                  </a:cubicBezTo>
                  <a:cubicBezTo>
                    <a:pt x="679" y="23"/>
                    <a:pt x="690" y="12"/>
                    <a:pt x="712" y="12"/>
                  </a:cubicBezTo>
                  <a:cubicBezTo>
                    <a:pt x="832" y="12"/>
                    <a:pt x="953" y="100"/>
                    <a:pt x="985" y="220"/>
                  </a:cubicBezTo>
                  <a:cubicBezTo>
                    <a:pt x="1041" y="165"/>
                    <a:pt x="1106" y="143"/>
                    <a:pt x="1183" y="143"/>
                  </a:cubicBezTo>
                  <a:cubicBezTo>
                    <a:pt x="1260" y="143"/>
                    <a:pt x="1336" y="176"/>
                    <a:pt x="1391" y="231"/>
                  </a:cubicBezTo>
                  <a:cubicBezTo>
                    <a:pt x="1423" y="275"/>
                    <a:pt x="1445" y="319"/>
                    <a:pt x="1457" y="373"/>
                  </a:cubicBezTo>
                  <a:cubicBezTo>
                    <a:pt x="1445" y="319"/>
                    <a:pt x="1423" y="263"/>
                    <a:pt x="1391" y="220"/>
                  </a:cubicBezTo>
                  <a:cubicBezTo>
                    <a:pt x="1336" y="165"/>
                    <a:pt x="1260" y="132"/>
                    <a:pt x="1183" y="132"/>
                  </a:cubicBezTo>
                  <a:cubicBezTo>
                    <a:pt x="1106" y="132"/>
                    <a:pt x="1041" y="154"/>
                    <a:pt x="985" y="209"/>
                  </a:cubicBezTo>
                  <a:cubicBezTo>
                    <a:pt x="953" y="88"/>
                    <a:pt x="832" y="1"/>
                    <a:pt x="712" y="1"/>
                  </a:cubicBezTo>
                  <a:close/>
                  <a:moveTo>
                    <a:pt x="1369" y="636"/>
                  </a:moveTo>
                  <a:cubicBezTo>
                    <a:pt x="1423" y="669"/>
                    <a:pt x="1445" y="723"/>
                    <a:pt x="1457" y="779"/>
                  </a:cubicBezTo>
                  <a:cubicBezTo>
                    <a:pt x="1445" y="723"/>
                    <a:pt x="1423" y="669"/>
                    <a:pt x="1380" y="636"/>
                  </a:cubicBezTo>
                  <a:close/>
                  <a:moveTo>
                    <a:pt x="2048" y="1030"/>
                  </a:moveTo>
                  <a:cubicBezTo>
                    <a:pt x="1960" y="1041"/>
                    <a:pt x="1895" y="1139"/>
                    <a:pt x="1905" y="1227"/>
                  </a:cubicBezTo>
                  <a:cubicBezTo>
                    <a:pt x="1905" y="1151"/>
                    <a:pt x="1971" y="1063"/>
                    <a:pt x="2048" y="1052"/>
                  </a:cubicBezTo>
                  <a:lnTo>
                    <a:pt x="2070" y="1052"/>
                  </a:lnTo>
                  <a:cubicBezTo>
                    <a:pt x="2146" y="1052"/>
                    <a:pt x="2223" y="1107"/>
                    <a:pt x="2234" y="1183"/>
                  </a:cubicBezTo>
                  <a:lnTo>
                    <a:pt x="2234" y="1183"/>
                  </a:lnTo>
                  <a:cubicBezTo>
                    <a:pt x="2223" y="1107"/>
                    <a:pt x="2146" y="1030"/>
                    <a:pt x="2070" y="1030"/>
                  </a:cubicBezTo>
                  <a:close/>
                  <a:moveTo>
                    <a:pt x="1270" y="1085"/>
                  </a:moveTo>
                  <a:cubicBezTo>
                    <a:pt x="1347" y="1151"/>
                    <a:pt x="1423" y="1216"/>
                    <a:pt x="1489" y="1293"/>
                  </a:cubicBezTo>
                  <a:cubicBezTo>
                    <a:pt x="1522" y="1195"/>
                    <a:pt x="1620" y="1139"/>
                    <a:pt x="1719" y="1139"/>
                  </a:cubicBezTo>
                  <a:cubicBezTo>
                    <a:pt x="1796" y="1139"/>
                    <a:pt x="1883" y="1183"/>
                    <a:pt x="1917" y="1260"/>
                  </a:cubicBezTo>
                  <a:cubicBezTo>
                    <a:pt x="1917" y="1249"/>
                    <a:pt x="1917" y="1238"/>
                    <a:pt x="1905" y="1238"/>
                  </a:cubicBezTo>
                  <a:cubicBezTo>
                    <a:pt x="1873" y="1161"/>
                    <a:pt x="1796" y="1129"/>
                    <a:pt x="1708" y="1129"/>
                  </a:cubicBezTo>
                  <a:cubicBezTo>
                    <a:pt x="1620" y="1129"/>
                    <a:pt x="1511" y="1173"/>
                    <a:pt x="1489" y="1271"/>
                  </a:cubicBezTo>
                  <a:cubicBezTo>
                    <a:pt x="1423" y="1205"/>
                    <a:pt x="1347" y="1139"/>
                    <a:pt x="1281" y="1085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1"/>
            <p:cNvSpPr/>
            <p:nvPr/>
          </p:nvSpPr>
          <p:spPr>
            <a:xfrm>
              <a:off x="6533702" y="2673824"/>
              <a:ext cx="663" cy="1930"/>
            </a:xfrm>
            <a:custGeom>
              <a:avLst/>
              <a:gdLst/>
              <a:ahLst/>
              <a:cxnLst/>
              <a:rect l="l" t="t" r="r" b="b"/>
              <a:pathLst>
                <a:path w="23" h="67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23"/>
                    <a:pt x="22" y="45"/>
                    <a:pt x="22" y="67"/>
                  </a:cubicBezTo>
                  <a:cubicBezTo>
                    <a:pt x="22" y="45"/>
                    <a:pt x="11" y="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1"/>
            <p:cNvSpPr/>
            <p:nvPr/>
          </p:nvSpPr>
          <p:spPr>
            <a:xfrm>
              <a:off x="6532751" y="2672903"/>
              <a:ext cx="980" cy="951"/>
            </a:xfrm>
            <a:custGeom>
              <a:avLst/>
              <a:gdLst/>
              <a:ahLst/>
              <a:cxnLst/>
              <a:rect l="l" t="t" r="r" b="b"/>
              <a:pathLst>
                <a:path w="34" h="33" extrusionOk="0">
                  <a:moveTo>
                    <a:pt x="0" y="0"/>
                  </a:moveTo>
                  <a:cubicBezTo>
                    <a:pt x="12" y="11"/>
                    <a:pt x="22" y="22"/>
                    <a:pt x="22" y="33"/>
                  </a:cubicBezTo>
                  <a:lnTo>
                    <a:pt x="33" y="33"/>
                  </a:lnTo>
                  <a:cubicBezTo>
                    <a:pt x="33" y="22"/>
                    <a:pt x="22" y="22"/>
                    <a:pt x="22" y="1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1"/>
            <p:cNvSpPr/>
            <p:nvPr/>
          </p:nvSpPr>
          <p:spPr>
            <a:xfrm>
              <a:off x="6523906" y="2670684"/>
              <a:ext cx="9190" cy="2247"/>
            </a:xfrm>
            <a:custGeom>
              <a:avLst/>
              <a:gdLst/>
              <a:ahLst/>
              <a:cxnLst/>
              <a:rect l="l" t="t" r="r" b="b"/>
              <a:pathLst>
                <a:path w="319" h="78" extrusionOk="0">
                  <a:moveTo>
                    <a:pt x="154" y="0"/>
                  </a:moveTo>
                  <a:cubicBezTo>
                    <a:pt x="100" y="0"/>
                    <a:pt x="44" y="22"/>
                    <a:pt x="1" y="56"/>
                  </a:cubicBezTo>
                  <a:lnTo>
                    <a:pt x="1" y="77"/>
                  </a:lnTo>
                  <a:cubicBezTo>
                    <a:pt x="44" y="34"/>
                    <a:pt x="100" y="22"/>
                    <a:pt x="154" y="22"/>
                  </a:cubicBezTo>
                  <a:cubicBezTo>
                    <a:pt x="209" y="22"/>
                    <a:pt x="275" y="44"/>
                    <a:pt x="307" y="77"/>
                  </a:cubicBezTo>
                  <a:lnTo>
                    <a:pt x="319" y="77"/>
                  </a:lnTo>
                  <a:cubicBezTo>
                    <a:pt x="275" y="22"/>
                    <a:pt x="209" y="0"/>
                    <a:pt x="154" y="0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1"/>
            <p:cNvSpPr/>
            <p:nvPr/>
          </p:nvSpPr>
          <p:spPr>
            <a:xfrm>
              <a:off x="6081673" y="2682035"/>
              <a:ext cx="519848" cy="75425"/>
            </a:xfrm>
            <a:custGeom>
              <a:avLst/>
              <a:gdLst/>
              <a:ahLst/>
              <a:cxnLst/>
              <a:rect l="l" t="t" r="r" b="b"/>
              <a:pathLst>
                <a:path w="18044" h="2618" extrusionOk="0">
                  <a:moveTo>
                    <a:pt x="15635" y="1"/>
                  </a:moveTo>
                  <a:cubicBezTo>
                    <a:pt x="15625" y="12"/>
                    <a:pt x="15613" y="12"/>
                    <a:pt x="15603" y="22"/>
                  </a:cubicBezTo>
                  <a:cubicBezTo>
                    <a:pt x="15625" y="12"/>
                    <a:pt x="15635" y="12"/>
                    <a:pt x="15657" y="12"/>
                  </a:cubicBezTo>
                  <a:cubicBezTo>
                    <a:pt x="15723" y="12"/>
                    <a:pt x="15789" y="56"/>
                    <a:pt x="15800" y="121"/>
                  </a:cubicBezTo>
                  <a:lnTo>
                    <a:pt x="15800" y="110"/>
                  </a:lnTo>
                  <a:cubicBezTo>
                    <a:pt x="15789" y="44"/>
                    <a:pt x="15723" y="1"/>
                    <a:pt x="15647" y="1"/>
                  </a:cubicBezTo>
                  <a:close/>
                  <a:moveTo>
                    <a:pt x="16533" y="275"/>
                  </a:moveTo>
                  <a:cubicBezTo>
                    <a:pt x="16413" y="275"/>
                    <a:pt x="16314" y="395"/>
                    <a:pt x="16336" y="504"/>
                  </a:cubicBezTo>
                  <a:cubicBezTo>
                    <a:pt x="16325" y="395"/>
                    <a:pt x="16424" y="285"/>
                    <a:pt x="16533" y="285"/>
                  </a:cubicBezTo>
                  <a:lnTo>
                    <a:pt x="16544" y="285"/>
                  </a:lnTo>
                  <a:cubicBezTo>
                    <a:pt x="16632" y="285"/>
                    <a:pt x="16708" y="373"/>
                    <a:pt x="16730" y="460"/>
                  </a:cubicBezTo>
                  <a:cubicBezTo>
                    <a:pt x="16720" y="362"/>
                    <a:pt x="16643" y="275"/>
                    <a:pt x="16544" y="275"/>
                  </a:cubicBezTo>
                  <a:close/>
                  <a:moveTo>
                    <a:pt x="15657" y="297"/>
                  </a:moveTo>
                  <a:cubicBezTo>
                    <a:pt x="15778" y="307"/>
                    <a:pt x="15888" y="428"/>
                    <a:pt x="15909" y="548"/>
                  </a:cubicBezTo>
                  <a:cubicBezTo>
                    <a:pt x="15888" y="428"/>
                    <a:pt x="15810" y="329"/>
                    <a:pt x="15701" y="297"/>
                  </a:cubicBezTo>
                  <a:close/>
                  <a:moveTo>
                    <a:pt x="16161" y="438"/>
                  </a:moveTo>
                  <a:cubicBezTo>
                    <a:pt x="16063" y="438"/>
                    <a:pt x="15953" y="494"/>
                    <a:pt x="15909" y="592"/>
                  </a:cubicBezTo>
                  <a:lnTo>
                    <a:pt x="15909" y="614"/>
                  </a:lnTo>
                  <a:cubicBezTo>
                    <a:pt x="15942" y="516"/>
                    <a:pt x="16063" y="450"/>
                    <a:pt x="16172" y="450"/>
                  </a:cubicBezTo>
                  <a:cubicBezTo>
                    <a:pt x="16238" y="450"/>
                    <a:pt x="16292" y="472"/>
                    <a:pt x="16336" y="526"/>
                  </a:cubicBezTo>
                  <a:lnTo>
                    <a:pt x="16336" y="516"/>
                  </a:lnTo>
                  <a:cubicBezTo>
                    <a:pt x="16292" y="460"/>
                    <a:pt x="16226" y="438"/>
                    <a:pt x="16161" y="438"/>
                  </a:cubicBezTo>
                  <a:close/>
                  <a:moveTo>
                    <a:pt x="16895" y="450"/>
                  </a:moveTo>
                  <a:cubicBezTo>
                    <a:pt x="16840" y="450"/>
                    <a:pt x="16774" y="472"/>
                    <a:pt x="16730" y="516"/>
                  </a:cubicBezTo>
                  <a:lnTo>
                    <a:pt x="16730" y="548"/>
                  </a:lnTo>
                  <a:cubicBezTo>
                    <a:pt x="16763" y="494"/>
                    <a:pt x="16829" y="460"/>
                    <a:pt x="16905" y="460"/>
                  </a:cubicBezTo>
                  <a:cubicBezTo>
                    <a:pt x="16960" y="460"/>
                    <a:pt x="17026" y="482"/>
                    <a:pt x="17070" y="537"/>
                  </a:cubicBezTo>
                  <a:cubicBezTo>
                    <a:pt x="17092" y="559"/>
                    <a:pt x="17102" y="592"/>
                    <a:pt x="17114" y="625"/>
                  </a:cubicBezTo>
                  <a:cubicBezTo>
                    <a:pt x="17102" y="592"/>
                    <a:pt x="17092" y="548"/>
                    <a:pt x="17070" y="516"/>
                  </a:cubicBezTo>
                  <a:cubicBezTo>
                    <a:pt x="17026" y="472"/>
                    <a:pt x="16960" y="450"/>
                    <a:pt x="16895" y="450"/>
                  </a:cubicBezTo>
                  <a:close/>
                  <a:moveTo>
                    <a:pt x="17019" y="860"/>
                  </a:moveTo>
                  <a:cubicBezTo>
                    <a:pt x="17014" y="861"/>
                    <a:pt x="17009" y="863"/>
                    <a:pt x="17004" y="866"/>
                  </a:cubicBezTo>
                  <a:cubicBezTo>
                    <a:pt x="17009" y="866"/>
                    <a:pt x="17014" y="863"/>
                    <a:pt x="17019" y="860"/>
                  </a:cubicBezTo>
                  <a:close/>
                  <a:moveTo>
                    <a:pt x="17037" y="844"/>
                  </a:moveTo>
                  <a:cubicBezTo>
                    <a:pt x="17031" y="850"/>
                    <a:pt x="17025" y="855"/>
                    <a:pt x="17019" y="860"/>
                  </a:cubicBezTo>
                  <a:lnTo>
                    <a:pt x="17019" y="860"/>
                  </a:lnTo>
                  <a:cubicBezTo>
                    <a:pt x="17036" y="855"/>
                    <a:pt x="17053" y="855"/>
                    <a:pt x="17070" y="855"/>
                  </a:cubicBezTo>
                  <a:cubicBezTo>
                    <a:pt x="17124" y="855"/>
                    <a:pt x="17179" y="888"/>
                    <a:pt x="17223" y="932"/>
                  </a:cubicBezTo>
                  <a:lnTo>
                    <a:pt x="17223" y="910"/>
                  </a:lnTo>
                  <a:cubicBezTo>
                    <a:pt x="17179" y="866"/>
                    <a:pt x="17124" y="844"/>
                    <a:pt x="17059" y="844"/>
                  </a:cubicBezTo>
                  <a:close/>
                  <a:moveTo>
                    <a:pt x="17168" y="1041"/>
                  </a:moveTo>
                  <a:cubicBezTo>
                    <a:pt x="17158" y="1052"/>
                    <a:pt x="17146" y="1063"/>
                    <a:pt x="17136" y="1063"/>
                  </a:cubicBezTo>
                  <a:lnTo>
                    <a:pt x="17158" y="1063"/>
                  </a:lnTo>
                  <a:cubicBezTo>
                    <a:pt x="17261" y="1063"/>
                    <a:pt x="17365" y="1120"/>
                    <a:pt x="17427" y="1205"/>
                  </a:cubicBezTo>
                  <a:lnTo>
                    <a:pt x="17427" y="1205"/>
                  </a:lnTo>
                  <a:cubicBezTo>
                    <a:pt x="17376" y="1114"/>
                    <a:pt x="17276" y="1051"/>
                    <a:pt x="17168" y="1041"/>
                  </a:cubicBezTo>
                  <a:close/>
                  <a:moveTo>
                    <a:pt x="17427" y="1205"/>
                  </a:moveTo>
                  <a:cubicBezTo>
                    <a:pt x="17433" y="1216"/>
                    <a:pt x="17438" y="1227"/>
                    <a:pt x="17442" y="1238"/>
                  </a:cubicBezTo>
                  <a:cubicBezTo>
                    <a:pt x="17442" y="1235"/>
                    <a:pt x="17442" y="1231"/>
                    <a:pt x="17441" y="1228"/>
                  </a:cubicBezTo>
                  <a:lnTo>
                    <a:pt x="17441" y="1228"/>
                  </a:lnTo>
                  <a:cubicBezTo>
                    <a:pt x="17437" y="1220"/>
                    <a:pt x="17432" y="1213"/>
                    <a:pt x="17427" y="1205"/>
                  </a:cubicBezTo>
                  <a:close/>
                  <a:moveTo>
                    <a:pt x="17628" y="1041"/>
                  </a:moveTo>
                  <a:cubicBezTo>
                    <a:pt x="17533" y="1041"/>
                    <a:pt x="17437" y="1123"/>
                    <a:pt x="17441" y="1228"/>
                  </a:cubicBezTo>
                  <a:lnTo>
                    <a:pt x="17441" y="1228"/>
                  </a:lnTo>
                  <a:cubicBezTo>
                    <a:pt x="17445" y="1235"/>
                    <a:pt x="17449" y="1242"/>
                    <a:pt x="17453" y="1249"/>
                  </a:cubicBezTo>
                  <a:cubicBezTo>
                    <a:pt x="17431" y="1151"/>
                    <a:pt x="17530" y="1052"/>
                    <a:pt x="17628" y="1052"/>
                  </a:cubicBezTo>
                  <a:cubicBezTo>
                    <a:pt x="17650" y="1052"/>
                    <a:pt x="17661" y="1063"/>
                    <a:pt x="17683" y="1063"/>
                  </a:cubicBezTo>
                  <a:cubicBezTo>
                    <a:pt x="17737" y="1085"/>
                    <a:pt x="17771" y="1139"/>
                    <a:pt x="17781" y="1194"/>
                  </a:cubicBezTo>
                  <a:cubicBezTo>
                    <a:pt x="17771" y="1129"/>
                    <a:pt x="17737" y="1074"/>
                    <a:pt x="17683" y="1052"/>
                  </a:cubicBezTo>
                  <a:cubicBezTo>
                    <a:pt x="17661" y="1041"/>
                    <a:pt x="17650" y="1041"/>
                    <a:pt x="17628" y="1041"/>
                  </a:cubicBezTo>
                  <a:close/>
                  <a:moveTo>
                    <a:pt x="17759" y="1326"/>
                  </a:moveTo>
                  <a:lnTo>
                    <a:pt x="17727" y="1358"/>
                  </a:lnTo>
                  <a:cubicBezTo>
                    <a:pt x="17749" y="1348"/>
                    <a:pt x="17771" y="1336"/>
                    <a:pt x="17793" y="1336"/>
                  </a:cubicBezTo>
                  <a:cubicBezTo>
                    <a:pt x="17858" y="1336"/>
                    <a:pt x="17924" y="1380"/>
                    <a:pt x="17956" y="1435"/>
                  </a:cubicBezTo>
                  <a:cubicBezTo>
                    <a:pt x="18000" y="1501"/>
                    <a:pt x="18033" y="1577"/>
                    <a:pt x="18044" y="1654"/>
                  </a:cubicBezTo>
                  <a:cubicBezTo>
                    <a:pt x="18033" y="1567"/>
                    <a:pt x="18000" y="1490"/>
                    <a:pt x="17956" y="1424"/>
                  </a:cubicBezTo>
                  <a:cubicBezTo>
                    <a:pt x="17924" y="1370"/>
                    <a:pt x="17847" y="1326"/>
                    <a:pt x="17793" y="1326"/>
                  </a:cubicBezTo>
                  <a:close/>
                  <a:moveTo>
                    <a:pt x="22" y="2453"/>
                  </a:moveTo>
                  <a:cubicBezTo>
                    <a:pt x="12" y="2508"/>
                    <a:pt x="1" y="2563"/>
                    <a:pt x="12" y="2618"/>
                  </a:cubicBezTo>
                  <a:cubicBezTo>
                    <a:pt x="12" y="2563"/>
                    <a:pt x="12" y="2508"/>
                    <a:pt x="22" y="2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1"/>
            <p:cNvSpPr/>
            <p:nvPr/>
          </p:nvSpPr>
          <p:spPr>
            <a:xfrm>
              <a:off x="6321401" y="2558729"/>
              <a:ext cx="54624" cy="25554"/>
            </a:xfrm>
            <a:custGeom>
              <a:avLst/>
              <a:gdLst/>
              <a:ahLst/>
              <a:cxnLst/>
              <a:rect l="l" t="t" r="r" b="b"/>
              <a:pathLst>
                <a:path w="1896" h="887" extrusionOk="0">
                  <a:moveTo>
                    <a:pt x="855" y="0"/>
                  </a:moveTo>
                  <a:cubicBezTo>
                    <a:pt x="701" y="0"/>
                    <a:pt x="504" y="32"/>
                    <a:pt x="439" y="175"/>
                  </a:cubicBezTo>
                  <a:cubicBezTo>
                    <a:pt x="406" y="197"/>
                    <a:pt x="395" y="230"/>
                    <a:pt x="406" y="263"/>
                  </a:cubicBezTo>
                  <a:cubicBezTo>
                    <a:pt x="406" y="241"/>
                    <a:pt x="417" y="208"/>
                    <a:pt x="439" y="186"/>
                  </a:cubicBezTo>
                  <a:cubicBezTo>
                    <a:pt x="516" y="44"/>
                    <a:pt x="701" y="11"/>
                    <a:pt x="855" y="11"/>
                  </a:cubicBezTo>
                  <a:lnTo>
                    <a:pt x="866" y="11"/>
                  </a:lnTo>
                  <a:cubicBezTo>
                    <a:pt x="1019" y="11"/>
                    <a:pt x="1194" y="32"/>
                    <a:pt x="1304" y="142"/>
                  </a:cubicBezTo>
                  <a:cubicBezTo>
                    <a:pt x="1383" y="213"/>
                    <a:pt x="1416" y="313"/>
                    <a:pt x="1441" y="416"/>
                  </a:cubicBezTo>
                  <a:lnTo>
                    <a:pt x="1441" y="416"/>
                  </a:lnTo>
                  <a:cubicBezTo>
                    <a:pt x="1420" y="309"/>
                    <a:pt x="1388" y="207"/>
                    <a:pt x="1304" y="131"/>
                  </a:cubicBezTo>
                  <a:cubicBezTo>
                    <a:pt x="1194" y="22"/>
                    <a:pt x="1019" y="0"/>
                    <a:pt x="855" y="0"/>
                  </a:cubicBezTo>
                  <a:close/>
                  <a:moveTo>
                    <a:pt x="263" y="241"/>
                  </a:moveTo>
                  <a:cubicBezTo>
                    <a:pt x="176" y="241"/>
                    <a:pt x="88" y="285"/>
                    <a:pt x="44" y="350"/>
                  </a:cubicBezTo>
                  <a:cubicBezTo>
                    <a:pt x="12" y="405"/>
                    <a:pt x="1" y="460"/>
                    <a:pt x="12" y="526"/>
                  </a:cubicBezTo>
                  <a:cubicBezTo>
                    <a:pt x="12" y="470"/>
                    <a:pt x="22" y="416"/>
                    <a:pt x="44" y="361"/>
                  </a:cubicBezTo>
                  <a:cubicBezTo>
                    <a:pt x="100" y="295"/>
                    <a:pt x="176" y="263"/>
                    <a:pt x="263" y="263"/>
                  </a:cubicBezTo>
                  <a:cubicBezTo>
                    <a:pt x="319" y="263"/>
                    <a:pt x="373" y="273"/>
                    <a:pt x="417" y="307"/>
                  </a:cubicBezTo>
                  <a:cubicBezTo>
                    <a:pt x="417" y="307"/>
                    <a:pt x="417" y="295"/>
                    <a:pt x="406" y="285"/>
                  </a:cubicBezTo>
                  <a:cubicBezTo>
                    <a:pt x="362" y="263"/>
                    <a:pt x="319" y="241"/>
                    <a:pt x="263" y="241"/>
                  </a:cubicBezTo>
                  <a:close/>
                  <a:moveTo>
                    <a:pt x="1687" y="383"/>
                  </a:moveTo>
                  <a:cubicBezTo>
                    <a:pt x="1601" y="383"/>
                    <a:pt x="1526" y="445"/>
                    <a:pt x="1462" y="510"/>
                  </a:cubicBezTo>
                  <a:lnTo>
                    <a:pt x="1462" y="510"/>
                  </a:lnTo>
                  <a:cubicBezTo>
                    <a:pt x="1455" y="479"/>
                    <a:pt x="1448" y="447"/>
                    <a:pt x="1441" y="416"/>
                  </a:cubicBezTo>
                  <a:lnTo>
                    <a:pt x="1441" y="416"/>
                  </a:lnTo>
                  <a:cubicBezTo>
                    <a:pt x="1447" y="448"/>
                    <a:pt x="1452" y="481"/>
                    <a:pt x="1457" y="514"/>
                  </a:cubicBezTo>
                  <a:cubicBezTo>
                    <a:pt x="1459" y="513"/>
                    <a:pt x="1460" y="511"/>
                    <a:pt x="1462" y="510"/>
                  </a:cubicBezTo>
                  <a:lnTo>
                    <a:pt x="1462" y="510"/>
                  </a:lnTo>
                  <a:cubicBezTo>
                    <a:pt x="1464" y="518"/>
                    <a:pt x="1466" y="527"/>
                    <a:pt x="1468" y="536"/>
                  </a:cubicBezTo>
                  <a:cubicBezTo>
                    <a:pt x="1523" y="470"/>
                    <a:pt x="1599" y="405"/>
                    <a:pt x="1687" y="394"/>
                  </a:cubicBezTo>
                  <a:lnTo>
                    <a:pt x="1698" y="394"/>
                  </a:lnTo>
                  <a:cubicBezTo>
                    <a:pt x="1752" y="394"/>
                    <a:pt x="1818" y="448"/>
                    <a:pt x="1829" y="504"/>
                  </a:cubicBezTo>
                  <a:cubicBezTo>
                    <a:pt x="1829" y="438"/>
                    <a:pt x="1764" y="383"/>
                    <a:pt x="1687" y="383"/>
                  </a:cubicBezTo>
                  <a:close/>
                  <a:moveTo>
                    <a:pt x="1829" y="547"/>
                  </a:moveTo>
                  <a:cubicBezTo>
                    <a:pt x="1829" y="558"/>
                    <a:pt x="1818" y="558"/>
                    <a:pt x="1818" y="569"/>
                  </a:cubicBezTo>
                  <a:cubicBezTo>
                    <a:pt x="1829" y="569"/>
                    <a:pt x="1840" y="558"/>
                    <a:pt x="1862" y="558"/>
                  </a:cubicBezTo>
                  <a:cubicBezTo>
                    <a:pt x="1873" y="558"/>
                    <a:pt x="1884" y="558"/>
                    <a:pt x="1895" y="569"/>
                  </a:cubicBezTo>
                  <a:lnTo>
                    <a:pt x="1895" y="558"/>
                  </a:lnTo>
                  <a:cubicBezTo>
                    <a:pt x="1884" y="547"/>
                    <a:pt x="1862" y="547"/>
                    <a:pt x="1851" y="547"/>
                  </a:cubicBezTo>
                  <a:close/>
                  <a:moveTo>
                    <a:pt x="143" y="723"/>
                  </a:moveTo>
                  <a:cubicBezTo>
                    <a:pt x="88" y="733"/>
                    <a:pt x="66" y="821"/>
                    <a:pt x="78" y="886"/>
                  </a:cubicBezTo>
                  <a:cubicBezTo>
                    <a:pt x="66" y="810"/>
                    <a:pt x="100" y="745"/>
                    <a:pt x="165" y="745"/>
                  </a:cubicBezTo>
                  <a:lnTo>
                    <a:pt x="187" y="745"/>
                  </a:lnTo>
                  <a:cubicBezTo>
                    <a:pt x="165" y="733"/>
                    <a:pt x="154" y="733"/>
                    <a:pt x="143" y="723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1"/>
            <p:cNvSpPr/>
            <p:nvPr/>
          </p:nvSpPr>
          <p:spPr>
            <a:xfrm>
              <a:off x="6082018" y="2559017"/>
              <a:ext cx="520136" cy="240708"/>
            </a:xfrm>
            <a:custGeom>
              <a:avLst/>
              <a:gdLst/>
              <a:ahLst/>
              <a:cxnLst/>
              <a:rect l="l" t="t" r="r" b="b"/>
              <a:pathLst>
                <a:path w="18054" h="8355" extrusionOk="0">
                  <a:moveTo>
                    <a:pt x="12185" y="2662"/>
                  </a:moveTo>
                  <a:cubicBezTo>
                    <a:pt x="12229" y="2662"/>
                    <a:pt x="12273" y="2672"/>
                    <a:pt x="12306" y="2694"/>
                  </a:cubicBezTo>
                  <a:cubicBezTo>
                    <a:pt x="12382" y="2749"/>
                    <a:pt x="12426" y="2847"/>
                    <a:pt x="12404" y="2935"/>
                  </a:cubicBezTo>
                  <a:cubicBezTo>
                    <a:pt x="12426" y="2891"/>
                    <a:pt x="12481" y="2880"/>
                    <a:pt x="12525" y="2880"/>
                  </a:cubicBezTo>
                  <a:cubicBezTo>
                    <a:pt x="12569" y="2880"/>
                    <a:pt x="12613" y="2891"/>
                    <a:pt x="12645" y="2924"/>
                  </a:cubicBezTo>
                  <a:cubicBezTo>
                    <a:pt x="12733" y="3000"/>
                    <a:pt x="12744" y="3121"/>
                    <a:pt x="12733" y="3241"/>
                  </a:cubicBezTo>
                  <a:cubicBezTo>
                    <a:pt x="12733" y="3406"/>
                    <a:pt x="12700" y="3581"/>
                    <a:pt x="12569" y="3691"/>
                  </a:cubicBezTo>
                  <a:cubicBezTo>
                    <a:pt x="12503" y="3745"/>
                    <a:pt x="12416" y="3778"/>
                    <a:pt x="12328" y="3778"/>
                  </a:cubicBezTo>
                  <a:cubicBezTo>
                    <a:pt x="12219" y="3778"/>
                    <a:pt x="12109" y="3734"/>
                    <a:pt x="12022" y="3679"/>
                  </a:cubicBezTo>
                  <a:cubicBezTo>
                    <a:pt x="11912" y="3603"/>
                    <a:pt x="11835" y="3494"/>
                    <a:pt x="11813" y="3373"/>
                  </a:cubicBezTo>
                  <a:cubicBezTo>
                    <a:pt x="11791" y="3241"/>
                    <a:pt x="11835" y="3110"/>
                    <a:pt x="11945" y="3044"/>
                  </a:cubicBezTo>
                  <a:lnTo>
                    <a:pt x="11934" y="3034"/>
                  </a:lnTo>
                  <a:cubicBezTo>
                    <a:pt x="11901" y="2924"/>
                    <a:pt x="11923" y="2803"/>
                    <a:pt x="12010" y="2727"/>
                  </a:cubicBezTo>
                  <a:cubicBezTo>
                    <a:pt x="12054" y="2683"/>
                    <a:pt x="12120" y="2662"/>
                    <a:pt x="12185" y="2662"/>
                  </a:cubicBezTo>
                  <a:close/>
                  <a:moveTo>
                    <a:pt x="11747" y="4413"/>
                  </a:moveTo>
                  <a:cubicBezTo>
                    <a:pt x="11606" y="4523"/>
                    <a:pt x="11452" y="4621"/>
                    <a:pt x="11288" y="4621"/>
                  </a:cubicBezTo>
                  <a:cubicBezTo>
                    <a:pt x="11266" y="4621"/>
                    <a:pt x="11244" y="4621"/>
                    <a:pt x="11222" y="4610"/>
                  </a:cubicBezTo>
                  <a:cubicBezTo>
                    <a:pt x="11200" y="4610"/>
                    <a:pt x="11178" y="4599"/>
                    <a:pt x="11156" y="4599"/>
                  </a:cubicBezTo>
                  <a:cubicBezTo>
                    <a:pt x="11178" y="4632"/>
                    <a:pt x="11200" y="4654"/>
                    <a:pt x="11222" y="4687"/>
                  </a:cubicBezTo>
                  <a:cubicBezTo>
                    <a:pt x="11277" y="4742"/>
                    <a:pt x="11343" y="4786"/>
                    <a:pt x="11397" y="4840"/>
                  </a:cubicBezTo>
                  <a:cubicBezTo>
                    <a:pt x="11430" y="4873"/>
                    <a:pt x="11452" y="4917"/>
                    <a:pt x="11474" y="4961"/>
                  </a:cubicBezTo>
                  <a:cubicBezTo>
                    <a:pt x="11528" y="4873"/>
                    <a:pt x="11649" y="4796"/>
                    <a:pt x="11759" y="4796"/>
                  </a:cubicBezTo>
                  <a:lnTo>
                    <a:pt x="11769" y="4796"/>
                  </a:lnTo>
                  <a:cubicBezTo>
                    <a:pt x="11747" y="4676"/>
                    <a:pt x="11737" y="4545"/>
                    <a:pt x="11747" y="4413"/>
                  </a:cubicBezTo>
                  <a:close/>
                  <a:moveTo>
                    <a:pt x="13718" y="3603"/>
                  </a:moveTo>
                  <a:cubicBezTo>
                    <a:pt x="13839" y="3603"/>
                    <a:pt x="13959" y="3691"/>
                    <a:pt x="13992" y="3811"/>
                  </a:cubicBezTo>
                  <a:cubicBezTo>
                    <a:pt x="14014" y="3767"/>
                    <a:pt x="14058" y="3734"/>
                    <a:pt x="14102" y="3734"/>
                  </a:cubicBezTo>
                  <a:cubicBezTo>
                    <a:pt x="14124" y="3734"/>
                    <a:pt x="14146" y="3745"/>
                    <a:pt x="14168" y="3756"/>
                  </a:cubicBezTo>
                  <a:cubicBezTo>
                    <a:pt x="14222" y="3789"/>
                    <a:pt x="14255" y="3866"/>
                    <a:pt x="14244" y="3932"/>
                  </a:cubicBezTo>
                  <a:cubicBezTo>
                    <a:pt x="14244" y="3997"/>
                    <a:pt x="14211" y="4063"/>
                    <a:pt x="14189" y="4117"/>
                  </a:cubicBezTo>
                  <a:cubicBezTo>
                    <a:pt x="14321" y="4161"/>
                    <a:pt x="14408" y="4304"/>
                    <a:pt x="14397" y="4446"/>
                  </a:cubicBezTo>
                  <a:cubicBezTo>
                    <a:pt x="14375" y="4577"/>
                    <a:pt x="14255" y="4698"/>
                    <a:pt x="14112" y="4708"/>
                  </a:cubicBezTo>
                  <a:cubicBezTo>
                    <a:pt x="14178" y="4742"/>
                    <a:pt x="14178" y="4829"/>
                    <a:pt x="14134" y="4884"/>
                  </a:cubicBezTo>
                  <a:cubicBezTo>
                    <a:pt x="14102" y="4917"/>
                    <a:pt x="14058" y="4927"/>
                    <a:pt x="14014" y="4927"/>
                  </a:cubicBezTo>
                  <a:cubicBezTo>
                    <a:pt x="13992" y="4927"/>
                    <a:pt x="13970" y="4927"/>
                    <a:pt x="13949" y="4917"/>
                  </a:cubicBezTo>
                  <a:cubicBezTo>
                    <a:pt x="13915" y="4906"/>
                    <a:pt x="13883" y="4884"/>
                    <a:pt x="13850" y="4884"/>
                  </a:cubicBezTo>
                  <a:cubicBezTo>
                    <a:pt x="13839" y="4884"/>
                    <a:pt x="13828" y="4884"/>
                    <a:pt x="13817" y="4895"/>
                  </a:cubicBezTo>
                  <a:cubicBezTo>
                    <a:pt x="13795" y="4906"/>
                    <a:pt x="13784" y="4927"/>
                    <a:pt x="13773" y="4949"/>
                  </a:cubicBezTo>
                  <a:cubicBezTo>
                    <a:pt x="13718" y="5048"/>
                    <a:pt x="13609" y="5114"/>
                    <a:pt x="13489" y="5114"/>
                  </a:cubicBezTo>
                  <a:lnTo>
                    <a:pt x="13467" y="5114"/>
                  </a:lnTo>
                  <a:cubicBezTo>
                    <a:pt x="13412" y="5114"/>
                    <a:pt x="13357" y="5092"/>
                    <a:pt x="13302" y="5059"/>
                  </a:cubicBezTo>
                  <a:cubicBezTo>
                    <a:pt x="13061" y="4927"/>
                    <a:pt x="12996" y="4577"/>
                    <a:pt x="13149" y="4348"/>
                  </a:cubicBezTo>
                  <a:cubicBezTo>
                    <a:pt x="13039" y="4227"/>
                    <a:pt x="13029" y="4019"/>
                    <a:pt x="13127" y="3888"/>
                  </a:cubicBezTo>
                  <a:cubicBezTo>
                    <a:pt x="13171" y="3833"/>
                    <a:pt x="13248" y="3778"/>
                    <a:pt x="13314" y="3778"/>
                  </a:cubicBezTo>
                  <a:lnTo>
                    <a:pt x="13335" y="3778"/>
                  </a:lnTo>
                  <a:cubicBezTo>
                    <a:pt x="13379" y="3789"/>
                    <a:pt x="13423" y="3822"/>
                    <a:pt x="13445" y="3866"/>
                  </a:cubicBezTo>
                  <a:cubicBezTo>
                    <a:pt x="13455" y="3745"/>
                    <a:pt x="13543" y="3647"/>
                    <a:pt x="13653" y="3614"/>
                  </a:cubicBezTo>
                  <a:cubicBezTo>
                    <a:pt x="13674" y="3603"/>
                    <a:pt x="13696" y="3603"/>
                    <a:pt x="13718" y="3603"/>
                  </a:cubicBezTo>
                  <a:close/>
                  <a:moveTo>
                    <a:pt x="8594" y="4873"/>
                  </a:moveTo>
                  <a:cubicBezTo>
                    <a:pt x="8550" y="4873"/>
                    <a:pt x="8496" y="4884"/>
                    <a:pt x="8463" y="4917"/>
                  </a:cubicBezTo>
                  <a:cubicBezTo>
                    <a:pt x="8507" y="4983"/>
                    <a:pt x="8540" y="5048"/>
                    <a:pt x="8496" y="5114"/>
                  </a:cubicBezTo>
                  <a:cubicBezTo>
                    <a:pt x="8474" y="5136"/>
                    <a:pt x="8452" y="5158"/>
                    <a:pt x="8419" y="5168"/>
                  </a:cubicBezTo>
                  <a:cubicBezTo>
                    <a:pt x="8430" y="5190"/>
                    <a:pt x="8452" y="5212"/>
                    <a:pt x="8474" y="5224"/>
                  </a:cubicBezTo>
                  <a:cubicBezTo>
                    <a:pt x="8441" y="5224"/>
                    <a:pt x="8419" y="5212"/>
                    <a:pt x="8397" y="5212"/>
                  </a:cubicBezTo>
                  <a:cubicBezTo>
                    <a:pt x="8299" y="5212"/>
                    <a:pt x="8190" y="5311"/>
                    <a:pt x="8178" y="5421"/>
                  </a:cubicBezTo>
                  <a:lnTo>
                    <a:pt x="8178" y="5497"/>
                  </a:lnTo>
                  <a:cubicBezTo>
                    <a:pt x="8190" y="5497"/>
                    <a:pt x="8200" y="5508"/>
                    <a:pt x="8200" y="5508"/>
                  </a:cubicBezTo>
                  <a:cubicBezTo>
                    <a:pt x="8255" y="5552"/>
                    <a:pt x="8288" y="5618"/>
                    <a:pt x="8288" y="5683"/>
                  </a:cubicBezTo>
                  <a:cubicBezTo>
                    <a:pt x="8310" y="5705"/>
                    <a:pt x="8343" y="5727"/>
                    <a:pt x="8365" y="5749"/>
                  </a:cubicBezTo>
                  <a:cubicBezTo>
                    <a:pt x="8069" y="6110"/>
                    <a:pt x="8397" y="6340"/>
                    <a:pt x="8660" y="6340"/>
                  </a:cubicBezTo>
                  <a:cubicBezTo>
                    <a:pt x="8759" y="6340"/>
                    <a:pt x="8857" y="6307"/>
                    <a:pt x="8890" y="6219"/>
                  </a:cubicBezTo>
                  <a:cubicBezTo>
                    <a:pt x="8857" y="6209"/>
                    <a:pt x="8835" y="6197"/>
                    <a:pt x="8803" y="6187"/>
                  </a:cubicBezTo>
                  <a:cubicBezTo>
                    <a:pt x="8769" y="6154"/>
                    <a:pt x="8748" y="6099"/>
                    <a:pt x="8737" y="6056"/>
                  </a:cubicBezTo>
                  <a:cubicBezTo>
                    <a:pt x="8726" y="5946"/>
                    <a:pt x="8759" y="5837"/>
                    <a:pt x="8803" y="5738"/>
                  </a:cubicBezTo>
                  <a:cubicBezTo>
                    <a:pt x="8791" y="5672"/>
                    <a:pt x="8825" y="5596"/>
                    <a:pt x="8879" y="5562"/>
                  </a:cubicBezTo>
                  <a:cubicBezTo>
                    <a:pt x="8912" y="5541"/>
                    <a:pt x="8945" y="5530"/>
                    <a:pt x="8978" y="5530"/>
                  </a:cubicBezTo>
                  <a:cubicBezTo>
                    <a:pt x="9044" y="5530"/>
                    <a:pt x="9109" y="5552"/>
                    <a:pt x="9142" y="5606"/>
                  </a:cubicBezTo>
                  <a:cubicBezTo>
                    <a:pt x="9164" y="5640"/>
                    <a:pt x="9175" y="5694"/>
                    <a:pt x="9219" y="5705"/>
                  </a:cubicBezTo>
                  <a:lnTo>
                    <a:pt x="9229" y="5705"/>
                  </a:lnTo>
                  <a:cubicBezTo>
                    <a:pt x="9251" y="5705"/>
                    <a:pt x="9273" y="5694"/>
                    <a:pt x="9295" y="5683"/>
                  </a:cubicBezTo>
                  <a:lnTo>
                    <a:pt x="9350" y="5683"/>
                  </a:lnTo>
                  <a:cubicBezTo>
                    <a:pt x="9460" y="5683"/>
                    <a:pt x="9569" y="5793"/>
                    <a:pt x="9569" y="5913"/>
                  </a:cubicBezTo>
                  <a:cubicBezTo>
                    <a:pt x="9569" y="5946"/>
                    <a:pt x="9558" y="5979"/>
                    <a:pt x="9547" y="6012"/>
                  </a:cubicBezTo>
                  <a:cubicBezTo>
                    <a:pt x="9558" y="6000"/>
                    <a:pt x="9569" y="6000"/>
                    <a:pt x="9580" y="6000"/>
                  </a:cubicBezTo>
                  <a:lnTo>
                    <a:pt x="9711" y="6000"/>
                  </a:lnTo>
                  <a:cubicBezTo>
                    <a:pt x="9744" y="6000"/>
                    <a:pt x="9766" y="6000"/>
                    <a:pt x="9788" y="5990"/>
                  </a:cubicBezTo>
                  <a:cubicBezTo>
                    <a:pt x="9799" y="5990"/>
                    <a:pt x="9810" y="5990"/>
                    <a:pt x="9810" y="5979"/>
                  </a:cubicBezTo>
                  <a:cubicBezTo>
                    <a:pt x="9820" y="5935"/>
                    <a:pt x="9832" y="5891"/>
                    <a:pt x="9864" y="5859"/>
                  </a:cubicBezTo>
                  <a:cubicBezTo>
                    <a:pt x="9886" y="5825"/>
                    <a:pt x="9919" y="5793"/>
                    <a:pt x="9963" y="5771"/>
                  </a:cubicBezTo>
                  <a:cubicBezTo>
                    <a:pt x="10018" y="5562"/>
                    <a:pt x="9985" y="5267"/>
                    <a:pt x="10193" y="5202"/>
                  </a:cubicBezTo>
                  <a:lnTo>
                    <a:pt x="10193" y="5202"/>
                  </a:lnTo>
                  <a:cubicBezTo>
                    <a:pt x="10149" y="5344"/>
                    <a:pt x="10204" y="5519"/>
                    <a:pt x="10314" y="5628"/>
                  </a:cubicBezTo>
                  <a:cubicBezTo>
                    <a:pt x="10280" y="5628"/>
                    <a:pt x="10258" y="5650"/>
                    <a:pt x="10237" y="5672"/>
                  </a:cubicBezTo>
                  <a:cubicBezTo>
                    <a:pt x="10314" y="5793"/>
                    <a:pt x="10467" y="5869"/>
                    <a:pt x="10609" y="5869"/>
                  </a:cubicBezTo>
                  <a:cubicBezTo>
                    <a:pt x="10653" y="5869"/>
                    <a:pt x="10696" y="5869"/>
                    <a:pt x="10740" y="5847"/>
                  </a:cubicBezTo>
                  <a:cubicBezTo>
                    <a:pt x="10850" y="5815"/>
                    <a:pt x="10937" y="5727"/>
                    <a:pt x="10981" y="5618"/>
                  </a:cubicBezTo>
                  <a:cubicBezTo>
                    <a:pt x="10893" y="5618"/>
                    <a:pt x="10795" y="5596"/>
                    <a:pt x="10708" y="5562"/>
                  </a:cubicBezTo>
                  <a:cubicBezTo>
                    <a:pt x="10620" y="5530"/>
                    <a:pt x="10533" y="5508"/>
                    <a:pt x="10467" y="5453"/>
                  </a:cubicBezTo>
                  <a:cubicBezTo>
                    <a:pt x="10390" y="5399"/>
                    <a:pt x="10336" y="5311"/>
                    <a:pt x="10336" y="5212"/>
                  </a:cubicBezTo>
                  <a:cubicBezTo>
                    <a:pt x="10292" y="5168"/>
                    <a:pt x="10270" y="5103"/>
                    <a:pt x="10258" y="5037"/>
                  </a:cubicBezTo>
                  <a:cubicBezTo>
                    <a:pt x="10215" y="5059"/>
                    <a:pt x="10171" y="5070"/>
                    <a:pt x="10127" y="5070"/>
                  </a:cubicBezTo>
                  <a:cubicBezTo>
                    <a:pt x="10083" y="5070"/>
                    <a:pt x="10051" y="5059"/>
                    <a:pt x="10018" y="5048"/>
                  </a:cubicBezTo>
                  <a:cubicBezTo>
                    <a:pt x="10007" y="5136"/>
                    <a:pt x="9908" y="5202"/>
                    <a:pt x="9810" y="5212"/>
                  </a:cubicBezTo>
                  <a:lnTo>
                    <a:pt x="9766" y="5212"/>
                  </a:lnTo>
                  <a:cubicBezTo>
                    <a:pt x="9679" y="5212"/>
                    <a:pt x="9580" y="5180"/>
                    <a:pt x="9536" y="5103"/>
                  </a:cubicBezTo>
                  <a:cubicBezTo>
                    <a:pt x="9394" y="5146"/>
                    <a:pt x="9273" y="5289"/>
                    <a:pt x="9263" y="5442"/>
                  </a:cubicBezTo>
                  <a:cubicBezTo>
                    <a:pt x="9229" y="5311"/>
                    <a:pt x="9185" y="5180"/>
                    <a:pt x="9109" y="5081"/>
                  </a:cubicBezTo>
                  <a:cubicBezTo>
                    <a:pt x="9044" y="4993"/>
                    <a:pt x="8934" y="4927"/>
                    <a:pt x="8835" y="4927"/>
                  </a:cubicBezTo>
                  <a:cubicBezTo>
                    <a:pt x="8803" y="4927"/>
                    <a:pt x="8781" y="4939"/>
                    <a:pt x="8759" y="4939"/>
                  </a:cubicBezTo>
                  <a:cubicBezTo>
                    <a:pt x="8715" y="4895"/>
                    <a:pt x="8660" y="4873"/>
                    <a:pt x="8594" y="4873"/>
                  </a:cubicBezTo>
                  <a:close/>
                  <a:moveTo>
                    <a:pt x="15448" y="4829"/>
                  </a:moveTo>
                  <a:cubicBezTo>
                    <a:pt x="15591" y="4862"/>
                    <a:pt x="15678" y="5015"/>
                    <a:pt x="15667" y="5168"/>
                  </a:cubicBezTo>
                  <a:cubicBezTo>
                    <a:pt x="15689" y="5114"/>
                    <a:pt x="15744" y="5092"/>
                    <a:pt x="15788" y="5092"/>
                  </a:cubicBezTo>
                  <a:cubicBezTo>
                    <a:pt x="15832" y="5092"/>
                    <a:pt x="15876" y="5114"/>
                    <a:pt x="15908" y="5136"/>
                  </a:cubicBezTo>
                  <a:cubicBezTo>
                    <a:pt x="15974" y="5202"/>
                    <a:pt x="15974" y="5311"/>
                    <a:pt x="15941" y="5399"/>
                  </a:cubicBezTo>
                  <a:cubicBezTo>
                    <a:pt x="15908" y="5475"/>
                    <a:pt x="15832" y="5541"/>
                    <a:pt x="15766" y="5596"/>
                  </a:cubicBezTo>
                  <a:cubicBezTo>
                    <a:pt x="15788" y="5584"/>
                    <a:pt x="15810" y="5574"/>
                    <a:pt x="15832" y="5574"/>
                  </a:cubicBezTo>
                  <a:cubicBezTo>
                    <a:pt x="15864" y="5574"/>
                    <a:pt x="15908" y="5584"/>
                    <a:pt x="15941" y="5618"/>
                  </a:cubicBezTo>
                  <a:cubicBezTo>
                    <a:pt x="15985" y="5661"/>
                    <a:pt x="16007" y="5727"/>
                    <a:pt x="16017" y="5793"/>
                  </a:cubicBezTo>
                  <a:cubicBezTo>
                    <a:pt x="16039" y="5891"/>
                    <a:pt x="16017" y="6012"/>
                    <a:pt x="15952" y="6088"/>
                  </a:cubicBezTo>
                  <a:cubicBezTo>
                    <a:pt x="15908" y="6143"/>
                    <a:pt x="15842" y="6176"/>
                    <a:pt x="15766" y="6176"/>
                  </a:cubicBezTo>
                  <a:cubicBezTo>
                    <a:pt x="15733" y="6176"/>
                    <a:pt x="15700" y="6165"/>
                    <a:pt x="15678" y="6154"/>
                  </a:cubicBezTo>
                  <a:lnTo>
                    <a:pt x="15678" y="6154"/>
                  </a:lnTo>
                  <a:cubicBezTo>
                    <a:pt x="15711" y="6275"/>
                    <a:pt x="15613" y="6406"/>
                    <a:pt x="15492" y="6416"/>
                  </a:cubicBezTo>
                  <a:lnTo>
                    <a:pt x="15470" y="6416"/>
                  </a:lnTo>
                  <a:cubicBezTo>
                    <a:pt x="15328" y="6416"/>
                    <a:pt x="15219" y="6275"/>
                    <a:pt x="15076" y="6275"/>
                  </a:cubicBezTo>
                  <a:cubicBezTo>
                    <a:pt x="15065" y="6275"/>
                    <a:pt x="15065" y="6263"/>
                    <a:pt x="15054" y="6263"/>
                  </a:cubicBezTo>
                  <a:cubicBezTo>
                    <a:pt x="15032" y="6263"/>
                    <a:pt x="15010" y="6275"/>
                    <a:pt x="14978" y="6275"/>
                  </a:cubicBezTo>
                  <a:cubicBezTo>
                    <a:pt x="14956" y="6275"/>
                    <a:pt x="14934" y="6285"/>
                    <a:pt x="14901" y="6285"/>
                  </a:cubicBezTo>
                  <a:cubicBezTo>
                    <a:pt x="14890" y="6285"/>
                    <a:pt x="14868" y="6285"/>
                    <a:pt x="14857" y="6275"/>
                  </a:cubicBezTo>
                  <a:cubicBezTo>
                    <a:pt x="14715" y="6241"/>
                    <a:pt x="14682" y="6066"/>
                    <a:pt x="14682" y="5924"/>
                  </a:cubicBezTo>
                  <a:cubicBezTo>
                    <a:pt x="14682" y="5672"/>
                    <a:pt x="14725" y="5421"/>
                    <a:pt x="14803" y="5180"/>
                  </a:cubicBezTo>
                  <a:cubicBezTo>
                    <a:pt x="14824" y="5103"/>
                    <a:pt x="14857" y="5026"/>
                    <a:pt x="14912" y="4971"/>
                  </a:cubicBezTo>
                  <a:cubicBezTo>
                    <a:pt x="14956" y="4917"/>
                    <a:pt x="15022" y="4884"/>
                    <a:pt x="15076" y="4884"/>
                  </a:cubicBezTo>
                  <a:cubicBezTo>
                    <a:pt x="15098" y="4884"/>
                    <a:pt x="15109" y="4895"/>
                    <a:pt x="15131" y="4895"/>
                  </a:cubicBezTo>
                  <a:cubicBezTo>
                    <a:pt x="15163" y="4906"/>
                    <a:pt x="15197" y="4927"/>
                    <a:pt x="15219" y="4971"/>
                  </a:cubicBezTo>
                  <a:cubicBezTo>
                    <a:pt x="15240" y="4884"/>
                    <a:pt x="15328" y="4829"/>
                    <a:pt x="15416" y="4829"/>
                  </a:cubicBezTo>
                  <a:close/>
                  <a:moveTo>
                    <a:pt x="17047" y="5562"/>
                  </a:moveTo>
                  <a:cubicBezTo>
                    <a:pt x="17156" y="5562"/>
                    <a:pt x="17244" y="5661"/>
                    <a:pt x="17309" y="5760"/>
                  </a:cubicBezTo>
                  <a:cubicBezTo>
                    <a:pt x="17331" y="5727"/>
                    <a:pt x="17375" y="5705"/>
                    <a:pt x="17419" y="5705"/>
                  </a:cubicBezTo>
                  <a:cubicBezTo>
                    <a:pt x="17452" y="5705"/>
                    <a:pt x="17485" y="5716"/>
                    <a:pt x="17518" y="5738"/>
                  </a:cubicBezTo>
                  <a:cubicBezTo>
                    <a:pt x="17572" y="5781"/>
                    <a:pt x="17594" y="5869"/>
                    <a:pt x="17572" y="5946"/>
                  </a:cubicBezTo>
                  <a:cubicBezTo>
                    <a:pt x="17562" y="6022"/>
                    <a:pt x="17518" y="6088"/>
                    <a:pt x="17474" y="6154"/>
                  </a:cubicBezTo>
                  <a:cubicBezTo>
                    <a:pt x="17496" y="6143"/>
                    <a:pt x="17506" y="6143"/>
                    <a:pt x="17528" y="6143"/>
                  </a:cubicBezTo>
                  <a:cubicBezTo>
                    <a:pt x="17594" y="6143"/>
                    <a:pt x="17660" y="6197"/>
                    <a:pt x="17671" y="6275"/>
                  </a:cubicBezTo>
                  <a:cubicBezTo>
                    <a:pt x="17682" y="6362"/>
                    <a:pt x="17638" y="6450"/>
                    <a:pt x="17583" y="6515"/>
                  </a:cubicBezTo>
                  <a:cubicBezTo>
                    <a:pt x="17540" y="6592"/>
                    <a:pt x="17474" y="6657"/>
                    <a:pt x="17452" y="6745"/>
                  </a:cubicBezTo>
                  <a:cubicBezTo>
                    <a:pt x="17452" y="6778"/>
                    <a:pt x="17441" y="6822"/>
                    <a:pt x="17430" y="6844"/>
                  </a:cubicBezTo>
                  <a:cubicBezTo>
                    <a:pt x="17408" y="6888"/>
                    <a:pt x="17353" y="6898"/>
                    <a:pt x="17309" y="6920"/>
                  </a:cubicBezTo>
                  <a:cubicBezTo>
                    <a:pt x="17200" y="6953"/>
                    <a:pt x="17080" y="6986"/>
                    <a:pt x="16959" y="6986"/>
                  </a:cubicBezTo>
                  <a:cubicBezTo>
                    <a:pt x="16915" y="6986"/>
                    <a:pt x="16871" y="6986"/>
                    <a:pt x="16828" y="6975"/>
                  </a:cubicBezTo>
                  <a:cubicBezTo>
                    <a:pt x="16664" y="6942"/>
                    <a:pt x="16521" y="6800"/>
                    <a:pt x="16532" y="6635"/>
                  </a:cubicBezTo>
                  <a:cubicBezTo>
                    <a:pt x="16543" y="6592"/>
                    <a:pt x="16554" y="6559"/>
                    <a:pt x="16554" y="6515"/>
                  </a:cubicBezTo>
                  <a:cubicBezTo>
                    <a:pt x="16554" y="6472"/>
                    <a:pt x="16554" y="6428"/>
                    <a:pt x="16543" y="6384"/>
                  </a:cubicBezTo>
                  <a:cubicBezTo>
                    <a:pt x="16532" y="6263"/>
                    <a:pt x="16499" y="6143"/>
                    <a:pt x="16532" y="6022"/>
                  </a:cubicBezTo>
                  <a:cubicBezTo>
                    <a:pt x="16554" y="5913"/>
                    <a:pt x="16642" y="5793"/>
                    <a:pt x="16762" y="5781"/>
                  </a:cubicBezTo>
                  <a:lnTo>
                    <a:pt x="16773" y="5781"/>
                  </a:lnTo>
                  <a:cubicBezTo>
                    <a:pt x="16806" y="5781"/>
                    <a:pt x="16828" y="5793"/>
                    <a:pt x="16861" y="5803"/>
                  </a:cubicBezTo>
                  <a:lnTo>
                    <a:pt x="16861" y="5760"/>
                  </a:lnTo>
                  <a:cubicBezTo>
                    <a:pt x="16861" y="5672"/>
                    <a:pt x="16915" y="5584"/>
                    <a:pt x="17003" y="5562"/>
                  </a:cubicBezTo>
                  <a:close/>
                  <a:moveTo>
                    <a:pt x="416" y="7205"/>
                  </a:moveTo>
                  <a:lnTo>
                    <a:pt x="394" y="7227"/>
                  </a:lnTo>
                  <a:cubicBezTo>
                    <a:pt x="405" y="7238"/>
                    <a:pt x="427" y="7249"/>
                    <a:pt x="438" y="7249"/>
                  </a:cubicBezTo>
                  <a:cubicBezTo>
                    <a:pt x="438" y="7238"/>
                    <a:pt x="427" y="7227"/>
                    <a:pt x="416" y="7205"/>
                  </a:cubicBezTo>
                  <a:close/>
                  <a:moveTo>
                    <a:pt x="15372" y="6416"/>
                  </a:moveTo>
                  <a:cubicBezTo>
                    <a:pt x="15459" y="6416"/>
                    <a:pt x="15547" y="6494"/>
                    <a:pt x="15547" y="6581"/>
                  </a:cubicBezTo>
                  <a:cubicBezTo>
                    <a:pt x="15579" y="6515"/>
                    <a:pt x="15623" y="6472"/>
                    <a:pt x="15689" y="6450"/>
                  </a:cubicBezTo>
                  <a:lnTo>
                    <a:pt x="15744" y="6450"/>
                  </a:lnTo>
                  <a:cubicBezTo>
                    <a:pt x="15810" y="6450"/>
                    <a:pt x="15876" y="6472"/>
                    <a:pt x="15908" y="6526"/>
                  </a:cubicBezTo>
                  <a:cubicBezTo>
                    <a:pt x="16039" y="6701"/>
                    <a:pt x="15864" y="6964"/>
                    <a:pt x="15974" y="7150"/>
                  </a:cubicBezTo>
                  <a:cubicBezTo>
                    <a:pt x="15996" y="7194"/>
                    <a:pt x="16017" y="7238"/>
                    <a:pt x="15996" y="7270"/>
                  </a:cubicBezTo>
                  <a:cubicBezTo>
                    <a:pt x="15985" y="7282"/>
                    <a:pt x="15974" y="7292"/>
                    <a:pt x="15952" y="7292"/>
                  </a:cubicBezTo>
                  <a:cubicBezTo>
                    <a:pt x="15832" y="7348"/>
                    <a:pt x="15689" y="7369"/>
                    <a:pt x="15547" y="7369"/>
                  </a:cubicBezTo>
                  <a:cubicBezTo>
                    <a:pt x="15481" y="7369"/>
                    <a:pt x="15426" y="7369"/>
                    <a:pt x="15360" y="7358"/>
                  </a:cubicBezTo>
                  <a:cubicBezTo>
                    <a:pt x="15306" y="7348"/>
                    <a:pt x="15251" y="7326"/>
                    <a:pt x="15207" y="7292"/>
                  </a:cubicBezTo>
                  <a:cubicBezTo>
                    <a:pt x="15163" y="7249"/>
                    <a:pt x="15142" y="7183"/>
                    <a:pt x="15175" y="7139"/>
                  </a:cubicBezTo>
                  <a:lnTo>
                    <a:pt x="15306" y="7085"/>
                  </a:lnTo>
                  <a:cubicBezTo>
                    <a:pt x="15142" y="7051"/>
                    <a:pt x="15087" y="6844"/>
                    <a:pt x="15131" y="6679"/>
                  </a:cubicBezTo>
                  <a:cubicBezTo>
                    <a:pt x="15153" y="6559"/>
                    <a:pt x="15229" y="6450"/>
                    <a:pt x="15350" y="6416"/>
                  </a:cubicBezTo>
                  <a:close/>
                  <a:moveTo>
                    <a:pt x="12032" y="6548"/>
                  </a:moveTo>
                  <a:cubicBezTo>
                    <a:pt x="12098" y="6548"/>
                    <a:pt x="12163" y="6581"/>
                    <a:pt x="12197" y="6635"/>
                  </a:cubicBezTo>
                  <a:cubicBezTo>
                    <a:pt x="12241" y="6713"/>
                    <a:pt x="12241" y="6822"/>
                    <a:pt x="12306" y="6876"/>
                  </a:cubicBezTo>
                  <a:cubicBezTo>
                    <a:pt x="12328" y="6898"/>
                    <a:pt x="12361" y="6910"/>
                    <a:pt x="12382" y="6920"/>
                  </a:cubicBezTo>
                  <a:cubicBezTo>
                    <a:pt x="12492" y="6964"/>
                    <a:pt x="12569" y="7085"/>
                    <a:pt x="12569" y="7205"/>
                  </a:cubicBezTo>
                  <a:cubicBezTo>
                    <a:pt x="12558" y="7314"/>
                    <a:pt x="12492" y="7424"/>
                    <a:pt x="12394" y="7468"/>
                  </a:cubicBezTo>
                  <a:cubicBezTo>
                    <a:pt x="12438" y="7468"/>
                    <a:pt x="12492" y="7523"/>
                    <a:pt x="12470" y="7577"/>
                  </a:cubicBezTo>
                  <a:cubicBezTo>
                    <a:pt x="12460" y="7643"/>
                    <a:pt x="12394" y="7676"/>
                    <a:pt x="12339" y="7698"/>
                  </a:cubicBezTo>
                  <a:cubicBezTo>
                    <a:pt x="12241" y="7742"/>
                    <a:pt x="12131" y="7785"/>
                    <a:pt x="12032" y="7807"/>
                  </a:cubicBezTo>
                  <a:cubicBezTo>
                    <a:pt x="11956" y="7818"/>
                    <a:pt x="11868" y="7840"/>
                    <a:pt x="11791" y="7840"/>
                  </a:cubicBezTo>
                  <a:cubicBezTo>
                    <a:pt x="11715" y="7840"/>
                    <a:pt x="11638" y="7829"/>
                    <a:pt x="11572" y="7796"/>
                  </a:cubicBezTo>
                  <a:cubicBezTo>
                    <a:pt x="11430" y="7730"/>
                    <a:pt x="11321" y="7567"/>
                    <a:pt x="11365" y="7413"/>
                  </a:cubicBezTo>
                  <a:cubicBezTo>
                    <a:pt x="11375" y="7358"/>
                    <a:pt x="11408" y="7314"/>
                    <a:pt x="11419" y="7260"/>
                  </a:cubicBezTo>
                  <a:cubicBezTo>
                    <a:pt x="11430" y="7205"/>
                    <a:pt x="11408" y="7161"/>
                    <a:pt x="11397" y="7107"/>
                  </a:cubicBezTo>
                  <a:cubicBezTo>
                    <a:pt x="11387" y="7019"/>
                    <a:pt x="11387" y="6920"/>
                    <a:pt x="11408" y="6833"/>
                  </a:cubicBezTo>
                  <a:cubicBezTo>
                    <a:pt x="11441" y="6713"/>
                    <a:pt x="11528" y="6592"/>
                    <a:pt x="11649" y="6570"/>
                  </a:cubicBezTo>
                  <a:lnTo>
                    <a:pt x="11671" y="6570"/>
                  </a:lnTo>
                  <a:cubicBezTo>
                    <a:pt x="11747" y="6570"/>
                    <a:pt x="11825" y="6614"/>
                    <a:pt x="11857" y="6679"/>
                  </a:cubicBezTo>
                  <a:cubicBezTo>
                    <a:pt x="11868" y="6625"/>
                    <a:pt x="11901" y="6581"/>
                    <a:pt x="11956" y="6559"/>
                  </a:cubicBezTo>
                  <a:cubicBezTo>
                    <a:pt x="11978" y="6548"/>
                    <a:pt x="12000" y="6548"/>
                    <a:pt x="12032" y="6548"/>
                  </a:cubicBezTo>
                  <a:close/>
                  <a:moveTo>
                    <a:pt x="7620" y="8300"/>
                  </a:moveTo>
                  <a:cubicBezTo>
                    <a:pt x="7631" y="8311"/>
                    <a:pt x="7642" y="8311"/>
                    <a:pt x="7642" y="8311"/>
                  </a:cubicBezTo>
                  <a:cubicBezTo>
                    <a:pt x="7642" y="8300"/>
                    <a:pt x="7642" y="8300"/>
                    <a:pt x="7631" y="8300"/>
                  </a:cubicBezTo>
                  <a:close/>
                  <a:moveTo>
                    <a:pt x="7456" y="5530"/>
                  </a:moveTo>
                  <a:cubicBezTo>
                    <a:pt x="7346" y="5530"/>
                    <a:pt x="7248" y="5606"/>
                    <a:pt x="7193" y="5705"/>
                  </a:cubicBezTo>
                  <a:cubicBezTo>
                    <a:pt x="7171" y="5694"/>
                    <a:pt x="7139" y="5694"/>
                    <a:pt x="7105" y="5694"/>
                  </a:cubicBezTo>
                  <a:cubicBezTo>
                    <a:pt x="6996" y="5694"/>
                    <a:pt x="6886" y="5749"/>
                    <a:pt x="6842" y="5847"/>
                  </a:cubicBezTo>
                  <a:cubicBezTo>
                    <a:pt x="6766" y="5968"/>
                    <a:pt x="6798" y="6131"/>
                    <a:pt x="6897" y="6219"/>
                  </a:cubicBezTo>
                  <a:lnTo>
                    <a:pt x="6897" y="6219"/>
                  </a:lnTo>
                  <a:cubicBezTo>
                    <a:pt x="6885" y="6208"/>
                    <a:pt x="6853" y="6197"/>
                    <a:pt x="6832" y="6197"/>
                  </a:cubicBezTo>
                  <a:cubicBezTo>
                    <a:pt x="6744" y="6197"/>
                    <a:pt x="6657" y="6285"/>
                    <a:pt x="6645" y="6384"/>
                  </a:cubicBezTo>
                  <a:cubicBezTo>
                    <a:pt x="6635" y="6504"/>
                    <a:pt x="6701" y="6614"/>
                    <a:pt x="6766" y="6713"/>
                  </a:cubicBezTo>
                  <a:cubicBezTo>
                    <a:pt x="6744" y="6713"/>
                    <a:pt x="6722" y="6701"/>
                    <a:pt x="6701" y="6701"/>
                  </a:cubicBezTo>
                  <a:cubicBezTo>
                    <a:pt x="6613" y="6701"/>
                    <a:pt x="6525" y="6756"/>
                    <a:pt x="6482" y="6822"/>
                  </a:cubicBezTo>
                  <a:cubicBezTo>
                    <a:pt x="6482" y="6833"/>
                    <a:pt x="6492" y="6833"/>
                    <a:pt x="6492" y="6844"/>
                  </a:cubicBezTo>
                  <a:cubicBezTo>
                    <a:pt x="6525" y="6789"/>
                    <a:pt x="6580" y="6767"/>
                    <a:pt x="6645" y="6767"/>
                  </a:cubicBezTo>
                  <a:cubicBezTo>
                    <a:pt x="6689" y="6767"/>
                    <a:pt x="6744" y="6789"/>
                    <a:pt x="6777" y="6811"/>
                  </a:cubicBezTo>
                  <a:cubicBezTo>
                    <a:pt x="6864" y="6888"/>
                    <a:pt x="6908" y="6997"/>
                    <a:pt x="6930" y="7095"/>
                  </a:cubicBezTo>
                  <a:cubicBezTo>
                    <a:pt x="6930" y="7150"/>
                    <a:pt x="6941" y="7205"/>
                    <a:pt x="6974" y="7249"/>
                  </a:cubicBezTo>
                  <a:cubicBezTo>
                    <a:pt x="6996" y="7292"/>
                    <a:pt x="7040" y="7326"/>
                    <a:pt x="7083" y="7326"/>
                  </a:cubicBezTo>
                  <a:lnTo>
                    <a:pt x="7105" y="7326"/>
                  </a:lnTo>
                  <a:cubicBezTo>
                    <a:pt x="7095" y="7369"/>
                    <a:pt x="7073" y="7413"/>
                    <a:pt x="7051" y="7446"/>
                  </a:cubicBezTo>
                  <a:cubicBezTo>
                    <a:pt x="6920" y="7632"/>
                    <a:pt x="6701" y="7708"/>
                    <a:pt x="6482" y="7708"/>
                  </a:cubicBezTo>
                  <a:cubicBezTo>
                    <a:pt x="6372" y="7708"/>
                    <a:pt x="6263" y="7698"/>
                    <a:pt x="6164" y="7654"/>
                  </a:cubicBezTo>
                  <a:cubicBezTo>
                    <a:pt x="6044" y="7610"/>
                    <a:pt x="5934" y="7523"/>
                    <a:pt x="5901" y="7413"/>
                  </a:cubicBezTo>
                  <a:lnTo>
                    <a:pt x="5890" y="7413"/>
                  </a:lnTo>
                  <a:cubicBezTo>
                    <a:pt x="5868" y="7413"/>
                    <a:pt x="5847" y="7424"/>
                    <a:pt x="5813" y="7424"/>
                  </a:cubicBezTo>
                  <a:cubicBezTo>
                    <a:pt x="5803" y="7424"/>
                    <a:pt x="5791" y="7424"/>
                    <a:pt x="5791" y="7413"/>
                  </a:cubicBezTo>
                  <a:cubicBezTo>
                    <a:pt x="5693" y="7391"/>
                    <a:pt x="5693" y="7270"/>
                    <a:pt x="5682" y="7172"/>
                  </a:cubicBezTo>
                  <a:cubicBezTo>
                    <a:pt x="5682" y="7095"/>
                    <a:pt x="5628" y="6986"/>
                    <a:pt x="5551" y="6986"/>
                  </a:cubicBezTo>
                  <a:cubicBezTo>
                    <a:pt x="5540" y="6986"/>
                    <a:pt x="5529" y="6997"/>
                    <a:pt x="5518" y="6997"/>
                  </a:cubicBezTo>
                  <a:cubicBezTo>
                    <a:pt x="5628" y="6931"/>
                    <a:pt x="5649" y="6778"/>
                    <a:pt x="5606" y="6657"/>
                  </a:cubicBezTo>
                  <a:lnTo>
                    <a:pt x="5606" y="6657"/>
                  </a:lnTo>
                  <a:cubicBezTo>
                    <a:pt x="5594" y="6723"/>
                    <a:pt x="5562" y="6778"/>
                    <a:pt x="5518" y="6833"/>
                  </a:cubicBezTo>
                  <a:cubicBezTo>
                    <a:pt x="5419" y="6953"/>
                    <a:pt x="5277" y="7008"/>
                    <a:pt x="5134" y="7008"/>
                  </a:cubicBezTo>
                  <a:cubicBezTo>
                    <a:pt x="5069" y="7008"/>
                    <a:pt x="5014" y="6997"/>
                    <a:pt x="4959" y="6975"/>
                  </a:cubicBezTo>
                  <a:cubicBezTo>
                    <a:pt x="4806" y="6920"/>
                    <a:pt x="4697" y="6778"/>
                    <a:pt x="4664" y="6614"/>
                  </a:cubicBezTo>
                  <a:cubicBezTo>
                    <a:pt x="4642" y="6614"/>
                    <a:pt x="4609" y="6625"/>
                    <a:pt x="4587" y="6635"/>
                  </a:cubicBezTo>
                  <a:lnTo>
                    <a:pt x="4587" y="6647"/>
                  </a:lnTo>
                  <a:cubicBezTo>
                    <a:pt x="4642" y="6789"/>
                    <a:pt x="4543" y="6975"/>
                    <a:pt x="4390" y="7008"/>
                  </a:cubicBezTo>
                  <a:lnTo>
                    <a:pt x="4390" y="7041"/>
                  </a:lnTo>
                  <a:cubicBezTo>
                    <a:pt x="4379" y="7073"/>
                    <a:pt x="4346" y="7085"/>
                    <a:pt x="4314" y="7095"/>
                  </a:cubicBezTo>
                  <a:cubicBezTo>
                    <a:pt x="4193" y="7129"/>
                    <a:pt x="4062" y="7150"/>
                    <a:pt x="3942" y="7161"/>
                  </a:cubicBezTo>
                  <a:lnTo>
                    <a:pt x="3876" y="7161"/>
                  </a:lnTo>
                  <a:cubicBezTo>
                    <a:pt x="3788" y="7161"/>
                    <a:pt x="3701" y="7150"/>
                    <a:pt x="3624" y="7107"/>
                  </a:cubicBezTo>
                  <a:cubicBezTo>
                    <a:pt x="3514" y="7019"/>
                    <a:pt x="3470" y="6866"/>
                    <a:pt x="3438" y="6723"/>
                  </a:cubicBezTo>
                  <a:cubicBezTo>
                    <a:pt x="3416" y="6756"/>
                    <a:pt x="3383" y="6778"/>
                    <a:pt x="3350" y="6778"/>
                  </a:cubicBezTo>
                  <a:cubicBezTo>
                    <a:pt x="3306" y="6778"/>
                    <a:pt x="3263" y="6756"/>
                    <a:pt x="3241" y="6723"/>
                  </a:cubicBezTo>
                  <a:cubicBezTo>
                    <a:pt x="3197" y="6669"/>
                    <a:pt x="3197" y="6581"/>
                    <a:pt x="3208" y="6504"/>
                  </a:cubicBezTo>
                  <a:cubicBezTo>
                    <a:pt x="3241" y="6384"/>
                    <a:pt x="3306" y="6285"/>
                    <a:pt x="3405" y="6209"/>
                  </a:cubicBezTo>
                  <a:cubicBezTo>
                    <a:pt x="3438" y="6176"/>
                    <a:pt x="3470" y="6154"/>
                    <a:pt x="3504" y="6121"/>
                  </a:cubicBezTo>
                  <a:cubicBezTo>
                    <a:pt x="3525" y="6088"/>
                    <a:pt x="3536" y="6056"/>
                    <a:pt x="3536" y="6022"/>
                  </a:cubicBezTo>
                  <a:cubicBezTo>
                    <a:pt x="3514" y="6000"/>
                    <a:pt x="3492" y="6000"/>
                    <a:pt x="3460" y="5990"/>
                  </a:cubicBezTo>
                  <a:lnTo>
                    <a:pt x="3438" y="5990"/>
                  </a:lnTo>
                  <a:cubicBezTo>
                    <a:pt x="3317" y="5990"/>
                    <a:pt x="3208" y="6121"/>
                    <a:pt x="3229" y="6241"/>
                  </a:cubicBezTo>
                  <a:cubicBezTo>
                    <a:pt x="3219" y="6209"/>
                    <a:pt x="3186" y="6187"/>
                    <a:pt x="3142" y="6187"/>
                  </a:cubicBezTo>
                  <a:cubicBezTo>
                    <a:pt x="3076" y="6187"/>
                    <a:pt x="3000" y="6241"/>
                    <a:pt x="2989" y="6318"/>
                  </a:cubicBezTo>
                  <a:cubicBezTo>
                    <a:pt x="2967" y="6416"/>
                    <a:pt x="3032" y="6515"/>
                    <a:pt x="3098" y="6603"/>
                  </a:cubicBezTo>
                  <a:cubicBezTo>
                    <a:pt x="3066" y="6570"/>
                    <a:pt x="3010" y="6548"/>
                    <a:pt x="2967" y="6548"/>
                  </a:cubicBezTo>
                  <a:cubicBezTo>
                    <a:pt x="2890" y="6548"/>
                    <a:pt x="2813" y="6581"/>
                    <a:pt x="2770" y="6647"/>
                  </a:cubicBezTo>
                  <a:cubicBezTo>
                    <a:pt x="2693" y="6756"/>
                    <a:pt x="2726" y="6920"/>
                    <a:pt x="2825" y="7019"/>
                  </a:cubicBezTo>
                  <a:cubicBezTo>
                    <a:pt x="2781" y="6986"/>
                    <a:pt x="2737" y="6975"/>
                    <a:pt x="2682" y="6975"/>
                  </a:cubicBezTo>
                  <a:cubicBezTo>
                    <a:pt x="2616" y="6975"/>
                    <a:pt x="2551" y="7008"/>
                    <a:pt x="2518" y="7063"/>
                  </a:cubicBezTo>
                  <a:cubicBezTo>
                    <a:pt x="2496" y="6931"/>
                    <a:pt x="2397" y="6822"/>
                    <a:pt x="2277" y="6778"/>
                  </a:cubicBezTo>
                  <a:lnTo>
                    <a:pt x="2277" y="6778"/>
                  </a:lnTo>
                  <a:lnTo>
                    <a:pt x="2343" y="6876"/>
                  </a:lnTo>
                  <a:cubicBezTo>
                    <a:pt x="2365" y="6910"/>
                    <a:pt x="2397" y="6931"/>
                    <a:pt x="2419" y="6975"/>
                  </a:cubicBezTo>
                  <a:cubicBezTo>
                    <a:pt x="2441" y="7041"/>
                    <a:pt x="2409" y="7129"/>
                    <a:pt x="2365" y="7183"/>
                  </a:cubicBezTo>
                  <a:cubicBezTo>
                    <a:pt x="2277" y="7304"/>
                    <a:pt x="2124" y="7369"/>
                    <a:pt x="1981" y="7380"/>
                  </a:cubicBezTo>
                  <a:lnTo>
                    <a:pt x="1894" y="7380"/>
                  </a:lnTo>
                  <a:cubicBezTo>
                    <a:pt x="1774" y="7380"/>
                    <a:pt x="1653" y="7358"/>
                    <a:pt x="1533" y="7326"/>
                  </a:cubicBezTo>
                  <a:cubicBezTo>
                    <a:pt x="1434" y="7304"/>
                    <a:pt x="1324" y="7260"/>
                    <a:pt x="1270" y="7172"/>
                  </a:cubicBezTo>
                  <a:cubicBezTo>
                    <a:pt x="1226" y="7085"/>
                    <a:pt x="1248" y="6997"/>
                    <a:pt x="1270" y="6898"/>
                  </a:cubicBezTo>
                  <a:cubicBezTo>
                    <a:pt x="1248" y="6888"/>
                    <a:pt x="1237" y="6876"/>
                    <a:pt x="1226" y="6854"/>
                  </a:cubicBezTo>
                  <a:cubicBezTo>
                    <a:pt x="1182" y="6789"/>
                    <a:pt x="1204" y="6701"/>
                    <a:pt x="1193" y="6625"/>
                  </a:cubicBezTo>
                  <a:cubicBezTo>
                    <a:pt x="1182" y="6570"/>
                    <a:pt x="1127" y="6515"/>
                    <a:pt x="1073" y="6515"/>
                  </a:cubicBezTo>
                  <a:cubicBezTo>
                    <a:pt x="1062" y="6515"/>
                    <a:pt x="1040" y="6515"/>
                    <a:pt x="1029" y="6537"/>
                  </a:cubicBezTo>
                  <a:cubicBezTo>
                    <a:pt x="1062" y="6438"/>
                    <a:pt x="985" y="6329"/>
                    <a:pt x="886" y="6329"/>
                  </a:cubicBezTo>
                  <a:cubicBezTo>
                    <a:pt x="788" y="6329"/>
                    <a:pt x="711" y="6438"/>
                    <a:pt x="745" y="6537"/>
                  </a:cubicBezTo>
                  <a:cubicBezTo>
                    <a:pt x="723" y="6494"/>
                    <a:pt x="679" y="6472"/>
                    <a:pt x="635" y="6472"/>
                  </a:cubicBezTo>
                  <a:cubicBezTo>
                    <a:pt x="591" y="6472"/>
                    <a:pt x="547" y="6494"/>
                    <a:pt x="514" y="6515"/>
                  </a:cubicBezTo>
                  <a:cubicBezTo>
                    <a:pt x="448" y="6581"/>
                    <a:pt x="438" y="6657"/>
                    <a:pt x="416" y="6734"/>
                  </a:cubicBezTo>
                  <a:cubicBezTo>
                    <a:pt x="427" y="6635"/>
                    <a:pt x="317" y="6559"/>
                    <a:pt x="208" y="6559"/>
                  </a:cubicBezTo>
                  <a:cubicBezTo>
                    <a:pt x="186" y="6559"/>
                    <a:pt x="164" y="6559"/>
                    <a:pt x="142" y="6570"/>
                  </a:cubicBezTo>
                  <a:cubicBezTo>
                    <a:pt x="76" y="6603"/>
                    <a:pt x="32" y="6657"/>
                    <a:pt x="11" y="6723"/>
                  </a:cubicBezTo>
                  <a:cubicBezTo>
                    <a:pt x="0" y="6778"/>
                    <a:pt x="0" y="6833"/>
                    <a:pt x="0" y="6888"/>
                  </a:cubicBezTo>
                  <a:cubicBezTo>
                    <a:pt x="0" y="6910"/>
                    <a:pt x="11" y="6920"/>
                    <a:pt x="11" y="6942"/>
                  </a:cubicBezTo>
                  <a:cubicBezTo>
                    <a:pt x="11" y="6953"/>
                    <a:pt x="22" y="6964"/>
                    <a:pt x="22" y="6975"/>
                  </a:cubicBezTo>
                  <a:cubicBezTo>
                    <a:pt x="22" y="6953"/>
                    <a:pt x="11" y="6931"/>
                    <a:pt x="11" y="6898"/>
                  </a:cubicBezTo>
                  <a:lnTo>
                    <a:pt x="11" y="6898"/>
                  </a:lnTo>
                  <a:cubicBezTo>
                    <a:pt x="22" y="6964"/>
                    <a:pt x="66" y="7019"/>
                    <a:pt x="120" y="7073"/>
                  </a:cubicBezTo>
                  <a:cubicBezTo>
                    <a:pt x="131" y="6986"/>
                    <a:pt x="175" y="6910"/>
                    <a:pt x="241" y="6854"/>
                  </a:cubicBezTo>
                  <a:cubicBezTo>
                    <a:pt x="328" y="6789"/>
                    <a:pt x="448" y="6767"/>
                    <a:pt x="558" y="6745"/>
                  </a:cubicBezTo>
                  <a:lnTo>
                    <a:pt x="558" y="6745"/>
                  </a:lnTo>
                  <a:lnTo>
                    <a:pt x="460" y="6866"/>
                  </a:lnTo>
                  <a:cubicBezTo>
                    <a:pt x="536" y="6811"/>
                    <a:pt x="624" y="6756"/>
                    <a:pt x="711" y="6745"/>
                  </a:cubicBezTo>
                  <a:lnTo>
                    <a:pt x="745" y="6745"/>
                  </a:lnTo>
                  <a:cubicBezTo>
                    <a:pt x="832" y="6745"/>
                    <a:pt x="920" y="6789"/>
                    <a:pt x="942" y="6876"/>
                  </a:cubicBezTo>
                  <a:cubicBezTo>
                    <a:pt x="985" y="7008"/>
                    <a:pt x="843" y="7107"/>
                    <a:pt x="723" y="7172"/>
                  </a:cubicBezTo>
                  <a:cubicBezTo>
                    <a:pt x="755" y="7249"/>
                    <a:pt x="810" y="7314"/>
                    <a:pt x="832" y="7380"/>
                  </a:cubicBezTo>
                  <a:cubicBezTo>
                    <a:pt x="1171" y="7479"/>
                    <a:pt x="1511" y="7533"/>
                    <a:pt x="1642" y="7567"/>
                  </a:cubicBezTo>
                  <a:cubicBezTo>
                    <a:pt x="1894" y="7621"/>
                    <a:pt x="2156" y="7676"/>
                    <a:pt x="2419" y="7730"/>
                  </a:cubicBezTo>
                  <a:cubicBezTo>
                    <a:pt x="2375" y="7676"/>
                    <a:pt x="2375" y="7588"/>
                    <a:pt x="2409" y="7523"/>
                  </a:cubicBezTo>
                  <a:cubicBezTo>
                    <a:pt x="2441" y="7457"/>
                    <a:pt x="2496" y="7413"/>
                    <a:pt x="2551" y="7358"/>
                  </a:cubicBezTo>
                  <a:cubicBezTo>
                    <a:pt x="2572" y="7336"/>
                    <a:pt x="2616" y="7314"/>
                    <a:pt x="2650" y="7314"/>
                  </a:cubicBezTo>
                  <a:cubicBezTo>
                    <a:pt x="2671" y="7314"/>
                    <a:pt x="2693" y="7326"/>
                    <a:pt x="2704" y="7348"/>
                  </a:cubicBezTo>
                  <a:lnTo>
                    <a:pt x="2726" y="7205"/>
                  </a:lnTo>
                  <a:lnTo>
                    <a:pt x="2748" y="7205"/>
                  </a:lnTo>
                  <a:cubicBezTo>
                    <a:pt x="2803" y="7205"/>
                    <a:pt x="2857" y="7194"/>
                    <a:pt x="2912" y="7183"/>
                  </a:cubicBezTo>
                  <a:cubicBezTo>
                    <a:pt x="2967" y="7161"/>
                    <a:pt x="3022" y="7150"/>
                    <a:pt x="3076" y="7150"/>
                  </a:cubicBezTo>
                  <a:cubicBezTo>
                    <a:pt x="3098" y="7150"/>
                    <a:pt x="3120" y="7150"/>
                    <a:pt x="3153" y="7161"/>
                  </a:cubicBezTo>
                  <a:cubicBezTo>
                    <a:pt x="3295" y="7205"/>
                    <a:pt x="3361" y="7380"/>
                    <a:pt x="3416" y="7523"/>
                  </a:cubicBezTo>
                  <a:cubicBezTo>
                    <a:pt x="3426" y="7588"/>
                    <a:pt x="3448" y="7665"/>
                    <a:pt x="3448" y="7730"/>
                  </a:cubicBezTo>
                  <a:cubicBezTo>
                    <a:pt x="3438" y="7796"/>
                    <a:pt x="3394" y="7862"/>
                    <a:pt x="3339" y="7884"/>
                  </a:cubicBezTo>
                  <a:cubicBezTo>
                    <a:pt x="3711" y="7949"/>
                    <a:pt x="4095" y="7993"/>
                    <a:pt x="4478" y="8048"/>
                  </a:cubicBezTo>
                  <a:lnTo>
                    <a:pt x="4511" y="8015"/>
                  </a:lnTo>
                  <a:cubicBezTo>
                    <a:pt x="4478" y="8004"/>
                    <a:pt x="4445" y="8004"/>
                    <a:pt x="4412" y="8004"/>
                  </a:cubicBezTo>
                  <a:lnTo>
                    <a:pt x="4302" y="8004"/>
                  </a:lnTo>
                  <a:cubicBezTo>
                    <a:pt x="4237" y="8004"/>
                    <a:pt x="4160" y="7983"/>
                    <a:pt x="4139" y="7927"/>
                  </a:cubicBezTo>
                  <a:cubicBezTo>
                    <a:pt x="4127" y="7895"/>
                    <a:pt x="4139" y="7862"/>
                    <a:pt x="4139" y="7840"/>
                  </a:cubicBezTo>
                  <a:cubicBezTo>
                    <a:pt x="4182" y="7665"/>
                    <a:pt x="4314" y="7523"/>
                    <a:pt x="4478" y="7468"/>
                  </a:cubicBezTo>
                  <a:lnTo>
                    <a:pt x="4368" y="7468"/>
                  </a:lnTo>
                  <a:cubicBezTo>
                    <a:pt x="4533" y="7391"/>
                    <a:pt x="4708" y="7326"/>
                    <a:pt x="4894" y="7326"/>
                  </a:cubicBezTo>
                  <a:lnTo>
                    <a:pt x="4905" y="7326"/>
                  </a:lnTo>
                  <a:cubicBezTo>
                    <a:pt x="5102" y="7326"/>
                    <a:pt x="5299" y="7424"/>
                    <a:pt x="5375" y="7599"/>
                  </a:cubicBezTo>
                  <a:cubicBezTo>
                    <a:pt x="5452" y="7764"/>
                    <a:pt x="5375" y="8004"/>
                    <a:pt x="5190" y="8059"/>
                  </a:cubicBezTo>
                  <a:cubicBezTo>
                    <a:pt x="5134" y="8081"/>
                    <a:pt x="5069" y="8070"/>
                    <a:pt x="5025" y="8103"/>
                  </a:cubicBezTo>
                  <a:lnTo>
                    <a:pt x="5014" y="8103"/>
                  </a:lnTo>
                  <a:cubicBezTo>
                    <a:pt x="5660" y="8180"/>
                    <a:pt x="6306" y="8223"/>
                    <a:pt x="6952" y="8267"/>
                  </a:cubicBezTo>
                  <a:lnTo>
                    <a:pt x="6952" y="8212"/>
                  </a:lnTo>
                  <a:cubicBezTo>
                    <a:pt x="6974" y="8081"/>
                    <a:pt x="7105" y="7971"/>
                    <a:pt x="7237" y="7971"/>
                  </a:cubicBezTo>
                  <a:cubicBezTo>
                    <a:pt x="7248" y="7971"/>
                    <a:pt x="7259" y="7971"/>
                    <a:pt x="7280" y="7983"/>
                  </a:cubicBezTo>
                  <a:lnTo>
                    <a:pt x="7412" y="7939"/>
                  </a:lnTo>
                  <a:cubicBezTo>
                    <a:pt x="7401" y="7939"/>
                    <a:pt x="7401" y="7939"/>
                    <a:pt x="7390" y="7927"/>
                  </a:cubicBezTo>
                  <a:cubicBezTo>
                    <a:pt x="7357" y="7905"/>
                    <a:pt x="7357" y="7862"/>
                    <a:pt x="7357" y="7818"/>
                  </a:cubicBezTo>
                  <a:cubicBezTo>
                    <a:pt x="7368" y="7730"/>
                    <a:pt x="7456" y="7643"/>
                    <a:pt x="7543" y="7643"/>
                  </a:cubicBezTo>
                  <a:lnTo>
                    <a:pt x="7555" y="7643"/>
                  </a:lnTo>
                  <a:cubicBezTo>
                    <a:pt x="7653" y="7643"/>
                    <a:pt x="7740" y="7752"/>
                    <a:pt x="7708" y="7840"/>
                  </a:cubicBezTo>
                  <a:cubicBezTo>
                    <a:pt x="7752" y="7764"/>
                    <a:pt x="7806" y="7676"/>
                    <a:pt x="7905" y="7665"/>
                  </a:cubicBezTo>
                  <a:lnTo>
                    <a:pt x="7915" y="7665"/>
                  </a:lnTo>
                  <a:cubicBezTo>
                    <a:pt x="8003" y="7665"/>
                    <a:pt x="8080" y="7730"/>
                    <a:pt x="8102" y="7818"/>
                  </a:cubicBezTo>
                  <a:cubicBezTo>
                    <a:pt x="8124" y="7905"/>
                    <a:pt x="8112" y="7993"/>
                    <a:pt x="8102" y="8092"/>
                  </a:cubicBezTo>
                  <a:cubicBezTo>
                    <a:pt x="8124" y="8081"/>
                    <a:pt x="8146" y="8070"/>
                    <a:pt x="8168" y="8070"/>
                  </a:cubicBezTo>
                  <a:cubicBezTo>
                    <a:pt x="8211" y="8070"/>
                    <a:pt x="8255" y="8092"/>
                    <a:pt x="8288" y="8124"/>
                  </a:cubicBezTo>
                  <a:cubicBezTo>
                    <a:pt x="8331" y="8168"/>
                    <a:pt x="8331" y="8256"/>
                    <a:pt x="8288" y="8311"/>
                  </a:cubicBezTo>
                  <a:cubicBezTo>
                    <a:pt x="8288" y="8322"/>
                    <a:pt x="8277" y="8322"/>
                    <a:pt x="8266" y="8333"/>
                  </a:cubicBezTo>
                  <a:cubicBezTo>
                    <a:pt x="8409" y="8333"/>
                    <a:pt x="8550" y="8343"/>
                    <a:pt x="8682" y="8343"/>
                  </a:cubicBezTo>
                  <a:cubicBezTo>
                    <a:pt x="8726" y="8223"/>
                    <a:pt x="8813" y="8114"/>
                    <a:pt x="8923" y="8092"/>
                  </a:cubicBezTo>
                  <a:cubicBezTo>
                    <a:pt x="8934" y="8070"/>
                    <a:pt x="8945" y="8048"/>
                    <a:pt x="8956" y="8037"/>
                  </a:cubicBezTo>
                  <a:cubicBezTo>
                    <a:pt x="8846" y="8026"/>
                    <a:pt x="8737" y="7971"/>
                    <a:pt x="8660" y="7884"/>
                  </a:cubicBezTo>
                  <a:cubicBezTo>
                    <a:pt x="8572" y="7796"/>
                    <a:pt x="8507" y="7676"/>
                    <a:pt x="8463" y="7555"/>
                  </a:cubicBezTo>
                  <a:cubicBezTo>
                    <a:pt x="8430" y="7523"/>
                    <a:pt x="8397" y="7468"/>
                    <a:pt x="8409" y="7424"/>
                  </a:cubicBezTo>
                  <a:lnTo>
                    <a:pt x="8353" y="7424"/>
                  </a:lnTo>
                  <a:cubicBezTo>
                    <a:pt x="8331" y="7435"/>
                    <a:pt x="8310" y="7435"/>
                    <a:pt x="8277" y="7435"/>
                  </a:cubicBezTo>
                  <a:cubicBezTo>
                    <a:pt x="8244" y="7435"/>
                    <a:pt x="8200" y="7424"/>
                    <a:pt x="8168" y="7402"/>
                  </a:cubicBezTo>
                  <a:cubicBezTo>
                    <a:pt x="8102" y="7348"/>
                    <a:pt x="8069" y="7249"/>
                    <a:pt x="8047" y="7161"/>
                  </a:cubicBezTo>
                  <a:cubicBezTo>
                    <a:pt x="8003" y="6931"/>
                    <a:pt x="7993" y="6679"/>
                    <a:pt x="8014" y="6450"/>
                  </a:cubicBezTo>
                  <a:lnTo>
                    <a:pt x="8014" y="6438"/>
                  </a:lnTo>
                  <a:lnTo>
                    <a:pt x="7949" y="6438"/>
                  </a:lnTo>
                  <a:cubicBezTo>
                    <a:pt x="7850" y="6438"/>
                    <a:pt x="7752" y="6406"/>
                    <a:pt x="7664" y="6373"/>
                  </a:cubicBezTo>
                  <a:cubicBezTo>
                    <a:pt x="7631" y="6351"/>
                    <a:pt x="7598" y="6340"/>
                    <a:pt x="7555" y="6340"/>
                  </a:cubicBezTo>
                  <a:cubicBezTo>
                    <a:pt x="7477" y="6340"/>
                    <a:pt x="7423" y="6416"/>
                    <a:pt x="7346" y="6450"/>
                  </a:cubicBezTo>
                  <a:cubicBezTo>
                    <a:pt x="7336" y="6450"/>
                    <a:pt x="7314" y="6460"/>
                    <a:pt x="7302" y="6460"/>
                  </a:cubicBezTo>
                  <a:cubicBezTo>
                    <a:pt x="7226" y="6460"/>
                    <a:pt x="7160" y="6416"/>
                    <a:pt x="7117" y="6351"/>
                  </a:cubicBezTo>
                  <a:cubicBezTo>
                    <a:pt x="7073" y="6275"/>
                    <a:pt x="7061" y="6187"/>
                    <a:pt x="7061" y="6099"/>
                  </a:cubicBezTo>
                  <a:cubicBezTo>
                    <a:pt x="7061" y="5990"/>
                    <a:pt x="7083" y="5869"/>
                    <a:pt x="7160" y="5803"/>
                  </a:cubicBezTo>
                  <a:cubicBezTo>
                    <a:pt x="7237" y="5727"/>
                    <a:pt x="7336" y="5716"/>
                    <a:pt x="7434" y="5716"/>
                  </a:cubicBezTo>
                  <a:lnTo>
                    <a:pt x="7445" y="5716"/>
                  </a:lnTo>
                  <a:cubicBezTo>
                    <a:pt x="7445" y="5650"/>
                    <a:pt x="7445" y="5584"/>
                    <a:pt x="7456" y="5530"/>
                  </a:cubicBezTo>
                  <a:close/>
                  <a:moveTo>
                    <a:pt x="9164" y="1"/>
                  </a:moveTo>
                  <a:cubicBezTo>
                    <a:pt x="9010" y="1"/>
                    <a:pt x="8825" y="34"/>
                    <a:pt x="8748" y="176"/>
                  </a:cubicBezTo>
                  <a:cubicBezTo>
                    <a:pt x="8726" y="198"/>
                    <a:pt x="8715" y="231"/>
                    <a:pt x="8715" y="253"/>
                  </a:cubicBezTo>
                  <a:cubicBezTo>
                    <a:pt x="8715" y="263"/>
                    <a:pt x="8715" y="275"/>
                    <a:pt x="8726" y="285"/>
                  </a:cubicBezTo>
                  <a:lnTo>
                    <a:pt x="8715" y="275"/>
                  </a:lnTo>
                  <a:lnTo>
                    <a:pt x="8715" y="275"/>
                  </a:lnTo>
                  <a:cubicBezTo>
                    <a:pt x="8726" y="285"/>
                    <a:pt x="8726" y="297"/>
                    <a:pt x="8726" y="297"/>
                  </a:cubicBezTo>
                  <a:cubicBezTo>
                    <a:pt x="8682" y="263"/>
                    <a:pt x="8628" y="253"/>
                    <a:pt x="8572" y="253"/>
                  </a:cubicBezTo>
                  <a:cubicBezTo>
                    <a:pt x="8485" y="253"/>
                    <a:pt x="8409" y="285"/>
                    <a:pt x="8353" y="351"/>
                  </a:cubicBezTo>
                  <a:cubicBezTo>
                    <a:pt x="8331" y="406"/>
                    <a:pt x="8321" y="460"/>
                    <a:pt x="8321" y="516"/>
                  </a:cubicBezTo>
                  <a:cubicBezTo>
                    <a:pt x="8343" y="603"/>
                    <a:pt x="8397" y="691"/>
                    <a:pt x="8485" y="713"/>
                  </a:cubicBezTo>
                  <a:lnTo>
                    <a:pt x="8452" y="713"/>
                  </a:lnTo>
                  <a:cubicBezTo>
                    <a:pt x="8463" y="723"/>
                    <a:pt x="8474" y="723"/>
                    <a:pt x="8496" y="735"/>
                  </a:cubicBezTo>
                  <a:lnTo>
                    <a:pt x="8474" y="735"/>
                  </a:lnTo>
                  <a:cubicBezTo>
                    <a:pt x="8409" y="735"/>
                    <a:pt x="8375" y="800"/>
                    <a:pt x="8387" y="876"/>
                  </a:cubicBezTo>
                  <a:cubicBezTo>
                    <a:pt x="8387" y="910"/>
                    <a:pt x="8409" y="954"/>
                    <a:pt x="8430" y="975"/>
                  </a:cubicBezTo>
                  <a:cubicBezTo>
                    <a:pt x="8518" y="1052"/>
                    <a:pt x="8649" y="1074"/>
                    <a:pt x="8715" y="1161"/>
                  </a:cubicBezTo>
                  <a:lnTo>
                    <a:pt x="8715" y="1095"/>
                  </a:lnTo>
                  <a:cubicBezTo>
                    <a:pt x="8704" y="986"/>
                    <a:pt x="8715" y="866"/>
                    <a:pt x="8769" y="767"/>
                  </a:cubicBezTo>
                  <a:cubicBezTo>
                    <a:pt x="8813" y="679"/>
                    <a:pt x="8912" y="614"/>
                    <a:pt x="9000" y="614"/>
                  </a:cubicBezTo>
                  <a:cubicBezTo>
                    <a:pt x="9022" y="614"/>
                    <a:pt x="9044" y="614"/>
                    <a:pt x="9054" y="625"/>
                  </a:cubicBezTo>
                  <a:cubicBezTo>
                    <a:pt x="9142" y="647"/>
                    <a:pt x="9185" y="735"/>
                    <a:pt x="9185" y="811"/>
                  </a:cubicBezTo>
                  <a:cubicBezTo>
                    <a:pt x="9207" y="789"/>
                    <a:pt x="9229" y="789"/>
                    <a:pt x="9263" y="789"/>
                  </a:cubicBezTo>
                  <a:lnTo>
                    <a:pt x="9284" y="789"/>
                  </a:lnTo>
                  <a:cubicBezTo>
                    <a:pt x="9350" y="811"/>
                    <a:pt x="9404" y="876"/>
                    <a:pt x="9426" y="942"/>
                  </a:cubicBezTo>
                  <a:cubicBezTo>
                    <a:pt x="9460" y="1052"/>
                    <a:pt x="9448" y="1172"/>
                    <a:pt x="9416" y="1282"/>
                  </a:cubicBezTo>
                  <a:cubicBezTo>
                    <a:pt x="9426" y="1292"/>
                    <a:pt x="9448" y="1304"/>
                    <a:pt x="9460" y="1304"/>
                  </a:cubicBezTo>
                  <a:cubicBezTo>
                    <a:pt x="9492" y="1249"/>
                    <a:pt x="9536" y="1205"/>
                    <a:pt x="9602" y="1183"/>
                  </a:cubicBezTo>
                  <a:lnTo>
                    <a:pt x="9635" y="1183"/>
                  </a:lnTo>
                  <a:cubicBezTo>
                    <a:pt x="9689" y="1183"/>
                    <a:pt x="9733" y="1205"/>
                    <a:pt x="9766" y="1238"/>
                  </a:cubicBezTo>
                  <a:cubicBezTo>
                    <a:pt x="9777" y="1183"/>
                    <a:pt x="9810" y="1139"/>
                    <a:pt x="9854" y="1117"/>
                  </a:cubicBezTo>
                  <a:cubicBezTo>
                    <a:pt x="9886" y="1095"/>
                    <a:pt x="9919" y="1095"/>
                    <a:pt x="9941" y="1095"/>
                  </a:cubicBezTo>
                  <a:cubicBezTo>
                    <a:pt x="10007" y="1095"/>
                    <a:pt x="10073" y="1129"/>
                    <a:pt x="10117" y="1172"/>
                  </a:cubicBezTo>
                  <a:cubicBezTo>
                    <a:pt x="10182" y="1249"/>
                    <a:pt x="10204" y="1348"/>
                    <a:pt x="10182" y="1446"/>
                  </a:cubicBezTo>
                  <a:lnTo>
                    <a:pt x="10226" y="1446"/>
                  </a:lnTo>
                  <a:cubicBezTo>
                    <a:pt x="10314" y="1446"/>
                    <a:pt x="10412" y="1501"/>
                    <a:pt x="10434" y="1589"/>
                  </a:cubicBezTo>
                  <a:cubicBezTo>
                    <a:pt x="10477" y="1698"/>
                    <a:pt x="10423" y="1818"/>
                    <a:pt x="10336" y="1873"/>
                  </a:cubicBezTo>
                  <a:cubicBezTo>
                    <a:pt x="10368" y="1917"/>
                    <a:pt x="10357" y="1993"/>
                    <a:pt x="10314" y="2037"/>
                  </a:cubicBezTo>
                  <a:cubicBezTo>
                    <a:pt x="10270" y="2081"/>
                    <a:pt x="10204" y="2114"/>
                    <a:pt x="10149" y="2125"/>
                  </a:cubicBezTo>
                  <a:cubicBezTo>
                    <a:pt x="10083" y="2136"/>
                    <a:pt x="10018" y="2146"/>
                    <a:pt x="9952" y="2146"/>
                  </a:cubicBezTo>
                  <a:cubicBezTo>
                    <a:pt x="9963" y="2158"/>
                    <a:pt x="9963" y="2158"/>
                    <a:pt x="9974" y="2158"/>
                  </a:cubicBezTo>
                  <a:cubicBezTo>
                    <a:pt x="10018" y="2212"/>
                    <a:pt x="10083" y="2256"/>
                    <a:pt x="10160" y="2256"/>
                  </a:cubicBezTo>
                  <a:cubicBezTo>
                    <a:pt x="10171" y="2234"/>
                    <a:pt x="10193" y="2212"/>
                    <a:pt x="10204" y="2190"/>
                  </a:cubicBezTo>
                  <a:cubicBezTo>
                    <a:pt x="10248" y="2146"/>
                    <a:pt x="10292" y="2114"/>
                    <a:pt x="10346" y="2114"/>
                  </a:cubicBezTo>
                  <a:cubicBezTo>
                    <a:pt x="10368" y="2114"/>
                    <a:pt x="10390" y="2114"/>
                    <a:pt x="10401" y="2125"/>
                  </a:cubicBezTo>
                  <a:cubicBezTo>
                    <a:pt x="10434" y="2070"/>
                    <a:pt x="10456" y="2005"/>
                    <a:pt x="10499" y="1961"/>
                  </a:cubicBezTo>
                  <a:cubicBezTo>
                    <a:pt x="10533" y="1928"/>
                    <a:pt x="10576" y="1906"/>
                    <a:pt x="10631" y="1906"/>
                  </a:cubicBezTo>
                  <a:cubicBezTo>
                    <a:pt x="10674" y="1906"/>
                    <a:pt x="10718" y="1928"/>
                    <a:pt x="10730" y="1971"/>
                  </a:cubicBezTo>
                  <a:cubicBezTo>
                    <a:pt x="10664" y="2048"/>
                    <a:pt x="10609" y="2136"/>
                    <a:pt x="10620" y="2234"/>
                  </a:cubicBezTo>
                  <a:cubicBezTo>
                    <a:pt x="10631" y="2245"/>
                    <a:pt x="10631" y="2267"/>
                    <a:pt x="10642" y="2278"/>
                  </a:cubicBezTo>
                  <a:cubicBezTo>
                    <a:pt x="10674" y="2267"/>
                    <a:pt x="10718" y="2256"/>
                    <a:pt x="10762" y="2256"/>
                  </a:cubicBezTo>
                  <a:lnTo>
                    <a:pt x="10828" y="2256"/>
                  </a:lnTo>
                  <a:cubicBezTo>
                    <a:pt x="10784" y="2158"/>
                    <a:pt x="10773" y="2048"/>
                    <a:pt x="10784" y="1939"/>
                  </a:cubicBezTo>
                  <a:lnTo>
                    <a:pt x="10806" y="1928"/>
                  </a:lnTo>
                  <a:cubicBezTo>
                    <a:pt x="10730" y="1764"/>
                    <a:pt x="10752" y="1555"/>
                    <a:pt x="10872" y="1424"/>
                  </a:cubicBezTo>
                  <a:cubicBezTo>
                    <a:pt x="10905" y="1391"/>
                    <a:pt x="10937" y="1358"/>
                    <a:pt x="10981" y="1358"/>
                  </a:cubicBezTo>
                  <a:cubicBezTo>
                    <a:pt x="11058" y="1358"/>
                    <a:pt x="11091" y="1446"/>
                    <a:pt x="11091" y="1523"/>
                  </a:cubicBezTo>
                  <a:cubicBezTo>
                    <a:pt x="11112" y="1435"/>
                    <a:pt x="11189" y="1348"/>
                    <a:pt x="11288" y="1336"/>
                  </a:cubicBezTo>
                  <a:lnTo>
                    <a:pt x="11321" y="1336"/>
                  </a:lnTo>
                  <a:cubicBezTo>
                    <a:pt x="11419" y="1336"/>
                    <a:pt x="11518" y="1402"/>
                    <a:pt x="11572" y="1490"/>
                  </a:cubicBezTo>
                  <a:cubicBezTo>
                    <a:pt x="11638" y="1589"/>
                    <a:pt x="11638" y="1709"/>
                    <a:pt x="11616" y="1829"/>
                  </a:cubicBezTo>
                  <a:cubicBezTo>
                    <a:pt x="11627" y="1808"/>
                    <a:pt x="11649" y="1796"/>
                    <a:pt x="11671" y="1796"/>
                  </a:cubicBezTo>
                  <a:cubicBezTo>
                    <a:pt x="11726" y="1796"/>
                    <a:pt x="11791" y="1851"/>
                    <a:pt x="11791" y="1906"/>
                  </a:cubicBezTo>
                  <a:cubicBezTo>
                    <a:pt x="11791" y="2005"/>
                    <a:pt x="11726" y="2070"/>
                    <a:pt x="11660" y="2125"/>
                  </a:cubicBezTo>
                  <a:cubicBezTo>
                    <a:pt x="11606" y="2180"/>
                    <a:pt x="11562" y="2224"/>
                    <a:pt x="11507" y="2267"/>
                  </a:cubicBezTo>
                  <a:cubicBezTo>
                    <a:pt x="11474" y="2289"/>
                    <a:pt x="11441" y="2322"/>
                    <a:pt x="11408" y="2333"/>
                  </a:cubicBezTo>
                  <a:cubicBezTo>
                    <a:pt x="11343" y="2355"/>
                    <a:pt x="11255" y="2333"/>
                    <a:pt x="11211" y="2377"/>
                  </a:cubicBezTo>
                  <a:cubicBezTo>
                    <a:pt x="11189" y="2409"/>
                    <a:pt x="11189" y="2453"/>
                    <a:pt x="11178" y="2475"/>
                  </a:cubicBezTo>
                  <a:cubicBezTo>
                    <a:pt x="11156" y="2519"/>
                    <a:pt x="11112" y="2530"/>
                    <a:pt x="11069" y="2530"/>
                  </a:cubicBezTo>
                  <a:lnTo>
                    <a:pt x="11036" y="2530"/>
                  </a:lnTo>
                  <a:cubicBezTo>
                    <a:pt x="11036" y="2541"/>
                    <a:pt x="11047" y="2541"/>
                    <a:pt x="11036" y="2552"/>
                  </a:cubicBezTo>
                  <a:cubicBezTo>
                    <a:pt x="11069" y="2552"/>
                    <a:pt x="11102" y="2563"/>
                    <a:pt x="11124" y="2563"/>
                  </a:cubicBezTo>
                  <a:cubicBezTo>
                    <a:pt x="11222" y="2563"/>
                    <a:pt x="11309" y="2519"/>
                    <a:pt x="11365" y="2443"/>
                  </a:cubicBezTo>
                  <a:lnTo>
                    <a:pt x="11365" y="2443"/>
                  </a:lnTo>
                  <a:cubicBezTo>
                    <a:pt x="11365" y="2606"/>
                    <a:pt x="11233" y="2716"/>
                    <a:pt x="11080" y="2782"/>
                  </a:cubicBezTo>
                  <a:cubicBezTo>
                    <a:pt x="11102" y="2793"/>
                    <a:pt x="11112" y="2803"/>
                    <a:pt x="11134" y="2825"/>
                  </a:cubicBezTo>
                  <a:cubicBezTo>
                    <a:pt x="11189" y="2891"/>
                    <a:pt x="11156" y="3000"/>
                    <a:pt x="11080" y="3044"/>
                  </a:cubicBezTo>
                  <a:cubicBezTo>
                    <a:pt x="11014" y="3099"/>
                    <a:pt x="10915" y="3110"/>
                    <a:pt x="10839" y="3121"/>
                  </a:cubicBezTo>
                  <a:cubicBezTo>
                    <a:pt x="10806" y="3121"/>
                    <a:pt x="10773" y="3132"/>
                    <a:pt x="10752" y="3154"/>
                  </a:cubicBezTo>
                  <a:cubicBezTo>
                    <a:pt x="10730" y="3176"/>
                    <a:pt x="10718" y="3209"/>
                    <a:pt x="10696" y="3231"/>
                  </a:cubicBezTo>
                  <a:cubicBezTo>
                    <a:pt x="10664" y="3253"/>
                    <a:pt x="10620" y="3263"/>
                    <a:pt x="10576" y="3263"/>
                  </a:cubicBezTo>
                  <a:lnTo>
                    <a:pt x="10521" y="3263"/>
                  </a:lnTo>
                  <a:lnTo>
                    <a:pt x="10324" y="3231"/>
                  </a:lnTo>
                  <a:lnTo>
                    <a:pt x="10324" y="3231"/>
                  </a:lnTo>
                  <a:cubicBezTo>
                    <a:pt x="10336" y="3263"/>
                    <a:pt x="10336" y="3297"/>
                    <a:pt x="10336" y="3340"/>
                  </a:cubicBezTo>
                  <a:cubicBezTo>
                    <a:pt x="10368" y="3373"/>
                    <a:pt x="10412" y="3395"/>
                    <a:pt x="10456" y="3417"/>
                  </a:cubicBezTo>
                  <a:cubicBezTo>
                    <a:pt x="10401" y="3428"/>
                    <a:pt x="10346" y="3460"/>
                    <a:pt x="10324" y="3504"/>
                  </a:cubicBezTo>
                  <a:cubicBezTo>
                    <a:pt x="10270" y="3592"/>
                    <a:pt x="10270" y="3701"/>
                    <a:pt x="10280" y="3811"/>
                  </a:cubicBezTo>
                  <a:cubicBezTo>
                    <a:pt x="10237" y="3767"/>
                    <a:pt x="10171" y="3734"/>
                    <a:pt x="10105" y="3734"/>
                  </a:cubicBezTo>
                  <a:cubicBezTo>
                    <a:pt x="10061" y="3778"/>
                    <a:pt x="10007" y="3822"/>
                    <a:pt x="9952" y="3844"/>
                  </a:cubicBezTo>
                  <a:lnTo>
                    <a:pt x="9854" y="3876"/>
                  </a:lnTo>
                  <a:cubicBezTo>
                    <a:pt x="9820" y="3942"/>
                    <a:pt x="9810" y="4030"/>
                    <a:pt x="9842" y="4095"/>
                  </a:cubicBezTo>
                  <a:cubicBezTo>
                    <a:pt x="9788" y="4019"/>
                    <a:pt x="9711" y="3986"/>
                    <a:pt x="9623" y="3986"/>
                  </a:cubicBezTo>
                  <a:cubicBezTo>
                    <a:pt x="9503" y="3986"/>
                    <a:pt x="9372" y="4052"/>
                    <a:pt x="9328" y="4161"/>
                  </a:cubicBezTo>
                  <a:cubicBezTo>
                    <a:pt x="9284" y="4260"/>
                    <a:pt x="9295" y="4370"/>
                    <a:pt x="9350" y="4468"/>
                  </a:cubicBezTo>
                  <a:cubicBezTo>
                    <a:pt x="9361" y="4446"/>
                    <a:pt x="9372" y="4435"/>
                    <a:pt x="9383" y="4413"/>
                  </a:cubicBezTo>
                  <a:cubicBezTo>
                    <a:pt x="9394" y="4358"/>
                    <a:pt x="9394" y="4314"/>
                    <a:pt x="9394" y="4260"/>
                  </a:cubicBezTo>
                  <a:cubicBezTo>
                    <a:pt x="9404" y="4172"/>
                    <a:pt x="9482" y="4085"/>
                    <a:pt x="9580" y="4073"/>
                  </a:cubicBezTo>
                  <a:lnTo>
                    <a:pt x="9591" y="4073"/>
                  </a:lnTo>
                  <a:cubicBezTo>
                    <a:pt x="9667" y="4073"/>
                    <a:pt x="9744" y="4129"/>
                    <a:pt x="9766" y="4194"/>
                  </a:cubicBezTo>
                  <a:cubicBezTo>
                    <a:pt x="9799" y="4183"/>
                    <a:pt x="9832" y="4172"/>
                    <a:pt x="9864" y="4172"/>
                  </a:cubicBezTo>
                  <a:cubicBezTo>
                    <a:pt x="9886" y="4172"/>
                    <a:pt x="9919" y="4172"/>
                    <a:pt x="9941" y="4183"/>
                  </a:cubicBezTo>
                  <a:cubicBezTo>
                    <a:pt x="10039" y="4238"/>
                    <a:pt x="10095" y="4348"/>
                    <a:pt x="10127" y="4457"/>
                  </a:cubicBezTo>
                  <a:cubicBezTo>
                    <a:pt x="10138" y="4490"/>
                    <a:pt x="10138" y="4545"/>
                    <a:pt x="10117" y="4567"/>
                  </a:cubicBezTo>
                  <a:lnTo>
                    <a:pt x="10127" y="4567"/>
                  </a:lnTo>
                  <a:cubicBezTo>
                    <a:pt x="10215" y="4567"/>
                    <a:pt x="10292" y="4610"/>
                    <a:pt x="10346" y="4676"/>
                  </a:cubicBezTo>
                  <a:lnTo>
                    <a:pt x="10379" y="4643"/>
                  </a:lnTo>
                  <a:cubicBezTo>
                    <a:pt x="10412" y="4610"/>
                    <a:pt x="10467" y="4577"/>
                    <a:pt x="10511" y="4577"/>
                  </a:cubicBezTo>
                  <a:cubicBezTo>
                    <a:pt x="10521" y="4577"/>
                    <a:pt x="10533" y="4577"/>
                    <a:pt x="10543" y="4588"/>
                  </a:cubicBezTo>
                  <a:cubicBezTo>
                    <a:pt x="10554" y="4588"/>
                    <a:pt x="10565" y="4588"/>
                    <a:pt x="10576" y="4599"/>
                  </a:cubicBezTo>
                  <a:cubicBezTo>
                    <a:pt x="10576" y="4577"/>
                    <a:pt x="10587" y="4555"/>
                    <a:pt x="10598" y="4533"/>
                  </a:cubicBezTo>
                  <a:cubicBezTo>
                    <a:pt x="10664" y="4446"/>
                    <a:pt x="10773" y="4370"/>
                    <a:pt x="10883" y="4370"/>
                  </a:cubicBezTo>
                  <a:lnTo>
                    <a:pt x="10905" y="4370"/>
                  </a:lnTo>
                  <a:cubicBezTo>
                    <a:pt x="10905" y="4358"/>
                    <a:pt x="10893" y="4336"/>
                    <a:pt x="10893" y="4326"/>
                  </a:cubicBezTo>
                  <a:cubicBezTo>
                    <a:pt x="10839" y="4172"/>
                    <a:pt x="10883" y="4008"/>
                    <a:pt x="10971" y="3888"/>
                  </a:cubicBezTo>
                  <a:lnTo>
                    <a:pt x="10927" y="3888"/>
                  </a:lnTo>
                  <a:cubicBezTo>
                    <a:pt x="10861" y="3866"/>
                    <a:pt x="10839" y="3767"/>
                    <a:pt x="10850" y="3691"/>
                  </a:cubicBezTo>
                  <a:cubicBezTo>
                    <a:pt x="10872" y="3592"/>
                    <a:pt x="10959" y="3516"/>
                    <a:pt x="11058" y="3516"/>
                  </a:cubicBezTo>
                  <a:lnTo>
                    <a:pt x="11069" y="3516"/>
                  </a:lnTo>
                  <a:cubicBezTo>
                    <a:pt x="11134" y="3516"/>
                    <a:pt x="11189" y="3581"/>
                    <a:pt x="11200" y="3636"/>
                  </a:cubicBezTo>
                  <a:cubicBezTo>
                    <a:pt x="11233" y="3570"/>
                    <a:pt x="11299" y="3504"/>
                    <a:pt x="11387" y="3504"/>
                  </a:cubicBezTo>
                  <a:lnTo>
                    <a:pt x="11397" y="3504"/>
                  </a:lnTo>
                  <a:cubicBezTo>
                    <a:pt x="11507" y="3504"/>
                    <a:pt x="11606" y="3581"/>
                    <a:pt x="11627" y="3691"/>
                  </a:cubicBezTo>
                  <a:cubicBezTo>
                    <a:pt x="11638" y="3789"/>
                    <a:pt x="11594" y="3898"/>
                    <a:pt x="11649" y="3975"/>
                  </a:cubicBezTo>
                  <a:cubicBezTo>
                    <a:pt x="11704" y="4052"/>
                    <a:pt x="11846" y="4052"/>
                    <a:pt x="11901" y="4129"/>
                  </a:cubicBezTo>
                  <a:cubicBezTo>
                    <a:pt x="11956" y="4073"/>
                    <a:pt x="12032" y="4041"/>
                    <a:pt x="12109" y="4041"/>
                  </a:cubicBezTo>
                  <a:cubicBezTo>
                    <a:pt x="12163" y="4041"/>
                    <a:pt x="12219" y="4052"/>
                    <a:pt x="12251" y="4085"/>
                  </a:cubicBezTo>
                  <a:cubicBezTo>
                    <a:pt x="12295" y="4117"/>
                    <a:pt x="12317" y="4151"/>
                    <a:pt x="12350" y="4194"/>
                  </a:cubicBezTo>
                  <a:cubicBezTo>
                    <a:pt x="12361" y="4194"/>
                    <a:pt x="12372" y="4183"/>
                    <a:pt x="12382" y="4183"/>
                  </a:cubicBezTo>
                  <a:cubicBezTo>
                    <a:pt x="12460" y="4183"/>
                    <a:pt x="12525" y="4227"/>
                    <a:pt x="12569" y="4282"/>
                  </a:cubicBezTo>
                  <a:cubicBezTo>
                    <a:pt x="12623" y="4358"/>
                    <a:pt x="12635" y="4457"/>
                    <a:pt x="12613" y="4555"/>
                  </a:cubicBezTo>
                  <a:cubicBezTo>
                    <a:pt x="12580" y="4643"/>
                    <a:pt x="12525" y="4730"/>
                    <a:pt x="12438" y="4764"/>
                  </a:cubicBezTo>
                  <a:cubicBezTo>
                    <a:pt x="12404" y="4774"/>
                    <a:pt x="12372" y="4774"/>
                    <a:pt x="12350" y="4774"/>
                  </a:cubicBezTo>
                  <a:lnTo>
                    <a:pt x="12328" y="4774"/>
                  </a:lnTo>
                  <a:cubicBezTo>
                    <a:pt x="12306" y="4818"/>
                    <a:pt x="12306" y="4862"/>
                    <a:pt x="12328" y="4906"/>
                  </a:cubicBezTo>
                  <a:cubicBezTo>
                    <a:pt x="12350" y="4949"/>
                    <a:pt x="12394" y="4971"/>
                    <a:pt x="12448" y="4971"/>
                  </a:cubicBezTo>
                  <a:cubicBezTo>
                    <a:pt x="12481" y="4971"/>
                    <a:pt x="12503" y="4961"/>
                    <a:pt x="12525" y="4949"/>
                  </a:cubicBezTo>
                  <a:lnTo>
                    <a:pt x="12525" y="4949"/>
                  </a:lnTo>
                  <a:cubicBezTo>
                    <a:pt x="12503" y="5015"/>
                    <a:pt x="12514" y="5081"/>
                    <a:pt x="12536" y="5146"/>
                  </a:cubicBezTo>
                  <a:cubicBezTo>
                    <a:pt x="12591" y="5180"/>
                    <a:pt x="12635" y="5224"/>
                    <a:pt x="12635" y="5289"/>
                  </a:cubicBezTo>
                  <a:cubicBezTo>
                    <a:pt x="12700" y="5344"/>
                    <a:pt x="12766" y="5387"/>
                    <a:pt x="12842" y="5399"/>
                  </a:cubicBezTo>
                  <a:cubicBezTo>
                    <a:pt x="12886" y="5409"/>
                    <a:pt x="12919" y="5409"/>
                    <a:pt x="12963" y="5409"/>
                  </a:cubicBezTo>
                  <a:cubicBezTo>
                    <a:pt x="13149" y="5409"/>
                    <a:pt x="13335" y="5322"/>
                    <a:pt x="13511" y="5245"/>
                  </a:cubicBezTo>
                  <a:cubicBezTo>
                    <a:pt x="13511" y="5256"/>
                    <a:pt x="13511" y="5256"/>
                    <a:pt x="13521" y="5267"/>
                  </a:cubicBezTo>
                  <a:cubicBezTo>
                    <a:pt x="13543" y="5234"/>
                    <a:pt x="13576" y="5202"/>
                    <a:pt x="13620" y="5180"/>
                  </a:cubicBezTo>
                  <a:cubicBezTo>
                    <a:pt x="13642" y="5168"/>
                    <a:pt x="13674" y="5168"/>
                    <a:pt x="13696" y="5168"/>
                  </a:cubicBezTo>
                  <a:cubicBezTo>
                    <a:pt x="13751" y="5168"/>
                    <a:pt x="13806" y="5180"/>
                    <a:pt x="13839" y="5224"/>
                  </a:cubicBezTo>
                  <a:cubicBezTo>
                    <a:pt x="13871" y="5180"/>
                    <a:pt x="13915" y="5136"/>
                    <a:pt x="13981" y="5114"/>
                  </a:cubicBezTo>
                  <a:cubicBezTo>
                    <a:pt x="14003" y="5114"/>
                    <a:pt x="14025" y="5103"/>
                    <a:pt x="14047" y="5103"/>
                  </a:cubicBezTo>
                  <a:cubicBezTo>
                    <a:pt x="14146" y="5103"/>
                    <a:pt x="14255" y="5180"/>
                    <a:pt x="14299" y="5278"/>
                  </a:cubicBezTo>
                  <a:cubicBezTo>
                    <a:pt x="14331" y="5387"/>
                    <a:pt x="14299" y="5508"/>
                    <a:pt x="14353" y="5618"/>
                  </a:cubicBezTo>
                  <a:cubicBezTo>
                    <a:pt x="14386" y="5683"/>
                    <a:pt x="14463" y="5727"/>
                    <a:pt x="14452" y="5803"/>
                  </a:cubicBezTo>
                  <a:cubicBezTo>
                    <a:pt x="14452" y="5880"/>
                    <a:pt x="14375" y="5935"/>
                    <a:pt x="14309" y="5968"/>
                  </a:cubicBezTo>
                  <a:cubicBezTo>
                    <a:pt x="14244" y="6000"/>
                    <a:pt x="14168" y="6034"/>
                    <a:pt x="14102" y="6056"/>
                  </a:cubicBezTo>
                  <a:lnTo>
                    <a:pt x="14102" y="6121"/>
                  </a:lnTo>
                  <a:cubicBezTo>
                    <a:pt x="14124" y="6219"/>
                    <a:pt x="14200" y="6307"/>
                    <a:pt x="14277" y="6384"/>
                  </a:cubicBezTo>
                  <a:cubicBezTo>
                    <a:pt x="14255" y="6384"/>
                    <a:pt x="14244" y="6373"/>
                    <a:pt x="14222" y="6373"/>
                  </a:cubicBezTo>
                  <a:lnTo>
                    <a:pt x="14211" y="6373"/>
                  </a:lnTo>
                  <a:cubicBezTo>
                    <a:pt x="14233" y="6428"/>
                    <a:pt x="14233" y="6482"/>
                    <a:pt x="14222" y="6537"/>
                  </a:cubicBezTo>
                  <a:cubicBezTo>
                    <a:pt x="14211" y="6548"/>
                    <a:pt x="14211" y="6570"/>
                    <a:pt x="14211" y="6581"/>
                  </a:cubicBezTo>
                  <a:cubicBezTo>
                    <a:pt x="14222" y="6614"/>
                    <a:pt x="14266" y="6614"/>
                    <a:pt x="14299" y="6614"/>
                  </a:cubicBezTo>
                  <a:cubicBezTo>
                    <a:pt x="14397" y="6625"/>
                    <a:pt x="14452" y="6756"/>
                    <a:pt x="14397" y="6833"/>
                  </a:cubicBezTo>
                  <a:cubicBezTo>
                    <a:pt x="14353" y="6898"/>
                    <a:pt x="14266" y="6931"/>
                    <a:pt x="14266" y="7008"/>
                  </a:cubicBezTo>
                  <a:cubicBezTo>
                    <a:pt x="14266" y="7030"/>
                    <a:pt x="14277" y="7051"/>
                    <a:pt x="14266" y="7085"/>
                  </a:cubicBezTo>
                  <a:cubicBezTo>
                    <a:pt x="14266" y="7095"/>
                    <a:pt x="14244" y="7107"/>
                    <a:pt x="14222" y="7117"/>
                  </a:cubicBezTo>
                  <a:cubicBezTo>
                    <a:pt x="14124" y="7183"/>
                    <a:pt x="14003" y="7227"/>
                    <a:pt x="13883" y="7227"/>
                  </a:cubicBezTo>
                  <a:lnTo>
                    <a:pt x="13828" y="7227"/>
                  </a:lnTo>
                  <a:cubicBezTo>
                    <a:pt x="13773" y="7216"/>
                    <a:pt x="13708" y="7183"/>
                    <a:pt x="13664" y="7150"/>
                  </a:cubicBezTo>
                  <a:cubicBezTo>
                    <a:pt x="13620" y="7172"/>
                    <a:pt x="13565" y="7183"/>
                    <a:pt x="13511" y="7183"/>
                  </a:cubicBezTo>
                  <a:lnTo>
                    <a:pt x="13455" y="7183"/>
                  </a:lnTo>
                  <a:cubicBezTo>
                    <a:pt x="13270" y="7150"/>
                    <a:pt x="13127" y="6997"/>
                    <a:pt x="13039" y="6822"/>
                  </a:cubicBezTo>
                  <a:cubicBezTo>
                    <a:pt x="13017" y="6789"/>
                    <a:pt x="12996" y="6745"/>
                    <a:pt x="12985" y="6691"/>
                  </a:cubicBezTo>
                  <a:cubicBezTo>
                    <a:pt x="12974" y="6581"/>
                    <a:pt x="13051" y="6428"/>
                    <a:pt x="12996" y="6340"/>
                  </a:cubicBezTo>
                  <a:lnTo>
                    <a:pt x="12996" y="6340"/>
                  </a:lnTo>
                  <a:cubicBezTo>
                    <a:pt x="12919" y="6362"/>
                    <a:pt x="12854" y="6373"/>
                    <a:pt x="12777" y="6373"/>
                  </a:cubicBezTo>
                  <a:cubicBezTo>
                    <a:pt x="12645" y="6373"/>
                    <a:pt x="12514" y="6351"/>
                    <a:pt x="12394" y="6318"/>
                  </a:cubicBezTo>
                  <a:cubicBezTo>
                    <a:pt x="12251" y="6285"/>
                    <a:pt x="12087" y="6241"/>
                    <a:pt x="12032" y="6099"/>
                  </a:cubicBezTo>
                  <a:cubicBezTo>
                    <a:pt x="12022" y="6066"/>
                    <a:pt x="12022" y="6022"/>
                    <a:pt x="12022" y="5979"/>
                  </a:cubicBezTo>
                  <a:cubicBezTo>
                    <a:pt x="11945" y="6000"/>
                    <a:pt x="11868" y="6022"/>
                    <a:pt x="11781" y="6022"/>
                  </a:cubicBezTo>
                  <a:lnTo>
                    <a:pt x="11769" y="6022"/>
                  </a:lnTo>
                  <a:cubicBezTo>
                    <a:pt x="11737" y="6022"/>
                    <a:pt x="11693" y="6012"/>
                    <a:pt x="11649" y="6012"/>
                  </a:cubicBezTo>
                  <a:lnTo>
                    <a:pt x="11594" y="6012"/>
                  </a:lnTo>
                  <a:cubicBezTo>
                    <a:pt x="11474" y="6044"/>
                    <a:pt x="11397" y="6165"/>
                    <a:pt x="11375" y="6285"/>
                  </a:cubicBezTo>
                  <a:cubicBezTo>
                    <a:pt x="11353" y="6406"/>
                    <a:pt x="11397" y="6526"/>
                    <a:pt x="11430" y="6647"/>
                  </a:cubicBezTo>
                  <a:cubicBezTo>
                    <a:pt x="11387" y="6614"/>
                    <a:pt x="11343" y="6592"/>
                    <a:pt x="11288" y="6592"/>
                  </a:cubicBezTo>
                  <a:cubicBezTo>
                    <a:pt x="11189" y="6592"/>
                    <a:pt x="11080" y="6657"/>
                    <a:pt x="11036" y="6756"/>
                  </a:cubicBezTo>
                  <a:cubicBezTo>
                    <a:pt x="10981" y="6910"/>
                    <a:pt x="11047" y="7073"/>
                    <a:pt x="11134" y="7216"/>
                  </a:cubicBezTo>
                  <a:cubicBezTo>
                    <a:pt x="11091" y="7150"/>
                    <a:pt x="11014" y="7117"/>
                    <a:pt x="10949" y="7117"/>
                  </a:cubicBezTo>
                  <a:cubicBezTo>
                    <a:pt x="10915" y="7117"/>
                    <a:pt x="10872" y="7129"/>
                    <a:pt x="10850" y="7139"/>
                  </a:cubicBezTo>
                  <a:cubicBezTo>
                    <a:pt x="10752" y="7194"/>
                    <a:pt x="10696" y="7314"/>
                    <a:pt x="10730" y="7413"/>
                  </a:cubicBezTo>
                  <a:cubicBezTo>
                    <a:pt x="10664" y="7358"/>
                    <a:pt x="10576" y="7326"/>
                    <a:pt x="10477" y="7326"/>
                  </a:cubicBezTo>
                  <a:cubicBezTo>
                    <a:pt x="10467" y="7326"/>
                    <a:pt x="10445" y="7326"/>
                    <a:pt x="10423" y="7336"/>
                  </a:cubicBezTo>
                  <a:cubicBezTo>
                    <a:pt x="10401" y="7358"/>
                    <a:pt x="10401" y="7380"/>
                    <a:pt x="10401" y="7413"/>
                  </a:cubicBezTo>
                  <a:lnTo>
                    <a:pt x="10412" y="7413"/>
                  </a:lnTo>
                  <a:cubicBezTo>
                    <a:pt x="10456" y="7413"/>
                    <a:pt x="10499" y="7435"/>
                    <a:pt x="10521" y="7468"/>
                  </a:cubicBezTo>
                  <a:cubicBezTo>
                    <a:pt x="10576" y="7545"/>
                    <a:pt x="10565" y="7665"/>
                    <a:pt x="10642" y="7708"/>
                  </a:cubicBezTo>
                  <a:cubicBezTo>
                    <a:pt x="10718" y="7643"/>
                    <a:pt x="10817" y="7588"/>
                    <a:pt x="10905" y="7588"/>
                  </a:cubicBezTo>
                  <a:cubicBezTo>
                    <a:pt x="10937" y="7588"/>
                    <a:pt x="10971" y="7588"/>
                    <a:pt x="10992" y="7621"/>
                  </a:cubicBezTo>
                  <a:cubicBezTo>
                    <a:pt x="11058" y="7665"/>
                    <a:pt x="11069" y="7752"/>
                    <a:pt x="11058" y="7829"/>
                  </a:cubicBezTo>
                  <a:cubicBezTo>
                    <a:pt x="11047" y="7895"/>
                    <a:pt x="11014" y="7971"/>
                    <a:pt x="11003" y="8048"/>
                  </a:cubicBezTo>
                  <a:cubicBezTo>
                    <a:pt x="10992" y="8092"/>
                    <a:pt x="10992" y="8136"/>
                    <a:pt x="10959" y="8180"/>
                  </a:cubicBezTo>
                  <a:cubicBezTo>
                    <a:pt x="10927" y="8234"/>
                    <a:pt x="10861" y="8245"/>
                    <a:pt x="10795" y="8256"/>
                  </a:cubicBezTo>
                  <a:cubicBezTo>
                    <a:pt x="10708" y="8267"/>
                    <a:pt x="10631" y="8278"/>
                    <a:pt x="10543" y="8278"/>
                  </a:cubicBezTo>
                  <a:cubicBezTo>
                    <a:pt x="10499" y="8278"/>
                    <a:pt x="10456" y="8267"/>
                    <a:pt x="10401" y="8267"/>
                  </a:cubicBezTo>
                  <a:cubicBezTo>
                    <a:pt x="10346" y="8267"/>
                    <a:pt x="10280" y="8256"/>
                    <a:pt x="10237" y="8223"/>
                  </a:cubicBezTo>
                  <a:cubicBezTo>
                    <a:pt x="10127" y="8158"/>
                    <a:pt x="10105" y="8004"/>
                    <a:pt x="10105" y="7884"/>
                  </a:cubicBezTo>
                  <a:cubicBezTo>
                    <a:pt x="10117" y="7873"/>
                    <a:pt x="10127" y="7862"/>
                    <a:pt x="10127" y="7851"/>
                  </a:cubicBezTo>
                  <a:cubicBezTo>
                    <a:pt x="10083" y="7840"/>
                    <a:pt x="10029" y="7829"/>
                    <a:pt x="9985" y="7818"/>
                  </a:cubicBezTo>
                  <a:lnTo>
                    <a:pt x="9985" y="7818"/>
                  </a:lnTo>
                  <a:cubicBezTo>
                    <a:pt x="10073" y="7993"/>
                    <a:pt x="9908" y="8223"/>
                    <a:pt x="9700" y="8245"/>
                  </a:cubicBezTo>
                  <a:lnTo>
                    <a:pt x="9613" y="8245"/>
                  </a:lnTo>
                  <a:lnTo>
                    <a:pt x="9613" y="8256"/>
                  </a:lnTo>
                  <a:cubicBezTo>
                    <a:pt x="9613" y="8289"/>
                    <a:pt x="9613" y="8322"/>
                    <a:pt x="9591" y="8355"/>
                  </a:cubicBezTo>
                  <a:cubicBezTo>
                    <a:pt x="10620" y="8343"/>
                    <a:pt x="11649" y="8300"/>
                    <a:pt x="12667" y="8202"/>
                  </a:cubicBezTo>
                  <a:cubicBezTo>
                    <a:pt x="12645" y="8180"/>
                    <a:pt x="12635" y="8146"/>
                    <a:pt x="12623" y="8124"/>
                  </a:cubicBezTo>
                  <a:cubicBezTo>
                    <a:pt x="12580" y="7917"/>
                    <a:pt x="12711" y="7676"/>
                    <a:pt x="12908" y="7610"/>
                  </a:cubicBezTo>
                  <a:cubicBezTo>
                    <a:pt x="12930" y="7599"/>
                    <a:pt x="12952" y="7577"/>
                    <a:pt x="12974" y="7567"/>
                  </a:cubicBezTo>
                  <a:cubicBezTo>
                    <a:pt x="13017" y="7533"/>
                    <a:pt x="13073" y="7523"/>
                    <a:pt x="13127" y="7523"/>
                  </a:cubicBezTo>
                  <a:cubicBezTo>
                    <a:pt x="13204" y="7523"/>
                    <a:pt x="13292" y="7555"/>
                    <a:pt x="13346" y="7621"/>
                  </a:cubicBezTo>
                  <a:cubicBezTo>
                    <a:pt x="13423" y="7698"/>
                    <a:pt x="13455" y="7796"/>
                    <a:pt x="13511" y="7884"/>
                  </a:cubicBezTo>
                  <a:cubicBezTo>
                    <a:pt x="13543" y="7939"/>
                    <a:pt x="13587" y="7971"/>
                    <a:pt x="13620" y="8026"/>
                  </a:cubicBezTo>
                  <a:cubicBezTo>
                    <a:pt x="13631" y="8048"/>
                    <a:pt x="13631" y="8070"/>
                    <a:pt x="13642" y="8103"/>
                  </a:cubicBezTo>
                  <a:cubicBezTo>
                    <a:pt x="15131" y="7917"/>
                    <a:pt x="16609" y="7621"/>
                    <a:pt x="17846" y="6713"/>
                  </a:cubicBezTo>
                  <a:lnTo>
                    <a:pt x="17846" y="6713"/>
                  </a:lnTo>
                  <a:cubicBezTo>
                    <a:pt x="17835" y="6756"/>
                    <a:pt x="17824" y="6789"/>
                    <a:pt x="17813" y="6833"/>
                  </a:cubicBezTo>
                  <a:cubicBezTo>
                    <a:pt x="17868" y="6701"/>
                    <a:pt x="17922" y="6548"/>
                    <a:pt x="17966" y="6395"/>
                  </a:cubicBezTo>
                  <a:cubicBezTo>
                    <a:pt x="18010" y="6241"/>
                    <a:pt x="18054" y="6078"/>
                    <a:pt x="18032" y="5924"/>
                  </a:cubicBezTo>
                  <a:cubicBezTo>
                    <a:pt x="18021" y="5847"/>
                    <a:pt x="17988" y="5771"/>
                    <a:pt x="17944" y="5705"/>
                  </a:cubicBezTo>
                  <a:cubicBezTo>
                    <a:pt x="17912" y="5650"/>
                    <a:pt x="17846" y="5606"/>
                    <a:pt x="17781" y="5606"/>
                  </a:cubicBezTo>
                  <a:cubicBezTo>
                    <a:pt x="17759" y="5606"/>
                    <a:pt x="17737" y="5618"/>
                    <a:pt x="17715" y="5628"/>
                  </a:cubicBezTo>
                  <a:lnTo>
                    <a:pt x="17747" y="5596"/>
                  </a:lnTo>
                  <a:cubicBezTo>
                    <a:pt x="17737" y="5596"/>
                    <a:pt x="17725" y="5606"/>
                    <a:pt x="17715" y="5606"/>
                  </a:cubicBezTo>
                  <a:cubicBezTo>
                    <a:pt x="17759" y="5574"/>
                    <a:pt x="17769" y="5519"/>
                    <a:pt x="17769" y="5464"/>
                  </a:cubicBezTo>
                  <a:cubicBezTo>
                    <a:pt x="17759" y="5409"/>
                    <a:pt x="17725" y="5355"/>
                    <a:pt x="17671" y="5333"/>
                  </a:cubicBezTo>
                  <a:cubicBezTo>
                    <a:pt x="17649" y="5333"/>
                    <a:pt x="17638" y="5322"/>
                    <a:pt x="17616" y="5322"/>
                  </a:cubicBezTo>
                  <a:cubicBezTo>
                    <a:pt x="17518" y="5322"/>
                    <a:pt x="17419" y="5421"/>
                    <a:pt x="17441" y="5519"/>
                  </a:cubicBezTo>
                  <a:cubicBezTo>
                    <a:pt x="17386" y="5409"/>
                    <a:pt x="17266" y="5333"/>
                    <a:pt x="17146" y="5333"/>
                  </a:cubicBezTo>
                  <a:lnTo>
                    <a:pt x="17124" y="5333"/>
                  </a:lnTo>
                  <a:cubicBezTo>
                    <a:pt x="17134" y="5333"/>
                    <a:pt x="17146" y="5322"/>
                    <a:pt x="17156" y="5311"/>
                  </a:cubicBezTo>
                  <a:lnTo>
                    <a:pt x="17124" y="5311"/>
                  </a:lnTo>
                  <a:cubicBezTo>
                    <a:pt x="17178" y="5300"/>
                    <a:pt x="17211" y="5245"/>
                    <a:pt x="17211" y="5202"/>
                  </a:cubicBezTo>
                  <a:cubicBezTo>
                    <a:pt x="17167" y="5158"/>
                    <a:pt x="17112" y="5125"/>
                    <a:pt x="17058" y="5125"/>
                  </a:cubicBezTo>
                  <a:cubicBezTo>
                    <a:pt x="17041" y="5125"/>
                    <a:pt x="17024" y="5125"/>
                    <a:pt x="17007" y="5130"/>
                  </a:cubicBezTo>
                  <a:lnTo>
                    <a:pt x="17007" y="5130"/>
                  </a:lnTo>
                  <a:cubicBezTo>
                    <a:pt x="17013" y="5125"/>
                    <a:pt x="17019" y="5120"/>
                    <a:pt x="17025" y="5114"/>
                  </a:cubicBezTo>
                  <a:cubicBezTo>
                    <a:pt x="17018" y="5114"/>
                    <a:pt x="17012" y="5114"/>
                    <a:pt x="17005" y="5116"/>
                  </a:cubicBezTo>
                  <a:lnTo>
                    <a:pt x="17005" y="5116"/>
                  </a:lnTo>
                  <a:cubicBezTo>
                    <a:pt x="17073" y="5069"/>
                    <a:pt x="17112" y="4977"/>
                    <a:pt x="17102" y="4895"/>
                  </a:cubicBezTo>
                  <a:cubicBezTo>
                    <a:pt x="17090" y="4862"/>
                    <a:pt x="17080" y="4829"/>
                    <a:pt x="17058" y="4807"/>
                  </a:cubicBezTo>
                  <a:cubicBezTo>
                    <a:pt x="17014" y="4752"/>
                    <a:pt x="16948" y="4730"/>
                    <a:pt x="16893" y="4730"/>
                  </a:cubicBezTo>
                  <a:cubicBezTo>
                    <a:pt x="16817" y="4730"/>
                    <a:pt x="16751" y="4764"/>
                    <a:pt x="16718" y="4818"/>
                  </a:cubicBezTo>
                  <a:lnTo>
                    <a:pt x="16718" y="4786"/>
                  </a:lnTo>
                  <a:cubicBezTo>
                    <a:pt x="16718" y="4796"/>
                    <a:pt x="16718" y="4796"/>
                    <a:pt x="16708" y="4796"/>
                  </a:cubicBezTo>
                  <a:cubicBezTo>
                    <a:pt x="16718" y="4774"/>
                    <a:pt x="16718" y="4752"/>
                    <a:pt x="16718" y="4730"/>
                  </a:cubicBezTo>
                  <a:cubicBezTo>
                    <a:pt x="16696" y="4643"/>
                    <a:pt x="16620" y="4555"/>
                    <a:pt x="16532" y="4555"/>
                  </a:cubicBezTo>
                  <a:lnTo>
                    <a:pt x="16521" y="4555"/>
                  </a:lnTo>
                  <a:cubicBezTo>
                    <a:pt x="16412" y="4555"/>
                    <a:pt x="16313" y="4665"/>
                    <a:pt x="16324" y="4774"/>
                  </a:cubicBezTo>
                  <a:lnTo>
                    <a:pt x="16324" y="4786"/>
                  </a:lnTo>
                  <a:lnTo>
                    <a:pt x="16324" y="4796"/>
                  </a:lnTo>
                  <a:cubicBezTo>
                    <a:pt x="16280" y="4742"/>
                    <a:pt x="16226" y="4720"/>
                    <a:pt x="16160" y="4720"/>
                  </a:cubicBezTo>
                  <a:cubicBezTo>
                    <a:pt x="16051" y="4720"/>
                    <a:pt x="15930" y="4786"/>
                    <a:pt x="15897" y="4884"/>
                  </a:cubicBezTo>
                  <a:lnTo>
                    <a:pt x="15897" y="4873"/>
                  </a:lnTo>
                  <a:lnTo>
                    <a:pt x="15897" y="4818"/>
                  </a:lnTo>
                  <a:cubicBezTo>
                    <a:pt x="15876" y="4698"/>
                    <a:pt x="15766" y="4577"/>
                    <a:pt x="15645" y="4567"/>
                  </a:cubicBezTo>
                  <a:lnTo>
                    <a:pt x="15689" y="4567"/>
                  </a:lnTo>
                  <a:cubicBezTo>
                    <a:pt x="15667" y="4555"/>
                    <a:pt x="15657" y="4555"/>
                    <a:pt x="15645" y="4555"/>
                  </a:cubicBezTo>
                  <a:cubicBezTo>
                    <a:pt x="15722" y="4555"/>
                    <a:pt x="15798" y="4479"/>
                    <a:pt x="15788" y="4391"/>
                  </a:cubicBezTo>
                  <a:cubicBezTo>
                    <a:pt x="15777" y="4326"/>
                    <a:pt x="15711" y="4282"/>
                    <a:pt x="15645" y="4282"/>
                  </a:cubicBezTo>
                  <a:cubicBezTo>
                    <a:pt x="15623" y="4282"/>
                    <a:pt x="15613" y="4282"/>
                    <a:pt x="15591" y="4292"/>
                  </a:cubicBezTo>
                  <a:cubicBezTo>
                    <a:pt x="15601" y="4282"/>
                    <a:pt x="15613" y="4282"/>
                    <a:pt x="15623" y="4271"/>
                  </a:cubicBezTo>
                  <a:lnTo>
                    <a:pt x="15591" y="4271"/>
                  </a:lnTo>
                  <a:cubicBezTo>
                    <a:pt x="15667" y="4238"/>
                    <a:pt x="15711" y="4139"/>
                    <a:pt x="15700" y="4052"/>
                  </a:cubicBezTo>
                  <a:cubicBezTo>
                    <a:pt x="15700" y="4030"/>
                    <a:pt x="15689" y="4008"/>
                    <a:pt x="15678" y="3986"/>
                  </a:cubicBezTo>
                  <a:lnTo>
                    <a:pt x="15667" y="3986"/>
                  </a:lnTo>
                  <a:cubicBezTo>
                    <a:pt x="15667" y="3975"/>
                    <a:pt x="15657" y="3964"/>
                    <a:pt x="15645" y="3953"/>
                  </a:cubicBezTo>
                  <a:cubicBezTo>
                    <a:pt x="15613" y="3920"/>
                    <a:pt x="15547" y="3898"/>
                    <a:pt x="15492" y="3898"/>
                  </a:cubicBezTo>
                  <a:cubicBezTo>
                    <a:pt x="15438" y="3898"/>
                    <a:pt x="15382" y="3910"/>
                    <a:pt x="15339" y="3953"/>
                  </a:cubicBezTo>
                  <a:lnTo>
                    <a:pt x="15339" y="3932"/>
                  </a:lnTo>
                  <a:lnTo>
                    <a:pt x="15339" y="3920"/>
                  </a:lnTo>
                  <a:cubicBezTo>
                    <a:pt x="15328" y="3844"/>
                    <a:pt x="15251" y="3789"/>
                    <a:pt x="15175" y="3789"/>
                  </a:cubicBezTo>
                  <a:lnTo>
                    <a:pt x="15153" y="3789"/>
                  </a:lnTo>
                  <a:cubicBezTo>
                    <a:pt x="15076" y="3800"/>
                    <a:pt x="15010" y="3888"/>
                    <a:pt x="15010" y="3964"/>
                  </a:cubicBezTo>
                  <a:cubicBezTo>
                    <a:pt x="15010" y="3975"/>
                    <a:pt x="15022" y="3975"/>
                    <a:pt x="15022" y="3975"/>
                  </a:cubicBezTo>
                  <a:lnTo>
                    <a:pt x="15010" y="3975"/>
                  </a:lnTo>
                  <a:cubicBezTo>
                    <a:pt x="15022" y="3975"/>
                    <a:pt x="15022" y="3986"/>
                    <a:pt x="15022" y="3997"/>
                  </a:cubicBezTo>
                  <a:cubicBezTo>
                    <a:pt x="14988" y="3920"/>
                    <a:pt x="14901" y="3876"/>
                    <a:pt x="14824" y="3876"/>
                  </a:cubicBezTo>
                  <a:cubicBezTo>
                    <a:pt x="14725" y="3876"/>
                    <a:pt x="14627" y="3932"/>
                    <a:pt x="14594" y="4030"/>
                  </a:cubicBezTo>
                  <a:cubicBezTo>
                    <a:pt x="14528" y="3953"/>
                    <a:pt x="14452" y="3888"/>
                    <a:pt x="14375" y="3822"/>
                  </a:cubicBezTo>
                  <a:lnTo>
                    <a:pt x="14386" y="3822"/>
                  </a:lnTo>
                  <a:cubicBezTo>
                    <a:pt x="14375" y="3811"/>
                    <a:pt x="14375" y="3811"/>
                    <a:pt x="14375" y="3800"/>
                  </a:cubicBezTo>
                  <a:cubicBezTo>
                    <a:pt x="14506" y="3789"/>
                    <a:pt x="14572" y="3647"/>
                    <a:pt x="14562" y="3516"/>
                  </a:cubicBezTo>
                  <a:cubicBezTo>
                    <a:pt x="14550" y="3460"/>
                    <a:pt x="14528" y="3406"/>
                    <a:pt x="14474" y="3373"/>
                  </a:cubicBezTo>
                  <a:lnTo>
                    <a:pt x="14485" y="3373"/>
                  </a:lnTo>
                  <a:lnTo>
                    <a:pt x="14474" y="3362"/>
                  </a:lnTo>
                  <a:cubicBezTo>
                    <a:pt x="14540" y="3297"/>
                    <a:pt x="14572" y="3198"/>
                    <a:pt x="14562" y="3110"/>
                  </a:cubicBezTo>
                  <a:cubicBezTo>
                    <a:pt x="14550" y="3056"/>
                    <a:pt x="14528" y="3012"/>
                    <a:pt x="14496" y="2968"/>
                  </a:cubicBezTo>
                  <a:cubicBezTo>
                    <a:pt x="14441" y="2913"/>
                    <a:pt x="14365" y="2880"/>
                    <a:pt x="14288" y="2880"/>
                  </a:cubicBezTo>
                  <a:cubicBezTo>
                    <a:pt x="14211" y="2880"/>
                    <a:pt x="14146" y="2902"/>
                    <a:pt x="14090" y="2957"/>
                  </a:cubicBezTo>
                  <a:cubicBezTo>
                    <a:pt x="14058" y="2837"/>
                    <a:pt x="13937" y="2749"/>
                    <a:pt x="13817" y="2749"/>
                  </a:cubicBezTo>
                  <a:cubicBezTo>
                    <a:pt x="13795" y="2749"/>
                    <a:pt x="13784" y="2760"/>
                    <a:pt x="13762" y="2760"/>
                  </a:cubicBezTo>
                  <a:cubicBezTo>
                    <a:pt x="13620" y="2793"/>
                    <a:pt x="13543" y="2935"/>
                    <a:pt x="13554" y="3078"/>
                  </a:cubicBezTo>
                  <a:cubicBezTo>
                    <a:pt x="13521" y="2968"/>
                    <a:pt x="13477" y="2924"/>
                    <a:pt x="13423" y="2924"/>
                  </a:cubicBezTo>
                  <a:cubicBezTo>
                    <a:pt x="13324" y="2924"/>
                    <a:pt x="13204" y="3044"/>
                    <a:pt x="13105" y="3110"/>
                  </a:cubicBezTo>
                  <a:lnTo>
                    <a:pt x="13095" y="3121"/>
                  </a:lnTo>
                  <a:cubicBezTo>
                    <a:pt x="13061" y="3143"/>
                    <a:pt x="13039" y="3154"/>
                    <a:pt x="13017" y="3154"/>
                  </a:cubicBezTo>
                  <a:cubicBezTo>
                    <a:pt x="13029" y="3154"/>
                    <a:pt x="13029" y="3143"/>
                    <a:pt x="13029" y="3143"/>
                  </a:cubicBezTo>
                  <a:lnTo>
                    <a:pt x="13017" y="3143"/>
                  </a:lnTo>
                  <a:cubicBezTo>
                    <a:pt x="13073" y="3044"/>
                    <a:pt x="13127" y="2946"/>
                    <a:pt x="13182" y="2859"/>
                  </a:cubicBezTo>
                  <a:cubicBezTo>
                    <a:pt x="13193" y="2825"/>
                    <a:pt x="13215" y="2793"/>
                    <a:pt x="13215" y="2760"/>
                  </a:cubicBezTo>
                  <a:lnTo>
                    <a:pt x="13215" y="2749"/>
                  </a:lnTo>
                  <a:cubicBezTo>
                    <a:pt x="13204" y="2694"/>
                    <a:pt x="13138" y="2662"/>
                    <a:pt x="13073" y="2662"/>
                  </a:cubicBezTo>
                  <a:lnTo>
                    <a:pt x="13029" y="2662"/>
                  </a:lnTo>
                  <a:cubicBezTo>
                    <a:pt x="12985" y="2683"/>
                    <a:pt x="12952" y="2705"/>
                    <a:pt x="12930" y="2727"/>
                  </a:cubicBezTo>
                  <a:cubicBezTo>
                    <a:pt x="12930" y="2716"/>
                    <a:pt x="12941" y="2705"/>
                    <a:pt x="12941" y="2694"/>
                  </a:cubicBezTo>
                  <a:lnTo>
                    <a:pt x="12941" y="2694"/>
                  </a:lnTo>
                  <a:lnTo>
                    <a:pt x="12919" y="2716"/>
                  </a:lnTo>
                  <a:cubicBezTo>
                    <a:pt x="12941" y="2672"/>
                    <a:pt x="12963" y="2628"/>
                    <a:pt x="12974" y="2584"/>
                  </a:cubicBezTo>
                  <a:lnTo>
                    <a:pt x="12974" y="2563"/>
                  </a:lnTo>
                  <a:lnTo>
                    <a:pt x="12974" y="2552"/>
                  </a:lnTo>
                  <a:cubicBezTo>
                    <a:pt x="12963" y="2530"/>
                    <a:pt x="12941" y="2519"/>
                    <a:pt x="12919" y="2519"/>
                  </a:cubicBezTo>
                  <a:cubicBezTo>
                    <a:pt x="12908" y="2519"/>
                    <a:pt x="12897" y="2530"/>
                    <a:pt x="12886" y="2530"/>
                  </a:cubicBezTo>
                  <a:cubicBezTo>
                    <a:pt x="12854" y="2552"/>
                    <a:pt x="12832" y="2584"/>
                    <a:pt x="12820" y="2618"/>
                  </a:cubicBezTo>
                  <a:cubicBezTo>
                    <a:pt x="12820" y="2606"/>
                    <a:pt x="12832" y="2596"/>
                    <a:pt x="12832" y="2584"/>
                  </a:cubicBezTo>
                  <a:cubicBezTo>
                    <a:pt x="12820" y="2584"/>
                    <a:pt x="12820" y="2596"/>
                    <a:pt x="12820" y="2596"/>
                  </a:cubicBezTo>
                  <a:lnTo>
                    <a:pt x="12820" y="2596"/>
                  </a:lnTo>
                  <a:cubicBezTo>
                    <a:pt x="12820" y="2584"/>
                    <a:pt x="12832" y="2574"/>
                    <a:pt x="12820" y="2563"/>
                  </a:cubicBezTo>
                  <a:cubicBezTo>
                    <a:pt x="12810" y="2508"/>
                    <a:pt x="12766" y="2453"/>
                    <a:pt x="12711" y="2453"/>
                  </a:cubicBezTo>
                  <a:cubicBezTo>
                    <a:pt x="12722" y="2453"/>
                    <a:pt x="12722" y="2443"/>
                    <a:pt x="12733" y="2443"/>
                  </a:cubicBezTo>
                  <a:lnTo>
                    <a:pt x="12711" y="2443"/>
                  </a:lnTo>
                  <a:cubicBezTo>
                    <a:pt x="12744" y="2421"/>
                    <a:pt x="12766" y="2377"/>
                    <a:pt x="12766" y="2322"/>
                  </a:cubicBezTo>
                  <a:cubicBezTo>
                    <a:pt x="12766" y="2311"/>
                    <a:pt x="12755" y="2300"/>
                    <a:pt x="12755" y="2289"/>
                  </a:cubicBezTo>
                  <a:cubicBezTo>
                    <a:pt x="12722" y="2245"/>
                    <a:pt x="12667" y="2234"/>
                    <a:pt x="12613" y="2234"/>
                  </a:cubicBezTo>
                  <a:lnTo>
                    <a:pt x="12536" y="2234"/>
                  </a:lnTo>
                  <a:cubicBezTo>
                    <a:pt x="12558" y="2234"/>
                    <a:pt x="12591" y="2224"/>
                    <a:pt x="12613" y="2212"/>
                  </a:cubicBezTo>
                  <a:cubicBezTo>
                    <a:pt x="12580" y="2212"/>
                    <a:pt x="12558" y="2224"/>
                    <a:pt x="12536" y="2224"/>
                  </a:cubicBezTo>
                  <a:cubicBezTo>
                    <a:pt x="12613" y="2202"/>
                    <a:pt x="12679" y="2168"/>
                    <a:pt x="12744" y="2136"/>
                  </a:cubicBezTo>
                  <a:cubicBezTo>
                    <a:pt x="12799" y="2103"/>
                    <a:pt x="12854" y="2070"/>
                    <a:pt x="12864" y="2015"/>
                  </a:cubicBezTo>
                  <a:lnTo>
                    <a:pt x="12864" y="1993"/>
                  </a:lnTo>
                  <a:cubicBezTo>
                    <a:pt x="12854" y="1949"/>
                    <a:pt x="12832" y="1917"/>
                    <a:pt x="12788" y="1917"/>
                  </a:cubicBezTo>
                  <a:cubicBezTo>
                    <a:pt x="12788" y="1917"/>
                    <a:pt x="12777" y="1917"/>
                    <a:pt x="12777" y="1927"/>
                  </a:cubicBezTo>
                  <a:lnTo>
                    <a:pt x="12777" y="1927"/>
                  </a:lnTo>
                  <a:cubicBezTo>
                    <a:pt x="12777" y="1917"/>
                    <a:pt x="12788" y="1906"/>
                    <a:pt x="12799" y="1906"/>
                  </a:cubicBezTo>
                  <a:lnTo>
                    <a:pt x="12766" y="1906"/>
                  </a:lnTo>
                  <a:cubicBezTo>
                    <a:pt x="12820" y="1873"/>
                    <a:pt x="12842" y="1818"/>
                    <a:pt x="12842" y="1764"/>
                  </a:cubicBezTo>
                  <a:cubicBezTo>
                    <a:pt x="12832" y="1764"/>
                    <a:pt x="12832" y="1752"/>
                    <a:pt x="12832" y="1752"/>
                  </a:cubicBezTo>
                  <a:cubicBezTo>
                    <a:pt x="12810" y="1687"/>
                    <a:pt x="12755" y="1643"/>
                    <a:pt x="12689" y="1643"/>
                  </a:cubicBezTo>
                  <a:cubicBezTo>
                    <a:pt x="12700" y="1643"/>
                    <a:pt x="12700" y="1643"/>
                    <a:pt x="12711" y="1632"/>
                  </a:cubicBezTo>
                  <a:lnTo>
                    <a:pt x="12689" y="1632"/>
                  </a:lnTo>
                  <a:cubicBezTo>
                    <a:pt x="12722" y="1621"/>
                    <a:pt x="12733" y="1577"/>
                    <a:pt x="12733" y="1545"/>
                  </a:cubicBezTo>
                  <a:cubicBezTo>
                    <a:pt x="12722" y="1501"/>
                    <a:pt x="12711" y="1468"/>
                    <a:pt x="12679" y="1446"/>
                  </a:cubicBezTo>
                  <a:cubicBezTo>
                    <a:pt x="12623" y="1402"/>
                    <a:pt x="12536" y="1391"/>
                    <a:pt x="12470" y="1348"/>
                  </a:cubicBezTo>
                  <a:cubicBezTo>
                    <a:pt x="12438" y="1326"/>
                    <a:pt x="12416" y="1304"/>
                    <a:pt x="12382" y="1304"/>
                  </a:cubicBezTo>
                  <a:lnTo>
                    <a:pt x="12372" y="1304"/>
                  </a:lnTo>
                  <a:cubicBezTo>
                    <a:pt x="12328" y="1304"/>
                    <a:pt x="12284" y="1358"/>
                    <a:pt x="12284" y="1413"/>
                  </a:cubicBezTo>
                  <a:lnTo>
                    <a:pt x="12284" y="1424"/>
                  </a:lnTo>
                  <a:cubicBezTo>
                    <a:pt x="12295" y="1468"/>
                    <a:pt x="12317" y="1511"/>
                    <a:pt x="12339" y="1545"/>
                  </a:cubicBezTo>
                  <a:lnTo>
                    <a:pt x="12328" y="1545"/>
                  </a:lnTo>
                  <a:cubicBezTo>
                    <a:pt x="12328" y="1555"/>
                    <a:pt x="12339" y="1555"/>
                    <a:pt x="12339" y="1567"/>
                  </a:cubicBezTo>
                  <a:cubicBezTo>
                    <a:pt x="12262" y="1533"/>
                    <a:pt x="12219" y="1435"/>
                    <a:pt x="12142" y="1435"/>
                  </a:cubicBezTo>
                  <a:lnTo>
                    <a:pt x="12131" y="1435"/>
                  </a:lnTo>
                  <a:cubicBezTo>
                    <a:pt x="12065" y="1435"/>
                    <a:pt x="12022" y="1511"/>
                    <a:pt x="12010" y="1589"/>
                  </a:cubicBezTo>
                  <a:cubicBezTo>
                    <a:pt x="12000" y="1654"/>
                    <a:pt x="12000" y="1730"/>
                    <a:pt x="11945" y="1774"/>
                  </a:cubicBezTo>
                  <a:lnTo>
                    <a:pt x="11945" y="1764"/>
                  </a:lnTo>
                  <a:lnTo>
                    <a:pt x="11945" y="1643"/>
                  </a:lnTo>
                  <a:cubicBezTo>
                    <a:pt x="11923" y="1555"/>
                    <a:pt x="11879" y="1490"/>
                    <a:pt x="11781" y="1457"/>
                  </a:cubicBezTo>
                  <a:lnTo>
                    <a:pt x="11803" y="1457"/>
                  </a:lnTo>
                  <a:cubicBezTo>
                    <a:pt x="11791" y="1446"/>
                    <a:pt x="11781" y="1446"/>
                    <a:pt x="11781" y="1446"/>
                  </a:cubicBezTo>
                  <a:cubicBezTo>
                    <a:pt x="11857" y="1413"/>
                    <a:pt x="11901" y="1326"/>
                    <a:pt x="11890" y="1238"/>
                  </a:cubicBezTo>
                  <a:cubicBezTo>
                    <a:pt x="11890" y="1227"/>
                    <a:pt x="11879" y="1205"/>
                    <a:pt x="11879" y="1194"/>
                  </a:cubicBezTo>
                  <a:cubicBezTo>
                    <a:pt x="11835" y="1129"/>
                    <a:pt x="11769" y="1085"/>
                    <a:pt x="11693" y="1085"/>
                  </a:cubicBezTo>
                  <a:cubicBezTo>
                    <a:pt x="11660" y="1085"/>
                    <a:pt x="11627" y="1095"/>
                    <a:pt x="11606" y="1107"/>
                  </a:cubicBezTo>
                  <a:lnTo>
                    <a:pt x="11606" y="1095"/>
                  </a:lnTo>
                  <a:lnTo>
                    <a:pt x="11606" y="1085"/>
                  </a:lnTo>
                  <a:cubicBezTo>
                    <a:pt x="11584" y="1019"/>
                    <a:pt x="11518" y="986"/>
                    <a:pt x="11441" y="986"/>
                  </a:cubicBezTo>
                  <a:cubicBezTo>
                    <a:pt x="11375" y="986"/>
                    <a:pt x="11299" y="1019"/>
                    <a:pt x="11299" y="1095"/>
                  </a:cubicBezTo>
                  <a:lnTo>
                    <a:pt x="11299" y="1063"/>
                  </a:lnTo>
                  <a:cubicBezTo>
                    <a:pt x="11299" y="1074"/>
                    <a:pt x="11299" y="1074"/>
                    <a:pt x="11288" y="1085"/>
                  </a:cubicBezTo>
                  <a:cubicBezTo>
                    <a:pt x="11299" y="1063"/>
                    <a:pt x="11299" y="1052"/>
                    <a:pt x="11288" y="1041"/>
                  </a:cubicBezTo>
                  <a:cubicBezTo>
                    <a:pt x="11277" y="920"/>
                    <a:pt x="11168" y="833"/>
                    <a:pt x="11058" y="833"/>
                  </a:cubicBezTo>
                  <a:lnTo>
                    <a:pt x="11047" y="833"/>
                  </a:lnTo>
                  <a:cubicBezTo>
                    <a:pt x="10915" y="833"/>
                    <a:pt x="10806" y="964"/>
                    <a:pt x="10817" y="1095"/>
                  </a:cubicBezTo>
                  <a:lnTo>
                    <a:pt x="10817" y="1107"/>
                  </a:lnTo>
                  <a:lnTo>
                    <a:pt x="10817" y="1117"/>
                  </a:lnTo>
                  <a:cubicBezTo>
                    <a:pt x="10773" y="1030"/>
                    <a:pt x="10686" y="975"/>
                    <a:pt x="10587" y="964"/>
                  </a:cubicBezTo>
                  <a:cubicBezTo>
                    <a:pt x="10543" y="1063"/>
                    <a:pt x="10533" y="1183"/>
                    <a:pt x="10543" y="1292"/>
                  </a:cubicBezTo>
                  <a:cubicBezTo>
                    <a:pt x="10423" y="1282"/>
                    <a:pt x="10270" y="1238"/>
                    <a:pt x="10258" y="1095"/>
                  </a:cubicBezTo>
                  <a:cubicBezTo>
                    <a:pt x="10258" y="1085"/>
                    <a:pt x="10248" y="1074"/>
                    <a:pt x="10248" y="1052"/>
                  </a:cubicBezTo>
                  <a:cubicBezTo>
                    <a:pt x="10258" y="942"/>
                    <a:pt x="10314" y="844"/>
                    <a:pt x="10314" y="735"/>
                  </a:cubicBezTo>
                  <a:lnTo>
                    <a:pt x="10314" y="713"/>
                  </a:lnTo>
                  <a:cubicBezTo>
                    <a:pt x="10302" y="647"/>
                    <a:pt x="10258" y="581"/>
                    <a:pt x="10204" y="559"/>
                  </a:cubicBezTo>
                  <a:cubicBezTo>
                    <a:pt x="10193" y="548"/>
                    <a:pt x="10182" y="548"/>
                    <a:pt x="10171" y="548"/>
                  </a:cubicBezTo>
                  <a:cubicBezTo>
                    <a:pt x="10149" y="548"/>
                    <a:pt x="10138" y="559"/>
                    <a:pt x="10127" y="559"/>
                  </a:cubicBezTo>
                  <a:cubicBezTo>
                    <a:pt x="10127" y="548"/>
                    <a:pt x="10138" y="548"/>
                    <a:pt x="10138" y="537"/>
                  </a:cubicBezTo>
                  <a:lnTo>
                    <a:pt x="10138" y="537"/>
                  </a:lnTo>
                  <a:cubicBezTo>
                    <a:pt x="10138" y="537"/>
                    <a:pt x="10134" y="537"/>
                    <a:pt x="10131" y="540"/>
                  </a:cubicBezTo>
                  <a:lnTo>
                    <a:pt x="10131" y="540"/>
                  </a:lnTo>
                  <a:cubicBezTo>
                    <a:pt x="10138" y="523"/>
                    <a:pt x="10138" y="513"/>
                    <a:pt x="10138" y="494"/>
                  </a:cubicBezTo>
                  <a:cubicBezTo>
                    <a:pt x="10127" y="438"/>
                    <a:pt x="10061" y="384"/>
                    <a:pt x="10007" y="384"/>
                  </a:cubicBezTo>
                  <a:lnTo>
                    <a:pt x="9996" y="384"/>
                  </a:lnTo>
                  <a:cubicBezTo>
                    <a:pt x="9908" y="395"/>
                    <a:pt x="9832" y="460"/>
                    <a:pt x="9777" y="526"/>
                  </a:cubicBezTo>
                  <a:cubicBezTo>
                    <a:pt x="9744" y="384"/>
                    <a:pt x="9722" y="231"/>
                    <a:pt x="9613" y="132"/>
                  </a:cubicBezTo>
                  <a:cubicBezTo>
                    <a:pt x="9503" y="22"/>
                    <a:pt x="9328" y="1"/>
                    <a:pt x="9175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1"/>
            <p:cNvSpPr/>
            <p:nvPr/>
          </p:nvSpPr>
          <p:spPr>
            <a:xfrm>
              <a:off x="6444419" y="2775725"/>
              <a:ext cx="30625" cy="19591"/>
            </a:xfrm>
            <a:custGeom>
              <a:avLst/>
              <a:gdLst/>
              <a:ahLst/>
              <a:cxnLst/>
              <a:rect l="l" t="t" r="r" b="b"/>
              <a:pathLst>
                <a:path w="1063" h="680" extrusionOk="0">
                  <a:moveTo>
                    <a:pt x="548" y="1"/>
                  </a:moveTo>
                  <a:cubicBezTo>
                    <a:pt x="494" y="1"/>
                    <a:pt x="438" y="11"/>
                    <a:pt x="395" y="45"/>
                  </a:cubicBezTo>
                  <a:cubicBezTo>
                    <a:pt x="373" y="55"/>
                    <a:pt x="351" y="77"/>
                    <a:pt x="329" y="88"/>
                  </a:cubicBezTo>
                  <a:cubicBezTo>
                    <a:pt x="132" y="154"/>
                    <a:pt x="1" y="395"/>
                    <a:pt x="44" y="602"/>
                  </a:cubicBezTo>
                  <a:cubicBezTo>
                    <a:pt x="56" y="624"/>
                    <a:pt x="66" y="658"/>
                    <a:pt x="88" y="680"/>
                  </a:cubicBezTo>
                  <a:cubicBezTo>
                    <a:pt x="121" y="680"/>
                    <a:pt x="143" y="680"/>
                    <a:pt x="176" y="668"/>
                  </a:cubicBezTo>
                  <a:cubicBezTo>
                    <a:pt x="472" y="646"/>
                    <a:pt x="767" y="614"/>
                    <a:pt x="1063" y="581"/>
                  </a:cubicBezTo>
                  <a:cubicBezTo>
                    <a:pt x="1052" y="548"/>
                    <a:pt x="1052" y="526"/>
                    <a:pt x="1041" y="504"/>
                  </a:cubicBezTo>
                  <a:cubicBezTo>
                    <a:pt x="1008" y="449"/>
                    <a:pt x="964" y="417"/>
                    <a:pt x="932" y="362"/>
                  </a:cubicBezTo>
                  <a:cubicBezTo>
                    <a:pt x="876" y="274"/>
                    <a:pt x="844" y="176"/>
                    <a:pt x="767" y="99"/>
                  </a:cubicBezTo>
                  <a:cubicBezTo>
                    <a:pt x="713" y="33"/>
                    <a:pt x="625" y="1"/>
                    <a:pt x="548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1"/>
            <p:cNvSpPr/>
            <p:nvPr/>
          </p:nvSpPr>
          <p:spPr>
            <a:xfrm>
              <a:off x="6200917" y="2770050"/>
              <a:ext cx="38202" cy="22414"/>
            </a:xfrm>
            <a:custGeom>
              <a:avLst/>
              <a:gdLst/>
              <a:ahLst/>
              <a:cxnLst/>
              <a:rect l="l" t="t" r="r" b="b"/>
              <a:pathLst>
                <a:path w="1326" h="778" extrusionOk="0">
                  <a:moveTo>
                    <a:pt x="767" y="1"/>
                  </a:moveTo>
                  <a:cubicBezTo>
                    <a:pt x="581" y="1"/>
                    <a:pt x="406" y="66"/>
                    <a:pt x="241" y="143"/>
                  </a:cubicBezTo>
                  <a:lnTo>
                    <a:pt x="351" y="143"/>
                  </a:lnTo>
                  <a:cubicBezTo>
                    <a:pt x="187" y="198"/>
                    <a:pt x="55" y="340"/>
                    <a:pt x="12" y="515"/>
                  </a:cubicBezTo>
                  <a:cubicBezTo>
                    <a:pt x="12" y="537"/>
                    <a:pt x="0" y="570"/>
                    <a:pt x="12" y="602"/>
                  </a:cubicBezTo>
                  <a:cubicBezTo>
                    <a:pt x="33" y="658"/>
                    <a:pt x="110" y="679"/>
                    <a:pt x="175" y="679"/>
                  </a:cubicBezTo>
                  <a:lnTo>
                    <a:pt x="285" y="679"/>
                  </a:lnTo>
                  <a:cubicBezTo>
                    <a:pt x="318" y="679"/>
                    <a:pt x="351" y="679"/>
                    <a:pt x="384" y="690"/>
                  </a:cubicBezTo>
                  <a:lnTo>
                    <a:pt x="351" y="723"/>
                  </a:lnTo>
                  <a:cubicBezTo>
                    <a:pt x="526" y="745"/>
                    <a:pt x="712" y="767"/>
                    <a:pt x="887" y="778"/>
                  </a:cubicBezTo>
                  <a:lnTo>
                    <a:pt x="898" y="778"/>
                  </a:lnTo>
                  <a:cubicBezTo>
                    <a:pt x="942" y="745"/>
                    <a:pt x="1007" y="756"/>
                    <a:pt x="1063" y="734"/>
                  </a:cubicBezTo>
                  <a:cubicBezTo>
                    <a:pt x="1248" y="679"/>
                    <a:pt x="1325" y="439"/>
                    <a:pt x="1248" y="274"/>
                  </a:cubicBezTo>
                  <a:cubicBezTo>
                    <a:pt x="1172" y="99"/>
                    <a:pt x="975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1"/>
            <p:cNvSpPr/>
            <p:nvPr/>
          </p:nvSpPr>
          <p:spPr>
            <a:xfrm>
              <a:off x="6150442" y="2765008"/>
              <a:ext cx="30942" cy="21147"/>
            </a:xfrm>
            <a:custGeom>
              <a:avLst/>
              <a:gdLst/>
              <a:ahLst/>
              <a:cxnLst/>
              <a:rect l="l" t="t" r="r" b="b"/>
              <a:pathLst>
                <a:path w="1074" h="734" extrusionOk="0">
                  <a:moveTo>
                    <a:pt x="701" y="0"/>
                  </a:moveTo>
                  <a:cubicBezTo>
                    <a:pt x="647" y="0"/>
                    <a:pt x="592" y="11"/>
                    <a:pt x="537" y="33"/>
                  </a:cubicBezTo>
                  <a:cubicBezTo>
                    <a:pt x="482" y="44"/>
                    <a:pt x="428" y="55"/>
                    <a:pt x="373" y="55"/>
                  </a:cubicBezTo>
                  <a:lnTo>
                    <a:pt x="351" y="55"/>
                  </a:lnTo>
                  <a:lnTo>
                    <a:pt x="329" y="198"/>
                  </a:lnTo>
                  <a:cubicBezTo>
                    <a:pt x="318" y="176"/>
                    <a:pt x="296" y="164"/>
                    <a:pt x="275" y="164"/>
                  </a:cubicBezTo>
                  <a:cubicBezTo>
                    <a:pt x="241" y="164"/>
                    <a:pt x="197" y="186"/>
                    <a:pt x="176" y="208"/>
                  </a:cubicBezTo>
                  <a:cubicBezTo>
                    <a:pt x="121" y="263"/>
                    <a:pt x="66" y="307"/>
                    <a:pt x="34" y="373"/>
                  </a:cubicBezTo>
                  <a:cubicBezTo>
                    <a:pt x="0" y="438"/>
                    <a:pt x="0" y="526"/>
                    <a:pt x="44" y="580"/>
                  </a:cubicBezTo>
                  <a:cubicBezTo>
                    <a:pt x="99" y="580"/>
                    <a:pt x="143" y="592"/>
                    <a:pt x="197" y="602"/>
                  </a:cubicBezTo>
                  <a:cubicBezTo>
                    <a:pt x="450" y="657"/>
                    <a:pt x="701" y="701"/>
                    <a:pt x="964" y="734"/>
                  </a:cubicBezTo>
                  <a:cubicBezTo>
                    <a:pt x="1019" y="712"/>
                    <a:pt x="1063" y="646"/>
                    <a:pt x="1073" y="580"/>
                  </a:cubicBezTo>
                  <a:cubicBezTo>
                    <a:pt x="1073" y="515"/>
                    <a:pt x="1051" y="438"/>
                    <a:pt x="1041" y="373"/>
                  </a:cubicBezTo>
                  <a:cubicBezTo>
                    <a:pt x="986" y="230"/>
                    <a:pt x="920" y="55"/>
                    <a:pt x="778" y="11"/>
                  </a:cubicBezTo>
                  <a:cubicBezTo>
                    <a:pt x="745" y="0"/>
                    <a:pt x="723" y="0"/>
                    <a:pt x="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1"/>
            <p:cNvSpPr/>
            <p:nvPr/>
          </p:nvSpPr>
          <p:spPr>
            <a:xfrm>
              <a:off x="6085476" y="2753311"/>
              <a:ext cx="24949" cy="18323"/>
            </a:xfrm>
            <a:custGeom>
              <a:avLst/>
              <a:gdLst/>
              <a:ahLst/>
              <a:cxnLst/>
              <a:rect l="l" t="t" r="r" b="b"/>
              <a:pathLst>
                <a:path w="866" h="636" extrusionOk="0">
                  <a:moveTo>
                    <a:pt x="591" y="1"/>
                  </a:moveTo>
                  <a:cubicBezTo>
                    <a:pt x="504" y="12"/>
                    <a:pt x="416" y="67"/>
                    <a:pt x="340" y="122"/>
                  </a:cubicBezTo>
                  <a:lnTo>
                    <a:pt x="438" y="1"/>
                  </a:lnTo>
                  <a:lnTo>
                    <a:pt x="438" y="1"/>
                  </a:lnTo>
                  <a:cubicBezTo>
                    <a:pt x="328" y="23"/>
                    <a:pt x="208" y="45"/>
                    <a:pt x="121" y="110"/>
                  </a:cubicBezTo>
                  <a:cubicBezTo>
                    <a:pt x="55" y="166"/>
                    <a:pt x="11" y="242"/>
                    <a:pt x="0" y="329"/>
                  </a:cubicBezTo>
                  <a:cubicBezTo>
                    <a:pt x="77" y="385"/>
                    <a:pt x="165" y="439"/>
                    <a:pt x="274" y="483"/>
                  </a:cubicBezTo>
                  <a:lnTo>
                    <a:pt x="296" y="461"/>
                  </a:lnTo>
                  <a:cubicBezTo>
                    <a:pt x="307" y="483"/>
                    <a:pt x="318" y="494"/>
                    <a:pt x="318" y="505"/>
                  </a:cubicBezTo>
                  <a:cubicBezTo>
                    <a:pt x="438" y="560"/>
                    <a:pt x="569" y="604"/>
                    <a:pt x="712" y="636"/>
                  </a:cubicBezTo>
                  <a:cubicBezTo>
                    <a:pt x="690" y="570"/>
                    <a:pt x="635" y="505"/>
                    <a:pt x="603" y="428"/>
                  </a:cubicBezTo>
                  <a:cubicBezTo>
                    <a:pt x="723" y="363"/>
                    <a:pt x="865" y="264"/>
                    <a:pt x="822" y="132"/>
                  </a:cubicBezTo>
                  <a:cubicBezTo>
                    <a:pt x="800" y="45"/>
                    <a:pt x="712" y="1"/>
                    <a:pt x="625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1"/>
            <p:cNvSpPr/>
            <p:nvPr/>
          </p:nvSpPr>
          <p:spPr>
            <a:xfrm>
              <a:off x="6282277" y="2779183"/>
              <a:ext cx="39787" cy="19908"/>
            </a:xfrm>
            <a:custGeom>
              <a:avLst/>
              <a:gdLst/>
              <a:ahLst/>
              <a:cxnLst/>
              <a:rect l="l" t="t" r="r" b="b"/>
              <a:pathLst>
                <a:path w="1381" h="691" extrusionOk="0">
                  <a:moveTo>
                    <a:pt x="592" y="1"/>
                  </a:moveTo>
                  <a:cubicBezTo>
                    <a:pt x="505" y="1"/>
                    <a:pt x="417" y="88"/>
                    <a:pt x="406" y="176"/>
                  </a:cubicBezTo>
                  <a:cubicBezTo>
                    <a:pt x="406" y="220"/>
                    <a:pt x="406" y="263"/>
                    <a:pt x="439" y="285"/>
                  </a:cubicBezTo>
                  <a:cubicBezTo>
                    <a:pt x="450" y="297"/>
                    <a:pt x="450" y="297"/>
                    <a:pt x="461" y="297"/>
                  </a:cubicBezTo>
                  <a:lnTo>
                    <a:pt x="329" y="341"/>
                  </a:lnTo>
                  <a:cubicBezTo>
                    <a:pt x="308" y="329"/>
                    <a:pt x="297" y="329"/>
                    <a:pt x="286" y="329"/>
                  </a:cubicBezTo>
                  <a:cubicBezTo>
                    <a:pt x="154" y="329"/>
                    <a:pt x="23" y="439"/>
                    <a:pt x="1" y="570"/>
                  </a:cubicBezTo>
                  <a:lnTo>
                    <a:pt x="1" y="625"/>
                  </a:lnTo>
                  <a:cubicBezTo>
                    <a:pt x="45" y="625"/>
                    <a:pt x="89" y="636"/>
                    <a:pt x="122" y="636"/>
                  </a:cubicBezTo>
                  <a:cubicBezTo>
                    <a:pt x="308" y="647"/>
                    <a:pt x="494" y="658"/>
                    <a:pt x="669" y="658"/>
                  </a:cubicBezTo>
                  <a:lnTo>
                    <a:pt x="680" y="658"/>
                  </a:lnTo>
                  <a:cubicBezTo>
                    <a:pt x="691" y="658"/>
                    <a:pt x="691" y="658"/>
                    <a:pt x="691" y="669"/>
                  </a:cubicBezTo>
                  <a:cubicBezTo>
                    <a:pt x="899" y="669"/>
                    <a:pt x="1107" y="680"/>
                    <a:pt x="1315" y="691"/>
                  </a:cubicBezTo>
                  <a:cubicBezTo>
                    <a:pt x="1326" y="680"/>
                    <a:pt x="1337" y="680"/>
                    <a:pt x="1337" y="669"/>
                  </a:cubicBezTo>
                  <a:cubicBezTo>
                    <a:pt x="1380" y="614"/>
                    <a:pt x="1380" y="526"/>
                    <a:pt x="1337" y="482"/>
                  </a:cubicBezTo>
                  <a:cubicBezTo>
                    <a:pt x="1304" y="450"/>
                    <a:pt x="1260" y="428"/>
                    <a:pt x="1217" y="428"/>
                  </a:cubicBezTo>
                  <a:cubicBezTo>
                    <a:pt x="1195" y="428"/>
                    <a:pt x="1173" y="439"/>
                    <a:pt x="1151" y="450"/>
                  </a:cubicBezTo>
                  <a:cubicBezTo>
                    <a:pt x="1161" y="351"/>
                    <a:pt x="1173" y="263"/>
                    <a:pt x="1151" y="176"/>
                  </a:cubicBezTo>
                  <a:cubicBezTo>
                    <a:pt x="1129" y="88"/>
                    <a:pt x="1052" y="23"/>
                    <a:pt x="964" y="23"/>
                  </a:cubicBezTo>
                  <a:lnTo>
                    <a:pt x="954" y="23"/>
                  </a:lnTo>
                  <a:cubicBezTo>
                    <a:pt x="855" y="34"/>
                    <a:pt x="801" y="122"/>
                    <a:pt x="757" y="198"/>
                  </a:cubicBezTo>
                  <a:cubicBezTo>
                    <a:pt x="789" y="110"/>
                    <a:pt x="702" y="1"/>
                    <a:pt x="60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1"/>
            <p:cNvSpPr/>
            <p:nvPr/>
          </p:nvSpPr>
          <p:spPr>
            <a:xfrm>
              <a:off x="6332118" y="2788978"/>
              <a:ext cx="26851" cy="10746"/>
            </a:xfrm>
            <a:custGeom>
              <a:avLst/>
              <a:gdLst/>
              <a:ahLst/>
              <a:cxnLst/>
              <a:rect l="l" t="t" r="r" b="b"/>
              <a:pathLst>
                <a:path w="932" h="373" extrusionOk="0">
                  <a:moveTo>
                    <a:pt x="516" y="1"/>
                  </a:moveTo>
                  <a:cubicBezTo>
                    <a:pt x="450" y="33"/>
                    <a:pt x="384" y="55"/>
                    <a:pt x="319" y="55"/>
                  </a:cubicBezTo>
                  <a:lnTo>
                    <a:pt x="275" y="55"/>
                  </a:lnTo>
                  <a:cubicBezTo>
                    <a:pt x="264" y="66"/>
                    <a:pt x="253" y="88"/>
                    <a:pt x="242" y="110"/>
                  </a:cubicBezTo>
                  <a:cubicBezTo>
                    <a:pt x="132" y="132"/>
                    <a:pt x="45" y="241"/>
                    <a:pt x="1" y="361"/>
                  </a:cubicBezTo>
                  <a:cubicBezTo>
                    <a:pt x="285" y="361"/>
                    <a:pt x="560" y="373"/>
                    <a:pt x="833" y="373"/>
                  </a:cubicBezTo>
                  <a:lnTo>
                    <a:pt x="910" y="373"/>
                  </a:lnTo>
                  <a:cubicBezTo>
                    <a:pt x="932" y="340"/>
                    <a:pt x="932" y="307"/>
                    <a:pt x="932" y="274"/>
                  </a:cubicBezTo>
                  <a:lnTo>
                    <a:pt x="932" y="263"/>
                  </a:lnTo>
                  <a:cubicBezTo>
                    <a:pt x="767" y="241"/>
                    <a:pt x="614" y="132"/>
                    <a:pt x="516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1"/>
            <p:cNvSpPr/>
            <p:nvPr/>
          </p:nvSpPr>
          <p:spPr>
            <a:xfrm>
              <a:off x="6323302" y="2700647"/>
              <a:ext cx="4754" cy="7289"/>
            </a:xfrm>
            <a:custGeom>
              <a:avLst/>
              <a:gdLst/>
              <a:ahLst/>
              <a:cxnLst/>
              <a:rect l="l" t="t" r="r" b="b"/>
              <a:pathLst>
                <a:path w="165" h="253" extrusionOk="0">
                  <a:moveTo>
                    <a:pt x="88" y="1"/>
                  </a:moveTo>
                  <a:cubicBezTo>
                    <a:pt x="88" y="1"/>
                    <a:pt x="77" y="1"/>
                    <a:pt x="77" y="11"/>
                  </a:cubicBezTo>
                  <a:cubicBezTo>
                    <a:pt x="12" y="67"/>
                    <a:pt x="0" y="176"/>
                    <a:pt x="44" y="252"/>
                  </a:cubicBezTo>
                  <a:cubicBezTo>
                    <a:pt x="77" y="242"/>
                    <a:pt x="99" y="220"/>
                    <a:pt x="121" y="198"/>
                  </a:cubicBezTo>
                  <a:cubicBezTo>
                    <a:pt x="165" y="132"/>
                    <a:pt x="132" y="67"/>
                    <a:pt x="88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1"/>
            <p:cNvSpPr/>
            <p:nvPr/>
          </p:nvSpPr>
          <p:spPr>
            <a:xfrm>
              <a:off x="6351392" y="2676360"/>
              <a:ext cx="28724" cy="32843"/>
            </a:xfrm>
            <a:custGeom>
              <a:avLst/>
              <a:gdLst/>
              <a:ahLst/>
              <a:cxnLst/>
              <a:rect l="l" t="t" r="r" b="b"/>
              <a:pathLst>
                <a:path w="997" h="1140" extrusionOk="0">
                  <a:moveTo>
                    <a:pt x="230" y="0"/>
                  </a:moveTo>
                  <a:cubicBezTo>
                    <a:pt x="132" y="12"/>
                    <a:pt x="54" y="99"/>
                    <a:pt x="44" y="187"/>
                  </a:cubicBezTo>
                  <a:cubicBezTo>
                    <a:pt x="44" y="241"/>
                    <a:pt x="44" y="285"/>
                    <a:pt x="33" y="340"/>
                  </a:cubicBezTo>
                  <a:cubicBezTo>
                    <a:pt x="22" y="362"/>
                    <a:pt x="11" y="373"/>
                    <a:pt x="0" y="395"/>
                  </a:cubicBezTo>
                  <a:cubicBezTo>
                    <a:pt x="54" y="482"/>
                    <a:pt x="142" y="559"/>
                    <a:pt x="241" y="592"/>
                  </a:cubicBezTo>
                  <a:cubicBezTo>
                    <a:pt x="88" y="679"/>
                    <a:pt x="120" y="964"/>
                    <a:pt x="295" y="1019"/>
                  </a:cubicBezTo>
                  <a:cubicBezTo>
                    <a:pt x="252" y="1019"/>
                    <a:pt x="219" y="1019"/>
                    <a:pt x="186" y="1030"/>
                  </a:cubicBezTo>
                  <a:cubicBezTo>
                    <a:pt x="230" y="1107"/>
                    <a:pt x="329" y="1139"/>
                    <a:pt x="416" y="1139"/>
                  </a:cubicBezTo>
                  <a:lnTo>
                    <a:pt x="460" y="1139"/>
                  </a:lnTo>
                  <a:cubicBezTo>
                    <a:pt x="558" y="1129"/>
                    <a:pt x="657" y="1063"/>
                    <a:pt x="668" y="975"/>
                  </a:cubicBezTo>
                  <a:cubicBezTo>
                    <a:pt x="701" y="986"/>
                    <a:pt x="733" y="997"/>
                    <a:pt x="777" y="997"/>
                  </a:cubicBezTo>
                  <a:cubicBezTo>
                    <a:pt x="821" y="997"/>
                    <a:pt x="865" y="986"/>
                    <a:pt x="908" y="964"/>
                  </a:cubicBezTo>
                  <a:cubicBezTo>
                    <a:pt x="876" y="844"/>
                    <a:pt x="908" y="701"/>
                    <a:pt x="996" y="603"/>
                  </a:cubicBezTo>
                  <a:cubicBezTo>
                    <a:pt x="942" y="537"/>
                    <a:pt x="865" y="494"/>
                    <a:pt x="777" y="494"/>
                  </a:cubicBezTo>
                  <a:lnTo>
                    <a:pt x="767" y="494"/>
                  </a:lnTo>
                  <a:cubicBezTo>
                    <a:pt x="788" y="472"/>
                    <a:pt x="788" y="417"/>
                    <a:pt x="777" y="384"/>
                  </a:cubicBezTo>
                  <a:cubicBezTo>
                    <a:pt x="745" y="275"/>
                    <a:pt x="689" y="165"/>
                    <a:pt x="591" y="110"/>
                  </a:cubicBezTo>
                  <a:cubicBezTo>
                    <a:pt x="569" y="99"/>
                    <a:pt x="536" y="99"/>
                    <a:pt x="514" y="99"/>
                  </a:cubicBezTo>
                  <a:cubicBezTo>
                    <a:pt x="482" y="99"/>
                    <a:pt x="449" y="110"/>
                    <a:pt x="416" y="121"/>
                  </a:cubicBezTo>
                  <a:cubicBezTo>
                    <a:pt x="394" y="56"/>
                    <a:pt x="317" y="0"/>
                    <a:pt x="241" y="0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1"/>
            <p:cNvSpPr/>
            <p:nvPr/>
          </p:nvSpPr>
          <p:spPr>
            <a:xfrm>
              <a:off x="6408148" y="2747636"/>
              <a:ext cx="36013" cy="37251"/>
            </a:xfrm>
            <a:custGeom>
              <a:avLst/>
              <a:gdLst/>
              <a:ahLst/>
              <a:cxnLst/>
              <a:rect l="l" t="t" r="r" b="b"/>
              <a:pathLst>
                <a:path w="1250" h="1293" extrusionOk="0">
                  <a:moveTo>
                    <a:pt x="712" y="1"/>
                  </a:moveTo>
                  <a:cubicBezTo>
                    <a:pt x="680" y="1"/>
                    <a:pt x="658" y="1"/>
                    <a:pt x="636" y="12"/>
                  </a:cubicBezTo>
                  <a:cubicBezTo>
                    <a:pt x="581" y="34"/>
                    <a:pt x="548" y="78"/>
                    <a:pt x="537" y="132"/>
                  </a:cubicBezTo>
                  <a:cubicBezTo>
                    <a:pt x="505" y="67"/>
                    <a:pt x="427" y="23"/>
                    <a:pt x="351" y="23"/>
                  </a:cubicBezTo>
                  <a:lnTo>
                    <a:pt x="329" y="23"/>
                  </a:lnTo>
                  <a:cubicBezTo>
                    <a:pt x="208" y="45"/>
                    <a:pt x="121" y="166"/>
                    <a:pt x="88" y="286"/>
                  </a:cubicBezTo>
                  <a:cubicBezTo>
                    <a:pt x="67" y="373"/>
                    <a:pt x="67" y="472"/>
                    <a:pt x="77" y="560"/>
                  </a:cubicBezTo>
                  <a:cubicBezTo>
                    <a:pt x="88" y="614"/>
                    <a:pt x="110" y="658"/>
                    <a:pt x="99" y="713"/>
                  </a:cubicBezTo>
                  <a:cubicBezTo>
                    <a:pt x="88" y="767"/>
                    <a:pt x="55" y="811"/>
                    <a:pt x="45" y="866"/>
                  </a:cubicBezTo>
                  <a:cubicBezTo>
                    <a:pt x="1" y="1020"/>
                    <a:pt x="110" y="1183"/>
                    <a:pt x="252" y="1249"/>
                  </a:cubicBezTo>
                  <a:cubicBezTo>
                    <a:pt x="318" y="1282"/>
                    <a:pt x="395" y="1293"/>
                    <a:pt x="471" y="1293"/>
                  </a:cubicBezTo>
                  <a:cubicBezTo>
                    <a:pt x="548" y="1293"/>
                    <a:pt x="636" y="1271"/>
                    <a:pt x="712" y="1260"/>
                  </a:cubicBezTo>
                  <a:cubicBezTo>
                    <a:pt x="811" y="1238"/>
                    <a:pt x="921" y="1195"/>
                    <a:pt x="1019" y="1151"/>
                  </a:cubicBezTo>
                  <a:cubicBezTo>
                    <a:pt x="1074" y="1129"/>
                    <a:pt x="1140" y="1096"/>
                    <a:pt x="1150" y="1030"/>
                  </a:cubicBezTo>
                  <a:cubicBezTo>
                    <a:pt x="1172" y="976"/>
                    <a:pt x="1118" y="921"/>
                    <a:pt x="1074" y="921"/>
                  </a:cubicBezTo>
                  <a:cubicBezTo>
                    <a:pt x="1172" y="877"/>
                    <a:pt x="1238" y="767"/>
                    <a:pt x="1249" y="658"/>
                  </a:cubicBezTo>
                  <a:cubicBezTo>
                    <a:pt x="1249" y="538"/>
                    <a:pt x="1172" y="417"/>
                    <a:pt x="1062" y="373"/>
                  </a:cubicBezTo>
                  <a:cubicBezTo>
                    <a:pt x="1041" y="363"/>
                    <a:pt x="1008" y="351"/>
                    <a:pt x="986" y="329"/>
                  </a:cubicBezTo>
                  <a:cubicBezTo>
                    <a:pt x="921" y="275"/>
                    <a:pt x="921" y="166"/>
                    <a:pt x="877" y="88"/>
                  </a:cubicBezTo>
                  <a:cubicBezTo>
                    <a:pt x="843" y="34"/>
                    <a:pt x="778" y="1"/>
                    <a:pt x="712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1"/>
            <p:cNvSpPr/>
            <p:nvPr/>
          </p:nvSpPr>
          <p:spPr>
            <a:xfrm>
              <a:off x="6456404" y="2662819"/>
              <a:ext cx="40737" cy="43561"/>
            </a:xfrm>
            <a:custGeom>
              <a:avLst/>
              <a:gdLst/>
              <a:ahLst/>
              <a:cxnLst/>
              <a:rect l="l" t="t" r="r" b="b"/>
              <a:pathLst>
                <a:path w="1414" h="1512" extrusionOk="0">
                  <a:moveTo>
                    <a:pt x="723" y="0"/>
                  </a:moveTo>
                  <a:cubicBezTo>
                    <a:pt x="701" y="0"/>
                    <a:pt x="679" y="0"/>
                    <a:pt x="658" y="11"/>
                  </a:cubicBezTo>
                  <a:cubicBezTo>
                    <a:pt x="548" y="44"/>
                    <a:pt x="460" y="142"/>
                    <a:pt x="450" y="263"/>
                  </a:cubicBezTo>
                  <a:cubicBezTo>
                    <a:pt x="428" y="219"/>
                    <a:pt x="384" y="186"/>
                    <a:pt x="340" y="175"/>
                  </a:cubicBezTo>
                  <a:lnTo>
                    <a:pt x="319" y="175"/>
                  </a:lnTo>
                  <a:cubicBezTo>
                    <a:pt x="253" y="175"/>
                    <a:pt x="176" y="230"/>
                    <a:pt x="132" y="285"/>
                  </a:cubicBezTo>
                  <a:cubicBezTo>
                    <a:pt x="34" y="416"/>
                    <a:pt x="44" y="624"/>
                    <a:pt x="154" y="745"/>
                  </a:cubicBezTo>
                  <a:cubicBezTo>
                    <a:pt x="1" y="974"/>
                    <a:pt x="66" y="1324"/>
                    <a:pt x="307" y="1456"/>
                  </a:cubicBezTo>
                  <a:cubicBezTo>
                    <a:pt x="362" y="1489"/>
                    <a:pt x="417" y="1511"/>
                    <a:pt x="472" y="1511"/>
                  </a:cubicBezTo>
                  <a:lnTo>
                    <a:pt x="494" y="1511"/>
                  </a:lnTo>
                  <a:cubicBezTo>
                    <a:pt x="614" y="1511"/>
                    <a:pt x="723" y="1445"/>
                    <a:pt x="778" y="1346"/>
                  </a:cubicBezTo>
                  <a:cubicBezTo>
                    <a:pt x="789" y="1324"/>
                    <a:pt x="800" y="1303"/>
                    <a:pt x="822" y="1292"/>
                  </a:cubicBezTo>
                  <a:cubicBezTo>
                    <a:pt x="833" y="1281"/>
                    <a:pt x="844" y="1281"/>
                    <a:pt x="855" y="1281"/>
                  </a:cubicBezTo>
                  <a:cubicBezTo>
                    <a:pt x="888" y="1281"/>
                    <a:pt x="920" y="1303"/>
                    <a:pt x="954" y="1314"/>
                  </a:cubicBezTo>
                  <a:cubicBezTo>
                    <a:pt x="975" y="1324"/>
                    <a:pt x="997" y="1324"/>
                    <a:pt x="1019" y="1324"/>
                  </a:cubicBezTo>
                  <a:cubicBezTo>
                    <a:pt x="1063" y="1324"/>
                    <a:pt x="1107" y="1314"/>
                    <a:pt x="1139" y="1281"/>
                  </a:cubicBezTo>
                  <a:cubicBezTo>
                    <a:pt x="1183" y="1226"/>
                    <a:pt x="1183" y="1139"/>
                    <a:pt x="1117" y="1105"/>
                  </a:cubicBezTo>
                  <a:cubicBezTo>
                    <a:pt x="1260" y="1095"/>
                    <a:pt x="1380" y="974"/>
                    <a:pt x="1402" y="843"/>
                  </a:cubicBezTo>
                  <a:cubicBezTo>
                    <a:pt x="1413" y="701"/>
                    <a:pt x="1326" y="558"/>
                    <a:pt x="1194" y="514"/>
                  </a:cubicBezTo>
                  <a:cubicBezTo>
                    <a:pt x="1216" y="460"/>
                    <a:pt x="1249" y="394"/>
                    <a:pt x="1249" y="329"/>
                  </a:cubicBezTo>
                  <a:cubicBezTo>
                    <a:pt x="1260" y="263"/>
                    <a:pt x="1227" y="186"/>
                    <a:pt x="1173" y="153"/>
                  </a:cubicBezTo>
                  <a:cubicBezTo>
                    <a:pt x="1151" y="142"/>
                    <a:pt x="1129" y="131"/>
                    <a:pt x="1107" y="131"/>
                  </a:cubicBezTo>
                  <a:cubicBezTo>
                    <a:pt x="1063" y="131"/>
                    <a:pt x="1019" y="164"/>
                    <a:pt x="997" y="208"/>
                  </a:cubicBezTo>
                  <a:cubicBezTo>
                    <a:pt x="964" y="88"/>
                    <a:pt x="844" y="0"/>
                    <a:pt x="7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1"/>
            <p:cNvSpPr/>
            <p:nvPr/>
          </p:nvSpPr>
          <p:spPr>
            <a:xfrm>
              <a:off x="6504978" y="2698140"/>
              <a:ext cx="39153" cy="45750"/>
            </a:xfrm>
            <a:custGeom>
              <a:avLst/>
              <a:gdLst/>
              <a:ahLst/>
              <a:cxnLst/>
              <a:rect l="l" t="t" r="r" b="b"/>
              <a:pathLst>
                <a:path w="1359" h="1588" extrusionOk="0">
                  <a:moveTo>
                    <a:pt x="735" y="0"/>
                  </a:moveTo>
                  <a:cubicBezTo>
                    <a:pt x="647" y="0"/>
                    <a:pt x="559" y="55"/>
                    <a:pt x="538" y="142"/>
                  </a:cubicBezTo>
                  <a:cubicBezTo>
                    <a:pt x="516" y="98"/>
                    <a:pt x="482" y="77"/>
                    <a:pt x="450" y="66"/>
                  </a:cubicBezTo>
                  <a:cubicBezTo>
                    <a:pt x="428" y="66"/>
                    <a:pt x="417" y="55"/>
                    <a:pt x="395" y="55"/>
                  </a:cubicBezTo>
                  <a:cubicBezTo>
                    <a:pt x="341" y="55"/>
                    <a:pt x="275" y="88"/>
                    <a:pt x="231" y="142"/>
                  </a:cubicBezTo>
                  <a:cubicBezTo>
                    <a:pt x="176" y="197"/>
                    <a:pt x="143" y="274"/>
                    <a:pt x="122" y="351"/>
                  </a:cubicBezTo>
                  <a:cubicBezTo>
                    <a:pt x="44" y="592"/>
                    <a:pt x="1" y="843"/>
                    <a:pt x="1" y="1095"/>
                  </a:cubicBezTo>
                  <a:cubicBezTo>
                    <a:pt x="1" y="1237"/>
                    <a:pt x="34" y="1412"/>
                    <a:pt x="176" y="1446"/>
                  </a:cubicBezTo>
                  <a:cubicBezTo>
                    <a:pt x="187" y="1456"/>
                    <a:pt x="209" y="1456"/>
                    <a:pt x="220" y="1456"/>
                  </a:cubicBezTo>
                  <a:cubicBezTo>
                    <a:pt x="253" y="1456"/>
                    <a:pt x="275" y="1446"/>
                    <a:pt x="297" y="1446"/>
                  </a:cubicBezTo>
                  <a:cubicBezTo>
                    <a:pt x="329" y="1446"/>
                    <a:pt x="351" y="1434"/>
                    <a:pt x="373" y="1434"/>
                  </a:cubicBezTo>
                  <a:cubicBezTo>
                    <a:pt x="384" y="1434"/>
                    <a:pt x="384" y="1446"/>
                    <a:pt x="395" y="1446"/>
                  </a:cubicBezTo>
                  <a:cubicBezTo>
                    <a:pt x="538" y="1446"/>
                    <a:pt x="647" y="1587"/>
                    <a:pt x="789" y="1587"/>
                  </a:cubicBezTo>
                  <a:lnTo>
                    <a:pt x="811" y="1587"/>
                  </a:lnTo>
                  <a:cubicBezTo>
                    <a:pt x="932" y="1577"/>
                    <a:pt x="1030" y="1446"/>
                    <a:pt x="997" y="1325"/>
                  </a:cubicBezTo>
                  <a:lnTo>
                    <a:pt x="997" y="1325"/>
                  </a:lnTo>
                  <a:cubicBezTo>
                    <a:pt x="1019" y="1336"/>
                    <a:pt x="1052" y="1347"/>
                    <a:pt x="1085" y="1347"/>
                  </a:cubicBezTo>
                  <a:cubicBezTo>
                    <a:pt x="1161" y="1347"/>
                    <a:pt x="1227" y="1314"/>
                    <a:pt x="1271" y="1259"/>
                  </a:cubicBezTo>
                  <a:cubicBezTo>
                    <a:pt x="1336" y="1183"/>
                    <a:pt x="1358" y="1062"/>
                    <a:pt x="1336" y="964"/>
                  </a:cubicBezTo>
                  <a:cubicBezTo>
                    <a:pt x="1326" y="898"/>
                    <a:pt x="1304" y="832"/>
                    <a:pt x="1260" y="789"/>
                  </a:cubicBezTo>
                  <a:cubicBezTo>
                    <a:pt x="1227" y="755"/>
                    <a:pt x="1183" y="745"/>
                    <a:pt x="1151" y="745"/>
                  </a:cubicBezTo>
                  <a:cubicBezTo>
                    <a:pt x="1129" y="745"/>
                    <a:pt x="1107" y="755"/>
                    <a:pt x="1085" y="767"/>
                  </a:cubicBezTo>
                  <a:cubicBezTo>
                    <a:pt x="1151" y="712"/>
                    <a:pt x="1227" y="646"/>
                    <a:pt x="1260" y="570"/>
                  </a:cubicBezTo>
                  <a:cubicBezTo>
                    <a:pt x="1293" y="482"/>
                    <a:pt x="1293" y="373"/>
                    <a:pt x="1227" y="307"/>
                  </a:cubicBezTo>
                  <a:cubicBezTo>
                    <a:pt x="1195" y="285"/>
                    <a:pt x="1151" y="263"/>
                    <a:pt x="1107" y="263"/>
                  </a:cubicBezTo>
                  <a:cubicBezTo>
                    <a:pt x="1063" y="263"/>
                    <a:pt x="1008" y="285"/>
                    <a:pt x="986" y="339"/>
                  </a:cubicBezTo>
                  <a:cubicBezTo>
                    <a:pt x="997" y="186"/>
                    <a:pt x="910" y="33"/>
                    <a:pt x="76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1"/>
            <p:cNvSpPr/>
            <p:nvPr/>
          </p:nvSpPr>
          <p:spPr>
            <a:xfrm>
              <a:off x="6557355" y="2719258"/>
              <a:ext cx="34082" cy="41025"/>
            </a:xfrm>
            <a:custGeom>
              <a:avLst/>
              <a:gdLst/>
              <a:ahLst/>
              <a:cxnLst/>
              <a:rect l="l" t="t" r="r" b="b"/>
              <a:pathLst>
                <a:path w="1183" h="1424" extrusionOk="0">
                  <a:moveTo>
                    <a:pt x="504" y="0"/>
                  </a:moveTo>
                  <a:cubicBezTo>
                    <a:pt x="416" y="22"/>
                    <a:pt x="362" y="110"/>
                    <a:pt x="362" y="198"/>
                  </a:cubicBezTo>
                  <a:lnTo>
                    <a:pt x="362" y="241"/>
                  </a:lnTo>
                  <a:cubicBezTo>
                    <a:pt x="329" y="231"/>
                    <a:pt x="307" y="219"/>
                    <a:pt x="274" y="219"/>
                  </a:cubicBezTo>
                  <a:lnTo>
                    <a:pt x="263" y="219"/>
                  </a:lnTo>
                  <a:cubicBezTo>
                    <a:pt x="143" y="231"/>
                    <a:pt x="55" y="351"/>
                    <a:pt x="33" y="460"/>
                  </a:cubicBezTo>
                  <a:cubicBezTo>
                    <a:pt x="0" y="581"/>
                    <a:pt x="33" y="701"/>
                    <a:pt x="44" y="822"/>
                  </a:cubicBezTo>
                  <a:cubicBezTo>
                    <a:pt x="55" y="866"/>
                    <a:pt x="55" y="910"/>
                    <a:pt x="55" y="953"/>
                  </a:cubicBezTo>
                  <a:cubicBezTo>
                    <a:pt x="55" y="997"/>
                    <a:pt x="44" y="1030"/>
                    <a:pt x="33" y="1073"/>
                  </a:cubicBezTo>
                  <a:cubicBezTo>
                    <a:pt x="22" y="1238"/>
                    <a:pt x="165" y="1380"/>
                    <a:pt x="329" y="1413"/>
                  </a:cubicBezTo>
                  <a:cubicBezTo>
                    <a:pt x="372" y="1424"/>
                    <a:pt x="416" y="1424"/>
                    <a:pt x="460" y="1424"/>
                  </a:cubicBezTo>
                  <a:cubicBezTo>
                    <a:pt x="581" y="1424"/>
                    <a:pt x="701" y="1391"/>
                    <a:pt x="810" y="1358"/>
                  </a:cubicBezTo>
                  <a:cubicBezTo>
                    <a:pt x="854" y="1336"/>
                    <a:pt x="909" y="1326"/>
                    <a:pt x="931" y="1282"/>
                  </a:cubicBezTo>
                  <a:cubicBezTo>
                    <a:pt x="942" y="1260"/>
                    <a:pt x="953" y="1216"/>
                    <a:pt x="953" y="1183"/>
                  </a:cubicBezTo>
                  <a:cubicBezTo>
                    <a:pt x="975" y="1095"/>
                    <a:pt x="1041" y="1030"/>
                    <a:pt x="1084" y="953"/>
                  </a:cubicBezTo>
                  <a:cubicBezTo>
                    <a:pt x="1139" y="888"/>
                    <a:pt x="1183" y="800"/>
                    <a:pt x="1172" y="713"/>
                  </a:cubicBezTo>
                  <a:cubicBezTo>
                    <a:pt x="1161" y="635"/>
                    <a:pt x="1095" y="581"/>
                    <a:pt x="1029" y="581"/>
                  </a:cubicBezTo>
                  <a:cubicBezTo>
                    <a:pt x="1007" y="581"/>
                    <a:pt x="997" y="581"/>
                    <a:pt x="975" y="592"/>
                  </a:cubicBezTo>
                  <a:cubicBezTo>
                    <a:pt x="1019" y="526"/>
                    <a:pt x="1063" y="460"/>
                    <a:pt x="1073" y="384"/>
                  </a:cubicBezTo>
                  <a:cubicBezTo>
                    <a:pt x="1095" y="307"/>
                    <a:pt x="1073" y="219"/>
                    <a:pt x="1019" y="176"/>
                  </a:cubicBezTo>
                  <a:cubicBezTo>
                    <a:pt x="986" y="154"/>
                    <a:pt x="953" y="143"/>
                    <a:pt x="920" y="143"/>
                  </a:cubicBezTo>
                  <a:cubicBezTo>
                    <a:pt x="876" y="143"/>
                    <a:pt x="832" y="165"/>
                    <a:pt x="810" y="198"/>
                  </a:cubicBezTo>
                  <a:cubicBezTo>
                    <a:pt x="745" y="99"/>
                    <a:pt x="657" y="0"/>
                    <a:pt x="54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1"/>
            <p:cNvSpPr/>
            <p:nvPr/>
          </p:nvSpPr>
          <p:spPr>
            <a:xfrm>
              <a:off x="6322668" y="2771318"/>
              <a:ext cx="3169" cy="5387"/>
            </a:xfrm>
            <a:custGeom>
              <a:avLst/>
              <a:gdLst/>
              <a:ahLst/>
              <a:cxnLst/>
              <a:rect l="l" t="t" r="r" b="b"/>
              <a:pathLst>
                <a:path w="110" h="187" extrusionOk="0">
                  <a:moveTo>
                    <a:pt x="56" y="0"/>
                  </a:moveTo>
                  <a:cubicBezTo>
                    <a:pt x="44" y="22"/>
                    <a:pt x="22" y="44"/>
                    <a:pt x="0" y="55"/>
                  </a:cubicBezTo>
                  <a:lnTo>
                    <a:pt x="56" y="55"/>
                  </a:lnTo>
                  <a:cubicBezTo>
                    <a:pt x="44" y="99"/>
                    <a:pt x="77" y="154"/>
                    <a:pt x="110" y="186"/>
                  </a:cubicBezTo>
                  <a:cubicBezTo>
                    <a:pt x="88" y="120"/>
                    <a:pt x="66" y="55"/>
                    <a:pt x="56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1"/>
            <p:cNvSpPr/>
            <p:nvPr/>
          </p:nvSpPr>
          <p:spPr>
            <a:xfrm>
              <a:off x="6364616" y="2725250"/>
              <a:ext cx="4466" cy="6021"/>
            </a:xfrm>
            <a:custGeom>
              <a:avLst/>
              <a:gdLst/>
              <a:ahLst/>
              <a:cxnLst/>
              <a:rect l="l" t="t" r="r" b="b"/>
              <a:pathLst>
                <a:path w="155" h="209" extrusionOk="0">
                  <a:moveTo>
                    <a:pt x="154" y="1"/>
                  </a:moveTo>
                  <a:lnTo>
                    <a:pt x="154" y="1"/>
                  </a:lnTo>
                  <a:cubicBezTo>
                    <a:pt x="110" y="23"/>
                    <a:pt x="77" y="55"/>
                    <a:pt x="55" y="89"/>
                  </a:cubicBezTo>
                  <a:cubicBezTo>
                    <a:pt x="23" y="121"/>
                    <a:pt x="11" y="165"/>
                    <a:pt x="1" y="209"/>
                  </a:cubicBezTo>
                  <a:cubicBezTo>
                    <a:pt x="89" y="176"/>
                    <a:pt x="132" y="99"/>
                    <a:pt x="15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1"/>
            <p:cNvSpPr/>
            <p:nvPr/>
          </p:nvSpPr>
          <p:spPr>
            <a:xfrm>
              <a:off x="6365883" y="2650834"/>
              <a:ext cx="13915" cy="19879"/>
            </a:xfrm>
            <a:custGeom>
              <a:avLst/>
              <a:gdLst/>
              <a:ahLst/>
              <a:cxnLst/>
              <a:rect l="l" t="t" r="r" b="b"/>
              <a:pathLst>
                <a:path w="483" h="690" extrusionOk="0">
                  <a:moveTo>
                    <a:pt x="373" y="0"/>
                  </a:moveTo>
                  <a:lnTo>
                    <a:pt x="373" y="11"/>
                  </a:lnTo>
                  <a:cubicBezTo>
                    <a:pt x="395" y="66"/>
                    <a:pt x="439" y="110"/>
                    <a:pt x="483" y="153"/>
                  </a:cubicBezTo>
                  <a:cubicBezTo>
                    <a:pt x="483" y="110"/>
                    <a:pt x="483" y="76"/>
                    <a:pt x="471" y="44"/>
                  </a:cubicBezTo>
                  <a:cubicBezTo>
                    <a:pt x="439" y="32"/>
                    <a:pt x="405" y="11"/>
                    <a:pt x="373" y="0"/>
                  </a:cubicBezTo>
                  <a:close/>
                  <a:moveTo>
                    <a:pt x="230" y="547"/>
                  </a:moveTo>
                  <a:cubicBezTo>
                    <a:pt x="186" y="547"/>
                    <a:pt x="132" y="558"/>
                    <a:pt x="88" y="580"/>
                  </a:cubicBezTo>
                  <a:cubicBezTo>
                    <a:pt x="55" y="613"/>
                    <a:pt x="23" y="646"/>
                    <a:pt x="1" y="689"/>
                  </a:cubicBezTo>
                  <a:lnTo>
                    <a:pt x="99" y="657"/>
                  </a:lnTo>
                  <a:cubicBezTo>
                    <a:pt x="154" y="635"/>
                    <a:pt x="208" y="591"/>
                    <a:pt x="252" y="547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1"/>
            <p:cNvSpPr/>
            <p:nvPr/>
          </p:nvSpPr>
          <p:spPr>
            <a:xfrm>
              <a:off x="6354532" y="2590564"/>
              <a:ext cx="29357" cy="30308"/>
            </a:xfrm>
            <a:custGeom>
              <a:avLst/>
              <a:gdLst/>
              <a:ahLst/>
              <a:cxnLst/>
              <a:rect l="l" t="t" r="r" b="b"/>
              <a:pathLst>
                <a:path w="1019" h="1052" extrusionOk="0">
                  <a:moveTo>
                    <a:pt x="482" y="0"/>
                  </a:moveTo>
                  <a:cubicBezTo>
                    <a:pt x="460" y="0"/>
                    <a:pt x="427" y="0"/>
                    <a:pt x="395" y="22"/>
                  </a:cubicBezTo>
                  <a:cubicBezTo>
                    <a:pt x="351" y="44"/>
                    <a:pt x="318" y="88"/>
                    <a:pt x="307" y="143"/>
                  </a:cubicBezTo>
                  <a:cubicBezTo>
                    <a:pt x="274" y="110"/>
                    <a:pt x="230" y="88"/>
                    <a:pt x="176" y="88"/>
                  </a:cubicBezTo>
                  <a:lnTo>
                    <a:pt x="143" y="88"/>
                  </a:lnTo>
                  <a:cubicBezTo>
                    <a:pt x="77" y="110"/>
                    <a:pt x="33" y="154"/>
                    <a:pt x="1" y="209"/>
                  </a:cubicBezTo>
                  <a:cubicBezTo>
                    <a:pt x="44" y="241"/>
                    <a:pt x="77" y="275"/>
                    <a:pt x="88" y="318"/>
                  </a:cubicBezTo>
                  <a:cubicBezTo>
                    <a:pt x="132" y="416"/>
                    <a:pt x="143" y="526"/>
                    <a:pt x="198" y="614"/>
                  </a:cubicBezTo>
                  <a:cubicBezTo>
                    <a:pt x="230" y="669"/>
                    <a:pt x="296" y="713"/>
                    <a:pt x="361" y="713"/>
                  </a:cubicBezTo>
                  <a:cubicBezTo>
                    <a:pt x="395" y="713"/>
                    <a:pt x="427" y="701"/>
                    <a:pt x="460" y="669"/>
                  </a:cubicBezTo>
                  <a:lnTo>
                    <a:pt x="460" y="669"/>
                  </a:lnTo>
                  <a:cubicBezTo>
                    <a:pt x="417" y="789"/>
                    <a:pt x="417" y="942"/>
                    <a:pt x="493" y="1051"/>
                  </a:cubicBezTo>
                  <a:cubicBezTo>
                    <a:pt x="559" y="1051"/>
                    <a:pt x="624" y="1041"/>
                    <a:pt x="690" y="1030"/>
                  </a:cubicBezTo>
                  <a:cubicBezTo>
                    <a:pt x="745" y="1019"/>
                    <a:pt x="811" y="986"/>
                    <a:pt x="855" y="942"/>
                  </a:cubicBezTo>
                  <a:cubicBezTo>
                    <a:pt x="898" y="898"/>
                    <a:pt x="909" y="822"/>
                    <a:pt x="877" y="778"/>
                  </a:cubicBezTo>
                  <a:cubicBezTo>
                    <a:pt x="964" y="723"/>
                    <a:pt x="1018" y="603"/>
                    <a:pt x="975" y="494"/>
                  </a:cubicBezTo>
                  <a:cubicBezTo>
                    <a:pt x="953" y="406"/>
                    <a:pt x="855" y="351"/>
                    <a:pt x="767" y="351"/>
                  </a:cubicBezTo>
                  <a:lnTo>
                    <a:pt x="723" y="351"/>
                  </a:lnTo>
                  <a:cubicBezTo>
                    <a:pt x="745" y="253"/>
                    <a:pt x="723" y="154"/>
                    <a:pt x="658" y="77"/>
                  </a:cubicBezTo>
                  <a:cubicBezTo>
                    <a:pt x="614" y="34"/>
                    <a:pt x="548" y="0"/>
                    <a:pt x="482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1"/>
            <p:cNvSpPr/>
            <p:nvPr/>
          </p:nvSpPr>
          <p:spPr>
            <a:xfrm>
              <a:off x="6391121" y="2597507"/>
              <a:ext cx="30625" cy="34428"/>
            </a:xfrm>
            <a:custGeom>
              <a:avLst/>
              <a:gdLst/>
              <a:ahLst/>
              <a:cxnLst/>
              <a:rect l="l" t="t" r="r" b="b"/>
              <a:pathLst>
                <a:path w="1063" h="1195" extrusionOk="0">
                  <a:moveTo>
                    <a:pt x="559" y="0"/>
                  </a:moveTo>
                  <a:cubicBezTo>
                    <a:pt x="460" y="12"/>
                    <a:pt x="383" y="99"/>
                    <a:pt x="362" y="187"/>
                  </a:cubicBezTo>
                  <a:cubicBezTo>
                    <a:pt x="362" y="110"/>
                    <a:pt x="329" y="22"/>
                    <a:pt x="252" y="22"/>
                  </a:cubicBezTo>
                  <a:cubicBezTo>
                    <a:pt x="208" y="22"/>
                    <a:pt x="176" y="55"/>
                    <a:pt x="143" y="88"/>
                  </a:cubicBezTo>
                  <a:cubicBezTo>
                    <a:pt x="23" y="219"/>
                    <a:pt x="1" y="428"/>
                    <a:pt x="77" y="592"/>
                  </a:cubicBezTo>
                  <a:lnTo>
                    <a:pt x="55" y="603"/>
                  </a:lnTo>
                  <a:cubicBezTo>
                    <a:pt x="44" y="712"/>
                    <a:pt x="55" y="822"/>
                    <a:pt x="99" y="920"/>
                  </a:cubicBezTo>
                  <a:cubicBezTo>
                    <a:pt x="121" y="931"/>
                    <a:pt x="132" y="942"/>
                    <a:pt x="154" y="942"/>
                  </a:cubicBezTo>
                  <a:cubicBezTo>
                    <a:pt x="252" y="997"/>
                    <a:pt x="307" y="1095"/>
                    <a:pt x="307" y="1194"/>
                  </a:cubicBezTo>
                  <a:lnTo>
                    <a:pt x="340" y="1194"/>
                  </a:lnTo>
                  <a:cubicBezTo>
                    <a:pt x="383" y="1194"/>
                    <a:pt x="427" y="1183"/>
                    <a:pt x="449" y="1139"/>
                  </a:cubicBezTo>
                  <a:cubicBezTo>
                    <a:pt x="460" y="1117"/>
                    <a:pt x="460" y="1073"/>
                    <a:pt x="482" y="1041"/>
                  </a:cubicBezTo>
                  <a:cubicBezTo>
                    <a:pt x="526" y="997"/>
                    <a:pt x="614" y="1019"/>
                    <a:pt x="679" y="997"/>
                  </a:cubicBezTo>
                  <a:cubicBezTo>
                    <a:pt x="712" y="986"/>
                    <a:pt x="745" y="953"/>
                    <a:pt x="778" y="931"/>
                  </a:cubicBezTo>
                  <a:cubicBezTo>
                    <a:pt x="833" y="888"/>
                    <a:pt x="877" y="844"/>
                    <a:pt x="931" y="789"/>
                  </a:cubicBezTo>
                  <a:cubicBezTo>
                    <a:pt x="997" y="734"/>
                    <a:pt x="1062" y="669"/>
                    <a:pt x="1062" y="570"/>
                  </a:cubicBezTo>
                  <a:cubicBezTo>
                    <a:pt x="1062" y="515"/>
                    <a:pt x="997" y="460"/>
                    <a:pt x="942" y="460"/>
                  </a:cubicBezTo>
                  <a:cubicBezTo>
                    <a:pt x="920" y="460"/>
                    <a:pt x="898" y="472"/>
                    <a:pt x="887" y="493"/>
                  </a:cubicBezTo>
                  <a:cubicBezTo>
                    <a:pt x="909" y="373"/>
                    <a:pt x="909" y="253"/>
                    <a:pt x="843" y="154"/>
                  </a:cubicBezTo>
                  <a:cubicBezTo>
                    <a:pt x="789" y="66"/>
                    <a:pt x="690" y="0"/>
                    <a:pt x="592" y="0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1"/>
            <p:cNvSpPr/>
            <p:nvPr/>
          </p:nvSpPr>
          <p:spPr>
            <a:xfrm>
              <a:off x="6394290" y="2659967"/>
              <a:ext cx="30596" cy="32181"/>
            </a:xfrm>
            <a:custGeom>
              <a:avLst/>
              <a:gdLst/>
              <a:ahLst/>
              <a:cxnLst/>
              <a:rect l="l" t="t" r="r" b="b"/>
              <a:pathLst>
                <a:path w="1062" h="1117" extrusionOk="0">
                  <a:moveTo>
                    <a:pt x="548" y="0"/>
                  </a:moveTo>
                  <a:cubicBezTo>
                    <a:pt x="460" y="0"/>
                    <a:pt x="394" y="66"/>
                    <a:pt x="361" y="132"/>
                  </a:cubicBezTo>
                  <a:cubicBezTo>
                    <a:pt x="350" y="77"/>
                    <a:pt x="295" y="12"/>
                    <a:pt x="230" y="12"/>
                  </a:cubicBezTo>
                  <a:lnTo>
                    <a:pt x="219" y="12"/>
                  </a:lnTo>
                  <a:cubicBezTo>
                    <a:pt x="120" y="12"/>
                    <a:pt x="33" y="88"/>
                    <a:pt x="11" y="187"/>
                  </a:cubicBezTo>
                  <a:cubicBezTo>
                    <a:pt x="0" y="263"/>
                    <a:pt x="22" y="362"/>
                    <a:pt x="88" y="384"/>
                  </a:cubicBezTo>
                  <a:lnTo>
                    <a:pt x="132" y="384"/>
                  </a:lnTo>
                  <a:cubicBezTo>
                    <a:pt x="44" y="504"/>
                    <a:pt x="0" y="668"/>
                    <a:pt x="54" y="822"/>
                  </a:cubicBezTo>
                  <a:cubicBezTo>
                    <a:pt x="54" y="832"/>
                    <a:pt x="66" y="854"/>
                    <a:pt x="66" y="866"/>
                  </a:cubicBezTo>
                  <a:cubicBezTo>
                    <a:pt x="88" y="866"/>
                    <a:pt x="98" y="866"/>
                    <a:pt x="110" y="876"/>
                  </a:cubicBezTo>
                  <a:cubicBezTo>
                    <a:pt x="208" y="909"/>
                    <a:pt x="263" y="1007"/>
                    <a:pt x="317" y="1095"/>
                  </a:cubicBezTo>
                  <a:cubicBezTo>
                    <a:pt x="339" y="1095"/>
                    <a:pt x="361" y="1106"/>
                    <a:pt x="383" y="1106"/>
                  </a:cubicBezTo>
                  <a:cubicBezTo>
                    <a:pt x="405" y="1117"/>
                    <a:pt x="427" y="1117"/>
                    <a:pt x="449" y="1117"/>
                  </a:cubicBezTo>
                  <a:cubicBezTo>
                    <a:pt x="613" y="1117"/>
                    <a:pt x="767" y="1019"/>
                    <a:pt x="908" y="909"/>
                  </a:cubicBezTo>
                  <a:cubicBezTo>
                    <a:pt x="920" y="854"/>
                    <a:pt x="930" y="800"/>
                    <a:pt x="952" y="745"/>
                  </a:cubicBezTo>
                  <a:cubicBezTo>
                    <a:pt x="974" y="701"/>
                    <a:pt x="1018" y="657"/>
                    <a:pt x="1062" y="625"/>
                  </a:cubicBezTo>
                  <a:cubicBezTo>
                    <a:pt x="1007" y="548"/>
                    <a:pt x="865" y="548"/>
                    <a:pt x="810" y="471"/>
                  </a:cubicBezTo>
                  <a:cubicBezTo>
                    <a:pt x="755" y="394"/>
                    <a:pt x="799" y="285"/>
                    <a:pt x="788" y="187"/>
                  </a:cubicBezTo>
                  <a:cubicBezTo>
                    <a:pt x="767" y="77"/>
                    <a:pt x="668" y="0"/>
                    <a:pt x="55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1"/>
            <p:cNvSpPr/>
            <p:nvPr/>
          </p:nvSpPr>
          <p:spPr>
            <a:xfrm>
              <a:off x="6224253" y="2618653"/>
              <a:ext cx="26851" cy="11668"/>
            </a:xfrm>
            <a:custGeom>
              <a:avLst/>
              <a:gdLst/>
              <a:ahLst/>
              <a:cxnLst/>
              <a:rect l="l" t="t" r="r" b="b"/>
              <a:pathLst>
                <a:path w="932" h="405" extrusionOk="0">
                  <a:moveTo>
                    <a:pt x="789" y="0"/>
                  </a:moveTo>
                  <a:cubicBezTo>
                    <a:pt x="745" y="0"/>
                    <a:pt x="679" y="22"/>
                    <a:pt x="657" y="66"/>
                  </a:cubicBezTo>
                  <a:cubicBezTo>
                    <a:pt x="647" y="88"/>
                    <a:pt x="647" y="98"/>
                    <a:pt x="635" y="110"/>
                  </a:cubicBezTo>
                  <a:cubicBezTo>
                    <a:pt x="647" y="110"/>
                    <a:pt x="647" y="110"/>
                    <a:pt x="647" y="120"/>
                  </a:cubicBezTo>
                  <a:cubicBezTo>
                    <a:pt x="647" y="110"/>
                    <a:pt x="657" y="98"/>
                    <a:pt x="657" y="88"/>
                  </a:cubicBezTo>
                  <a:cubicBezTo>
                    <a:pt x="691" y="44"/>
                    <a:pt x="745" y="22"/>
                    <a:pt x="789" y="22"/>
                  </a:cubicBezTo>
                  <a:cubicBezTo>
                    <a:pt x="844" y="22"/>
                    <a:pt x="888" y="44"/>
                    <a:pt x="898" y="88"/>
                  </a:cubicBezTo>
                  <a:lnTo>
                    <a:pt x="931" y="22"/>
                  </a:lnTo>
                  <a:lnTo>
                    <a:pt x="931" y="11"/>
                  </a:lnTo>
                  <a:lnTo>
                    <a:pt x="898" y="76"/>
                  </a:lnTo>
                  <a:cubicBezTo>
                    <a:pt x="888" y="22"/>
                    <a:pt x="844" y="0"/>
                    <a:pt x="789" y="0"/>
                  </a:cubicBezTo>
                  <a:close/>
                  <a:moveTo>
                    <a:pt x="132" y="241"/>
                  </a:moveTo>
                  <a:cubicBezTo>
                    <a:pt x="110" y="274"/>
                    <a:pt x="110" y="307"/>
                    <a:pt x="110" y="339"/>
                  </a:cubicBezTo>
                  <a:cubicBezTo>
                    <a:pt x="110" y="307"/>
                    <a:pt x="121" y="274"/>
                    <a:pt x="132" y="252"/>
                  </a:cubicBezTo>
                  <a:lnTo>
                    <a:pt x="132" y="241"/>
                  </a:lnTo>
                  <a:close/>
                  <a:moveTo>
                    <a:pt x="77" y="339"/>
                  </a:moveTo>
                  <a:cubicBezTo>
                    <a:pt x="56" y="339"/>
                    <a:pt x="22" y="373"/>
                    <a:pt x="0" y="405"/>
                  </a:cubicBezTo>
                  <a:cubicBezTo>
                    <a:pt x="22" y="394"/>
                    <a:pt x="56" y="373"/>
                    <a:pt x="77" y="373"/>
                  </a:cubicBezTo>
                  <a:cubicBezTo>
                    <a:pt x="99" y="373"/>
                    <a:pt x="110" y="383"/>
                    <a:pt x="132" y="394"/>
                  </a:cubicBezTo>
                  <a:cubicBezTo>
                    <a:pt x="121" y="383"/>
                    <a:pt x="121" y="373"/>
                    <a:pt x="121" y="361"/>
                  </a:cubicBezTo>
                  <a:cubicBezTo>
                    <a:pt x="110" y="351"/>
                    <a:pt x="88" y="339"/>
                    <a:pt x="77" y="3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1"/>
            <p:cNvSpPr/>
            <p:nvPr/>
          </p:nvSpPr>
          <p:spPr>
            <a:xfrm>
              <a:off x="6271992" y="2590564"/>
              <a:ext cx="61423" cy="34082"/>
            </a:xfrm>
            <a:custGeom>
              <a:avLst/>
              <a:gdLst/>
              <a:ahLst/>
              <a:cxnLst/>
              <a:rect l="l" t="t" r="r" b="b"/>
              <a:pathLst>
                <a:path w="2132" h="1183" extrusionOk="0">
                  <a:moveTo>
                    <a:pt x="905" y="12"/>
                  </a:moveTo>
                  <a:cubicBezTo>
                    <a:pt x="840" y="34"/>
                    <a:pt x="807" y="110"/>
                    <a:pt x="829" y="176"/>
                  </a:cubicBezTo>
                  <a:cubicBezTo>
                    <a:pt x="818" y="110"/>
                    <a:pt x="851" y="44"/>
                    <a:pt x="905" y="22"/>
                  </a:cubicBezTo>
                  <a:lnTo>
                    <a:pt x="905" y="12"/>
                  </a:lnTo>
                  <a:close/>
                  <a:moveTo>
                    <a:pt x="1606" y="0"/>
                  </a:moveTo>
                  <a:lnTo>
                    <a:pt x="1606" y="12"/>
                  </a:lnTo>
                  <a:cubicBezTo>
                    <a:pt x="1628" y="77"/>
                    <a:pt x="1683" y="132"/>
                    <a:pt x="1737" y="165"/>
                  </a:cubicBezTo>
                  <a:cubicBezTo>
                    <a:pt x="1781" y="187"/>
                    <a:pt x="1836" y="197"/>
                    <a:pt x="1891" y="197"/>
                  </a:cubicBezTo>
                  <a:cubicBezTo>
                    <a:pt x="1978" y="197"/>
                    <a:pt x="2066" y="165"/>
                    <a:pt x="2132" y="99"/>
                  </a:cubicBezTo>
                  <a:lnTo>
                    <a:pt x="2132" y="88"/>
                  </a:lnTo>
                  <a:lnTo>
                    <a:pt x="2121" y="88"/>
                  </a:lnTo>
                  <a:cubicBezTo>
                    <a:pt x="2066" y="154"/>
                    <a:pt x="1978" y="187"/>
                    <a:pt x="1891" y="187"/>
                  </a:cubicBezTo>
                  <a:cubicBezTo>
                    <a:pt x="1836" y="187"/>
                    <a:pt x="1781" y="176"/>
                    <a:pt x="1737" y="143"/>
                  </a:cubicBezTo>
                  <a:cubicBezTo>
                    <a:pt x="1683" y="110"/>
                    <a:pt x="1628" y="66"/>
                    <a:pt x="1606" y="0"/>
                  </a:cubicBezTo>
                  <a:close/>
                  <a:moveTo>
                    <a:pt x="676" y="132"/>
                  </a:moveTo>
                  <a:lnTo>
                    <a:pt x="676" y="143"/>
                  </a:lnTo>
                  <a:cubicBezTo>
                    <a:pt x="742" y="165"/>
                    <a:pt x="796" y="197"/>
                    <a:pt x="851" y="241"/>
                  </a:cubicBezTo>
                  <a:cubicBezTo>
                    <a:pt x="840" y="231"/>
                    <a:pt x="840" y="219"/>
                    <a:pt x="829" y="209"/>
                  </a:cubicBezTo>
                  <a:cubicBezTo>
                    <a:pt x="785" y="176"/>
                    <a:pt x="730" y="143"/>
                    <a:pt x="676" y="132"/>
                  </a:cubicBezTo>
                  <a:close/>
                  <a:moveTo>
                    <a:pt x="128" y="876"/>
                  </a:moveTo>
                  <a:cubicBezTo>
                    <a:pt x="139" y="876"/>
                    <a:pt x="139" y="888"/>
                    <a:pt x="139" y="888"/>
                  </a:cubicBezTo>
                  <a:lnTo>
                    <a:pt x="150" y="888"/>
                  </a:lnTo>
                  <a:cubicBezTo>
                    <a:pt x="139" y="888"/>
                    <a:pt x="139" y="876"/>
                    <a:pt x="139" y="876"/>
                  </a:cubicBezTo>
                  <a:close/>
                  <a:moveTo>
                    <a:pt x="107" y="866"/>
                  </a:moveTo>
                  <a:cubicBezTo>
                    <a:pt x="34" y="907"/>
                    <a:pt x="1" y="988"/>
                    <a:pt x="6" y="1071"/>
                  </a:cubicBezTo>
                  <a:lnTo>
                    <a:pt x="6" y="1071"/>
                  </a:lnTo>
                  <a:cubicBezTo>
                    <a:pt x="2" y="997"/>
                    <a:pt x="45" y="917"/>
                    <a:pt x="107" y="876"/>
                  </a:cubicBezTo>
                  <a:cubicBezTo>
                    <a:pt x="117" y="888"/>
                    <a:pt x="117" y="888"/>
                    <a:pt x="128" y="888"/>
                  </a:cubicBezTo>
                  <a:lnTo>
                    <a:pt x="128" y="876"/>
                  </a:lnTo>
                  <a:cubicBezTo>
                    <a:pt x="117" y="866"/>
                    <a:pt x="107" y="866"/>
                    <a:pt x="107" y="866"/>
                  </a:cubicBezTo>
                  <a:close/>
                  <a:moveTo>
                    <a:pt x="6" y="1071"/>
                  </a:moveTo>
                  <a:cubicBezTo>
                    <a:pt x="7" y="1076"/>
                    <a:pt x="7" y="1080"/>
                    <a:pt x="8" y="1085"/>
                  </a:cubicBezTo>
                  <a:cubicBezTo>
                    <a:pt x="7" y="1080"/>
                    <a:pt x="7" y="1075"/>
                    <a:pt x="6" y="1071"/>
                  </a:cubicBezTo>
                  <a:close/>
                  <a:moveTo>
                    <a:pt x="41" y="1172"/>
                  </a:moveTo>
                  <a:lnTo>
                    <a:pt x="41" y="1183"/>
                  </a:lnTo>
                  <a:lnTo>
                    <a:pt x="51" y="1183"/>
                  </a:lnTo>
                  <a:cubicBezTo>
                    <a:pt x="51" y="1183"/>
                    <a:pt x="51" y="1172"/>
                    <a:pt x="41" y="1172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1"/>
            <p:cNvSpPr/>
            <p:nvPr/>
          </p:nvSpPr>
          <p:spPr>
            <a:xfrm>
              <a:off x="6218895" y="2590880"/>
              <a:ext cx="140708" cy="113598"/>
            </a:xfrm>
            <a:custGeom>
              <a:avLst/>
              <a:gdLst/>
              <a:ahLst/>
              <a:cxnLst/>
              <a:rect l="l" t="t" r="r" b="b"/>
              <a:pathLst>
                <a:path w="4884" h="3943" extrusionOk="0">
                  <a:moveTo>
                    <a:pt x="1982" y="877"/>
                  </a:moveTo>
                  <a:cubicBezTo>
                    <a:pt x="2004" y="975"/>
                    <a:pt x="2037" y="1074"/>
                    <a:pt x="2070" y="1172"/>
                  </a:cubicBezTo>
                  <a:cubicBezTo>
                    <a:pt x="2080" y="1212"/>
                    <a:pt x="2100" y="1253"/>
                    <a:pt x="2111" y="1285"/>
                  </a:cubicBezTo>
                  <a:lnTo>
                    <a:pt x="2111" y="1285"/>
                  </a:lnTo>
                  <a:cubicBezTo>
                    <a:pt x="2068" y="1156"/>
                    <a:pt x="2025" y="1016"/>
                    <a:pt x="1993" y="877"/>
                  </a:cubicBezTo>
                  <a:close/>
                  <a:moveTo>
                    <a:pt x="2111" y="1285"/>
                  </a:moveTo>
                  <a:cubicBezTo>
                    <a:pt x="2112" y="1288"/>
                    <a:pt x="2112" y="1290"/>
                    <a:pt x="2113" y="1293"/>
                  </a:cubicBezTo>
                  <a:cubicBezTo>
                    <a:pt x="2113" y="1290"/>
                    <a:pt x="2112" y="1288"/>
                    <a:pt x="2111" y="1285"/>
                  </a:cubicBezTo>
                  <a:close/>
                  <a:moveTo>
                    <a:pt x="307" y="1325"/>
                  </a:moveTo>
                  <a:cubicBezTo>
                    <a:pt x="311" y="1329"/>
                    <a:pt x="314" y="1333"/>
                    <a:pt x="318" y="1337"/>
                  </a:cubicBezTo>
                  <a:cubicBezTo>
                    <a:pt x="308" y="1337"/>
                    <a:pt x="307" y="1326"/>
                    <a:pt x="307" y="1325"/>
                  </a:cubicBezTo>
                  <a:close/>
                  <a:moveTo>
                    <a:pt x="1950" y="865"/>
                  </a:moveTo>
                  <a:cubicBezTo>
                    <a:pt x="1884" y="909"/>
                    <a:pt x="1840" y="997"/>
                    <a:pt x="1851" y="1074"/>
                  </a:cubicBezTo>
                  <a:cubicBezTo>
                    <a:pt x="1862" y="1106"/>
                    <a:pt x="1872" y="1128"/>
                    <a:pt x="1894" y="1161"/>
                  </a:cubicBezTo>
                  <a:lnTo>
                    <a:pt x="1884" y="1161"/>
                  </a:lnTo>
                  <a:cubicBezTo>
                    <a:pt x="1894" y="1161"/>
                    <a:pt x="1894" y="1172"/>
                    <a:pt x="1894" y="1172"/>
                  </a:cubicBezTo>
                  <a:lnTo>
                    <a:pt x="1884" y="1172"/>
                  </a:lnTo>
                  <a:cubicBezTo>
                    <a:pt x="1938" y="1271"/>
                    <a:pt x="2004" y="1358"/>
                    <a:pt x="2059" y="1457"/>
                  </a:cubicBezTo>
                  <a:cubicBezTo>
                    <a:pt x="2081" y="1424"/>
                    <a:pt x="2113" y="1413"/>
                    <a:pt x="2147" y="1391"/>
                  </a:cubicBezTo>
                  <a:cubicBezTo>
                    <a:pt x="2113" y="1325"/>
                    <a:pt x="2091" y="1249"/>
                    <a:pt x="2059" y="1172"/>
                  </a:cubicBezTo>
                  <a:cubicBezTo>
                    <a:pt x="2026" y="1074"/>
                    <a:pt x="1993" y="975"/>
                    <a:pt x="1971" y="877"/>
                  </a:cubicBezTo>
                  <a:cubicBezTo>
                    <a:pt x="1960" y="877"/>
                    <a:pt x="1960" y="877"/>
                    <a:pt x="1950" y="865"/>
                  </a:cubicBezTo>
                  <a:close/>
                  <a:moveTo>
                    <a:pt x="3449" y="1"/>
                  </a:moveTo>
                  <a:lnTo>
                    <a:pt x="3449" y="1"/>
                  </a:lnTo>
                  <a:cubicBezTo>
                    <a:pt x="3439" y="121"/>
                    <a:pt x="3449" y="252"/>
                    <a:pt x="3460" y="384"/>
                  </a:cubicBezTo>
                  <a:cubicBezTo>
                    <a:pt x="3570" y="405"/>
                    <a:pt x="3614" y="537"/>
                    <a:pt x="3636" y="646"/>
                  </a:cubicBezTo>
                  <a:cubicBezTo>
                    <a:pt x="3668" y="789"/>
                    <a:pt x="3690" y="964"/>
                    <a:pt x="3592" y="1062"/>
                  </a:cubicBezTo>
                  <a:cubicBezTo>
                    <a:pt x="3602" y="1118"/>
                    <a:pt x="3614" y="1161"/>
                    <a:pt x="3624" y="1205"/>
                  </a:cubicBezTo>
                  <a:lnTo>
                    <a:pt x="3668" y="1205"/>
                  </a:lnTo>
                  <a:cubicBezTo>
                    <a:pt x="3712" y="1205"/>
                    <a:pt x="3756" y="1216"/>
                    <a:pt x="3778" y="1238"/>
                  </a:cubicBezTo>
                  <a:cubicBezTo>
                    <a:pt x="3756" y="1128"/>
                    <a:pt x="3811" y="986"/>
                    <a:pt x="3920" y="942"/>
                  </a:cubicBezTo>
                  <a:cubicBezTo>
                    <a:pt x="3942" y="931"/>
                    <a:pt x="3975" y="931"/>
                    <a:pt x="3997" y="931"/>
                  </a:cubicBezTo>
                  <a:cubicBezTo>
                    <a:pt x="4128" y="931"/>
                    <a:pt x="4271" y="1062"/>
                    <a:pt x="4249" y="1194"/>
                  </a:cubicBezTo>
                  <a:cubicBezTo>
                    <a:pt x="4271" y="1194"/>
                    <a:pt x="4293" y="1183"/>
                    <a:pt x="4325" y="1183"/>
                  </a:cubicBezTo>
                  <a:cubicBezTo>
                    <a:pt x="4434" y="1183"/>
                    <a:pt x="4533" y="1249"/>
                    <a:pt x="4577" y="1358"/>
                  </a:cubicBezTo>
                  <a:cubicBezTo>
                    <a:pt x="4632" y="1468"/>
                    <a:pt x="4588" y="1610"/>
                    <a:pt x="4500" y="1687"/>
                  </a:cubicBezTo>
                  <a:lnTo>
                    <a:pt x="4512" y="1687"/>
                  </a:lnTo>
                  <a:cubicBezTo>
                    <a:pt x="4588" y="1719"/>
                    <a:pt x="4610" y="1807"/>
                    <a:pt x="4588" y="1884"/>
                  </a:cubicBezTo>
                  <a:cubicBezTo>
                    <a:pt x="4610" y="1894"/>
                    <a:pt x="4632" y="1906"/>
                    <a:pt x="4643" y="1928"/>
                  </a:cubicBezTo>
                  <a:lnTo>
                    <a:pt x="4643" y="1916"/>
                  </a:lnTo>
                  <a:cubicBezTo>
                    <a:pt x="4632" y="1862"/>
                    <a:pt x="4643" y="1807"/>
                    <a:pt x="4675" y="1753"/>
                  </a:cubicBezTo>
                  <a:cubicBezTo>
                    <a:pt x="4675" y="1719"/>
                    <a:pt x="4665" y="1687"/>
                    <a:pt x="4665" y="1654"/>
                  </a:cubicBezTo>
                  <a:cubicBezTo>
                    <a:pt x="4643" y="1490"/>
                    <a:pt x="4588" y="1337"/>
                    <a:pt x="4599" y="1172"/>
                  </a:cubicBezTo>
                  <a:lnTo>
                    <a:pt x="4599" y="1172"/>
                  </a:lnTo>
                  <a:cubicBezTo>
                    <a:pt x="4621" y="1183"/>
                    <a:pt x="4643" y="1183"/>
                    <a:pt x="4665" y="1183"/>
                  </a:cubicBezTo>
                  <a:cubicBezTo>
                    <a:pt x="4763" y="1183"/>
                    <a:pt x="4872" y="1084"/>
                    <a:pt x="4884" y="975"/>
                  </a:cubicBezTo>
                  <a:cubicBezTo>
                    <a:pt x="4840" y="953"/>
                    <a:pt x="4785" y="920"/>
                    <a:pt x="4741" y="877"/>
                  </a:cubicBezTo>
                  <a:cubicBezTo>
                    <a:pt x="4709" y="855"/>
                    <a:pt x="4687" y="811"/>
                    <a:pt x="4665" y="778"/>
                  </a:cubicBezTo>
                  <a:cubicBezTo>
                    <a:pt x="4653" y="712"/>
                    <a:pt x="4665" y="658"/>
                    <a:pt x="4697" y="603"/>
                  </a:cubicBezTo>
                  <a:cubicBezTo>
                    <a:pt x="4653" y="559"/>
                    <a:pt x="4599" y="526"/>
                    <a:pt x="4555" y="471"/>
                  </a:cubicBezTo>
                  <a:cubicBezTo>
                    <a:pt x="4533" y="504"/>
                    <a:pt x="4500" y="537"/>
                    <a:pt x="4468" y="559"/>
                  </a:cubicBezTo>
                  <a:cubicBezTo>
                    <a:pt x="4434" y="592"/>
                    <a:pt x="4380" y="603"/>
                    <a:pt x="4336" y="603"/>
                  </a:cubicBezTo>
                  <a:cubicBezTo>
                    <a:pt x="4249" y="603"/>
                    <a:pt x="4150" y="559"/>
                    <a:pt x="4074" y="515"/>
                  </a:cubicBezTo>
                  <a:cubicBezTo>
                    <a:pt x="3986" y="449"/>
                    <a:pt x="3887" y="340"/>
                    <a:pt x="3931" y="220"/>
                  </a:cubicBezTo>
                  <a:lnTo>
                    <a:pt x="4061" y="154"/>
                  </a:lnTo>
                  <a:lnTo>
                    <a:pt x="4061" y="154"/>
                  </a:lnTo>
                  <a:cubicBezTo>
                    <a:pt x="4062" y="154"/>
                    <a:pt x="4062" y="154"/>
                    <a:pt x="4062" y="154"/>
                  </a:cubicBezTo>
                  <a:cubicBezTo>
                    <a:pt x="4062" y="154"/>
                    <a:pt x="4074" y="154"/>
                    <a:pt x="4084" y="143"/>
                  </a:cubicBezTo>
                  <a:lnTo>
                    <a:pt x="4084" y="143"/>
                  </a:lnTo>
                  <a:lnTo>
                    <a:pt x="4061" y="154"/>
                  </a:lnTo>
                  <a:lnTo>
                    <a:pt x="4061" y="154"/>
                  </a:lnTo>
                  <a:cubicBezTo>
                    <a:pt x="4029" y="154"/>
                    <a:pt x="3996" y="132"/>
                    <a:pt x="3986" y="110"/>
                  </a:cubicBezTo>
                  <a:cubicBezTo>
                    <a:pt x="3975" y="99"/>
                    <a:pt x="3975" y="88"/>
                    <a:pt x="3975" y="88"/>
                  </a:cubicBezTo>
                  <a:cubicBezTo>
                    <a:pt x="3909" y="154"/>
                    <a:pt x="3821" y="186"/>
                    <a:pt x="3734" y="186"/>
                  </a:cubicBezTo>
                  <a:cubicBezTo>
                    <a:pt x="3679" y="186"/>
                    <a:pt x="3624" y="176"/>
                    <a:pt x="3580" y="154"/>
                  </a:cubicBezTo>
                  <a:cubicBezTo>
                    <a:pt x="3526" y="121"/>
                    <a:pt x="3471" y="66"/>
                    <a:pt x="3449" y="1"/>
                  </a:cubicBezTo>
                  <a:close/>
                  <a:moveTo>
                    <a:pt x="2748" y="11"/>
                  </a:moveTo>
                  <a:cubicBezTo>
                    <a:pt x="2694" y="33"/>
                    <a:pt x="2661" y="99"/>
                    <a:pt x="2672" y="165"/>
                  </a:cubicBezTo>
                  <a:cubicBezTo>
                    <a:pt x="2672" y="176"/>
                    <a:pt x="2683" y="198"/>
                    <a:pt x="2694" y="208"/>
                  </a:cubicBezTo>
                  <a:cubicBezTo>
                    <a:pt x="2683" y="208"/>
                    <a:pt x="2683" y="208"/>
                    <a:pt x="2672" y="198"/>
                  </a:cubicBezTo>
                  <a:lnTo>
                    <a:pt x="2672" y="198"/>
                  </a:lnTo>
                  <a:cubicBezTo>
                    <a:pt x="2683" y="208"/>
                    <a:pt x="2683" y="220"/>
                    <a:pt x="2694" y="230"/>
                  </a:cubicBezTo>
                  <a:cubicBezTo>
                    <a:pt x="2639" y="186"/>
                    <a:pt x="2585" y="154"/>
                    <a:pt x="2519" y="132"/>
                  </a:cubicBezTo>
                  <a:lnTo>
                    <a:pt x="2519" y="132"/>
                  </a:lnTo>
                  <a:cubicBezTo>
                    <a:pt x="2617" y="723"/>
                    <a:pt x="2814" y="1293"/>
                    <a:pt x="3044" y="1840"/>
                  </a:cubicBezTo>
                  <a:cubicBezTo>
                    <a:pt x="3088" y="1950"/>
                    <a:pt x="3143" y="2070"/>
                    <a:pt x="3121" y="2191"/>
                  </a:cubicBezTo>
                  <a:cubicBezTo>
                    <a:pt x="3110" y="2300"/>
                    <a:pt x="3023" y="2410"/>
                    <a:pt x="2913" y="2410"/>
                  </a:cubicBezTo>
                  <a:lnTo>
                    <a:pt x="2891" y="2410"/>
                  </a:lnTo>
                  <a:cubicBezTo>
                    <a:pt x="2836" y="2398"/>
                    <a:pt x="2782" y="2366"/>
                    <a:pt x="2738" y="2332"/>
                  </a:cubicBezTo>
                  <a:cubicBezTo>
                    <a:pt x="2672" y="2278"/>
                    <a:pt x="2617" y="2212"/>
                    <a:pt x="2563" y="2157"/>
                  </a:cubicBezTo>
                  <a:cubicBezTo>
                    <a:pt x="2529" y="2234"/>
                    <a:pt x="2475" y="2311"/>
                    <a:pt x="2409" y="2366"/>
                  </a:cubicBezTo>
                  <a:cubicBezTo>
                    <a:pt x="2332" y="2431"/>
                    <a:pt x="2223" y="2464"/>
                    <a:pt x="2125" y="2464"/>
                  </a:cubicBezTo>
                  <a:cubicBezTo>
                    <a:pt x="2004" y="2464"/>
                    <a:pt x="1872" y="2431"/>
                    <a:pt x="1774" y="2354"/>
                  </a:cubicBezTo>
                  <a:cubicBezTo>
                    <a:pt x="1643" y="2256"/>
                    <a:pt x="1544" y="2070"/>
                    <a:pt x="1632" y="1938"/>
                  </a:cubicBezTo>
                  <a:cubicBezTo>
                    <a:pt x="1577" y="1873"/>
                    <a:pt x="1566" y="1774"/>
                    <a:pt x="1577" y="1687"/>
                  </a:cubicBezTo>
                  <a:cubicBezTo>
                    <a:pt x="1500" y="1588"/>
                    <a:pt x="1424" y="1500"/>
                    <a:pt x="1347" y="1402"/>
                  </a:cubicBezTo>
                  <a:cubicBezTo>
                    <a:pt x="1259" y="1271"/>
                    <a:pt x="1183" y="1139"/>
                    <a:pt x="1117" y="986"/>
                  </a:cubicBezTo>
                  <a:lnTo>
                    <a:pt x="1084" y="1052"/>
                  </a:lnTo>
                  <a:cubicBezTo>
                    <a:pt x="1074" y="1008"/>
                    <a:pt x="1030" y="986"/>
                    <a:pt x="975" y="986"/>
                  </a:cubicBezTo>
                  <a:cubicBezTo>
                    <a:pt x="931" y="986"/>
                    <a:pt x="877" y="1008"/>
                    <a:pt x="843" y="1052"/>
                  </a:cubicBezTo>
                  <a:cubicBezTo>
                    <a:pt x="843" y="1062"/>
                    <a:pt x="833" y="1074"/>
                    <a:pt x="833" y="1084"/>
                  </a:cubicBezTo>
                  <a:cubicBezTo>
                    <a:pt x="833" y="1096"/>
                    <a:pt x="843" y="1096"/>
                    <a:pt x="855" y="1106"/>
                  </a:cubicBezTo>
                  <a:cubicBezTo>
                    <a:pt x="931" y="1249"/>
                    <a:pt x="997" y="1413"/>
                    <a:pt x="1030" y="1577"/>
                  </a:cubicBezTo>
                  <a:cubicBezTo>
                    <a:pt x="1052" y="1654"/>
                    <a:pt x="1052" y="1741"/>
                    <a:pt x="1018" y="1807"/>
                  </a:cubicBezTo>
                  <a:cubicBezTo>
                    <a:pt x="1074" y="1807"/>
                    <a:pt x="1128" y="1829"/>
                    <a:pt x="1172" y="1862"/>
                  </a:cubicBezTo>
                  <a:cubicBezTo>
                    <a:pt x="1271" y="1960"/>
                    <a:pt x="1259" y="2135"/>
                    <a:pt x="1161" y="2245"/>
                  </a:cubicBezTo>
                  <a:cubicBezTo>
                    <a:pt x="1084" y="2344"/>
                    <a:pt x="942" y="2388"/>
                    <a:pt x="811" y="2388"/>
                  </a:cubicBezTo>
                  <a:lnTo>
                    <a:pt x="789" y="2388"/>
                  </a:lnTo>
                  <a:cubicBezTo>
                    <a:pt x="723" y="2376"/>
                    <a:pt x="646" y="2366"/>
                    <a:pt x="592" y="2322"/>
                  </a:cubicBezTo>
                  <a:cubicBezTo>
                    <a:pt x="537" y="2267"/>
                    <a:pt x="526" y="2179"/>
                    <a:pt x="570" y="2125"/>
                  </a:cubicBezTo>
                  <a:lnTo>
                    <a:pt x="602" y="2059"/>
                  </a:lnTo>
                  <a:cubicBezTo>
                    <a:pt x="570" y="2048"/>
                    <a:pt x="559" y="2026"/>
                    <a:pt x="548" y="2004"/>
                  </a:cubicBezTo>
                  <a:cubicBezTo>
                    <a:pt x="515" y="1906"/>
                    <a:pt x="570" y="1785"/>
                    <a:pt x="658" y="1753"/>
                  </a:cubicBezTo>
                  <a:lnTo>
                    <a:pt x="690" y="1753"/>
                  </a:lnTo>
                  <a:cubicBezTo>
                    <a:pt x="778" y="1753"/>
                    <a:pt x="855" y="1840"/>
                    <a:pt x="833" y="1916"/>
                  </a:cubicBezTo>
                  <a:cubicBezTo>
                    <a:pt x="855" y="1884"/>
                    <a:pt x="877" y="1851"/>
                    <a:pt x="920" y="1829"/>
                  </a:cubicBezTo>
                  <a:cubicBezTo>
                    <a:pt x="712" y="1621"/>
                    <a:pt x="515" y="1424"/>
                    <a:pt x="318" y="1216"/>
                  </a:cubicBezTo>
                  <a:cubicBezTo>
                    <a:pt x="307" y="1238"/>
                    <a:pt x="296" y="1271"/>
                    <a:pt x="296" y="1303"/>
                  </a:cubicBezTo>
                  <a:cubicBezTo>
                    <a:pt x="296" y="1311"/>
                    <a:pt x="301" y="1318"/>
                    <a:pt x="307" y="1325"/>
                  </a:cubicBezTo>
                  <a:lnTo>
                    <a:pt x="307" y="1325"/>
                  </a:lnTo>
                  <a:cubicBezTo>
                    <a:pt x="307" y="1337"/>
                    <a:pt x="307" y="1347"/>
                    <a:pt x="318" y="1358"/>
                  </a:cubicBezTo>
                  <a:cubicBezTo>
                    <a:pt x="296" y="1347"/>
                    <a:pt x="285" y="1337"/>
                    <a:pt x="263" y="1337"/>
                  </a:cubicBezTo>
                  <a:cubicBezTo>
                    <a:pt x="242" y="1337"/>
                    <a:pt x="208" y="1358"/>
                    <a:pt x="186" y="1369"/>
                  </a:cubicBezTo>
                  <a:cubicBezTo>
                    <a:pt x="154" y="1435"/>
                    <a:pt x="121" y="1522"/>
                    <a:pt x="132" y="1556"/>
                  </a:cubicBezTo>
                  <a:cubicBezTo>
                    <a:pt x="164" y="1676"/>
                    <a:pt x="405" y="1807"/>
                    <a:pt x="515" y="1818"/>
                  </a:cubicBezTo>
                  <a:cubicBezTo>
                    <a:pt x="362" y="1916"/>
                    <a:pt x="274" y="2113"/>
                    <a:pt x="318" y="2289"/>
                  </a:cubicBezTo>
                  <a:cubicBezTo>
                    <a:pt x="121" y="2366"/>
                    <a:pt x="1" y="2617"/>
                    <a:pt x="66" y="2826"/>
                  </a:cubicBezTo>
                  <a:cubicBezTo>
                    <a:pt x="121" y="3001"/>
                    <a:pt x="307" y="3132"/>
                    <a:pt x="493" y="3132"/>
                  </a:cubicBezTo>
                  <a:cubicBezTo>
                    <a:pt x="526" y="3132"/>
                    <a:pt x="559" y="3121"/>
                    <a:pt x="592" y="3110"/>
                  </a:cubicBezTo>
                  <a:lnTo>
                    <a:pt x="614" y="3110"/>
                  </a:lnTo>
                  <a:cubicBezTo>
                    <a:pt x="592" y="3045"/>
                    <a:pt x="592" y="2979"/>
                    <a:pt x="614" y="2913"/>
                  </a:cubicBezTo>
                  <a:cubicBezTo>
                    <a:pt x="646" y="2814"/>
                    <a:pt x="745" y="2727"/>
                    <a:pt x="855" y="2727"/>
                  </a:cubicBezTo>
                  <a:cubicBezTo>
                    <a:pt x="865" y="2727"/>
                    <a:pt x="865" y="2727"/>
                    <a:pt x="877" y="2738"/>
                  </a:cubicBezTo>
                  <a:cubicBezTo>
                    <a:pt x="953" y="2738"/>
                    <a:pt x="1018" y="2792"/>
                    <a:pt x="1052" y="2847"/>
                  </a:cubicBezTo>
                  <a:cubicBezTo>
                    <a:pt x="1106" y="2814"/>
                    <a:pt x="1172" y="2792"/>
                    <a:pt x="1237" y="2792"/>
                  </a:cubicBezTo>
                  <a:cubicBezTo>
                    <a:pt x="1216" y="2847"/>
                    <a:pt x="1216" y="2891"/>
                    <a:pt x="1216" y="2946"/>
                  </a:cubicBezTo>
                  <a:cubicBezTo>
                    <a:pt x="1271" y="2957"/>
                    <a:pt x="1325" y="2989"/>
                    <a:pt x="1358" y="3033"/>
                  </a:cubicBezTo>
                  <a:cubicBezTo>
                    <a:pt x="1402" y="3099"/>
                    <a:pt x="1402" y="3198"/>
                    <a:pt x="1358" y="3264"/>
                  </a:cubicBezTo>
                  <a:lnTo>
                    <a:pt x="1380" y="3285"/>
                  </a:lnTo>
                  <a:cubicBezTo>
                    <a:pt x="1456" y="3340"/>
                    <a:pt x="1555" y="3373"/>
                    <a:pt x="1654" y="3373"/>
                  </a:cubicBezTo>
                  <a:cubicBezTo>
                    <a:pt x="1731" y="3373"/>
                    <a:pt x="1818" y="3351"/>
                    <a:pt x="1884" y="3307"/>
                  </a:cubicBezTo>
                  <a:cubicBezTo>
                    <a:pt x="1884" y="3329"/>
                    <a:pt x="1894" y="3362"/>
                    <a:pt x="1894" y="3384"/>
                  </a:cubicBezTo>
                  <a:cubicBezTo>
                    <a:pt x="1906" y="3384"/>
                    <a:pt x="1928" y="3395"/>
                    <a:pt x="1938" y="3405"/>
                  </a:cubicBezTo>
                  <a:cubicBezTo>
                    <a:pt x="1993" y="3449"/>
                    <a:pt x="2015" y="3526"/>
                    <a:pt x="1993" y="3602"/>
                  </a:cubicBezTo>
                  <a:cubicBezTo>
                    <a:pt x="2103" y="3789"/>
                    <a:pt x="2289" y="3920"/>
                    <a:pt x="2497" y="3942"/>
                  </a:cubicBezTo>
                  <a:lnTo>
                    <a:pt x="2508" y="3942"/>
                  </a:lnTo>
                  <a:cubicBezTo>
                    <a:pt x="2442" y="3865"/>
                    <a:pt x="2398" y="3767"/>
                    <a:pt x="2420" y="3680"/>
                  </a:cubicBezTo>
                  <a:cubicBezTo>
                    <a:pt x="2431" y="3592"/>
                    <a:pt x="2486" y="3504"/>
                    <a:pt x="2464" y="3417"/>
                  </a:cubicBezTo>
                  <a:cubicBezTo>
                    <a:pt x="2464" y="3384"/>
                    <a:pt x="2442" y="3351"/>
                    <a:pt x="2442" y="3318"/>
                  </a:cubicBezTo>
                  <a:cubicBezTo>
                    <a:pt x="2409" y="3220"/>
                    <a:pt x="2442" y="3099"/>
                    <a:pt x="2529" y="3055"/>
                  </a:cubicBezTo>
                  <a:cubicBezTo>
                    <a:pt x="2551" y="3033"/>
                    <a:pt x="2585" y="3033"/>
                    <a:pt x="2606" y="3033"/>
                  </a:cubicBezTo>
                  <a:cubicBezTo>
                    <a:pt x="2672" y="3033"/>
                    <a:pt x="2738" y="3066"/>
                    <a:pt x="2760" y="3132"/>
                  </a:cubicBezTo>
                  <a:cubicBezTo>
                    <a:pt x="2738" y="2979"/>
                    <a:pt x="2891" y="2836"/>
                    <a:pt x="3044" y="2836"/>
                  </a:cubicBezTo>
                  <a:lnTo>
                    <a:pt x="3088" y="2836"/>
                  </a:lnTo>
                  <a:lnTo>
                    <a:pt x="3099" y="2847"/>
                  </a:lnTo>
                  <a:cubicBezTo>
                    <a:pt x="3132" y="2792"/>
                    <a:pt x="3176" y="2748"/>
                    <a:pt x="3230" y="2727"/>
                  </a:cubicBezTo>
                  <a:cubicBezTo>
                    <a:pt x="3230" y="2814"/>
                    <a:pt x="3318" y="2869"/>
                    <a:pt x="3405" y="2869"/>
                  </a:cubicBezTo>
                  <a:cubicBezTo>
                    <a:pt x="3449" y="2869"/>
                    <a:pt x="3493" y="2858"/>
                    <a:pt x="3526" y="2836"/>
                  </a:cubicBezTo>
                  <a:cubicBezTo>
                    <a:pt x="3624" y="2748"/>
                    <a:pt x="3636" y="2595"/>
                    <a:pt x="3602" y="2475"/>
                  </a:cubicBezTo>
                  <a:lnTo>
                    <a:pt x="3602" y="2475"/>
                  </a:lnTo>
                  <a:cubicBezTo>
                    <a:pt x="3646" y="2508"/>
                    <a:pt x="3701" y="2519"/>
                    <a:pt x="3756" y="2519"/>
                  </a:cubicBezTo>
                  <a:cubicBezTo>
                    <a:pt x="3821" y="2519"/>
                    <a:pt x="3887" y="2497"/>
                    <a:pt x="3931" y="2453"/>
                  </a:cubicBezTo>
                  <a:cubicBezTo>
                    <a:pt x="4008" y="2366"/>
                    <a:pt x="4018" y="2212"/>
                    <a:pt x="3942" y="2125"/>
                  </a:cubicBezTo>
                  <a:cubicBezTo>
                    <a:pt x="3953" y="2125"/>
                    <a:pt x="3964" y="2113"/>
                    <a:pt x="3975" y="2113"/>
                  </a:cubicBezTo>
                  <a:cubicBezTo>
                    <a:pt x="3909" y="2103"/>
                    <a:pt x="3843" y="2092"/>
                    <a:pt x="3789" y="2059"/>
                  </a:cubicBezTo>
                  <a:cubicBezTo>
                    <a:pt x="3701" y="2026"/>
                    <a:pt x="3614" y="1972"/>
                    <a:pt x="3580" y="1894"/>
                  </a:cubicBezTo>
                  <a:cubicBezTo>
                    <a:pt x="3570" y="1873"/>
                    <a:pt x="3570" y="1862"/>
                    <a:pt x="3559" y="1851"/>
                  </a:cubicBezTo>
                  <a:lnTo>
                    <a:pt x="3515" y="1851"/>
                  </a:lnTo>
                  <a:cubicBezTo>
                    <a:pt x="3482" y="1851"/>
                    <a:pt x="3439" y="1851"/>
                    <a:pt x="3405" y="1829"/>
                  </a:cubicBezTo>
                  <a:cubicBezTo>
                    <a:pt x="3329" y="1785"/>
                    <a:pt x="3263" y="1719"/>
                    <a:pt x="3220" y="1654"/>
                  </a:cubicBezTo>
                  <a:cubicBezTo>
                    <a:pt x="3121" y="1490"/>
                    <a:pt x="3044" y="1315"/>
                    <a:pt x="2989" y="1139"/>
                  </a:cubicBezTo>
                  <a:cubicBezTo>
                    <a:pt x="2967" y="1106"/>
                    <a:pt x="2945" y="1062"/>
                    <a:pt x="2957" y="1030"/>
                  </a:cubicBezTo>
                  <a:cubicBezTo>
                    <a:pt x="2902" y="997"/>
                    <a:pt x="2858" y="942"/>
                    <a:pt x="2836" y="877"/>
                  </a:cubicBezTo>
                  <a:cubicBezTo>
                    <a:pt x="2804" y="800"/>
                    <a:pt x="2804" y="702"/>
                    <a:pt x="2836" y="624"/>
                  </a:cubicBezTo>
                  <a:cubicBezTo>
                    <a:pt x="2847" y="614"/>
                    <a:pt x="2847" y="603"/>
                    <a:pt x="2858" y="592"/>
                  </a:cubicBezTo>
                  <a:cubicBezTo>
                    <a:pt x="2814" y="405"/>
                    <a:pt x="2782" y="208"/>
                    <a:pt x="2748" y="1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1"/>
            <p:cNvSpPr/>
            <p:nvPr/>
          </p:nvSpPr>
          <p:spPr>
            <a:xfrm>
              <a:off x="6273461" y="2688345"/>
              <a:ext cx="3515" cy="6338"/>
            </a:xfrm>
            <a:custGeom>
              <a:avLst/>
              <a:gdLst/>
              <a:ahLst/>
              <a:cxnLst/>
              <a:rect l="l" t="t" r="r" b="b"/>
              <a:pathLst>
                <a:path w="122" h="220" extrusionOk="0">
                  <a:moveTo>
                    <a:pt x="0" y="1"/>
                  </a:moveTo>
                  <a:cubicBezTo>
                    <a:pt x="22" y="78"/>
                    <a:pt x="56" y="154"/>
                    <a:pt x="99" y="219"/>
                  </a:cubicBezTo>
                  <a:cubicBezTo>
                    <a:pt x="121" y="143"/>
                    <a:pt x="99" y="66"/>
                    <a:pt x="44" y="22"/>
                  </a:cubicBezTo>
                  <a:cubicBezTo>
                    <a:pt x="34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1"/>
            <p:cNvSpPr/>
            <p:nvPr/>
          </p:nvSpPr>
          <p:spPr>
            <a:xfrm>
              <a:off x="6287981" y="2672586"/>
              <a:ext cx="21463" cy="31893"/>
            </a:xfrm>
            <a:custGeom>
              <a:avLst/>
              <a:gdLst/>
              <a:ahLst/>
              <a:cxnLst/>
              <a:rect l="l" t="t" r="r" b="b"/>
              <a:pathLst>
                <a:path w="745" h="1107" extrusionOk="0">
                  <a:moveTo>
                    <a:pt x="646" y="0"/>
                  </a:moveTo>
                  <a:cubicBezTo>
                    <a:pt x="493" y="0"/>
                    <a:pt x="340" y="143"/>
                    <a:pt x="362" y="296"/>
                  </a:cubicBezTo>
                  <a:cubicBezTo>
                    <a:pt x="340" y="230"/>
                    <a:pt x="274" y="197"/>
                    <a:pt x="208" y="197"/>
                  </a:cubicBezTo>
                  <a:cubicBezTo>
                    <a:pt x="187" y="197"/>
                    <a:pt x="153" y="197"/>
                    <a:pt x="131" y="219"/>
                  </a:cubicBezTo>
                  <a:cubicBezTo>
                    <a:pt x="44" y="263"/>
                    <a:pt x="11" y="384"/>
                    <a:pt x="44" y="482"/>
                  </a:cubicBezTo>
                  <a:cubicBezTo>
                    <a:pt x="44" y="515"/>
                    <a:pt x="66" y="548"/>
                    <a:pt x="66" y="581"/>
                  </a:cubicBezTo>
                  <a:cubicBezTo>
                    <a:pt x="88" y="668"/>
                    <a:pt x="33" y="756"/>
                    <a:pt x="22" y="844"/>
                  </a:cubicBezTo>
                  <a:cubicBezTo>
                    <a:pt x="0" y="931"/>
                    <a:pt x="44" y="1029"/>
                    <a:pt x="110" y="1106"/>
                  </a:cubicBezTo>
                  <a:lnTo>
                    <a:pt x="153" y="1106"/>
                  </a:lnTo>
                  <a:cubicBezTo>
                    <a:pt x="449" y="1106"/>
                    <a:pt x="745" y="844"/>
                    <a:pt x="734" y="548"/>
                  </a:cubicBezTo>
                  <a:cubicBezTo>
                    <a:pt x="723" y="428"/>
                    <a:pt x="679" y="307"/>
                    <a:pt x="668" y="187"/>
                  </a:cubicBezTo>
                  <a:cubicBezTo>
                    <a:pt x="668" y="131"/>
                    <a:pt x="679" y="66"/>
                    <a:pt x="701" y="11"/>
                  </a:cubicBezTo>
                  <a:lnTo>
                    <a:pt x="690" y="0"/>
                  </a:ln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1"/>
            <p:cNvSpPr/>
            <p:nvPr/>
          </p:nvSpPr>
          <p:spPr>
            <a:xfrm>
              <a:off x="6321401" y="2617674"/>
              <a:ext cx="30942" cy="34111"/>
            </a:xfrm>
            <a:custGeom>
              <a:avLst/>
              <a:gdLst/>
              <a:ahLst/>
              <a:cxnLst/>
              <a:rect l="l" t="t" r="r" b="b"/>
              <a:pathLst>
                <a:path w="1074" h="1184" extrusionOk="0">
                  <a:moveTo>
                    <a:pt x="439" y="1"/>
                  </a:moveTo>
                  <a:cubicBezTo>
                    <a:pt x="417" y="1"/>
                    <a:pt x="384" y="1"/>
                    <a:pt x="362" y="12"/>
                  </a:cubicBezTo>
                  <a:cubicBezTo>
                    <a:pt x="253" y="56"/>
                    <a:pt x="198" y="198"/>
                    <a:pt x="220" y="308"/>
                  </a:cubicBezTo>
                  <a:cubicBezTo>
                    <a:pt x="198" y="286"/>
                    <a:pt x="154" y="275"/>
                    <a:pt x="110" y="275"/>
                  </a:cubicBezTo>
                  <a:lnTo>
                    <a:pt x="66" y="275"/>
                  </a:lnTo>
                  <a:lnTo>
                    <a:pt x="132" y="538"/>
                  </a:lnTo>
                  <a:cubicBezTo>
                    <a:pt x="154" y="658"/>
                    <a:pt x="176" y="801"/>
                    <a:pt x="88" y="877"/>
                  </a:cubicBezTo>
                  <a:cubicBezTo>
                    <a:pt x="66" y="899"/>
                    <a:pt x="34" y="910"/>
                    <a:pt x="1" y="921"/>
                  </a:cubicBezTo>
                  <a:cubicBezTo>
                    <a:pt x="12" y="932"/>
                    <a:pt x="12" y="943"/>
                    <a:pt x="22" y="964"/>
                  </a:cubicBezTo>
                  <a:cubicBezTo>
                    <a:pt x="56" y="1042"/>
                    <a:pt x="143" y="1096"/>
                    <a:pt x="231" y="1129"/>
                  </a:cubicBezTo>
                  <a:cubicBezTo>
                    <a:pt x="285" y="1162"/>
                    <a:pt x="351" y="1173"/>
                    <a:pt x="417" y="1183"/>
                  </a:cubicBezTo>
                  <a:cubicBezTo>
                    <a:pt x="450" y="1183"/>
                    <a:pt x="494" y="1173"/>
                    <a:pt x="537" y="1173"/>
                  </a:cubicBezTo>
                  <a:cubicBezTo>
                    <a:pt x="537" y="1107"/>
                    <a:pt x="559" y="1042"/>
                    <a:pt x="614" y="998"/>
                  </a:cubicBezTo>
                  <a:lnTo>
                    <a:pt x="614" y="998"/>
                  </a:lnTo>
                  <a:cubicBezTo>
                    <a:pt x="603" y="1063"/>
                    <a:pt x="636" y="1118"/>
                    <a:pt x="691" y="1151"/>
                  </a:cubicBezTo>
                  <a:cubicBezTo>
                    <a:pt x="701" y="1052"/>
                    <a:pt x="778" y="964"/>
                    <a:pt x="866" y="932"/>
                  </a:cubicBezTo>
                  <a:cubicBezTo>
                    <a:pt x="888" y="932"/>
                    <a:pt x="910" y="921"/>
                    <a:pt x="920" y="921"/>
                  </a:cubicBezTo>
                  <a:cubicBezTo>
                    <a:pt x="964" y="921"/>
                    <a:pt x="997" y="932"/>
                    <a:pt x="1030" y="954"/>
                  </a:cubicBezTo>
                  <a:cubicBezTo>
                    <a:pt x="1052" y="877"/>
                    <a:pt x="1030" y="789"/>
                    <a:pt x="954" y="757"/>
                  </a:cubicBezTo>
                  <a:lnTo>
                    <a:pt x="942" y="757"/>
                  </a:lnTo>
                  <a:cubicBezTo>
                    <a:pt x="1030" y="680"/>
                    <a:pt x="1074" y="538"/>
                    <a:pt x="1019" y="428"/>
                  </a:cubicBezTo>
                  <a:cubicBezTo>
                    <a:pt x="975" y="319"/>
                    <a:pt x="876" y="253"/>
                    <a:pt x="767" y="253"/>
                  </a:cubicBezTo>
                  <a:cubicBezTo>
                    <a:pt x="735" y="253"/>
                    <a:pt x="713" y="264"/>
                    <a:pt x="691" y="264"/>
                  </a:cubicBezTo>
                  <a:cubicBezTo>
                    <a:pt x="713" y="132"/>
                    <a:pt x="570" y="1"/>
                    <a:pt x="439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1"/>
            <p:cNvSpPr/>
            <p:nvPr/>
          </p:nvSpPr>
          <p:spPr>
            <a:xfrm>
              <a:off x="6341280" y="2641356"/>
              <a:ext cx="12331" cy="11063"/>
            </a:xfrm>
            <a:custGeom>
              <a:avLst/>
              <a:gdLst/>
              <a:ahLst/>
              <a:cxnLst/>
              <a:rect l="l" t="t" r="r" b="b"/>
              <a:pathLst>
                <a:path w="428" h="384" extrusionOk="0">
                  <a:moveTo>
                    <a:pt x="427" y="1"/>
                  </a:moveTo>
                  <a:cubicBezTo>
                    <a:pt x="395" y="55"/>
                    <a:pt x="384" y="110"/>
                    <a:pt x="395" y="164"/>
                  </a:cubicBezTo>
                  <a:cubicBezTo>
                    <a:pt x="417" y="121"/>
                    <a:pt x="417" y="66"/>
                    <a:pt x="427" y="1"/>
                  </a:cubicBezTo>
                  <a:close/>
                  <a:moveTo>
                    <a:pt x="230" y="99"/>
                  </a:moveTo>
                  <a:cubicBezTo>
                    <a:pt x="220" y="99"/>
                    <a:pt x="198" y="110"/>
                    <a:pt x="176" y="110"/>
                  </a:cubicBezTo>
                  <a:cubicBezTo>
                    <a:pt x="88" y="142"/>
                    <a:pt x="11" y="230"/>
                    <a:pt x="1" y="329"/>
                  </a:cubicBezTo>
                  <a:cubicBezTo>
                    <a:pt x="33" y="361"/>
                    <a:pt x="88" y="383"/>
                    <a:pt x="143" y="383"/>
                  </a:cubicBezTo>
                  <a:cubicBezTo>
                    <a:pt x="198" y="383"/>
                    <a:pt x="242" y="373"/>
                    <a:pt x="274" y="340"/>
                  </a:cubicBezTo>
                  <a:cubicBezTo>
                    <a:pt x="329" y="296"/>
                    <a:pt x="373" y="241"/>
                    <a:pt x="395" y="176"/>
                  </a:cubicBezTo>
                  <a:cubicBezTo>
                    <a:pt x="384" y="154"/>
                    <a:pt x="362" y="142"/>
                    <a:pt x="340" y="132"/>
                  </a:cubicBezTo>
                  <a:cubicBezTo>
                    <a:pt x="307" y="110"/>
                    <a:pt x="274" y="99"/>
                    <a:pt x="230" y="99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1"/>
            <p:cNvSpPr/>
            <p:nvPr/>
          </p:nvSpPr>
          <p:spPr>
            <a:xfrm>
              <a:off x="6352948" y="2608224"/>
              <a:ext cx="7289" cy="10746"/>
            </a:xfrm>
            <a:custGeom>
              <a:avLst/>
              <a:gdLst/>
              <a:ahLst/>
              <a:cxnLst/>
              <a:rect l="l" t="t" r="r" b="b"/>
              <a:pathLst>
                <a:path w="253" h="373" extrusionOk="0">
                  <a:moveTo>
                    <a:pt x="44" y="1"/>
                  </a:moveTo>
                  <a:cubicBezTo>
                    <a:pt x="12" y="56"/>
                    <a:pt x="0" y="110"/>
                    <a:pt x="12" y="176"/>
                  </a:cubicBezTo>
                  <a:cubicBezTo>
                    <a:pt x="34" y="209"/>
                    <a:pt x="56" y="253"/>
                    <a:pt x="88" y="275"/>
                  </a:cubicBezTo>
                  <a:cubicBezTo>
                    <a:pt x="132" y="318"/>
                    <a:pt x="187" y="351"/>
                    <a:pt x="231" y="373"/>
                  </a:cubicBezTo>
                  <a:cubicBezTo>
                    <a:pt x="253" y="231"/>
                    <a:pt x="165" y="100"/>
                    <a:pt x="66" y="12"/>
                  </a:cubicBezTo>
                  <a:cubicBezTo>
                    <a:pt x="56" y="12"/>
                    <a:pt x="56" y="1"/>
                    <a:pt x="44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1"/>
            <p:cNvSpPr/>
            <p:nvPr/>
          </p:nvSpPr>
          <p:spPr>
            <a:xfrm>
              <a:off x="6374728" y="2619921"/>
              <a:ext cx="25554" cy="12648"/>
            </a:xfrm>
            <a:custGeom>
              <a:avLst/>
              <a:gdLst/>
              <a:ahLst/>
              <a:cxnLst/>
              <a:rect l="l" t="t" r="r" b="b"/>
              <a:pathLst>
                <a:path w="887" h="439" extrusionOk="0">
                  <a:moveTo>
                    <a:pt x="186" y="0"/>
                  </a:moveTo>
                  <a:cubicBezTo>
                    <a:pt x="132" y="0"/>
                    <a:pt x="88" y="32"/>
                    <a:pt x="44" y="76"/>
                  </a:cubicBezTo>
                  <a:cubicBezTo>
                    <a:pt x="33" y="98"/>
                    <a:pt x="11" y="120"/>
                    <a:pt x="0" y="142"/>
                  </a:cubicBezTo>
                  <a:cubicBezTo>
                    <a:pt x="11" y="153"/>
                    <a:pt x="22" y="153"/>
                    <a:pt x="33" y="153"/>
                  </a:cubicBezTo>
                  <a:cubicBezTo>
                    <a:pt x="88" y="153"/>
                    <a:pt x="142" y="131"/>
                    <a:pt x="186" y="88"/>
                  </a:cubicBezTo>
                  <a:cubicBezTo>
                    <a:pt x="208" y="66"/>
                    <a:pt x="230" y="44"/>
                    <a:pt x="241" y="11"/>
                  </a:cubicBezTo>
                  <a:cubicBezTo>
                    <a:pt x="230" y="0"/>
                    <a:pt x="208" y="0"/>
                    <a:pt x="186" y="0"/>
                  </a:cubicBezTo>
                  <a:close/>
                  <a:moveTo>
                    <a:pt x="602" y="142"/>
                  </a:moveTo>
                  <a:cubicBezTo>
                    <a:pt x="558" y="142"/>
                    <a:pt x="514" y="153"/>
                    <a:pt x="482" y="164"/>
                  </a:cubicBezTo>
                  <a:cubicBezTo>
                    <a:pt x="504" y="219"/>
                    <a:pt x="558" y="251"/>
                    <a:pt x="613" y="251"/>
                  </a:cubicBezTo>
                  <a:cubicBezTo>
                    <a:pt x="635" y="251"/>
                    <a:pt x="646" y="251"/>
                    <a:pt x="668" y="241"/>
                  </a:cubicBezTo>
                  <a:cubicBezTo>
                    <a:pt x="690" y="339"/>
                    <a:pt x="777" y="416"/>
                    <a:pt x="876" y="438"/>
                  </a:cubicBezTo>
                  <a:cubicBezTo>
                    <a:pt x="887" y="427"/>
                    <a:pt x="876" y="427"/>
                    <a:pt x="876" y="416"/>
                  </a:cubicBezTo>
                  <a:cubicBezTo>
                    <a:pt x="876" y="416"/>
                    <a:pt x="865" y="416"/>
                    <a:pt x="854" y="405"/>
                  </a:cubicBezTo>
                  <a:cubicBezTo>
                    <a:pt x="799" y="383"/>
                    <a:pt x="755" y="329"/>
                    <a:pt x="723" y="273"/>
                  </a:cubicBezTo>
                  <a:cubicBezTo>
                    <a:pt x="701" y="241"/>
                    <a:pt x="679" y="197"/>
                    <a:pt x="668" y="142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1"/>
            <p:cNvSpPr/>
            <p:nvPr/>
          </p:nvSpPr>
          <p:spPr>
            <a:xfrm>
              <a:off x="6393944" y="2623983"/>
              <a:ext cx="6050" cy="7952"/>
            </a:xfrm>
            <a:custGeom>
              <a:avLst/>
              <a:gdLst/>
              <a:ahLst/>
              <a:cxnLst/>
              <a:rect l="l" t="t" r="r" b="b"/>
              <a:pathLst>
                <a:path w="210" h="276" extrusionOk="0">
                  <a:moveTo>
                    <a:pt x="1" y="1"/>
                  </a:moveTo>
                  <a:cubicBezTo>
                    <a:pt x="12" y="56"/>
                    <a:pt x="34" y="100"/>
                    <a:pt x="56" y="132"/>
                  </a:cubicBezTo>
                  <a:cubicBezTo>
                    <a:pt x="88" y="188"/>
                    <a:pt x="132" y="242"/>
                    <a:pt x="187" y="264"/>
                  </a:cubicBezTo>
                  <a:cubicBezTo>
                    <a:pt x="198" y="275"/>
                    <a:pt x="209" y="275"/>
                    <a:pt x="209" y="275"/>
                  </a:cubicBezTo>
                  <a:cubicBezTo>
                    <a:pt x="209" y="176"/>
                    <a:pt x="154" y="78"/>
                    <a:pt x="56" y="23"/>
                  </a:cubicBezTo>
                  <a:cubicBezTo>
                    <a:pt x="34" y="23"/>
                    <a:pt x="23" y="12"/>
                    <a:pt x="1" y="1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1"/>
            <p:cNvSpPr/>
            <p:nvPr/>
          </p:nvSpPr>
          <p:spPr>
            <a:xfrm>
              <a:off x="6377234" y="2639137"/>
              <a:ext cx="27168" cy="13915"/>
            </a:xfrm>
            <a:custGeom>
              <a:avLst/>
              <a:gdLst/>
              <a:ahLst/>
              <a:cxnLst/>
              <a:rect l="l" t="t" r="r" b="b"/>
              <a:pathLst>
                <a:path w="943" h="483" extrusionOk="0">
                  <a:moveTo>
                    <a:pt x="833" y="1"/>
                  </a:moveTo>
                  <a:cubicBezTo>
                    <a:pt x="745" y="34"/>
                    <a:pt x="658" y="56"/>
                    <a:pt x="570" y="66"/>
                  </a:cubicBezTo>
                  <a:cubicBezTo>
                    <a:pt x="351" y="99"/>
                    <a:pt x="89" y="154"/>
                    <a:pt x="1" y="340"/>
                  </a:cubicBezTo>
                  <a:cubicBezTo>
                    <a:pt x="33" y="362"/>
                    <a:pt x="67" y="406"/>
                    <a:pt x="77" y="438"/>
                  </a:cubicBezTo>
                  <a:lnTo>
                    <a:pt x="77" y="450"/>
                  </a:lnTo>
                  <a:lnTo>
                    <a:pt x="274" y="482"/>
                  </a:lnTo>
                  <a:lnTo>
                    <a:pt x="329" y="482"/>
                  </a:lnTo>
                  <a:cubicBezTo>
                    <a:pt x="373" y="482"/>
                    <a:pt x="417" y="472"/>
                    <a:pt x="449" y="450"/>
                  </a:cubicBezTo>
                  <a:cubicBezTo>
                    <a:pt x="471" y="428"/>
                    <a:pt x="483" y="395"/>
                    <a:pt x="505" y="373"/>
                  </a:cubicBezTo>
                  <a:cubicBezTo>
                    <a:pt x="526" y="351"/>
                    <a:pt x="559" y="340"/>
                    <a:pt x="592" y="340"/>
                  </a:cubicBezTo>
                  <a:cubicBezTo>
                    <a:pt x="668" y="329"/>
                    <a:pt x="767" y="318"/>
                    <a:pt x="833" y="263"/>
                  </a:cubicBezTo>
                  <a:cubicBezTo>
                    <a:pt x="909" y="219"/>
                    <a:pt x="942" y="110"/>
                    <a:pt x="887" y="44"/>
                  </a:cubicBezTo>
                  <a:cubicBezTo>
                    <a:pt x="865" y="22"/>
                    <a:pt x="855" y="12"/>
                    <a:pt x="833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1"/>
            <p:cNvSpPr/>
            <p:nvPr/>
          </p:nvSpPr>
          <p:spPr>
            <a:xfrm>
              <a:off x="6376629" y="2648933"/>
              <a:ext cx="2852" cy="3169"/>
            </a:xfrm>
            <a:custGeom>
              <a:avLst/>
              <a:gdLst/>
              <a:ahLst/>
              <a:cxnLst/>
              <a:rect l="l" t="t" r="r" b="b"/>
              <a:pathLst>
                <a:path w="99" h="110" extrusionOk="0">
                  <a:moveTo>
                    <a:pt x="22" y="0"/>
                  </a:moveTo>
                  <a:cubicBezTo>
                    <a:pt x="11" y="22"/>
                    <a:pt x="0" y="44"/>
                    <a:pt x="0" y="66"/>
                  </a:cubicBezTo>
                  <a:cubicBezTo>
                    <a:pt x="32" y="77"/>
                    <a:pt x="66" y="98"/>
                    <a:pt x="98" y="110"/>
                  </a:cubicBezTo>
                  <a:lnTo>
                    <a:pt x="98" y="98"/>
                  </a:lnTo>
                  <a:cubicBezTo>
                    <a:pt x="88" y="66"/>
                    <a:pt x="54" y="22"/>
                    <a:pt x="22" y="0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1"/>
            <p:cNvSpPr/>
            <p:nvPr/>
          </p:nvSpPr>
          <p:spPr>
            <a:xfrm>
              <a:off x="6174124" y="2732510"/>
              <a:ext cx="41659" cy="32815"/>
            </a:xfrm>
            <a:custGeom>
              <a:avLst/>
              <a:gdLst/>
              <a:ahLst/>
              <a:cxnLst/>
              <a:rect l="l" t="t" r="r" b="b"/>
              <a:pathLst>
                <a:path w="1446" h="1139" extrusionOk="0">
                  <a:moveTo>
                    <a:pt x="339" y="0"/>
                  </a:moveTo>
                  <a:cubicBezTo>
                    <a:pt x="339" y="34"/>
                    <a:pt x="328" y="66"/>
                    <a:pt x="307" y="99"/>
                  </a:cubicBezTo>
                  <a:cubicBezTo>
                    <a:pt x="273" y="132"/>
                    <a:pt x="241" y="154"/>
                    <a:pt x="208" y="187"/>
                  </a:cubicBezTo>
                  <a:cubicBezTo>
                    <a:pt x="109" y="263"/>
                    <a:pt x="44" y="362"/>
                    <a:pt x="11" y="482"/>
                  </a:cubicBezTo>
                  <a:cubicBezTo>
                    <a:pt x="0" y="559"/>
                    <a:pt x="0" y="647"/>
                    <a:pt x="44" y="701"/>
                  </a:cubicBezTo>
                  <a:cubicBezTo>
                    <a:pt x="66" y="734"/>
                    <a:pt x="109" y="756"/>
                    <a:pt x="153" y="756"/>
                  </a:cubicBezTo>
                  <a:cubicBezTo>
                    <a:pt x="186" y="756"/>
                    <a:pt x="219" y="734"/>
                    <a:pt x="241" y="701"/>
                  </a:cubicBezTo>
                  <a:cubicBezTo>
                    <a:pt x="273" y="844"/>
                    <a:pt x="317" y="997"/>
                    <a:pt x="427" y="1085"/>
                  </a:cubicBezTo>
                  <a:cubicBezTo>
                    <a:pt x="504" y="1128"/>
                    <a:pt x="591" y="1139"/>
                    <a:pt x="679" y="1139"/>
                  </a:cubicBezTo>
                  <a:lnTo>
                    <a:pt x="745" y="1139"/>
                  </a:lnTo>
                  <a:cubicBezTo>
                    <a:pt x="865" y="1128"/>
                    <a:pt x="996" y="1107"/>
                    <a:pt x="1117" y="1073"/>
                  </a:cubicBezTo>
                  <a:cubicBezTo>
                    <a:pt x="1149" y="1063"/>
                    <a:pt x="1182" y="1051"/>
                    <a:pt x="1193" y="1019"/>
                  </a:cubicBezTo>
                  <a:lnTo>
                    <a:pt x="1193" y="986"/>
                  </a:lnTo>
                  <a:cubicBezTo>
                    <a:pt x="1346" y="953"/>
                    <a:pt x="1445" y="767"/>
                    <a:pt x="1390" y="625"/>
                  </a:cubicBezTo>
                  <a:lnTo>
                    <a:pt x="1390" y="613"/>
                  </a:lnTo>
                  <a:cubicBezTo>
                    <a:pt x="1380" y="613"/>
                    <a:pt x="1380" y="625"/>
                    <a:pt x="1380" y="625"/>
                  </a:cubicBezTo>
                  <a:cubicBezTo>
                    <a:pt x="1281" y="679"/>
                    <a:pt x="1248" y="800"/>
                    <a:pt x="1292" y="898"/>
                  </a:cubicBezTo>
                  <a:lnTo>
                    <a:pt x="1281" y="898"/>
                  </a:lnTo>
                  <a:cubicBezTo>
                    <a:pt x="1182" y="898"/>
                    <a:pt x="1083" y="953"/>
                    <a:pt x="1040" y="1051"/>
                  </a:cubicBezTo>
                  <a:cubicBezTo>
                    <a:pt x="996" y="942"/>
                    <a:pt x="930" y="844"/>
                    <a:pt x="843" y="756"/>
                  </a:cubicBezTo>
                  <a:cubicBezTo>
                    <a:pt x="886" y="669"/>
                    <a:pt x="799" y="548"/>
                    <a:pt x="701" y="548"/>
                  </a:cubicBezTo>
                  <a:lnTo>
                    <a:pt x="679" y="548"/>
                  </a:lnTo>
                  <a:cubicBezTo>
                    <a:pt x="745" y="428"/>
                    <a:pt x="624" y="253"/>
                    <a:pt x="492" y="253"/>
                  </a:cubicBezTo>
                  <a:cubicBezTo>
                    <a:pt x="470" y="253"/>
                    <a:pt x="448" y="263"/>
                    <a:pt x="427" y="274"/>
                  </a:cubicBezTo>
                  <a:cubicBezTo>
                    <a:pt x="470" y="175"/>
                    <a:pt x="427" y="56"/>
                    <a:pt x="339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1"/>
            <p:cNvSpPr/>
            <p:nvPr/>
          </p:nvSpPr>
          <p:spPr>
            <a:xfrm>
              <a:off x="6235921" y="2669417"/>
              <a:ext cx="23394" cy="15500"/>
            </a:xfrm>
            <a:custGeom>
              <a:avLst/>
              <a:gdLst/>
              <a:ahLst/>
              <a:cxnLst/>
              <a:rect l="l" t="t" r="r" b="b"/>
              <a:pathLst>
                <a:path w="812" h="538" extrusionOk="0">
                  <a:moveTo>
                    <a:pt x="264" y="1"/>
                  </a:moveTo>
                  <a:cubicBezTo>
                    <a:pt x="154" y="1"/>
                    <a:pt x="55" y="88"/>
                    <a:pt x="23" y="187"/>
                  </a:cubicBezTo>
                  <a:cubicBezTo>
                    <a:pt x="1" y="253"/>
                    <a:pt x="1" y="319"/>
                    <a:pt x="23" y="384"/>
                  </a:cubicBezTo>
                  <a:cubicBezTo>
                    <a:pt x="187" y="329"/>
                    <a:pt x="307" y="198"/>
                    <a:pt x="461" y="121"/>
                  </a:cubicBezTo>
                  <a:cubicBezTo>
                    <a:pt x="427" y="66"/>
                    <a:pt x="362" y="12"/>
                    <a:pt x="286" y="12"/>
                  </a:cubicBezTo>
                  <a:cubicBezTo>
                    <a:pt x="274" y="1"/>
                    <a:pt x="274" y="1"/>
                    <a:pt x="264" y="1"/>
                  </a:cubicBezTo>
                  <a:close/>
                  <a:moveTo>
                    <a:pt x="625" y="220"/>
                  </a:moveTo>
                  <a:cubicBezTo>
                    <a:pt x="625" y="340"/>
                    <a:pt x="680" y="460"/>
                    <a:pt x="767" y="538"/>
                  </a:cubicBezTo>
                  <a:cubicBezTo>
                    <a:pt x="811" y="472"/>
                    <a:pt x="811" y="373"/>
                    <a:pt x="767" y="307"/>
                  </a:cubicBezTo>
                  <a:cubicBezTo>
                    <a:pt x="734" y="263"/>
                    <a:pt x="680" y="231"/>
                    <a:pt x="625" y="22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1"/>
            <p:cNvSpPr/>
            <p:nvPr/>
          </p:nvSpPr>
          <p:spPr>
            <a:xfrm>
              <a:off x="6263377" y="2630926"/>
              <a:ext cx="29357" cy="30942"/>
            </a:xfrm>
            <a:custGeom>
              <a:avLst/>
              <a:gdLst/>
              <a:ahLst/>
              <a:cxnLst/>
              <a:rect l="l" t="t" r="r" b="b"/>
              <a:pathLst>
                <a:path w="1019" h="1074" extrusionOk="0">
                  <a:moveTo>
                    <a:pt x="603" y="1"/>
                  </a:moveTo>
                  <a:cubicBezTo>
                    <a:pt x="569" y="23"/>
                    <a:pt x="537" y="34"/>
                    <a:pt x="515" y="67"/>
                  </a:cubicBezTo>
                  <a:cubicBezTo>
                    <a:pt x="613" y="220"/>
                    <a:pt x="712" y="363"/>
                    <a:pt x="766" y="538"/>
                  </a:cubicBezTo>
                  <a:cubicBezTo>
                    <a:pt x="810" y="658"/>
                    <a:pt x="810" y="822"/>
                    <a:pt x="690" y="888"/>
                  </a:cubicBezTo>
                  <a:cubicBezTo>
                    <a:pt x="668" y="899"/>
                    <a:pt x="646" y="899"/>
                    <a:pt x="625" y="899"/>
                  </a:cubicBezTo>
                  <a:cubicBezTo>
                    <a:pt x="569" y="899"/>
                    <a:pt x="504" y="877"/>
                    <a:pt x="471" y="844"/>
                  </a:cubicBezTo>
                  <a:cubicBezTo>
                    <a:pt x="406" y="789"/>
                    <a:pt x="362" y="713"/>
                    <a:pt x="318" y="647"/>
                  </a:cubicBezTo>
                  <a:cubicBezTo>
                    <a:pt x="230" y="526"/>
                    <a:pt x="131" y="406"/>
                    <a:pt x="33" y="297"/>
                  </a:cubicBezTo>
                  <a:lnTo>
                    <a:pt x="33" y="297"/>
                  </a:lnTo>
                  <a:cubicBezTo>
                    <a:pt x="22" y="384"/>
                    <a:pt x="33" y="483"/>
                    <a:pt x="88" y="548"/>
                  </a:cubicBezTo>
                  <a:cubicBezTo>
                    <a:pt x="0" y="680"/>
                    <a:pt x="99" y="866"/>
                    <a:pt x="230" y="964"/>
                  </a:cubicBezTo>
                  <a:cubicBezTo>
                    <a:pt x="328" y="1041"/>
                    <a:pt x="460" y="1074"/>
                    <a:pt x="581" y="1074"/>
                  </a:cubicBezTo>
                  <a:cubicBezTo>
                    <a:pt x="679" y="1074"/>
                    <a:pt x="788" y="1041"/>
                    <a:pt x="865" y="976"/>
                  </a:cubicBezTo>
                  <a:cubicBezTo>
                    <a:pt x="931" y="921"/>
                    <a:pt x="985" y="844"/>
                    <a:pt x="1019" y="767"/>
                  </a:cubicBezTo>
                  <a:cubicBezTo>
                    <a:pt x="931" y="658"/>
                    <a:pt x="865" y="538"/>
                    <a:pt x="800" y="417"/>
                  </a:cubicBezTo>
                  <a:cubicBezTo>
                    <a:pt x="734" y="297"/>
                    <a:pt x="679" y="176"/>
                    <a:pt x="625" y="56"/>
                  </a:cubicBezTo>
                  <a:cubicBezTo>
                    <a:pt x="625" y="34"/>
                    <a:pt x="613" y="23"/>
                    <a:pt x="603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1"/>
            <p:cNvSpPr/>
            <p:nvPr/>
          </p:nvSpPr>
          <p:spPr>
            <a:xfrm>
              <a:off x="6299649" y="2601915"/>
              <a:ext cx="25554" cy="21809"/>
            </a:xfrm>
            <a:custGeom>
              <a:avLst/>
              <a:gdLst/>
              <a:ahLst/>
              <a:cxnLst/>
              <a:rect l="l" t="t" r="r" b="b"/>
              <a:pathLst>
                <a:path w="887" h="757" extrusionOk="0">
                  <a:moveTo>
                    <a:pt x="657" y="1"/>
                  </a:moveTo>
                  <a:lnTo>
                    <a:pt x="657" y="1"/>
                  </a:lnTo>
                  <a:cubicBezTo>
                    <a:pt x="679" y="231"/>
                    <a:pt x="734" y="460"/>
                    <a:pt x="789" y="679"/>
                  </a:cubicBezTo>
                  <a:cubicBezTo>
                    <a:pt x="887" y="581"/>
                    <a:pt x="865" y="406"/>
                    <a:pt x="833" y="263"/>
                  </a:cubicBezTo>
                  <a:cubicBezTo>
                    <a:pt x="811" y="154"/>
                    <a:pt x="767" y="22"/>
                    <a:pt x="657" y="1"/>
                  </a:cubicBezTo>
                  <a:close/>
                  <a:moveTo>
                    <a:pt x="55" y="209"/>
                  </a:moveTo>
                  <a:cubicBezTo>
                    <a:pt x="44" y="220"/>
                    <a:pt x="44" y="231"/>
                    <a:pt x="33" y="241"/>
                  </a:cubicBezTo>
                  <a:cubicBezTo>
                    <a:pt x="1" y="319"/>
                    <a:pt x="1" y="417"/>
                    <a:pt x="33" y="494"/>
                  </a:cubicBezTo>
                  <a:cubicBezTo>
                    <a:pt x="55" y="559"/>
                    <a:pt x="99" y="614"/>
                    <a:pt x="154" y="647"/>
                  </a:cubicBezTo>
                  <a:cubicBezTo>
                    <a:pt x="142" y="679"/>
                    <a:pt x="164" y="723"/>
                    <a:pt x="186" y="756"/>
                  </a:cubicBezTo>
                  <a:cubicBezTo>
                    <a:pt x="154" y="657"/>
                    <a:pt x="132" y="559"/>
                    <a:pt x="110" y="460"/>
                  </a:cubicBezTo>
                  <a:cubicBezTo>
                    <a:pt x="88" y="373"/>
                    <a:pt x="66" y="297"/>
                    <a:pt x="55" y="209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1"/>
            <p:cNvSpPr/>
            <p:nvPr/>
          </p:nvSpPr>
          <p:spPr>
            <a:xfrm>
              <a:off x="6330879" y="2576677"/>
              <a:ext cx="23682" cy="31576"/>
            </a:xfrm>
            <a:custGeom>
              <a:avLst/>
              <a:gdLst/>
              <a:ahLst/>
              <a:cxnLst/>
              <a:rect l="l" t="t" r="r" b="b"/>
              <a:pathLst>
                <a:path w="822" h="1096" extrusionOk="0">
                  <a:moveTo>
                    <a:pt x="362" y="1"/>
                  </a:moveTo>
                  <a:cubicBezTo>
                    <a:pt x="274" y="1"/>
                    <a:pt x="175" y="66"/>
                    <a:pt x="131" y="154"/>
                  </a:cubicBezTo>
                  <a:cubicBezTo>
                    <a:pt x="77" y="253"/>
                    <a:pt x="66" y="373"/>
                    <a:pt x="77" y="482"/>
                  </a:cubicBezTo>
                  <a:lnTo>
                    <a:pt x="77" y="548"/>
                  </a:lnTo>
                  <a:cubicBezTo>
                    <a:pt x="77" y="559"/>
                    <a:pt x="88" y="559"/>
                    <a:pt x="88" y="559"/>
                  </a:cubicBezTo>
                  <a:lnTo>
                    <a:pt x="77" y="570"/>
                  </a:lnTo>
                  <a:lnTo>
                    <a:pt x="88" y="570"/>
                  </a:lnTo>
                  <a:lnTo>
                    <a:pt x="88" y="581"/>
                  </a:lnTo>
                  <a:cubicBezTo>
                    <a:pt x="88" y="581"/>
                    <a:pt x="88" y="592"/>
                    <a:pt x="99" y="603"/>
                  </a:cubicBezTo>
                  <a:cubicBezTo>
                    <a:pt x="109" y="625"/>
                    <a:pt x="142" y="647"/>
                    <a:pt x="174" y="647"/>
                  </a:cubicBezTo>
                  <a:lnTo>
                    <a:pt x="174" y="647"/>
                  </a:lnTo>
                  <a:lnTo>
                    <a:pt x="44" y="713"/>
                  </a:lnTo>
                  <a:cubicBezTo>
                    <a:pt x="0" y="833"/>
                    <a:pt x="99" y="942"/>
                    <a:pt x="187" y="1008"/>
                  </a:cubicBezTo>
                  <a:cubicBezTo>
                    <a:pt x="263" y="1052"/>
                    <a:pt x="362" y="1096"/>
                    <a:pt x="449" y="1096"/>
                  </a:cubicBezTo>
                  <a:cubicBezTo>
                    <a:pt x="493" y="1096"/>
                    <a:pt x="547" y="1085"/>
                    <a:pt x="581" y="1052"/>
                  </a:cubicBezTo>
                  <a:cubicBezTo>
                    <a:pt x="613" y="1030"/>
                    <a:pt x="646" y="997"/>
                    <a:pt x="668" y="964"/>
                  </a:cubicBezTo>
                  <a:cubicBezTo>
                    <a:pt x="657" y="954"/>
                    <a:pt x="646" y="932"/>
                    <a:pt x="635" y="920"/>
                  </a:cubicBezTo>
                  <a:cubicBezTo>
                    <a:pt x="581" y="844"/>
                    <a:pt x="591" y="723"/>
                    <a:pt x="668" y="679"/>
                  </a:cubicBezTo>
                  <a:cubicBezTo>
                    <a:pt x="690" y="669"/>
                    <a:pt x="701" y="658"/>
                    <a:pt x="723" y="658"/>
                  </a:cubicBezTo>
                  <a:cubicBezTo>
                    <a:pt x="745" y="658"/>
                    <a:pt x="766" y="669"/>
                    <a:pt x="778" y="669"/>
                  </a:cubicBezTo>
                  <a:cubicBezTo>
                    <a:pt x="810" y="559"/>
                    <a:pt x="822" y="439"/>
                    <a:pt x="788" y="329"/>
                  </a:cubicBezTo>
                  <a:cubicBezTo>
                    <a:pt x="766" y="263"/>
                    <a:pt x="712" y="198"/>
                    <a:pt x="646" y="176"/>
                  </a:cubicBezTo>
                  <a:lnTo>
                    <a:pt x="625" y="176"/>
                  </a:lnTo>
                  <a:cubicBezTo>
                    <a:pt x="591" y="176"/>
                    <a:pt x="569" y="176"/>
                    <a:pt x="547" y="198"/>
                  </a:cubicBezTo>
                  <a:cubicBezTo>
                    <a:pt x="547" y="122"/>
                    <a:pt x="504" y="34"/>
                    <a:pt x="416" y="12"/>
                  </a:cubicBezTo>
                  <a:cubicBezTo>
                    <a:pt x="406" y="1"/>
                    <a:pt x="384" y="1"/>
                    <a:pt x="362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1"/>
            <p:cNvSpPr/>
            <p:nvPr/>
          </p:nvSpPr>
          <p:spPr>
            <a:xfrm>
              <a:off x="6428343" y="2707273"/>
              <a:ext cx="28090" cy="35350"/>
            </a:xfrm>
            <a:custGeom>
              <a:avLst/>
              <a:gdLst/>
              <a:ahLst/>
              <a:cxnLst/>
              <a:rect l="l" t="t" r="r" b="b"/>
              <a:pathLst>
                <a:path w="975" h="1227" extrusionOk="0">
                  <a:moveTo>
                    <a:pt x="515" y="0"/>
                  </a:moveTo>
                  <a:lnTo>
                    <a:pt x="515" y="0"/>
                  </a:lnTo>
                  <a:cubicBezTo>
                    <a:pt x="537" y="56"/>
                    <a:pt x="570" y="99"/>
                    <a:pt x="614" y="143"/>
                  </a:cubicBezTo>
                  <a:cubicBezTo>
                    <a:pt x="614" y="78"/>
                    <a:pt x="570" y="34"/>
                    <a:pt x="515" y="0"/>
                  </a:cubicBezTo>
                  <a:close/>
                  <a:moveTo>
                    <a:pt x="132" y="811"/>
                  </a:moveTo>
                  <a:cubicBezTo>
                    <a:pt x="88" y="822"/>
                    <a:pt x="44" y="833"/>
                    <a:pt x="1" y="833"/>
                  </a:cubicBezTo>
                  <a:cubicBezTo>
                    <a:pt x="1" y="876"/>
                    <a:pt x="1" y="920"/>
                    <a:pt x="11" y="953"/>
                  </a:cubicBezTo>
                  <a:cubicBezTo>
                    <a:pt x="66" y="1095"/>
                    <a:pt x="230" y="1139"/>
                    <a:pt x="373" y="1172"/>
                  </a:cubicBezTo>
                  <a:cubicBezTo>
                    <a:pt x="493" y="1205"/>
                    <a:pt x="624" y="1227"/>
                    <a:pt x="756" y="1227"/>
                  </a:cubicBezTo>
                  <a:cubicBezTo>
                    <a:pt x="833" y="1227"/>
                    <a:pt x="898" y="1216"/>
                    <a:pt x="975" y="1194"/>
                  </a:cubicBezTo>
                  <a:lnTo>
                    <a:pt x="942" y="1161"/>
                  </a:lnTo>
                  <a:cubicBezTo>
                    <a:pt x="920" y="1139"/>
                    <a:pt x="876" y="1129"/>
                    <a:pt x="843" y="1129"/>
                  </a:cubicBezTo>
                  <a:cubicBezTo>
                    <a:pt x="811" y="1129"/>
                    <a:pt x="778" y="1139"/>
                    <a:pt x="745" y="1139"/>
                  </a:cubicBezTo>
                  <a:cubicBezTo>
                    <a:pt x="712" y="1150"/>
                    <a:pt x="679" y="1150"/>
                    <a:pt x="646" y="1150"/>
                  </a:cubicBezTo>
                  <a:cubicBezTo>
                    <a:pt x="602" y="1150"/>
                    <a:pt x="570" y="1150"/>
                    <a:pt x="537" y="1117"/>
                  </a:cubicBezTo>
                  <a:cubicBezTo>
                    <a:pt x="493" y="1073"/>
                    <a:pt x="493" y="1008"/>
                    <a:pt x="460" y="953"/>
                  </a:cubicBezTo>
                  <a:cubicBezTo>
                    <a:pt x="405" y="854"/>
                    <a:pt x="296" y="811"/>
                    <a:pt x="176" y="81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1"/>
            <p:cNvSpPr/>
            <p:nvPr/>
          </p:nvSpPr>
          <p:spPr>
            <a:xfrm>
              <a:off x="6475649" y="2742594"/>
              <a:ext cx="22760" cy="24633"/>
            </a:xfrm>
            <a:custGeom>
              <a:avLst/>
              <a:gdLst/>
              <a:ahLst/>
              <a:cxnLst/>
              <a:rect l="l" t="t" r="r" b="b"/>
              <a:pathLst>
                <a:path w="790" h="855" extrusionOk="0">
                  <a:moveTo>
                    <a:pt x="548" y="1"/>
                  </a:moveTo>
                  <a:cubicBezTo>
                    <a:pt x="461" y="12"/>
                    <a:pt x="373" y="88"/>
                    <a:pt x="351" y="176"/>
                  </a:cubicBezTo>
                  <a:cubicBezTo>
                    <a:pt x="318" y="307"/>
                    <a:pt x="373" y="450"/>
                    <a:pt x="340" y="592"/>
                  </a:cubicBezTo>
                  <a:cubicBezTo>
                    <a:pt x="274" y="559"/>
                    <a:pt x="220" y="526"/>
                    <a:pt x="154" y="494"/>
                  </a:cubicBezTo>
                  <a:lnTo>
                    <a:pt x="154" y="494"/>
                  </a:lnTo>
                  <a:cubicBezTo>
                    <a:pt x="187" y="603"/>
                    <a:pt x="110" y="713"/>
                    <a:pt x="1" y="778"/>
                  </a:cubicBezTo>
                  <a:cubicBezTo>
                    <a:pt x="45" y="811"/>
                    <a:pt x="110" y="844"/>
                    <a:pt x="165" y="855"/>
                  </a:cubicBezTo>
                  <a:lnTo>
                    <a:pt x="220" y="855"/>
                  </a:lnTo>
                  <a:cubicBezTo>
                    <a:pt x="340" y="855"/>
                    <a:pt x="461" y="811"/>
                    <a:pt x="559" y="745"/>
                  </a:cubicBezTo>
                  <a:cubicBezTo>
                    <a:pt x="581" y="735"/>
                    <a:pt x="603" y="723"/>
                    <a:pt x="603" y="713"/>
                  </a:cubicBezTo>
                  <a:cubicBezTo>
                    <a:pt x="614" y="679"/>
                    <a:pt x="603" y="658"/>
                    <a:pt x="603" y="636"/>
                  </a:cubicBezTo>
                  <a:cubicBezTo>
                    <a:pt x="603" y="559"/>
                    <a:pt x="690" y="526"/>
                    <a:pt x="734" y="461"/>
                  </a:cubicBezTo>
                  <a:cubicBezTo>
                    <a:pt x="789" y="384"/>
                    <a:pt x="734" y="253"/>
                    <a:pt x="636" y="242"/>
                  </a:cubicBezTo>
                  <a:cubicBezTo>
                    <a:pt x="603" y="242"/>
                    <a:pt x="559" y="242"/>
                    <a:pt x="548" y="209"/>
                  </a:cubicBezTo>
                  <a:cubicBezTo>
                    <a:pt x="548" y="198"/>
                    <a:pt x="548" y="176"/>
                    <a:pt x="559" y="165"/>
                  </a:cubicBezTo>
                  <a:cubicBezTo>
                    <a:pt x="570" y="110"/>
                    <a:pt x="570" y="56"/>
                    <a:pt x="548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1"/>
            <p:cNvSpPr/>
            <p:nvPr/>
          </p:nvSpPr>
          <p:spPr>
            <a:xfrm>
              <a:off x="6125521" y="2728708"/>
              <a:ext cx="25583" cy="21492"/>
            </a:xfrm>
            <a:custGeom>
              <a:avLst/>
              <a:gdLst/>
              <a:ahLst/>
              <a:cxnLst/>
              <a:rect l="l" t="t" r="r" b="b"/>
              <a:pathLst>
                <a:path w="888" h="746" extrusionOk="0">
                  <a:moveTo>
                    <a:pt x="351" y="1"/>
                  </a:moveTo>
                  <a:cubicBezTo>
                    <a:pt x="329" y="1"/>
                    <a:pt x="307" y="12"/>
                    <a:pt x="296" y="12"/>
                  </a:cubicBezTo>
                  <a:cubicBezTo>
                    <a:pt x="176" y="56"/>
                    <a:pt x="132" y="209"/>
                    <a:pt x="209" y="307"/>
                  </a:cubicBezTo>
                  <a:cubicBezTo>
                    <a:pt x="187" y="307"/>
                    <a:pt x="176" y="297"/>
                    <a:pt x="154" y="297"/>
                  </a:cubicBezTo>
                  <a:cubicBezTo>
                    <a:pt x="89" y="297"/>
                    <a:pt x="23" y="341"/>
                    <a:pt x="11" y="406"/>
                  </a:cubicBezTo>
                  <a:cubicBezTo>
                    <a:pt x="1" y="428"/>
                    <a:pt x="1" y="461"/>
                    <a:pt x="1" y="483"/>
                  </a:cubicBezTo>
                  <a:lnTo>
                    <a:pt x="11" y="483"/>
                  </a:lnTo>
                  <a:cubicBezTo>
                    <a:pt x="23" y="472"/>
                    <a:pt x="33" y="472"/>
                    <a:pt x="45" y="472"/>
                  </a:cubicBezTo>
                  <a:cubicBezTo>
                    <a:pt x="132" y="472"/>
                    <a:pt x="209" y="560"/>
                    <a:pt x="209" y="647"/>
                  </a:cubicBezTo>
                  <a:cubicBezTo>
                    <a:pt x="230" y="560"/>
                    <a:pt x="318" y="505"/>
                    <a:pt x="406" y="505"/>
                  </a:cubicBezTo>
                  <a:lnTo>
                    <a:pt x="439" y="505"/>
                  </a:lnTo>
                  <a:cubicBezTo>
                    <a:pt x="548" y="526"/>
                    <a:pt x="625" y="614"/>
                    <a:pt x="680" y="702"/>
                  </a:cubicBezTo>
                  <a:cubicBezTo>
                    <a:pt x="680" y="724"/>
                    <a:pt x="690" y="735"/>
                    <a:pt x="702" y="745"/>
                  </a:cubicBezTo>
                  <a:cubicBezTo>
                    <a:pt x="811" y="516"/>
                    <a:pt x="887" y="166"/>
                    <a:pt x="646" y="166"/>
                  </a:cubicBezTo>
                  <a:cubicBezTo>
                    <a:pt x="614" y="166"/>
                    <a:pt x="581" y="176"/>
                    <a:pt x="548" y="188"/>
                  </a:cubicBezTo>
                  <a:cubicBezTo>
                    <a:pt x="548" y="89"/>
                    <a:pt x="449" y="1"/>
                    <a:pt x="351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1"/>
            <p:cNvSpPr/>
            <p:nvPr/>
          </p:nvSpPr>
          <p:spPr>
            <a:xfrm>
              <a:off x="6471558" y="2706005"/>
              <a:ext cx="27139" cy="27485"/>
            </a:xfrm>
            <a:custGeom>
              <a:avLst/>
              <a:gdLst/>
              <a:ahLst/>
              <a:cxnLst/>
              <a:rect l="l" t="t" r="r" b="b"/>
              <a:pathLst>
                <a:path w="942" h="954" extrusionOk="0">
                  <a:moveTo>
                    <a:pt x="526" y="1"/>
                  </a:moveTo>
                  <a:cubicBezTo>
                    <a:pt x="504" y="1"/>
                    <a:pt x="482" y="12"/>
                    <a:pt x="460" y="12"/>
                  </a:cubicBezTo>
                  <a:cubicBezTo>
                    <a:pt x="394" y="34"/>
                    <a:pt x="350" y="78"/>
                    <a:pt x="318" y="122"/>
                  </a:cubicBezTo>
                  <a:cubicBezTo>
                    <a:pt x="285" y="78"/>
                    <a:pt x="230" y="66"/>
                    <a:pt x="175" y="66"/>
                  </a:cubicBezTo>
                  <a:cubicBezTo>
                    <a:pt x="153" y="66"/>
                    <a:pt x="121" y="66"/>
                    <a:pt x="99" y="78"/>
                  </a:cubicBezTo>
                  <a:cubicBezTo>
                    <a:pt x="55" y="100"/>
                    <a:pt x="22" y="132"/>
                    <a:pt x="0" y="165"/>
                  </a:cubicBezTo>
                  <a:cubicBezTo>
                    <a:pt x="132" y="472"/>
                    <a:pt x="428" y="713"/>
                    <a:pt x="767" y="767"/>
                  </a:cubicBezTo>
                  <a:lnTo>
                    <a:pt x="756" y="767"/>
                  </a:lnTo>
                  <a:cubicBezTo>
                    <a:pt x="668" y="767"/>
                    <a:pt x="591" y="855"/>
                    <a:pt x="581" y="954"/>
                  </a:cubicBezTo>
                  <a:cubicBezTo>
                    <a:pt x="647" y="932"/>
                    <a:pt x="723" y="898"/>
                    <a:pt x="788" y="866"/>
                  </a:cubicBezTo>
                  <a:cubicBezTo>
                    <a:pt x="854" y="833"/>
                    <a:pt x="931" y="778"/>
                    <a:pt x="931" y="701"/>
                  </a:cubicBezTo>
                  <a:cubicBezTo>
                    <a:pt x="942" y="625"/>
                    <a:pt x="865" y="581"/>
                    <a:pt x="832" y="516"/>
                  </a:cubicBezTo>
                  <a:cubicBezTo>
                    <a:pt x="778" y="406"/>
                    <a:pt x="810" y="285"/>
                    <a:pt x="778" y="176"/>
                  </a:cubicBezTo>
                  <a:cubicBezTo>
                    <a:pt x="734" y="78"/>
                    <a:pt x="625" y="1"/>
                    <a:pt x="526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1"/>
            <p:cNvSpPr/>
            <p:nvPr/>
          </p:nvSpPr>
          <p:spPr>
            <a:xfrm>
              <a:off x="6516675" y="2743862"/>
              <a:ext cx="27456" cy="27485"/>
            </a:xfrm>
            <a:custGeom>
              <a:avLst/>
              <a:gdLst/>
              <a:ahLst/>
              <a:cxnLst/>
              <a:rect l="l" t="t" r="r" b="b"/>
              <a:pathLst>
                <a:path w="953" h="954" extrusionOk="0">
                  <a:moveTo>
                    <a:pt x="263" y="0"/>
                  </a:moveTo>
                  <a:cubicBezTo>
                    <a:pt x="142" y="34"/>
                    <a:pt x="66" y="143"/>
                    <a:pt x="44" y="263"/>
                  </a:cubicBezTo>
                  <a:cubicBezTo>
                    <a:pt x="0" y="428"/>
                    <a:pt x="55" y="635"/>
                    <a:pt x="219" y="669"/>
                  </a:cubicBezTo>
                  <a:lnTo>
                    <a:pt x="88" y="723"/>
                  </a:lnTo>
                  <a:cubicBezTo>
                    <a:pt x="55" y="767"/>
                    <a:pt x="76" y="833"/>
                    <a:pt x="120" y="876"/>
                  </a:cubicBezTo>
                  <a:cubicBezTo>
                    <a:pt x="164" y="910"/>
                    <a:pt x="219" y="932"/>
                    <a:pt x="273" y="942"/>
                  </a:cubicBezTo>
                  <a:cubicBezTo>
                    <a:pt x="339" y="953"/>
                    <a:pt x="394" y="953"/>
                    <a:pt x="460" y="953"/>
                  </a:cubicBezTo>
                  <a:cubicBezTo>
                    <a:pt x="602" y="953"/>
                    <a:pt x="745" y="932"/>
                    <a:pt x="865" y="876"/>
                  </a:cubicBezTo>
                  <a:cubicBezTo>
                    <a:pt x="887" y="876"/>
                    <a:pt x="898" y="866"/>
                    <a:pt x="909" y="854"/>
                  </a:cubicBezTo>
                  <a:cubicBezTo>
                    <a:pt x="930" y="822"/>
                    <a:pt x="909" y="778"/>
                    <a:pt x="887" y="734"/>
                  </a:cubicBezTo>
                  <a:cubicBezTo>
                    <a:pt x="777" y="548"/>
                    <a:pt x="952" y="285"/>
                    <a:pt x="821" y="110"/>
                  </a:cubicBezTo>
                  <a:cubicBezTo>
                    <a:pt x="789" y="56"/>
                    <a:pt x="723" y="34"/>
                    <a:pt x="657" y="34"/>
                  </a:cubicBezTo>
                  <a:lnTo>
                    <a:pt x="602" y="34"/>
                  </a:lnTo>
                  <a:cubicBezTo>
                    <a:pt x="536" y="56"/>
                    <a:pt x="492" y="99"/>
                    <a:pt x="460" y="165"/>
                  </a:cubicBezTo>
                  <a:cubicBezTo>
                    <a:pt x="460" y="78"/>
                    <a:pt x="372" y="0"/>
                    <a:pt x="285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1"/>
            <p:cNvSpPr/>
            <p:nvPr/>
          </p:nvSpPr>
          <p:spPr>
            <a:xfrm>
              <a:off x="6251997" y="2753945"/>
              <a:ext cx="34745" cy="27168"/>
            </a:xfrm>
            <a:custGeom>
              <a:avLst/>
              <a:gdLst/>
              <a:ahLst/>
              <a:cxnLst/>
              <a:rect l="l" t="t" r="r" b="b"/>
              <a:pathLst>
                <a:path w="1206" h="943" extrusionOk="0">
                  <a:moveTo>
                    <a:pt x="745" y="1"/>
                  </a:moveTo>
                  <a:cubicBezTo>
                    <a:pt x="680" y="1"/>
                    <a:pt x="625" y="23"/>
                    <a:pt x="592" y="78"/>
                  </a:cubicBezTo>
                  <a:cubicBezTo>
                    <a:pt x="592" y="67"/>
                    <a:pt x="582" y="67"/>
                    <a:pt x="582" y="56"/>
                  </a:cubicBezTo>
                  <a:cubicBezTo>
                    <a:pt x="582" y="67"/>
                    <a:pt x="570" y="78"/>
                    <a:pt x="570" y="88"/>
                  </a:cubicBezTo>
                  <a:cubicBezTo>
                    <a:pt x="516" y="198"/>
                    <a:pt x="570" y="341"/>
                    <a:pt x="680" y="406"/>
                  </a:cubicBezTo>
                  <a:cubicBezTo>
                    <a:pt x="658" y="395"/>
                    <a:pt x="625" y="384"/>
                    <a:pt x="603" y="384"/>
                  </a:cubicBezTo>
                  <a:cubicBezTo>
                    <a:pt x="526" y="384"/>
                    <a:pt x="461" y="428"/>
                    <a:pt x="417" y="483"/>
                  </a:cubicBezTo>
                  <a:cubicBezTo>
                    <a:pt x="363" y="570"/>
                    <a:pt x="363" y="680"/>
                    <a:pt x="395" y="779"/>
                  </a:cubicBezTo>
                  <a:cubicBezTo>
                    <a:pt x="319" y="691"/>
                    <a:pt x="198" y="636"/>
                    <a:pt x="78" y="636"/>
                  </a:cubicBezTo>
                  <a:cubicBezTo>
                    <a:pt x="45" y="636"/>
                    <a:pt x="23" y="636"/>
                    <a:pt x="1" y="647"/>
                  </a:cubicBezTo>
                  <a:cubicBezTo>
                    <a:pt x="34" y="757"/>
                    <a:pt x="144" y="844"/>
                    <a:pt x="264" y="888"/>
                  </a:cubicBezTo>
                  <a:cubicBezTo>
                    <a:pt x="363" y="932"/>
                    <a:pt x="472" y="942"/>
                    <a:pt x="582" y="942"/>
                  </a:cubicBezTo>
                  <a:cubicBezTo>
                    <a:pt x="801" y="942"/>
                    <a:pt x="1020" y="866"/>
                    <a:pt x="1151" y="680"/>
                  </a:cubicBezTo>
                  <a:cubicBezTo>
                    <a:pt x="1173" y="647"/>
                    <a:pt x="1195" y="603"/>
                    <a:pt x="1205" y="560"/>
                  </a:cubicBezTo>
                  <a:lnTo>
                    <a:pt x="1183" y="560"/>
                  </a:lnTo>
                  <a:cubicBezTo>
                    <a:pt x="1140" y="560"/>
                    <a:pt x="1096" y="526"/>
                    <a:pt x="1074" y="483"/>
                  </a:cubicBezTo>
                  <a:cubicBezTo>
                    <a:pt x="1041" y="439"/>
                    <a:pt x="1030" y="384"/>
                    <a:pt x="1030" y="329"/>
                  </a:cubicBezTo>
                  <a:cubicBezTo>
                    <a:pt x="1008" y="231"/>
                    <a:pt x="964" y="122"/>
                    <a:pt x="877" y="45"/>
                  </a:cubicBezTo>
                  <a:cubicBezTo>
                    <a:pt x="844" y="23"/>
                    <a:pt x="789" y="1"/>
                    <a:pt x="745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1"/>
            <p:cNvSpPr/>
            <p:nvPr/>
          </p:nvSpPr>
          <p:spPr>
            <a:xfrm>
              <a:off x="6216388" y="2735996"/>
              <a:ext cx="27139" cy="24921"/>
            </a:xfrm>
            <a:custGeom>
              <a:avLst/>
              <a:gdLst/>
              <a:ahLst/>
              <a:cxnLst/>
              <a:rect l="l" t="t" r="r" b="b"/>
              <a:pathLst>
                <a:path w="942" h="865" extrusionOk="0">
                  <a:moveTo>
                    <a:pt x="558" y="0"/>
                  </a:moveTo>
                  <a:cubicBezTo>
                    <a:pt x="438" y="0"/>
                    <a:pt x="317" y="88"/>
                    <a:pt x="285" y="208"/>
                  </a:cubicBezTo>
                  <a:cubicBezTo>
                    <a:pt x="273" y="197"/>
                    <a:pt x="251" y="186"/>
                    <a:pt x="230" y="186"/>
                  </a:cubicBezTo>
                  <a:cubicBezTo>
                    <a:pt x="164" y="186"/>
                    <a:pt x="98" y="252"/>
                    <a:pt x="98" y="317"/>
                  </a:cubicBezTo>
                  <a:cubicBezTo>
                    <a:pt x="88" y="405"/>
                    <a:pt x="132" y="482"/>
                    <a:pt x="186" y="558"/>
                  </a:cubicBezTo>
                  <a:cubicBezTo>
                    <a:pt x="142" y="504"/>
                    <a:pt x="76" y="471"/>
                    <a:pt x="11" y="471"/>
                  </a:cubicBezTo>
                  <a:lnTo>
                    <a:pt x="0" y="471"/>
                  </a:lnTo>
                  <a:cubicBezTo>
                    <a:pt x="33" y="635"/>
                    <a:pt x="142" y="777"/>
                    <a:pt x="295" y="832"/>
                  </a:cubicBezTo>
                  <a:cubicBezTo>
                    <a:pt x="350" y="854"/>
                    <a:pt x="405" y="865"/>
                    <a:pt x="470" y="865"/>
                  </a:cubicBezTo>
                  <a:cubicBezTo>
                    <a:pt x="613" y="865"/>
                    <a:pt x="755" y="810"/>
                    <a:pt x="854" y="690"/>
                  </a:cubicBezTo>
                  <a:cubicBezTo>
                    <a:pt x="898" y="635"/>
                    <a:pt x="930" y="580"/>
                    <a:pt x="942" y="514"/>
                  </a:cubicBezTo>
                  <a:cubicBezTo>
                    <a:pt x="920" y="449"/>
                    <a:pt x="876" y="394"/>
                    <a:pt x="810" y="361"/>
                  </a:cubicBezTo>
                  <a:cubicBezTo>
                    <a:pt x="854" y="219"/>
                    <a:pt x="767" y="54"/>
                    <a:pt x="624" y="11"/>
                  </a:cubicBezTo>
                  <a:cubicBezTo>
                    <a:pt x="602" y="11"/>
                    <a:pt x="580" y="0"/>
                    <a:pt x="558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1"/>
            <p:cNvSpPr/>
            <p:nvPr/>
          </p:nvSpPr>
          <p:spPr>
            <a:xfrm>
              <a:off x="6117339" y="2742306"/>
              <a:ext cx="35033" cy="29329"/>
            </a:xfrm>
            <a:custGeom>
              <a:avLst/>
              <a:gdLst/>
              <a:ahLst/>
              <a:cxnLst/>
              <a:rect l="l" t="t" r="r" b="b"/>
              <a:pathLst>
                <a:path w="1216" h="1018" extrusionOk="0">
                  <a:moveTo>
                    <a:pt x="329" y="0"/>
                  </a:moveTo>
                  <a:cubicBezTo>
                    <a:pt x="317" y="0"/>
                    <a:pt x="307" y="0"/>
                    <a:pt x="295" y="11"/>
                  </a:cubicBezTo>
                  <a:lnTo>
                    <a:pt x="285" y="11"/>
                  </a:lnTo>
                  <a:cubicBezTo>
                    <a:pt x="295" y="54"/>
                    <a:pt x="329" y="88"/>
                    <a:pt x="373" y="110"/>
                  </a:cubicBezTo>
                  <a:lnTo>
                    <a:pt x="329" y="110"/>
                  </a:lnTo>
                  <a:cubicBezTo>
                    <a:pt x="295" y="110"/>
                    <a:pt x="263" y="120"/>
                    <a:pt x="230" y="142"/>
                  </a:cubicBezTo>
                  <a:cubicBezTo>
                    <a:pt x="317" y="230"/>
                    <a:pt x="351" y="372"/>
                    <a:pt x="295" y="471"/>
                  </a:cubicBezTo>
                  <a:cubicBezTo>
                    <a:pt x="263" y="536"/>
                    <a:pt x="197" y="569"/>
                    <a:pt x="132" y="569"/>
                  </a:cubicBezTo>
                  <a:cubicBezTo>
                    <a:pt x="98" y="569"/>
                    <a:pt x="66" y="558"/>
                    <a:pt x="44" y="536"/>
                  </a:cubicBezTo>
                  <a:cubicBezTo>
                    <a:pt x="22" y="635"/>
                    <a:pt x="0" y="723"/>
                    <a:pt x="44" y="810"/>
                  </a:cubicBezTo>
                  <a:cubicBezTo>
                    <a:pt x="98" y="898"/>
                    <a:pt x="208" y="942"/>
                    <a:pt x="307" y="964"/>
                  </a:cubicBezTo>
                  <a:cubicBezTo>
                    <a:pt x="427" y="996"/>
                    <a:pt x="548" y="1018"/>
                    <a:pt x="668" y="1018"/>
                  </a:cubicBezTo>
                  <a:lnTo>
                    <a:pt x="755" y="1018"/>
                  </a:lnTo>
                  <a:cubicBezTo>
                    <a:pt x="898" y="1007"/>
                    <a:pt x="1051" y="942"/>
                    <a:pt x="1139" y="821"/>
                  </a:cubicBezTo>
                  <a:cubicBezTo>
                    <a:pt x="1183" y="767"/>
                    <a:pt x="1215" y="679"/>
                    <a:pt x="1193" y="613"/>
                  </a:cubicBezTo>
                  <a:cubicBezTo>
                    <a:pt x="1171" y="569"/>
                    <a:pt x="1139" y="548"/>
                    <a:pt x="1117" y="514"/>
                  </a:cubicBezTo>
                  <a:lnTo>
                    <a:pt x="1051" y="416"/>
                  </a:lnTo>
                  <a:cubicBezTo>
                    <a:pt x="1018" y="394"/>
                    <a:pt x="974" y="394"/>
                    <a:pt x="942" y="394"/>
                  </a:cubicBezTo>
                  <a:lnTo>
                    <a:pt x="909" y="394"/>
                  </a:lnTo>
                  <a:cubicBezTo>
                    <a:pt x="930" y="361"/>
                    <a:pt x="952" y="317"/>
                    <a:pt x="986" y="273"/>
                  </a:cubicBezTo>
                  <a:cubicBezTo>
                    <a:pt x="974" y="263"/>
                    <a:pt x="964" y="252"/>
                    <a:pt x="964" y="230"/>
                  </a:cubicBezTo>
                  <a:cubicBezTo>
                    <a:pt x="909" y="142"/>
                    <a:pt x="832" y="54"/>
                    <a:pt x="723" y="33"/>
                  </a:cubicBezTo>
                  <a:lnTo>
                    <a:pt x="690" y="33"/>
                  </a:lnTo>
                  <a:cubicBezTo>
                    <a:pt x="602" y="33"/>
                    <a:pt x="514" y="88"/>
                    <a:pt x="493" y="175"/>
                  </a:cubicBezTo>
                  <a:cubicBezTo>
                    <a:pt x="493" y="88"/>
                    <a:pt x="416" y="0"/>
                    <a:pt x="329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1"/>
            <p:cNvSpPr/>
            <p:nvPr/>
          </p:nvSpPr>
          <p:spPr>
            <a:xfrm>
              <a:off x="6285446" y="2717356"/>
              <a:ext cx="35350" cy="27802"/>
            </a:xfrm>
            <a:custGeom>
              <a:avLst/>
              <a:gdLst/>
              <a:ahLst/>
              <a:cxnLst/>
              <a:rect l="l" t="t" r="r" b="b"/>
              <a:pathLst>
                <a:path w="1227" h="965" extrusionOk="0">
                  <a:moveTo>
                    <a:pt x="1117" y="1"/>
                  </a:moveTo>
                  <a:cubicBezTo>
                    <a:pt x="1129" y="78"/>
                    <a:pt x="1172" y="144"/>
                    <a:pt x="1227" y="187"/>
                  </a:cubicBezTo>
                  <a:cubicBezTo>
                    <a:pt x="1227" y="122"/>
                    <a:pt x="1194" y="56"/>
                    <a:pt x="1139" y="12"/>
                  </a:cubicBezTo>
                  <a:cubicBezTo>
                    <a:pt x="1139" y="12"/>
                    <a:pt x="1129" y="1"/>
                    <a:pt x="1117" y="1"/>
                  </a:cubicBezTo>
                  <a:close/>
                  <a:moveTo>
                    <a:pt x="395" y="34"/>
                  </a:moveTo>
                  <a:cubicBezTo>
                    <a:pt x="384" y="88"/>
                    <a:pt x="384" y="154"/>
                    <a:pt x="384" y="220"/>
                  </a:cubicBezTo>
                  <a:lnTo>
                    <a:pt x="373" y="220"/>
                  </a:lnTo>
                  <a:cubicBezTo>
                    <a:pt x="275" y="220"/>
                    <a:pt x="176" y="231"/>
                    <a:pt x="99" y="307"/>
                  </a:cubicBezTo>
                  <a:cubicBezTo>
                    <a:pt x="22" y="373"/>
                    <a:pt x="0" y="494"/>
                    <a:pt x="0" y="603"/>
                  </a:cubicBezTo>
                  <a:cubicBezTo>
                    <a:pt x="0" y="691"/>
                    <a:pt x="12" y="779"/>
                    <a:pt x="56" y="855"/>
                  </a:cubicBezTo>
                  <a:cubicBezTo>
                    <a:pt x="99" y="920"/>
                    <a:pt x="165" y="964"/>
                    <a:pt x="241" y="964"/>
                  </a:cubicBezTo>
                  <a:cubicBezTo>
                    <a:pt x="253" y="964"/>
                    <a:pt x="275" y="954"/>
                    <a:pt x="285" y="954"/>
                  </a:cubicBezTo>
                  <a:cubicBezTo>
                    <a:pt x="362" y="920"/>
                    <a:pt x="416" y="844"/>
                    <a:pt x="494" y="844"/>
                  </a:cubicBezTo>
                  <a:cubicBezTo>
                    <a:pt x="537" y="844"/>
                    <a:pt x="570" y="855"/>
                    <a:pt x="603" y="877"/>
                  </a:cubicBezTo>
                  <a:cubicBezTo>
                    <a:pt x="691" y="910"/>
                    <a:pt x="789" y="942"/>
                    <a:pt x="888" y="942"/>
                  </a:cubicBezTo>
                  <a:lnTo>
                    <a:pt x="953" y="942"/>
                  </a:lnTo>
                  <a:cubicBezTo>
                    <a:pt x="964" y="811"/>
                    <a:pt x="975" y="647"/>
                    <a:pt x="854" y="592"/>
                  </a:cubicBezTo>
                  <a:cubicBezTo>
                    <a:pt x="822" y="582"/>
                    <a:pt x="778" y="570"/>
                    <a:pt x="745" y="548"/>
                  </a:cubicBezTo>
                  <a:cubicBezTo>
                    <a:pt x="691" y="504"/>
                    <a:pt x="713" y="417"/>
                    <a:pt x="723" y="341"/>
                  </a:cubicBezTo>
                  <a:cubicBezTo>
                    <a:pt x="723" y="209"/>
                    <a:pt x="625" y="66"/>
                    <a:pt x="482" y="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1"/>
            <p:cNvSpPr/>
            <p:nvPr/>
          </p:nvSpPr>
          <p:spPr>
            <a:xfrm>
              <a:off x="6405929" y="2707590"/>
              <a:ext cx="5071" cy="5704"/>
            </a:xfrm>
            <a:custGeom>
              <a:avLst/>
              <a:gdLst/>
              <a:ahLst/>
              <a:cxnLst/>
              <a:rect l="l" t="t" r="r" b="b"/>
              <a:pathLst>
                <a:path w="176" h="198" extrusionOk="0">
                  <a:moveTo>
                    <a:pt x="176" y="1"/>
                  </a:moveTo>
                  <a:cubicBezTo>
                    <a:pt x="110" y="67"/>
                    <a:pt x="23" y="110"/>
                    <a:pt x="1" y="198"/>
                  </a:cubicBezTo>
                  <a:cubicBezTo>
                    <a:pt x="56" y="198"/>
                    <a:pt x="100" y="187"/>
                    <a:pt x="132" y="154"/>
                  </a:cubicBezTo>
                  <a:cubicBezTo>
                    <a:pt x="165" y="110"/>
                    <a:pt x="165" y="55"/>
                    <a:pt x="176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1"/>
            <p:cNvSpPr/>
            <p:nvPr/>
          </p:nvSpPr>
          <p:spPr>
            <a:xfrm>
              <a:off x="6376629" y="2684888"/>
              <a:ext cx="35984" cy="35984"/>
            </a:xfrm>
            <a:custGeom>
              <a:avLst/>
              <a:gdLst/>
              <a:ahLst/>
              <a:cxnLst/>
              <a:rect l="l" t="t" r="r" b="b"/>
              <a:pathLst>
                <a:path w="1249" h="1249" extrusionOk="0">
                  <a:moveTo>
                    <a:pt x="657" y="1"/>
                  </a:moveTo>
                  <a:cubicBezTo>
                    <a:pt x="547" y="1"/>
                    <a:pt x="438" y="77"/>
                    <a:pt x="372" y="164"/>
                  </a:cubicBezTo>
                  <a:cubicBezTo>
                    <a:pt x="361" y="186"/>
                    <a:pt x="350" y="208"/>
                    <a:pt x="350" y="230"/>
                  </a:cubicBezTo>
                  <a:cubicBezTo>
                    <a:pt x="339" y="219"/>
                    <a:pt x="328" y="219"/>
                    <a:pt x="317" y="219"/>
                  </a:cubicBezTo>
                  <a:cubicBezTo>
                    <a:pt x="307" y="208"/>
                    <a:pt x="295" y="208"/>
                    <a:pt x="285" y="208"/>
                  </a:cubicBezTo>
                  <a:cubicBezTo>
                    <a:pt x="241" y="208"/>
                    <a:pt x="186" y="241"/>
                    <a:pt x="153" y="274"/>
                  </a:cubicBezTo>
                  <a:lnTo>
                    <a:pt x="120" y="307"/>
                  </a:lnTo>
                  <a:cubicBezTo>
                    <a:pt x="32" y="405"/>
                    <a:pt x="0" y="548"/>
                    <a:pt x="32" y="668"/>
                  </a:cubicBezTo>
                  <a:cubicBezTo>
                    <a:pt x="44" y="734"/>
                    <a:pt x="66" y="799"/>
                    <a:pt x="110" y="843"/>
                  </a:cubicBezTo>
                  <a:cubicBezTo>
                    <a:pt x="110" y="942"/>
                    <a:pt x="164" y="1030"/>
                    <a:pt x="241" y="1084"/>
                  </a:cubicBezTo>
                  <a:cubicBezTo>
                    <a:pt x="307" y="1139"/>
                    <a:pt x="394" y="1161"/>
                    <a:pt x="482" y="1193"/>
                  </a:cubicBezTo>
                  <a:cubicBezTo>
                    <a:pt x="569" y="1227"/>
                    <a:pt x="667" y="1249"/>
                    <a:pt x="755" y="1249"/>
                  </a:cubicBezTo>
                  <a:cubicBezTo>
                    <a:pt x="788" y="1183"/>
                    <a:pt x="799" y="1095"/>
                    <a:pt x="788" y="1018"/>
                  </a:cubicBezTo>
                  <a:cubicBezTo>
                    <a:pt x="821" y="986"/>
                    <a:pt x="865" y="986"/>
                    <a:pt x="920" y="986"/>
                  </a:cubicBezTo>
                  <a:lnTo>
                    <a:pt x="1018" y="986"/>
                  </a:lnTo>
                  <a:cubicBezTo>
                    <a:pt x="1040" y="898"/>
                    <a:pt x="1127" y="855"/>
                    <a:pt x="1193" y="789"/>
                  </a:cubicBezTo>
                  <a:lnTo>
                    <a:pt x="1193" y="745"/>
                  </a:lnTo>
                  <a:cubicBezTo>
                    <a:pt x="1193" y="690"/>
                    <a:pt x="1215" y="636"/>
                    <a:pt x="1248" y="592"/>
                  </a:cubicBezTo>
                  <a:cubicBezTo>
                    <a:pt x="1226" y="548"/>
                    <a:pt x="1204" y="504"/>
                    <a:pt x="1171" y="471"/>
                  </a:cubicBezTo>
                  <a:cubicBezTo>
                    <a:pt x="1117" y="417"/>
                    <a:pt x="1051" y="373"/>
                    <a:pt x="996" y="318"/>
                  </a:cubicBezTo>
                  <a:cubicBezTo>
                    <a:pt x="974" y="285"/>
                    <a:pt x="952" y="263"/>
                    <a:pt x="930" y="230"/>
                  </a:cubicBezTo>
                  <a:cubicBezTo>
                    <a:pt x="876" y="142"/>
                    <a:pt x="821" y="44"/>
                    <a:pt x="723" y="11"/>
                  </a:cubicBezTo>
                  <a:cubicBezTo>
                    <a:pt x="711" y="1"/>
                    <a:pt x="701" y="1"/>
                    <a:pt x="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1"/>
            <p:cNvSpPr/>
            <p:nvPr/>
          </p:nvSpPr>
          <p:spPr>
            <a:xfrm>
              <a:off x="6421717" y="2635680"/>
              <a:ext cx="27485" cy="32210"/>
            </a:xfrm>
            <a:custGeom>
              <a:avLst/>
              <a:gdLst/>
              <a:ahLst/>
              <a:cxnLst/>
              <a:rect l="l" t="t" r="r" b="b"/>
              <a:pathLst>
                <a:path w="954" h="1118" extrusionOk="0">
                  <a:moveTo>
                    <a:pt x="394" y="1"/>
                  </a:moveTo>
                  <a:cubicBezTo>
                    <a:pt x="329" y="1"/>
                    <a:pt x="263" y="22"/>
                    <a:pt x="219" y="66"/>
                  </a:cubicBezTo>
                  <a:cubicBezTo>
                    <a:pt x="132" y="142"/>
                    <a:pt x="110" y="263"/>
                    <a:pt x="143" y="373"/>
                  </a:cubicBezTo>
                  <a:lnTo>
                    <a:pt x="154" y="383"/>
                  </a:lnTo>
                  <a:cubicBezTo>
                    <a:pt x="44" y="449"/>
                    <a:pt x="0" y="580"/>
                    <a:pt x="22" y="712"/>
                  </a:cubicBezTo>
                  <a:cubicBezTo>
                    <a:pt x="44" y="833"/>
                    <a:pt x="121" y="942"/>
                    <a:pt x="231" y="1018"/>
                  </a:cubicBezTo>
                  <a:cubicBezTo>
                    <a:pt x="318" y="1073"/>
                    <a:pt x="428" y="1117"/>
                    <a:pt x="537" y="1117"/>
                  </a:cubicBezTo>
                  <a:cubicBezTo>
                    <a:pt x="625" y="1117"/>
                    <a:pt x="712" y="1084"/>
                    <a:pt x="778" y="1030"/>
                  </a:cubicBezTo>
                  <a:cubicBezTo>
                    <a:pt x="909" y="920"/>
                    <a:pt x="942" y="745"/>
                    <a:pt x="942" y="580"/>
                  </a:cubicBezTo>
                  <a:cubicBezTo>
                    <a:pt x="953" y="460"/>
                    <a:pt x="942" y="339"/>
                    <a:pt x="854" y="263"/>
                  </a:cubicBezTo>
                  <a:cubicBezTo>
                    <a:pt x="822" y="230"/>
                    <a:pt x="778" y="219"/>
                    <a:pt x="734" y="219"/>
                  </a:cubicBezTo>
                  <a:cubicBezTo>
                    <a:pt x="690" y="219"/>
                    <a:pt x="635" y="230"/>
                    <a:pt x="613" y="274"/>
                  </a:cubicBezTo>
                  <a:cubicBezTo>
                    <a:pt x="635" y="186"/>
                    <a:pt x="591" y="88"/>
                    <a:pt x="515" y="33"/>
                  </a:cubicBezTo>
                  <a:cubicBezTo>
                    <a:pt x="482" y="11"/>
                    <a:pt x="438" y="1"/>
                    <a:pt x="394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1"/>
            <p:cNvSpPr/>
            <p:nvPr/>
          </p:nvSpPr>
          <p:spPr>
            <a:xfrm>
              <a:off x="6233703" y="2641356"/>
              <a:ext cx="21809" cy="18323"/>
            </a:xfrm>
            <a:custGeom>
              <a:avLst/>
              <a:gdLst/>
              <a:ahLst/>
              <a:cxnLst/>
              <a:rect l="l" t="t" r="r" b="b"/>
              <a:pathLst>
                <a:path w="757" h="636" extrusionOk="0">
                  <a:moveTo>
                    <a:pt x="144" y="1"/>
                  </a:moveTo>
                  <a:cubicBezTo>
                    <a:pt x="56" y="33"/>
                    <a:pt x="1" y="154"/>
                    <a:pt x="34" y="252"/>
                  </a:cubicBezTo>
                  <a:cubicBezTo>
                    <a:pt x="45" y="274"/>
                    <a:pt x="56" y="296"/>
                    <a:pt x="88" y="307"/>
                  </a:cubicBezTo>
                  <a:lnTo>
                    <a:pt x="56" y="373"/>
                  </a:lnTo>
                  <a:cubicBezTo>
                    <a:pt x="12" y="427"/>
                    <a:pt x="23" y="515"/>
                    <a:pt x="78" y="570"/>
                  </a:cubicBezTo>
                  <a:cubicBezTo>
                    <a:pt x="132" y="614"/>
                    <a:pt x="209" y="624"/>
                    <a:pt x="275" y="636"/>
                  </a:cubicBezTo>
                  <a:lnTo>
                    <a:pt x="297" y="636"/>
                  </a:lnTo>
                  <a:cubicBezTo>
                    <a:pt x="428" y="636"/>
                    <a:pt x="570" y="592"/>
                    <a:pt x="647" y="493"/>
                  </a:cubicBezTo>
                  <a:cubicBezTo>
                    <a:pt x="745" y="383"/>
                    <a:pt x="757" y="208"/>
                    <a:pt x="658" y="110"/>
                  </a:cubicBezTo>
                  <a:cubicBezTo>
                    <a:pt x="614" y="77"/>
                    <a:pt x="560" y="55"/>
                    <a:pt x="504" y="55"/>
                  </a:cubicBezTo>
                  <a:cubicBezTo>
                    <a:pt x="494" y="88"/>
                    <a:pt x="472" y="110"/>
                    <a:pt x="450" y="132"/>
                  </a:cubicBezTo>
                  <a:cubicBezTo>
                    <a:pt x="428" y="110"/>
                    <a:pt x="417" y="99"/>
                    <a:pt x="406" y="77"/>
                  </a:cubicBezTo>
                  <a:cubicBezTo>
                    <a:pt x="363" y="99"/>
                    <a:pt x="341" y="132"/>
                    <a:pt x="319" y="164"/>
                  </a:cubicBezTo>
                  <a:cubicBezTo>
                    <a:pt x="341" y="88"/>
                    <a:pt x="264" y="1"/>
                    <a:pt x="176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1"/>
            <p:cNvSpPr/>
            <p:nvPr/>
          </p:nvSpPr>
          <p:spPr>
            <a:xfrm>
              <a:off x="6333386" y="2718336"/>
              <a:ext cx="24344" cy="19879"/>
            </a:xfrm>
            <a:custGeom>
              <a:avLst/>
              <a:gdLst/>
              <a:ahLst/>
              <a:cxnLst/>
              <a:rect l="l" t="t" r="r" b="b"/>
              <a:pathLst>
                <a:path w="845" h="690" extrusionOk="0">
                  <a:moveTo>
                    <a:pt x="253" y="0"/>
                  </a:moveTo>
                  <a:cubicBezTo>
                    <a:pt x="220" y="0"/>
                    <a:pt x="187" y="11"/>
                    <a:pt x="154" y="32"/>
                  </a:cubicBezTo>
                  <a:cubicBezTo>
                    <a:pt x="100" y="66"/>
                    <a:pt x="66" y="142"/>
                    <a:pt x="78" y="208"/>
                  </a:cubicBezTo>
                  <a:cubicBezTo>
                    <a:pt x="34" y="307"/>
                    <a:pt x="1" y="416"/>
                    <a:pt x="12" y="526"/>
                  </a:cubicBezTo>
                  <a:cubicBezTo>
                    <a:pt x="23" y="569"/>
                    <a:pt x="44" y="624"/>
                    <a:pt x="78" y="657"/>
                  </a:cubicBezTo>
                  <a:cubicBezTo>
                    <a:pt x="110" y="667"/>
                    <a:pt x="132" y="679"/>
                    <a:pt x="165" y="689"/>
                  </a:cubicBezTo>
                  <a:cubicBezTo>
                    <a:pt x="185" y="660"/>
                    <a:pt x="196" y="621"/>
                    <a:pt x="190" y="582"/>
                  </a:cubicBezTo>
                  <a:lnTo>
                    <a:pt x="190" y="582"/>
                  </a:lnTo>
                  <a:cubicBezTo>
                    <a:pt x="207" y="650"/>
                    <a:pt x="290" y="689"/>
                    <a:pt x="373" y="689"/>
                  </a:cubicBezTo>
                  <a:cubicBezTo>
                    <a:pt x="417" y="689"/>
                    <a:pt x="472" y="679"/>
                    <a:pt x="516" y="657"/>
                  </a:cubicBezTo>
                  <a:cubicBezTo>
                    <a:pt x="614" y="602"/>
                    <a:pt x="713" y="504"/>
                    <a:pt x="822" y="482"/>
                  </a:cubicBezTo>
                  <a:cubicBezTo>
                    <a:pt x="833" y="449"/>
                    <a:pt x="844" y="416"/>
                    <a:pt x="844" y="383"/>
                  </a:cubicBezTo>
                  <a:cubicBezTo>
                    <a:pt x="844" y="263"/>
                    <a:pt x="735" y="153"/>
                    <a:pt x="625" y="153"/>
                  </a:cubicBezTo>
                  <a:lnTo>
                    <a:pt x="570" y="153"/>
                  </a:lnTo>
                  <a:cubicBezTo>
                    <a:pt x="548" y="164"/>
                    <a:pt x="526" y="175"/>
                    <a:pt x="504" y="175"/>
                  </a:cubicBezTo>
                  <a:lnTo>
                    <a:pt x="494" y="175"/>
                  </a:lnTo>
                  <a:cubicBezTo>
                    <a:pt x="450" y="164"/>
                    <a:pt x="439" y="110"/>
                    <a:pt x="417" y="76"/>
                  </a:cubicBezTo>
                  <a:cubicBezTo>
                    <a:pt x="384" y="22"/>
                    <a:pt x="319" y="0"/>
                    <a:pt x="253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1"/>
            <p:cNvSpPr/>
            <p:nvPr/>
          </p:nvSpPr>
          <p:spPr>
            <a:xfrm>
              <a:off x="6435287" y="2679500"/>
              <a:ext cx="10746" cy="17084"/>
            </a:xfrm>
            <a:custGeom>
              <a:avLst/>
              <a:gdLst/>
              <a:ahLst/>
              <a:cxnLst/>
              <a:rect l="l" t="t" r="r" b="b"/>
              <a:pathLst>
                <a:path w="373" h="593" extrusionOk="0">
                  <a:moveTo>
                    <a:pt x="120" y="1"/>
                  </a:moveTo>
                  <a:cubicBezTo>
                    <a:pt x="110" y="1"/>
                    <a:pt x="99" y="12"/>
                    <a:pt x="88" y="12"/>
                  </a:cubicBezTo>
                  <a:cubicBezTo>
                    <a:pt x="110" y="56"/>
                    <a:pt x="142" y="89"/>
                    <a:pt x="176" y="122"/>
                  </a:cubicBezTo>
                  <a:cubicBezTo>
                    <a:pt x="164" y="110"/>
                    <a:pt x="142" y="110"/>
                    <a:pt x="132" y="110"/>
                  </a:cubicBezTo>
                  <a:cubicBezTo>
                    <a:pt x="66" y="110"/>
                    <a:pt x="0" y="176"/>
                    <a:pt x="11" y="242"/>
                  </a:cubicBezTo>
                  <a:cubicBezTo>
                    <a:pt x="11" y="329"/>
                    <a:pt x="88" y="406"/>
                    <a:pt x="164" y="450"/>
                  </a:cubicBezTo>
                  <a:cubicBezTo>
                    <a:pt x="120" y="483"/>
                    <a:pt x="77" y="538"/>
                    <a:pt x="66" y="592"/>
                  </a:cubicBezTo>
                  <a:lnTo>
                    <a:pt x="88" y="592"/>
                  </a:lnTo>
                  <a:cubicBezTo>
                    <a:pt x="110" y="592"/>
                    <a:pt x="142" y="592"/>
                    <a:pt x="176" y="582"/>
                  </a:cubicBezTo>
                  <a:cubicBezTo>
                    <a:pt x="263" y="548"/>
                    <a:pt x="318" y="461"/>
                    <a:pt x="351" y="373"/>
                  </a:cubicBezTo>
                  <a:cubicBezTo>
                    <a:pt x="373" y="275"/>
                    <a:pt x="361" y="176"/>
                    <a:pt x="307" y="100"/>
                  </a:cubicBezTo>
                  <a:cubicBezTo>
                    <a:pt x="263" y="45"/>
                    <a:pt x="198" y="1"/>
                    <a:pt x="120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1"/>
            <p:cNvSpPr/>
            <p:nvPr/>
          </p:nvSpPr>
          <p:spPr>
            <a:xfrm>
              <a:off x="6373143" y="2772585"/>
              <a:ext cx="27773" cy="24921"/>
            </a:xfrm>
            <a:custGeom>
              <a:avLst/>
              <a:gdLst/>
              <a:ahLst/>
              <a:cxnLst/>
              <a:rect l="l" t="t" r="r" b="b"/>
              <a:pathLst>
                <a:path w="964" h="865" extrusionOk="0">
                  <a:moveTo>
                    <a:pt x="296" y="0"/>
                  </a:moveTo>
                  <a:cubicBezTo>
                    <a:pt x="307" y="66"/>
                    <a:pt x="362" y="142"/>
                    <a:pt x="372" y="219"/>
                  </a:cubicBezTo>
                  <a:cubicBezTo>
                    <a:pt x="384" y="329"/>
                    <a:pt x="296" y="416"/>
                    <a:pt x="187" y="438"/>
                  </a:cubicBezTo>
                  <a:cubicBezTo>
                    <a:pt x="165" y="449"/>
                    <a:pt x="143" y="449"/>
                    <a:pt x="110" y="449"/>
                  </a:cubicBezTo>
                  <a:cubicBezTo>
                    <a:pt x="88" y="449"/>
                    <a:pt x="55" y="449"/>
                    <a:pt x="22" y="438"/>
                  </a:cubicBezTo>
                  <a:cubicBezTo>
                    <a:pt x="22" y="449"/>
                    <a:pt x="12" y="460"/>
                    <a:pt x="0" y="471"/>
                  </a:cubicBezTo>
                  <a:cubicBezTo>
                    <a:pt x="0" y="591"/>
                    <a:pt x="22" y="745"/>
                    <a:pt x="132" y="810"/>
                  </a:cubicBezTo>
                  <a:cubicBezTo>
                    <a:pt x="175" y="843"/>
                    <a:pt x="241" y="854"/>
                    <a:pt x="296" y="854"/>
                  </a:cubicBezTo>
                  <a:cubicBezTo>
                    <a:pt x="351" y="854"/>
                    <a:pt x="394" y="865"/>
                    <a:pt x="438" y="865"/>
                  </a:cubicBezTo>
                  <a:cubicBezTo>
                    <a:pt x="526" y="865"/>
                    <a:pt x="603" y="854"/>
                    <a:pt x="690" y="843"/>
                  </a:cubicBezTo>
                  <a:cubicBezTo>
                    <a:pt x="756" y="832"/>
                    <a:pt x="822" y="821"/>
                    <a:pt x="854" y="767"/>
                  </a:cubicBezTo>
                  <a:cubicBezTo>
                    <a:pt x="887" y="723"/>
                    <a:pt x="887" y="679"/>
                    <a:pt x="898" y="635"/>
                  </a:cubicBezTo>
                  <a:cubicBezTo>
                    <a:pt x="909" y="558"/>
                    <a:pt x="942" y="482"/>
                    <a:pt x="953" y="416"/>
                  </a:cubicBezTo>
                  <a:cubicBezTo>
                    <a:pt x="964" y="339"/>
                    <a:pt x="953" y="252"/>
                    <a:pt x="887" y="208"/>
                  </a:cubicBezTo>
                  <a:cubicBezTo>
                    <a:pt x="866" y="175"/>
                    <a:pt x="832" y="175"/>
                    <a:pt x="800" y="175"/>
                  </a:cubicBezTo>
                  <a:cubicBezTo>
                    <a:pt x="712" y="175"/>
                    <a:pt x="613" y="230"/>
                    <a:pt x="537" y="295"/>
                  </a:cubicBezTo>
                  <a:cubicBezTo>
                    <a:pt x="460" y="252"/>
                    <a:pt x="471" y="132"/>
                    <a:pt x="416" y="55"/>
                  </a:cubicBezTo>
                  <a:cubicBezTo>
                    <a:pt x="394" y="22"/>
                    <a:pt x="351" y="0"/>
                    <a:pt x="30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1"/>
            <p:cNvSpPr/>
            <p:nvPr/>
          </p:nvSpPr>
          <p:spPr>
            <a:xfrm>
              <a:off x="6082306" y="2752389"/>
              <a:ext cx="513884" cy="255775"/>
            </a:xfrm>
            <a:custGeom>
              <a:avLst/>
              <a:gdLst/>
              <a:ahLst/>
              <a:cxnLst/>
              <a:rect l="l" t="t" r="r" b="b"/>
              <a:pathLst>
                <a:path w="17837" h="8878" extrusionOk="0">
                  <a:moveTo>
                    <a:pt x="17836" y="1"/>
                  </a:moveTo>
                  <a:cubicBezTo>
                    <a:pt x="16347" y="1084"/>
                    <a:pt x="14530" y="1303"/>
                    <a:pt x="12745" y="1478"/>
                  </a:cubicBezTo>
                  <a:cubicBezTo>
                    <a:pt x="11666" y="1591"/>
                    <a:pt x="10580" y="1639"/>
                    <a:pt x="9493" y="1639"/>
                  </a:cubicBezTo>
                  <a:cubicBezTo>
                    <a:pt x="8682" y="1639"/>
                    <a:pt x="7872" y="1613"/>
                    <a:pt x="7063" y="1566"/>
                  </a:cubicBezTo>
                  <a:cubicBezTo>
                    <a:pt x="5234" y="1456"/>
                    <a:pt x="3428" y="1249"/>
                    <a:pt x="1632" y="855"/>
                  </a:cubicBezTo>
                  <a:cubicBezTo>
                    <a:pt x="1348" y="789"/>
                    <a:pt x="78" y="580"/>
                    <a:pt x="1" y="186"/>
                  </a:cubicBezTo>
                  <a:lnTo>
                    <a:pt x="1" y="186"/>
                  </a:lnTo>
                  <a:cubicBezTo>
                    <a:pt x="297" y="1741"/>
                    <a:pt x="679" y="3176"/>
                    <a:pt x="1326" y="4621"/>
                  </a:cubicBezTo>
                  <a:cubicBezTo>
                    <a:pt x="2168" y="6493"/>
                    <a:pt x="3559" y="7763"/>
                    <a:pt x="5562" y="8300"/>
                  </a:cubicBezTo>
                  <a:cubicBezTo>
                    <a:pt x="5727" y="8343"/>
                    <a:pt x="5891" y="8387"/>
                    <a:pt x="6056" y="8420"/>
                  </a:cubicBezTo>
                  <a:cubicBezTo>
                    <a:pt x="7395" y="8701"/>
                    <a:pt x="8730" y="8877"/>
                    <a:pt x="10084" y="8877"/>
                  </a:cubicBezTo>
                  <a:cubicBezTo>
                    <a:pt x="10732" y="8877"/>
                    <a:pt x="11385" y="8837"/>
                    <a:pt x="12044" y="8748"/>
                  </a:cubicBezTo>
                  <a:cubicBezTo>
                    <a:pt x="12909" y="8628"/>
                    <a:pt x="13807" y="8420"/>
                    <a:pt x="14518" y="7905"/>
                  </a:cubicBezTo>
                  <a:cubicBezTo>
                    <a:pt x="16895" y="6077"/>
                    <a:pt x="17157" y="2683"/>
                    <a:pt x="17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1"/>
            <p:cNvSpPr/>
            <p:nvPr/>
          </p:nvSpPr>
          <p:spPr>
            <a:xfrm>
              <a:off x="6082940" y="2763107"/>
              <a:ext cx="4782" cy="20225"/>
            </a:xfrm>
            <a:custGeom>
              <a:avLst/>
              <a:gdLst/>
              <a:ahLst/>
              <a:cxnLst/>
              <a:rect l="l" t="t" r="r" b="b"/>
              <a:pathLst>
                <a:path w="166" h="702" extrusionOk="0">
                  <a:moveTo>
                    <a:pt x="0" y="1"/>
                  </a:moveTo>
                  <a:cubicBezTo>
                    <a:pt x="44" y="242"/>
                    <a:pt x="77" y="483"/>
                    <a:pt x="165" y="701"/>
                  </a:cubicBezTo>
                  <a:cubicBezTo>
                    <a:pt x="110" y="493"/>
                    <a:pt x="66" y="274"/>
                    <a:pt x="22" y="66"/>
                  </a:cubicBezTo>
                  <a:cubicBezTo>
                    <a:pt x="12" y="45"/>
                    <a:pt x="12" y="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1"/>
            <p:cNvSpPr/>
            <p:nvPr/>
          </p:nvSpPr>
          <p:spPr>
            <a:xfrm>
              <a:off x="6082018" y="2758382"/>
              <a:ext cx="1585" cy="6655"/>
            </a:xfrm>
            <a:custGeom>
              <a:avLst/>
              <a:gdLst/>
              <a:ahLst/>
              <a:cxnLst/>
              <a:rect l="l" t="t" r="r" b="b"/>
              <a:pathLst>
                <a:path w="55" h="231" extrusionOk="0">
                  <a:moveTo>
                    <a:pt x="0" y="0"/>
                  </a:moveTo>
                  <a:lnTo>
                    <a:pt x="32" y="165"/>
                  </a:lnTo>
                  <a:cubicBezTo>
                    <a:pt x="44" y="187"/>
                    <a:pt x="44" y="209"/>
                    <a:pt x="54" y="230"/>
                  </a:cubicBezTo>
                  <a:lnTo>
                    <a:pt x="22" y="66"/>
                  </a:lnTo>
                  <a:cubicBezTo>
                    <a:pt x="11" y="44"/>
                    <a:pt x="11" y="22"/>
                    <a:pt x="0" y="0"/>
                  </a:cubicBezTo>
                  <a:close/>
                </a:path>
              </a:pathLst>
            </a:custGeom>
            <a:solidFill>
              <a:srgbClr val="EFD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1"/>
            <p:cNvSpPr/>
            <p:nvPr/>
          </p:nvSpPr>
          <p:spPr>
            <a:xfrm>
              <a:off x="6287347" y="2908856"/>
              <a:ext cx="266867" cy="100950"/>
            </a:xfrm>
            <a:custGeom>
              <a:avLst/>
              <a:gdLst/>
              <a:ahLst/>
              <a:cxnLst/>
              <a:rect l="l" t="t" r="r" b="b"/>
              <a:pathLst>
                <a:path w="9263" h="3504" extrusionOk="0">
                  <a:moveTo>
                    <a:pt x="9263" y="0"/>
                  </a:moveTo>
                  <a:cubicBezTo>
                    <a:pt x="9166" y="221"/>
                    <a:pt x="9061" y="437"/>
                    <a:pt x="8947" y="645"/>
                  </a:cubicBezTo>
                  <a:lnTo>
                    <a:pt x="8947" y="645"/>
                  </a:lnTo>
                  <a:cubicBezTo>
                    <a:pt x="9062" y="437"/>
                    <a:pt x="9167" y="225"/>
                    <a:pt x="9263" y="11"/>
                  </a:cubicBezTo>
                  <a:lnTo>
                    <a:pt x="9263" y="0"/>
                  </a:lnTo>
                  <a:close/>
                  <a:moveTo>
                    <a:pt x="8947" y="645"/>
                  </a:moveTo>
                  <a:lnTo>
                    <a:pt x="8947" y="645"/>
                  </a:lnTo>
                  <a:cubicBezTo>
                    <a:pt x="8839" y="839"/>
                    <a:pt x="8722" y="1030"/>
                    <a:pt x="8595" y="1215"/>
                  </a:cubicBezTo>
                  <a:lnTo>
                    <a:pt x="8606" y="1204"/>
                  </a:lnTo>
                  <a:cubicBezTo>
                    <a:pt x="8727" y="1025"/>
                    <a:pt x="8841" y="838"/>
                    <a:pt x="8947" y="645"/>
                  </a:cubicBezTo>
                  <a:close/>
                  <a:moveTo>
                    <a:pt x="8595" y="1226"/>
                  </a:moveTo>
                  <a:cubicBezTo>
                    <a:pt x="8584" y="1226"/>
                    <a:pt x="8584" y="1226"/>
                    <a:pt x="8584" y="1237"/>
                  </a:cubicBezTo>
                  <a:cubicBezTo>
                    <a:pt x="8255" y="1697"/>
                    <a:pt x="7873" y="2113"/>
                    <a:pt x="7401" y="2474"/>
                  </a:cubicBezTo>
                  <a:cubicBezTo>
                    <a:pt x="6690" y="2989"/>
                    <a:pt x="5792" y="3197"/>
                    <a:pt x="4927" y="3317"/>
                  </a:cubicBezTo>
                  <a:cubicBezTo>
                    <a:pt x="4260" y="3405"/>
                    <a:pt x="3603" y="3448"/>
                    <a:pt x="2946" y="3448"/>
                  </a:cubicBezTo>
                  <a:cubicBezTo>
                    <a:pt x="1960" y="3448"/>
                    <a:pt x="975" y="3350"/>
                    <a:pt x="0" y="3186"/>
                  </a:cubicBezTo>
                  <a:lnTo>
                    <a:pt x="0" y="3186"/>
                  </a:lnTo>
                  <a:cubicBezTo>
                    <a:pt x="569" y="3504"/>
                    <a:pt x="1642" y="3416"/>
                    <a:pt x="2267" y="3448"/>
                  </a:cubicBezTo>
                  <a:cubicBezTo>
                    <a:pt x="2486" y="3460"/>
                    <a:pt x="2715" y="3460"/>
                    <a:pt x="2934" y="3460"/>
                  </a:cubicBezTo>
                  <a:cubicBezTo>
                    <a:pt x="3603" y="3460"/>
                    <a:pt x="4260" y="3416"/>
                    <a:pt x="4916" y="3328"/>
                  </a:cubicBezTo>
                  <a:cubicBezTo>
                    <a:pt x="5792" y="3208"/>
                    <a:pt x="6679" y="3011"/>
                    <a:pt x="7401" y="2496"/>
                  </a:cubicBezTo>
                  <a:cubicBezTo>
                    <a:pt x="7873" y="2124"/>
                    <a:pt x="8267" y="1697"/>
                    <a:pt x="8595" y="1226"/>
                  </a:cubicBezTo>
                  <a:close/>
                </a:path>
              </a:pathLst>
            </a:custGeom>
            <a:solidFill>
              <a:srgbClr val="A697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1"/>
            <p:cNvSpPr/>
            <p:nvPr/>
          </p:nvSpPr>
          <p:spPr>
            <a:xfrm>
              <a:off x="6534623" y="2943544"/>
              <a:ext cx="663" cy="951"/>
            </a:xfrm>
            <a:custGeom>
              <a:avLst/>
              <a:gdLst/>
              <a:ahLst/>
              <a:cxnLst/>
              <a:rect l="l" t="t" r="r" b="b"/>
              <a:pathLst>
                <a:path w="23" h="33" extrusionOk="0">
                  <a:moveTo>
                    <a:pt x="23" y="0"/>
                  </a:moveTo>
                  <a:lnTo>
                    <a:pt x="12" y="11"/>
                  </a:lnTo>
                  <a:cubicBezTo>
                    <a:pt x="12" y="11"/>
                    <a:pt x="7" y="16"/>
                    <a:pt x="4" y="23"/>
                  </a:cubicBezTo>
                  <a:lnTo>
                    <a:pt x="4" y="23"/>
                  </a:lnTo>
                  <a:cubicBezTo>
                    <a:pt x="5" y="22"/>
                    <a:pt x="8" y="22"/>
                    <a:pt x="12" y="22"/>
                  </a:cubicBezTo>
                  <a:cubicBezTo>
                    <a:pt x="12" y="11"/>
                    <a:pt x="23" y="11"/>
                    <a:pt x="23" y="0"/>
                  </a:cubicBezTo>
                  <a:close/>
                  <a:moveTo>
                    <a:pt x="4" y="23"/>
                  </a:moveTo>
                  <a:cubicBezTo>
                    <a:pt x="1" y="24"/>
                    <a:pt x="1" y="26"/>
                    <a:pt x="1" y="33"/>
                  </a:cubicBezTo>
                  <a:cubicBezTo>
                    <a:pt x="1" y="29"/>
                    <a:pt x="2" y="26"/>
                    <a:pt x="4" y="23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1"/>
            <p:cNvSpPr/>
            <p:nvPr/>
          </p:nvSpPr>
          <p:spPr>
            <a:xfrm>
              <a:off x="6554185" y="2908511"/>
              <a:ext cx="375" cy="663"/>
            </a:xfrm>
            <a:custGeom>
              <a:avLst/>
              <a:gdLst/>
              <a:ahLst/>
              <a:cxnLst/>
              <a:rect l="l" t="t" r="r" b="b"/>
              <a:pathLst>
                <a:path w="13" h="23" extrusionOk="0">
                  <a:moveTo>
                    <a:pt x="12" y="1"/>
                  </a:moveTo>
                  <a:cubicBezTo>
                    <a:pt x="12" y="1"/>
                    <a:pt x="7" y="5"/>
                    <a:pt x="4" y="12"/>
                  </a:cubicBezTo>
                  <a:lnTo>
                    <a:pt x="4" y="12"/>
                  </a:lnTo>
                  <a:cubicBezTo>
                    <a:pt x="12" y="10"/>
                    <a:pt x="12" y="1"/>
                    <a:pt x="12" y="1"/>
                  </a:cubicBezTo>
                  <a:close/>
                  <a:moveTo>
                    <a:pt x="4" y="12"/>
                  </a:moveTo>
                  <a:cubicBezTo>
                    <a:pt x="3" y="12"/>
                    <a:pt x="2" y="12"/>
                    <a:pt x="1" y="12"/>
                  </a:cubicBezTo>
                  <a:lnTo>
                    <a:pt x="1" y="23"/>
                  </a:lnTo>
                  <a:cubicBezTo>
                    <a:pt x="1" y="19"/>
                    <a:pt x="2" y="15"/>
                    <a:pt x="4" y="12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1"/>
            <p:cNvSpPr/>
            <p:nvPr/>
          </p:nvSpPr>
          <p:spPr>
            <a:xfrm>
              <a:off x="6082623" y="2752706"/>
              <a:ext cx="513567" cy="255516"/>
            </a:xfrm>
            <a:custGeom>
              <a:avLst/>
              <a:gdLst/>
              <a:ahLst/>
              <a:cxnLst/>
              <a:rect l="l" t="t" r="r" b="b"/>
              <a:pathLst>
                <a:path w="17826" h="8869" extrusionOk="0">
                  <a:moveTo>
                    <a:pt x="17300" y="1347"/>
                  </a:moveTo>
                  <a:cubicBezTo>
                    <a:pt x="16993" y="1533"/>
                    <a:pt x="16675" y="1686"/>
                    <a:pt x="16336" y="1818"/>
                  </a:cubicBezTo>
                  <a:cubicBezTo>
                    <a:pt x="16665" y="1686"/>
                    <a:pt x="16993" y="1522"/>
                    <a:pt x="17300" y="1347"/>
                  </a:cubicBezTo>
                  <a:close/>
                  <a:moveTo>
                    <a:pt x="833" y="1531"/>
                  </a:moveTo>
                  <a:lnTo>
                    <a:pt x="833" y="1531"/>
                  </a:lnTo>
                  <a:cubicBezTo>
                    <a:pt x="1295" y="1680"/>
                    <a:pt x="1766" y="1809"/>
                    <a:pt x="2233" y="1931"/>
                  </a:cubicBezTo>
                  <a:lnTo>
                    <a:pt x="2233" y="1931"/>
                  </a:lnTo>
                  <a:cubicBezTo>
                    <a:pt x="1764" y="1819"/>
                    <a:pt x="1296" y="1683"/>
                    <a:pt x="833" y="1531"/>
                  </a:cubicBezTo>
                  <a:close/>
                  <a:moveTo>
                    <a:pt x="16336" y="1818"/>
                  </a:moveTo>
                  <a:cubicBezTo>
                    <a:pt x="16171" y="1883"/>
                    <a:pt x="16008" y="1949"/>
                    <a:pt x="15833" y="2004"/>
                  </a:cubicBezTo>
                  <a:cubicBezTo>
                    <a:pt x="15745" y="2026"/>
                    <a:pt x="15657" y="2048"/>
                    <a:pt x="15580" y="2070"/>
                  </a:cubicBezTo>
                  <a:cubicBezTo>
                    <a:pt x="15493" y="2102"/>
                    <a:pt x="15405" y="2124"/>
                    <a:pt x="15318" y="2146"/>
                  </a:cubicBezTo>
                  <a:cubicBezTo>
                    <a:pt x="15142" y="2190"/>
                    <a:pt x="14967" y="2245"/>
                    <a:pt x="14803" y="2277"/>
                  </a:cubicBezTo>
                  <a:cubicBezTo>
                    <a:pt x="14628" y="2321"/>
                    <a:pt x="14453" y="2365"/>
                    <a:pt x="14278" y="2398"/>
                  </a:cubicBezTo>
                  <a:lnTo>
                    <a:pt x="13752" y="2496"/>
                  </a:lnTo>
                  <a:cubicBezTo>
                    <a:pt x="13566" y="2518"/>
                    <a:pt x="13391" y="2552"/>
                    <a:pt x="13215" y="2562"/>
                  </a:cubicBezTo>
                  <a:cubicBezTo>
                    <a:pt x="13391" y="2540"/>
                    <a:pt x="13566" y="2518"/>
                    <a:pt x="13741" y="2486"/>
                  </a:cubicBezTo>
                  <a:cubicBezTo>
                    <a:pt x="13928" y="2464"/>
                    <a:pt x="14103" y="2431"/>
                    <a:pt x="14278" y="2387"/>
                  </a:cubicBezTo>
                  <a:cubicBezTo>
                    <a:pt x="14628" y="2321"/>
                    <a:pt x="14967" y="2234"/>
                    <a:pt x="15318" y="2135"/>
                  </a:cubicBezTo>
                  <a:cubicBezTo>
                    <a:pt x="15405" y="2114"/>
                    <a:pt x="15493" y="2092"/>
                    <a:pt x="15570" y="2070"/>
                  </a:cubicBezTo>
                  <a:cubicBezTo>
                    <a:pt x="15657" y="2048"/>
                    <a:pt x="15745" y="2026"/>
                    <a:pt x="15833" y="1993"/>
                  </a:cubicBezTo>
                  <a:cubicBezTo>
                    <a:pt x="15996" y="1938"/>
                    <a:pt x="16171" y="1883"/>
                    <a:pt x="16336" y="1818"/>
                  </a:cubicBezTo>
                  <a:close/>
                  <a:moveTo>
                    <a:pt x="17825" y="0"/>
                  </a:moveTo>
                  <a:lnTo>
                    <a:pt x="17825" y="0"/>
                  </a:lnTo>
                  <a:cubicBezTo>
                    <a:pt x="16336" y="1095"/>
                    <a:pt x="14507" y="1314"/>
                    <a:pt x="12734" y="1489"/>
                  </a:cubicBezTo>
                  <a:cubicBezTo>
                    <a:pt x="11650" y="1599"/>
                    <a:pt x="10566" y="1642"/>
                    <a:pt x="9493" y="1642"/>
                  </a:cubicBezTo>
                  <a:cubicBezTo>
                    <a:pt x="8672" y="1642"/>
                    <a:pt x="7862" y="1620"/>
                    <a:pt x="7052" y="1566"/>
                  </a:cubicBezTo>
                  <a:cubicBezTo>
                    <a:pt x="5223" y="1457"/>
                    <a:pt x="3405" y="1260"/>
                    <a:pt x="1610" y="865"/>
                  </a:cubicBezTo>
                  <a:cubicBezTo>
                    <a:pt x="1337" y="800"/>
                    <a:pt x="187" y="613"/>
                    <a:pt x="1" y="263"/>
                  </a:cubicBezTo>
                  <a:lnTo>
                    <a:pt x="1" y="263"/>
                  </a:lnTo>
                  <a:lnTo>
                    <a:pt x="33" y="427"/>
                  </a:lnTo>
                  <a:cubicBezTo>
                    <a:pt x="77" y="635"/>
                    <a:pt x="121" y="854"/>
                    <a:pt x="176" y="1062"/>
                  </a:cubicBezTo>
                  <a:cubicBezTo>
                    <a:pt x="242" y="1248"/>
                    <a:pt x="351" y="1413"/>
                    <a:pt x="537" y="1533"/>
                  </a:cubicBezTo>
                  <a:cubicBezTo>
                    <a:pt x="844" y="1730"/>
                    <a:pt x="1216" y="1785"/>
                    <a:pt x="1578" y="1839"/>
                  </a:cubicBezTo>
                  <a:cubicBezTo>
                    <a:pt x="1813" y="1882"/>
                    <a:pt x="2059" y="1915"/>
                    <a:pt x="2295" y="1947"/>
                  </a:cubicBezTo>
                  <a:lnTo>
                    <a:pt x="2295" y="1947"/>
                  </a:lnTo>
                  <a:cubicBezTo>
                    <a:pt x="2326" y="1955"/>
                    <a:pt x="2357" y="1963"/>
                    <a:pt x="2388" y="1971"/>
                  </a:cubicBezTo>
                  <a:cubicBezTo>
                    <a:pt x="3581" y="2146"/>
                    <a:pt x="4763" y="2333"/>
                    <a:pt x="5957" y="2518"/>
                  </a:cubicBezTo>
                  <a:cubicBezTo>
                    <a:pt x="6066" y="2530"/>
                    <a:pt x="6186" y="2552"/>
                    <a:pt x="6296" y="2562"/>
                  </a:cubicBezTo>
                  <a:cubicBezTo>
                    <a:pt x="6461" y="2584"/>
                    <a:pt x="6624" y="2595"/>
                    <a:pt x="6789" y="2606"/>
                  </a:cubicBezTo>
                  <a:cubicBezTo>
                    <a:pt x="6964" y="2617"/>
                    <a:pt x="7150" y="2617"/>
                    <a:pt x="7325" y="2628"/>
                  </a:cubicBezTo>
                  <a:lnTo>
                    <a:pt x="7456" y="2639"/>
                  </a:lnTo>
                  <a:lnTo>
                    <a:pt x="7588" y="2639"/>
                  </a:lnTo>
                  <a:lnTo>
                    <a:pt x="7862" y="2650"/>
                  </a:lnTo>
                  <a:cubicBezTo>
                    <a:pt x="8212" y="2661"/>
                    <a:pt x="8573" y="2661"/>
                    <a:pt x="8935" y="2672"/>
                  </a:cubicBezTo>
                  <a:cubicBezTo>
                    <a:pt x="9405" y="2672"/>
                    <a:pt x="9865" y="2683"/>
                    <a:pt x="10336" y="2683"/>
                  </a:cubicBezTo>
                  <a:cubicBezTo>
                    <a:pt x="10588" y="2683"/>
                    <a:pt x="10829" y="2683"/>
                    <a:pt x="11070" y="2672"/>
                  </a:cubicBezTo>
                  <a:cubicBezTo>
                    <a:pt x="11792" y="2661"/>
                    <a:pt x="12504" y="2628"/>
                    <a:pt x="13215" y="2562"/>
                  </a:cubicBezTo>
                  <a:lnTo>
                    <a:pt x="13215" y="2562"/>
                  </a:lnTo>
                  <a:cubicBezTo>
                    <a:pt x="12504" y="2639"/>
                    <a:pt x="11792" y="2672"/>
                    <a:pt x="11081" y="2683"/>
                  </a:cubicBezTo>
                  <a:cubicBezTo>
                    <a:pt x="10807" y="2693"/>
                    <a:pt x="10544" y="2693"/>
                    <a:pt x="10271" y="2693"/>
                  </a:cubicBezTo>
                  <a:cubicBezTo>
                    <a:pt x="9821" y="2693"/>
                    <a:pt x="9373" y="2683"/>
                    <a:pt x="8935" y="2683"/>
                  </a:cubicBezTo>
                  <a:cubicBezTo>
                    <a:pt x="8573" y="2683"/>
                    <a:pt x="8212" y="2672"/>
                    <a:pt x="7862" y="2661"/>
                  </a:cubicBezTo>
                  <a:lnTo>
                    <a:pt x="7588" y="2650"/>
                  </a:lnTo>
                  <a:lnTo>
                    <a:pt x="7456" y="2650"/>
                  </a:lnTo>
                  <a:lnTo>
                    <a:pt x="7325" y="2639"/>
                  </a:lnTo>
                  <a:cubicBezTo>
                    <a:pt x="7139" y="2628"/>
                    <a:pt x="6964" y="2628"/>
                    <a:pt x="6789" y="2617"/>
                  </a:cubicBezTo>
                  <a:cubicBezTo>
                    <a:pt x="6668" y="2606"/>
                    <a:pt x="6548" y="2595"/>
                    <a:pt x="6439" y="2584"/>
                  </a:cubicBezTo>
                  <a:lnTo>
                    <a:pt x="6439" y="2584"/>
                  </a:lnTo>
                  <a:cubicBezTo>
                    <a:pt x="6887" y="2661"/>
                    <a:pt x="7336" y="2749"/>
                    <a:pt x="7774" y="2880"/>
                  </a:cubicBezTo>
                  <a:cubicBezTo>
                    <a:pt x="7982" y="2934"/>
                    <a:pt x="8234" y="3099"/>
                    <a:pt x="8169" y="3296"/>
                  </a:cubicBezTo>
                  <a:cubicBezTo>
                    <a:pt x="8135" y="3406"/>
                    <a:pt x="8026" y="3460"/>
                    <a:pt x="7938" y="3526"/>
                  </a:cubicBezTo>
                  <a:cubicBezTo>
                    <a:pt x="7544" y="3788"/>
                    <a:pt x="7303" y="4248"/>
                    <a:pt x="7315" y="4719"/>
                  </a:cubicBezTo>
                  <a:cubicBezTo>
                    <a:pt x="7336" y="5179"/>
                    <a:pt x="7599" y="5628"/>
                    <a:pt x="8004" y="5869"/>
                  </a:cubicBezTo>
                  <a:cubicBezTo>
                    <a:pt x="8573" y="6197"/>
                    <a:pt x="9395" y="6131"/>
                    <a:pt x="9778" y="6668"/>
                  </a:cubicBezTo>
                  <a:cubicBezTo>
                    <a:pt x="9821" y="6723"/>
                    <a:pt x="9855" y="6788"/>
                    <a:pt x="9833" y="6854"/>
                  </a:cubicBezTo>
                  <a:cubicBezTo>
                    <a:pt x="9799" y="6909"/>
                    <a:pt x="9745" y="6931"/>
                    <a:pt x="9679" y="6942"/>
                  </a:cubicBezTo>
                  <a:cubicBezTo>
                    <a:pt x="9471" y="6997"/>
                    <a:pt x="9252" y="7029"/>
                    <a:pt x="9066" y="7150"/>
                  </a:cubicBezTo>
                  <a:cubicBezTo>
                    <a:pt x="8880" y="7270"/>
                    <a:pt x="8738" y="7511"/>
                    <a:pt x="8825" y="7708"/>
                  </a:cubicBezTo>
                  <a:cubicBezTo>
                    <a:pt x="8836" y="7719"/>
                    <a:pt x="8836" y="7730"/>
                    <a:pt x="8847" y="7730"/>
                  </a:cubicBezTo>
                  <a:cubicBezTo>
                    <a:pt x="8989" y="7741"/>
                    <a:pt x="9132" y="7752"/>
                    <a:pt x="9274" y="7752"/>
                  </a:cubicBezTo>
                  <a:cubicBezTo>
                    <a:pt x="9449" y="7752"/>
                    <a:pt x="9624" y="7763"/>
                    <a:pt x="9799" y="7763"/>
                  </a:cubicBezTo>
                  <a:cubicBezTo>
                    <a:pt x="10577" y="7763"/>
                    <a:pt x="11344" y="7708"/>
                    <a:pt x="12110" y="7598"/>
                  </a:cubicBezTo>
                  <a:cubicBezTo>
                    <a:pt x="12580" y="7533"/>
                    <a:pt x="13052" y="7445"/>
                    <a:pt x="13512" y="7336"/>
                  </a:cubicBezTo>
                  <a:cubicBezTo>
                    <a:pt x="13971" y="7238"/>
                    <a:pt x="14431" y="7095"/>
                    <a:pt x="14880" y="6942"/>
                  </a:cubicBezTo>
                  <a:lnTo>
                    <a:pt x="14880" y="6942"/>
                  </a:lnTo>
                  <a:cubicBezTo>
                    <a:pt x="14431" y="7106"/>
                    <a:pt x="13971" y="7238"/>
                    <a:pt x="13512" y="7347"/>
                  </a:cubicBezTo>
                  <a:cubicBezTo>
                    <a:pt x="13052" y="7457"/>
                    <a:pt x="12580" y="7544"/>
                    <a:pt x="12121" y="7610"/>
                  </a:cubicBezTo>
                  <a:cubicBezTo>
                    <a:pt x="11344" y="7719"/>
                    <a:pt x="10555" y="7774"/>
                    <a:pt x="9767" y="7774"/>
                  </a:cubicBezTo>
                  <a:cubicBezTo>
                    <a:pt x="9602" y="7774"/>
                    <a:pt x="9439" y="7774"/>
                    <a:pt x="9274" y="7763"/>
                  </a:cubicBezTo>
                  <a:cubicBezTo>
                    <a:pt x="9132" y="7763"/>
                    <a:pt x="8989" y="7752"/>
                    <a:pt x="8847" y="7752"/>
                  </a:cubicBezTo>
                  <a:cubicBezTo>
                    <a:pt x="8902" y="7839"/>
                    <a:pt x="9001" y="7905"/>
                    <a:pt x="9066" y="7982"/>
                  </a:cubicBezTo>
                  <a:cubicBezTo>
                    <a:pt x="9154" y="8080"/>
                    <a:pt x="9208" y="8223"/>
                    <a:pt x="9143" y="8321"/>
                  </a:cubicBezTo>
                  <a:cubicBezTo>
                    <a:pt x="9088" y="8409"/>
                    <a:pt x="8979" y="8431"/>
                    <a:pt x="8880" y="8442"/>
                  </a:cubicBezTo>
                  <a:cubicBezTo>
                    <a:pt x="8289" y="8518"/>
                    <a:pt x="7697" y="8551"/>
                    <a:pt x="7106" y="8551"/>
                  </a:cubicBezTo>
                  <a:lnTo>
                    <a:pt x="7019" y="8551"/>
                  </a:lnTo>
                  <a:cubicBezTo>
                    <a:pt x="7040" y="8573"/>
                    <a:pt x="7074" y="8595"/>
                    <a:pt x="7106" y="8606"/>
                  </a:cubicBezTo>
                  <a:cubicBezTo>
                    <a:pt x="8081" y="8770"/>
                    <a:pt x="9066" y="8868"/>
                    <a:pt x="10052" y="8868"/>
                  </a:cubicBezTo>
                  <a:cubicBezTo>
                    <a:pt x="10709" y="8868"/>
                    <a:pt x="11366" y="8825"/>
                    <a:pt x="12033" y="8737"/>
                  </a:cubicBezTo>
                  <a:cubicBezTo>
                    <a:pt x="12898" y="8617"/>
                    <a:pt x="13796" y="8409"/>
                    <a:pt x="14507" y="7894"/>
                  </a:cubicBezTo>
                  <a:cubicBezTo>
                    <a:pt x="14979" y="7533"/>
                    <a:pt x="15361" y="7117"/>
                    <a:pt x="15690" y="6657"/>
                  </a:cubicBezTo>
                  <a:cubicBezTo>
                    <a:pt x="15690" y="6646"/>
                    <a:pt x="15701" y="6635"/>
                    <a:pt x="15701" y="6635"/>
                  </a:cubicBezTo>
                  <a:cubicBezTo>
                    <a:pt x="15964" y="6252"/>
                    <a:pt x="16183" y="5847"/>
                    <a:pt x="16369" y="5431"/>
                  </a:cubicBezTo>
                  <a:cubicBezTo>
                    <a:pt x="16369" y="5420"/>
                    <a:pt x="16380" y="5409"/>
                    <a:pt x="16380" y="5409"/>
                  </a:cubicBezTo>
                  <a:cubicBezTo>
                    <a:pt x="16490" y="5157"/>
                    <a:pt x="16588" y="4905"/>
                    <a:pt x="16675" y="4642"/>
                  </a:cubicBezTo>
                  <a:cubicBezTo>
                    <a:pt x="17201" y="3131"/>
                    <a:pt x="17453" y="1457"/>
                    <a:pt x="1782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1"/>
            <p:cNvSpPr/>
            <p:nvPr/>
          </p:nvSpPr>
          <p:spPr>
            <a:xfrm>
              <a:off x="6216388" y="2506957"/>
              <a:ext cx="182338" cy="153384"/>
            </a:xfrm>
            <a:custGeom>
              <a:avLst/>
              <a:gdLst/>
              <a:ahLst/>
              <a:cxnLst/>
              <a:rect l="l" t="t" r="r" b="b"/>
              <a:pathLst>
                <a:path w="6329" h="5324" extrusionOk="0">
                  <a:moveTo>
                    <a:pt x="4125" y="0"/>
                  </a:moveTo>
                  <a:cubicBezTo>
                    <a:pt x="4115" y="0"/>
                    <a:pt x="4105" y="1"/>
                    <a:pt x="4095" y="1"/>
                  </a:cubicBezTo>
                  <a:cubicBezTo>
                    <a:pt x="3942" y="1"/>
                    <a:pt x="3799" y="89"/>
                    <a:pt x="3646" y="89"/>
                  </a:cubicBezTo>
                  <a:cubicBezTo>
                    <a:pt x="3514" y="89"/>
                    <a:pt x="3394" y="23"/>
                    <a:pt x="3263" y="12"/>
                  </a:cubicBezTo>
                  <a:cubicBezTo>
                    <a:pt x="3240" y="8"/>
                    <a:pt x="3219" y="6"/>
                    <a:pt x="3198" y="6"/>
                  </a:cubicBezTo>
                  <a:cubicBezTo>
                    <a:pt x="3045" y="6"/>
                    <a:pt x="2932" y="105"/>
                    <a:pt x="2835" y="220"/>
                  </a:cubicBezTo>
                  <a:cubicBezTo>
                    <a:pt x="2770" y="286"/>
                    <a:pt x="2726" y="374"/>
                    <a:pt x="2638" y="396"/>
                  </a:cubicBezTo>
                  <a:cubicBezTo>
                    <a:pt x="2629" y="397"/>
                    <a:pt x="2620" y="398"/>
                    <a:pt x="2611" y="398"/>
                  </a:cubicBezTo>
                  <a:cubicBezTo>
                    <a:pt x="2552" y="398"/>
                    <a:pt x="2487" y="372"/>
                    <a:pt x="2431" y="362"/>
                  </a:cubicBezTo>
                  <a:cubicBezTo>
                    <a:pt x="2411" y="359"/>
                    <a:pt x="2391" y="358"/>
                    <a:pt x="2371" y="358"/>
                  </a:cubicBezTo>
                  <a:cubicBezTo>
                    <a:pt x="2238" y="358"/>
                    <a:pt x="2108" y="419"/>
                    <a:pt x="2003" y="505"/>
                  </a:cubicBezTo>
                  <a:cubicBezTo>
                    <a:pt x="1872" y="603"/>
                    <a:pt x="1784" y="735"/>
                    <a:pt x="1697" y="855"/>
                  </a:cubicBezTo>
                  <a:cubicBezTo>
                    <a:pt x="1639" y="803"/>
                    <a:pt x="1565" y="778"/>
                    <a:pt x="1489" y="778"/>
                  </a:cubicBezTo>
                  <a:cubicBezTo>
                    <a:pt x="1422" y="778"/>
                    <a:pt x="1354" y="797"/>
                    <a:pt x="1292" y="834"/>
                  </a:cubicBezTo>
                  <a:cubicBezTo>
                    <a:pt x="1171" y="899"/>
                    <a:pt x="1084" y="1019"/>
                    <a:pt x="996" y="1140"/>
                  </a:cubicBezTo>
                  <a:cubicBezTo>
                    <a:pt x="957" y="1101"/>
                    <a:pt x="907" y="1083"/>
                    <a:pt x="855" y="1083"/>
                  </a:cubicBezTo>
                  <a:cubicBezTo>
                    <a:pt x="747" y="1083"/>
                    <a:pt x="628" y="1157"/>
                    <a:pt x="569" y="1260"/>
                  </a:cubicBezTo>
                  <a:cubicBezTo>
                    <a:pt x="405" y="1523"/>
                    <a:pt x="394" y="1851"/>
                    <a:pt x="317" y="2147"/>
                  </a:cubicBezTo>
                  <a:cubicBezTo>
                    <a:pt x="230" y="2498"/>
                    <a:pt x="142" y="2859"/>
                    <a:pt x="54" y="3209"/>
                  </a:cubicBezTo>
                  <a:cubicBezTo>
                    <a:pt x="33" y="3308"/>
                    <a:pt x="0" y="3417"/>
                    <a:pt x="11" y="3527"/>
                  </a:cubicBezTo>
                  <a:cubicBezTo>
                    <a:pt x="44" y="3735"/>
                    <a:pt x="197" y="3899"/>
                    <a:pt x="339" y="4052"/>
                  </a:cubicBezTo>
                  <a:cubicBezTo>
                    <a:pt x="569" y="4293"/>
                    <a:pt x="810" y="4545"/>
                    <a:pt x="1051" y="4797"/>
                  </a:cubicBezTo>
                  <a:cubicBezTo>
                    <a:pt x="1139" y="4731"/>
                    <a:pt x="1139" y="4600"/>
                    <a:pt x="1117" y="4490"/>
                  </a:cubicBezTo>
                  <a:cubicBezTo>
                    <a:pt x="1084" y="4326"/>
                    <a:pt x="1018" y="4162"/>
                    <a:pt x="942" y="4019"/>
                  </a:cubicBezTo>
                  <a:cubicBezTo>
                    <a:pt x="843" y="3866"/>
                    <a:pt x="711" y="3713"/>
                    <a:pt x="701" y="3527"/>
                  </a:cubicBezTo>
                  <a:cubicBezTo>
                    <a:pt x="679" y="3111"/>
                    <a:pt x="821" y="2596"/>
                    <a:pt x="930" y="2202"/>
                  </a:cubicBezTo>
                  <a:cubicBezTo>
                    <a:pt x="974" y="2914"/>
                    <a:pt x="1007" y="3724"/>
                    <a:pt x="1434" y="4315"/>
                  </a:cubicBezTo>
                  <a:cubicBezTo>
                    <a:pt x="1599" y="4534"/>
                    <a:pt x="1796" y="4720"/>
                    <a:pt x="1949" y="4950"/>
                  </a:cubicBezTo>
                  <a:cubicBezTo>
                    <a:pt x="1993" y="5016"/>
                    <a:pt x="2037" y="5092"/>
                    <a:pt x="2102" y="5147"/>
                  </a:cubicBezTo>
                  <a:cubicBezTo>
                    <a:pt x="2141" y="5179"/>
                    <a:pt x="2203" y="5204"/>
                    <a:pt x="2259" y="5204"/>
                  </a:cubicBezTo>
                  <a:cubicBezTo>
                    <a:pt x="2281" y="5204"/>
                    <a:pt x="2303" y="5200"/>
                    <a:pt x="2321" y="5191"/>
                  </a:cubicBezTo>
                  <a:cubicBezTo>
                    <a:pt x="2441" y="5125"/>
                    <a:pt x="2441" y="4961"/>
                    <a:pt x="2397" y="4841"/>
                  </a:cubicBezTo>
                  <a:cubicBezTo>
                    <a:pt x="2288" y="4523"/>
                    <a:pt x="2047" y="4271"/>
                    <a:pt x="1905" y="3965"/>
                  </a:cubicBezTo>
                  <a:cubicBezTo>
                    <a:pt x="1774" y="3669"/>
                    <a:pt x="1741" y="3340"/>
                    <a:pt x="1719" y="3012"/>
                  </a:cubicBezTo>
                  <a:cubicBezTo>
                    <a:pt x="1686" y="2629"/>
                    <a:pt x="1653" y="2235"/>
                    <a:pt x="1730" y="1851"/>
                  </a:cubicBezTo>
                  <a:cubicBezTo>
                    <a:pt x="1916" y="2804"/>
                    <a:pt x="1949" y="3844"/>
                    <a:pt x="2431" y="4720"/>
                  </a:cubicBezTo>
                  <a:cubicBezTo>
                    <a:pt x="2529" y="4917"/>
                    <a:pt x="2660" y="5104"/>
                    <a:pt x="2825" y="5245"/>
                  </a:cubicBezTo>
                  <a:cubicBezTo>
                    <a:pt x="2869" y="5279"/>
                    <a:pt x="2923" y="5311"/>
                    <a:pt x="2978" y="5323"/>
                  </a:cubicBezTo>
                  <a:cubicBezTo>
                    <a:pt x="2983" y="5323"/>
                    <a:pt x="2988" y="5323"/>
                    <a:pt x="2993" y="5323"/>
                  </a:cubicBezTo>
                  <a:cubicBezTo>
                    <a:pt x="3106" y="5323"/>
                    <a:pt x="3198" y="5209"/>
                    <a:pt x="3208" y="5104"/>
                  </a:cubicBezTo>
                  <a:cubicBezTo>
                    <a:pt x="3230" y="4983"/>
                    <a:pt x="3175" y="4863"/>
                    <a:pt x="3131" y="4753"/>
                  </a:cubicBezTo>
                  <a:cubicBezTo>
                    <a:pt x="2901" y="4194"/>
                    <a:pt x="2693" y="3615"/>
                    <a:pt x="2595" y="3012"/>
                  </a:cubicBezTo>
                  <a:cubicBezTo>
                    <a:pt x="2507" y="2486"/>
                    <a:pt x="2409" y="1939"/>
                    <a:pt x="2726" y="1469"/>
                  </a:cubicBezTo>
                  <a:cubicBezTo>
                    <a:pt x="2726" y="2235"/>
                    <a:pt x="2813" y="3001"/>
                    <a:pt x="3000" y="3756"/>
                  </a:cubicBezTo>
                  <a:cubicBezTo>
                    <a:pt x="3066" y="4041"/>
                    <a:pt x="3142" y="4326"/>
                    <a:pt x="3307" y="4567"/>
                  </a:cubicBezTo>
                  <a:cubicBezTo>
                    <a:pt x="3350" y="4632"/>
                    <a:pt x="3416" y="4698"/>
                    <a:pt x="3492" y="4742"/>
                  </a:cubicBezTo>
                  <a:cubicBezTo>
                    <a:pt x="3526" y="4756"/>
                    <a:pt x="3564" y="4765"/>
                    <a:pt x="3601" y="4765"/>
                  </a:cubicBezTo>
                  <a:cubicBezTo>
                    <a:pt x="3649" y="4765"/>
                    <a:pt x="3696" y="4751"/>
                    <a:pt x="3733" y="4720"/>
                  </a:cubicBezTo>
                  <a:cubicBezTo>
                    <a:pt x="3821" y="4644"/>
                    <a:pt x="3799" y="4501"/>
                    <a:pt x="3777" y="4381"/>
                  </a:cubicBezTo>
                  <a:cubicBezTo>
                    <a:pt x="3667" y="3899"/>
                    <a:pt x="3504" y="3406"/>
                    <a:pt x="3536" y="2914"/>
                  </a:cubicBezTo>
                  <a:cubicBezTo>
                    <a:pt x="3569" y="2388"/>
                    <a:pt x="3657" y="1851"/>
                    <a:pt x="3733" y="1337"/>
                  </a:cubicBezTo>
                  <a:cubicBezTo>
                    <a:pt x="3745" y="1315"/>
                    <a:pt x="3745" y="1293"/>
                    <a:pt x="3755" y="1271"/>
                  </a:cubicBezTo>
                  <a:cubicBezTo>
                    <a:pt x="3766" y="1260"/>
                    <a:pt x="3788" y="1250"/>
                    <a:pt x="3810" y="1238"/>
                  </a:cubicBezTo>
                  <a:cubicBezTo>
                    <a:pt x="3940" y="1190"/>
                    <a:pt x="4068" y="1172"/>
                    <a:pt x="4197" y="1172"/>
                  </a:cubicBezTo>
                  <a:cubicBezTo>
                    <a:pt x="4360" y="1172"/>
                    <a:pt x="4525" y="1201"/>
                    <a:pt x="4697" y="1238"/>
                  </a:cubicBezTo>
                  <a:cubicBezTo>
                    <a:pt x="4762" y="1250"/>
                    <a:pt x="4828" y="1260"/>
                    <a:pt x="4883" y="1304"/>
                  </a:cubicBezTo>
                  <a:cubicBezTo>
                    <a:pt x="4959" y="1359"/>
                    <a:pt x="5003" y="1435"/>
                    <a:pt x="5047" y="1512"/>
                  </a:cubicBezTo>
                  <a:cubicBezTo>
                    <a:pt x="5198" y="1798"/>
                    <a:pt x="5615" y="2355"/>
                    <a:pt x="5998" y="2355"/>
                  </a:cubicBezTo>
                  <a:cubicBezTo>
                    <a:pt x="6114" y="2355"/>
                    <a:pt x="6227" y="2304"/>
                    <a:pt x="6328" y="2180"/>
                  </a:cubicBezTo>
                  <a:lnTo>
                    <a:pt x="6328" y="2180"/>
                  </a:lnTo>
                  <a:cubicBezTo>
                    <a:pt x="6328" y="2180"/>
                    <a:pt x="6328" y="2180"/>
                    <a:pt x="6328" y="2180"/>
                  </a:cubicBezTo>
                  <a:cubicBezTo>
                    <a:pt x="6309" y="2180"/>
                    <a:pt x="6000" y="1731"/>
                    <a:pt x="5978" y="1688"/>
                  </a:cubicBezTo>
                  <a:cubicBezTo>
                    <a:pt x="5890" y="1534"/>
                    <a:pt x="5847" y="1359"/>
                    <a:pt x="5770" y="1194"/>
                  </a:cubicBezTo>
                  <a:cubicBezTo>
                    <a:pt x="5682" y="1031"/>
                    <a:pt x="5616" y="844"/>
                    <a:pt x="5551" y="658"/>
                  </a:cubicBezTo>
                  <a:cubicBezTo>
                    <a:pt x="5540" y="636"/>
                    <a:pt x="5529" y="603"/>
                    <a:pt x="5507" y="593"/>
                  </a:cubicBezTo>
                  <a:cubicBezTo>
                    <a:pt x="5474" y="559"/>
                    <a:pt x="5431" y="549"/>
                    <a:pt x="5397" y="537"/>
                  </a:cubicBezTo>
                  <a:cubicBezTo>
                    <a:pt x="5058" y="461"/>
                    <a:pt x="4740" y="330"/>
                    <a:pt x="4445" y="143"/>
                  </a:cubicBezTo>
                  <a:cubicBezTo>
                    <a:pt x="4332" y="72"/>
                    <a:pt x="4259" y="0"/>
                    <a:pt x="412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1"/>
            <p:cNvSpPr/>
            <p:nvPr/>
          </p:nvSpPr>
          <p:spPr>
            <a:xfrm>
              <a:off x="6294607" y="2513295"/>
              <a:ext cx="10746" cy="106655"/>
            </a:xfrm>
            <a:custGeom>
              <a:avLst/>
              <a:gdLst/>
              <a:ahLst/>
              <a:cxnLst/>
              <a:rect l="l" t="t" r="r" b="b"/>
              <a:pathLst>
                <a:path w="373" h="3702" extrusionOk="0">
                  <a:moveTo>
                    <a:pt x="230" y="1"/>
                  </a:moveTo>
                  <a:cubicBezTo>
                    <a:pt x="120" y="143"/>
                    <a:pt x="44" y="318"/>
                    <a:pt x="22" y="493"/>
                  </a:cubicBezTo>
                  <a:cubicBezTo>
                    <a:pt x="0" y="668"/>
                    <a:pt x="11" y="854"/>
                    <a:pt x="22" y="1030"/>
                  </a:cubicBezTo>
                  <a:cubicBezTo>
                    <a:pt x="44" y="1215"/>
                    <a:pt x="77" y="1390"/>
                    <a:pt x="98" y="1566"/>
                  </a:cubicBezTo>
                  <a:cubicBezTo>
                    <a:pt x="110" y="1653"/>
                    <a:pt x="110" y="1752"/>
                    <a:pt x="110" y="1840"/>
                  </a:cubicBezTo>
                  <a:lnTo>
                    <a:pt x="120" y="1971"/>
                  </a:lnTo>
                  <a:lnTo>
                    <a:pt x="120" y="2103"/>
                  </a:lnTo>
                  <a:cubicBezTo>
                    <a:pt x="142" y="2463"/>
                    <a:pt x="164" y="2825"/>
                    <a:pt x="241" y="3186"/>
                  </a:cubicBezTo>
                  <a:cubicBezTo>
                    <a:pt x="274" y="3361"/>
                    <a:pt x="317" y="3536"/>
                    <a:pt x="373" y="3701"/>
                  </a:cubicBezTo>
                  <a:cubicBezTo>
                    <a:pt x="329" y="3536"/>
                    <a:pt x="285" y="3361"/>
                    <a:pt x="252" y="3176"/>
                  </a:cubicBezTo>
                  <a:cubicBezTo>
                    <a:pt x="176" y="2825"/>
                    <a:pt x="154" y="2463"/>
                    <a:pt x="132" y="2103"/>
                  </a:cubicBezTo>
                  <a:lnTo>
                    <a:pt x="132" y="1971"/>
                  </a:lnTo>
                  <a:lnTo>
                    <a:pt x="132" y="1840"/>
                  </a:lnTo>
                  <a:cubicBezTo>
                    <a:pt x="120" y="1741"/>
                    <a:pt x="120" y="1653"/>
                    <a:pt x="110" y="1566"/>
                  </a:cubicBezTo>
                  <a:cubicBezTo>
                    <a:pt x="88" y="1390"/>
                    <a:pt x="55" y="1205"/>
                    <a:pt x="33" y="1030"/>
                  </a:cubicBezTo>
                  <a:cubicBezTo>
                    <a:pt x="11" y="854"/>
                    <a:pt x="11" y="668"/>
                    <a:pt x="33" y="493"/>
                  </a:cubicBezTo>
                  <a:cubicBezTo>
                    <a:pt x="55" y="318"/>
                    <a:pt x="120" y="143"/>
                    <a:pt x="23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1"/>
            <p:cNvSpPr/>
            <p:nvPr/>
          </p:nvSpPr>
          <p:spPr>
            <a:xfrm>
              <a:off x="6265596" y="2527815"/>
              <a:ext cx="317" cy="2852"/>
            </a:xfrm>
            <a:custGeom>
              <a:avLst/>
              <a:gdLst/>
              <a:ahLst/>
              <a:cxnLst/>
              <a:rect l="l" t="t" r="r" b="b"/>
              <a:pathLst>
                <a:path w="11" h="99" extrusionOk="0">
                  <a:moveTo>
                    <a:pt x="0" y="0"/>
                  </a:moveTo>
                  <a:lnTo>
                    <a:pt x="0" y="98"/>
                  </a:lnTo>
                  <a:lnTo>
                    <a:pt x="11" y="98"/>
                  </a:lnTo>
                  <a:cubicBezTo>
                    <a:pt x="0" y="66"/>
                    <a:pt x="0" y="3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1"/>
            <p:cNvSpPr/>
            <p:nvPr/>
          </p:nvSpPr>
          <p:spPr>
            <a:xfrm>
              <a:off x="6268419" y="2573537"/>
              <a:ext cx="7289" cy="42293"/>
            </a:xfrm>
            <a:custGeom>
              <a:avLst/>
              <a:gdLst/>
              <a:ahLst/>
              <a:cxnLst/>
              <a:rect l="l" t="t" r="r" b="b"/>
              <a:pathLst>
                <a:path w="253" h="146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110"/>
                    <a:pt x="22" y="231"/>
                    <a:pt x="44" y="351"/>
                  </a:cubicBezTo>
                  <a:cubicBezTo>
                    <a:pt x="77" y="679"/>
                    <a:pt x="132" y="997"/>
                    <a:pt x="209" y="1314"/>
                  </a:cubicBezTo>
                  <a:cubicBezTo>
                    <a:pt x="219" y="1358"/>
                    <a:pt x="231" y="1413"/>
                    <a:pt x="252" y="1467"/>
                  </a:cubicBezTo>
                  <a:lnTo>
                    <a:pt x="219" y="1304"/>
                  </a:lnTo>
                  <a:cubicBezTo>
                    <a:pt x="143" y="997"/>
                    <a:pt x="88" y="668"/>
                    <a:pt x="55" y="351"/>
                  </a:cubicBezTo>
                  <a:cubicBezTo>
                    <a:pt x="55" y="329"/>
                    <a:pt x="44" y="296"/>
                    <a:pt x="44" y="274"/>
                  </a:cubicBezTo>
                  <a:cubicBezTo>
                    <a:pt x="33" y="175"/>
                    <a:pt x="22" y="88"/>
                    <a:pt x="0" y="0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1"/>
            <p:cNvSpPr/>
            <p:nvPr/>
          </p:nvSpPr>
          <p:spPr>
            <a:xfrm>
              <a:off x="6275679" y="2615801"/>
              <a:ext cx="317" cy="346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0"/>
                  </a:moveTo>
                  <a:lnTo>
                    <a:pt x="0" y="12"/>
                  </a:lnTo>
                  <a:lnTo>
                    <a:pt x="11" y="12"/>
                  </a:lnTo>
                  <a:cubicBezTo>
                    <a:pt x="11" y="12"/>
                    <a:pt x="11" y="0"/>
                    <a:pt x="0" y="0"/>
                  </a:cubicBezTo>
                  <a:close/>
                </a:path>
              </a:pathLst>
            </a:custGeom>
            <a:solidFill>
              <a:srgbClr val="D37E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1"/>
            <p:cNvSpPr/>
            <p:nvPr/>
          </p:nvSpPr>
          <p:spPr>
            <a:xfrm>
              <a:off x="6275679" y="2616118"/>
              <a:ext cx="5071" cy="14837"/>
            </a:xfrm>
            <a:custGeom>
              <a:avLst/>
              <a:gdLst/>
              <a:ahLst/>
              <a:cxnLst/>
              <a:rect l="l" t="t" r="r" b="b"/>
              <a:pathLst>
                <a:path w="176" h="515" extrusionOk="0">
                  <a:moveTo>
                    <a:pt x="0" y="1"/>
                  </a:moveTo>
                  <a:cubicBezTo>
                    <a:pt x="22" y="99"/>
                    <a:pt x="55" y="198"/>
                    <a:pt x="88" y="296"/>
                  </a:cubicBezTo>
                  <a:cubicBezTo>
                    <a:pt x="120" y="373"/>
                    <a:pt x="142" y="449"/>
                    <a:pt x="176" y="515"/>
                  </a:cubicBezTo>
                  <a:lnTo>
                    <a:pt x="142" y="417"/>
                  </a:lnTo>
                  <a:cubicBezTo>
                    <a:pt x="132" y="383"/>
                    <a:pt x="110" y="340"/>
                    <a:pt x="99" y="296"/>
                  </a:cubicBezTo>
                  <a:cubicBezTo>
                    <a:pt x="66" y="198"/>
                    <a:pt x="33" y="99"/>
                    <a:pt x="11" y="1"/>
                  </a:cubicBezTo>
                  <a:close/>
                </a:path>
              </a:pathLst>
            </a:custGeom>
            <a:solidFill>
              <a:srgbClr val="E9C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1"/>
            <p:cNvSpPr/>
            <p:nvPr/>
          </p:nvSpPr>
          <p:spPr>
            <a:xfrm>
              <a:off x="6280721" y="2630926"/>
              <a:ext cx="663" cy="1642"/>
            </a:xfrm>
            <a:custGeom>
              <a:avLst/>
              <a:gdLst/>
              <a:ahLst/>
              <a:cxnLst/>
              <a:rect l="l" t="t" r="r" b="b"/>
              <a:pathLst>
                <a:path w="23" h="57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23"/>
                    <a:pt x="23" y="34"/>
                    <a:pt x="23" y="56"/>
                  </a:cubicBezTo>
                  <a:cubicBezTo>
                    <a:pt x="23" y="34"/>
                    <a:pt x="11" y="23"/>
                    <a:pt x="1" y="1"/>
                  </a:cubicBezTo>
                  <a:close/>
                </a:path>
              </a:pathLst>
            </a:custGeom>
            <a:solidFill>
              <a:srgbClr val="BC9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1"/>
            <p:cNvSpPr/>
            <p:nvPr/>
          </p:nvSpPr>
          <p:spPr>
            <a:xfrm>
              <a:off x="6265596" y="2530639"/>
              <a:ext cx="18323" cy="106972"/>
            </a:xfrm>
            <a:custGeom>
              <a:avLst/>
              <a:gdLst/>
              <a:ahLst/>
              <a:cxnLst/>
              <a:rect l="l" t="t" r="r" b="b"/>
              <a:pathLst>
                <a:path w="636" h="3713" extrusionOk="0">
                  <a:moveTo>
                    <a:pt x="0" y="0"/>
                  </a:moveTo>
                  <a:cubicBezTo>
                    <a:pt x="11" y="132"/>
                    <a:pt x="22" y="263"/>
                    <a:pt x="22" y="384"/>
                  </a:cubicBezTo>
                  <a:lnTo>
                    <a:pt x="54" y="876"/>
                  </a:lnTo>
                  <a:cubicBezTo>
                    <a:pt x="66" y="1073"/>
                    <a:pt x="88" y="1282"/>
                    <a:pt x="98" y="1489"/>
                  </a:cubicBezTo>
                  <a:cubicBezTo>
                    <a:pt x="118" y="1569"/>
                    <a:pt x="129" y="1648"/>
                    <a:pt x="139" y="1736"/>
                  </a:cubicBezTo>
                  <a:lnTo>
                    <a:pt x="139" y="1736"/>
                  </a:lnTo>
                  <a:cubicBezTo>
                    <a:pt x="108" y="1449"/>
                    <a:pt x="87" y="1163"/>
                    <a:pt x="66" y="876"/>
                  </a:cubicBezTo>
                  <a:lnTo>
                    <a:pt x="33" y="384"/>
                  </a:lnTo>
                  <a:cubicBezTo>
                    <a:pt x="22" y="263"/>
                    <a:pt x="22" y="132"/>
                    <a:pt x="11" y="0"/>
                  </a:cubicBezTo>
                  <a:close/>
                  <a:moveTo>
                    <a:pt x="139" y="1736"/>
                  </a:moveTo>
                  <a:cubicBezTo>
                    <a:pt x="140" y="1745"/>
                    <a:pt x="141" y="1754"/>
                    <a:pt x="142" y="1763"/>
                  </a:cubicBezTo>
                  <a:cubicBezTo>
                    <a:pt x="141" y="1754"/>
                    <a:pt x="140" y="1745"/>
                    <a:pt x="139" y="1736"/>
                  </a:cubicBezTo>
                  <a:close/>
                  <a:moveTo>
                    <a:pt x="492" y="3384"/>
                  </a:moveTo>
                  <a:lnTo>
                    <a:pt x="526" y="3482"/>
                  </a:lnTo>
                  <a:cubicBezTo>
                    <a:pt x="536" y="3504"/>
                    <a:pt x="548" y="3515"/>
                    <a:pt x="548" y="3537"/>
                  </a:cubicBezTo>
                  <a:cubicBezTo>
                    <a:pt x="580" y="3591"/>
                    <a:pt x="602" y="3657"/>
                    <a:pt x="635" y="3712"/>
                  </a:cubicBezTo>
                  <a:cubicBezTo>
                    <a:pt x="580" y="3603"/>
                    <a:pt x="536" y="3504"/>
                    <a:pt x="492" y="3384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1"/>
            <p:cNvSpPr/>
            <p:nvPr/>
          </p:nvSpPr>
          <p:spPr>
            <a:xfrm>
              <a:off x="6242548" y="2571952"/>
              <a:ext cx="1613" cy="14866"/>
            </a:xfrm>
            <a:custGeom>
              <a:avLst/>
              <a:gdLst/>
              <a:ahLst/>
              <a:cxnLst/>
              <a:rect l="l" t="t" r="r" b="b"/>
              <a:pathLst>
                <a:path w="56" h="516" extrusionOk="0">
                  <a:moveTo>
                    <a:pt x="12" y="1"/>
                  </a:moveTo>
                  <a:cubicBezTo>
                    <a:pt x="0" y="11"/>
                    <a:pt x="0" y="23"/>
                    <a:pt x="0" y="33"/>
                  </a:cubicBezTo>
                  <a:cubicBezTo>
                    <a:pt x="0" y="121"/>
                    <a:pt x="12" y="198"/>
                    <a:pt x="22" y="286"/>
                  </a:cubicBezTo>
                  <a:lnTo>
                    <a:pt x="56" y="515"/>
                  </a:lnTo>
                  <a:cubicBezTo>
                    <a:pt x="56" y="461"/>
                    <a:pt x="44" y="395"/>
                    <a:pt x="44" y="340"/>
                  </a:cubicBezTo>
                  <a:cubicBezTo>
                    <a:pt x="44" y="318"/>
                    <a:pt x="44" y="296"/>
                    <a:pt x="34" y="286"/>
                  </a:cubicBezTo>
                  <a:cubicBezTo>
                    <a:pt x="22" y="187"/>
                    <a:pt x="12" y="99"/>
                    <a:pt x="12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1"/>
            <p:cNvSpPr/>
            <p:nvPr/>
          </p:nvSpPr>
          <p:spPr>
            <a:xfrm>
              <a:off x="6241914" y="2538216"/>
              <a:ext cx="10746" cy="83290"/>
            </a:xfrm>
            <a:custGeom>
              <a:avLst/>
              <a:gdLst/>
              <a:ahLst/>
              <a:cxnLst/>
              <a:rect l="l" t="t" r="r" b="b"/>
              <a:pathLst>
                <a:path w="373" h="2891" extrusionOk="0">
                  <a:moveTo>
                    <a:pt x="154" y="0"/>
                  </a:moveTo>
                  <a:cubicBezTo>
                    <a:pt x="110" y="121"/>
                    <a:pt x="66" y="230"/>
                    <a:pt x="44" y="350"/>
                  </a:cubicBezTo>
                  <a:cubicBezTo>
                    <a:pt x="22" y="471"/>
                    <a:pt x="12" y="603"/>
                    <a:pt x="1" y="723"/>
                  </a:cubicBezTo>
                  <a:cubicBezTo>
                    <a:pt x="1" y="887"/>
                    <a:pt x="1" y="1051"/>
                    <a:pt x="22" y="1204"/>
                  </a:cubicBezTo>
                  <a:cubicBezTo>
                    <a:pt x="22" y="1194"/>
                    <a:pt x="22" y="1182"/>
                    <a:pt x="34" y="1172"/>
                  </a:cubicBezTo>
                  <a:cubicBezTo>
                    <a:pt x="12" y="1019"/>
                    <a:pt x="12" y="876"/>
                    <a:pt x="12" y="723"/>
                  </a:cubicBezTo>
                  <a:cubicBezTo>
                    <a:pt x="22" y="603"/>
                    <a:pt x="34" y="471"/>
                    <a:pt x="56" y="350"/>
                  </a:cubicBezTo>
                  <a:cubicBezTo>
                    <a:pt x="78" y="230"/>
                    <a:pt x="110" y="121"/>
                    <a:pt x="154" y="0"/>
                  </a:cubicBezTo>
                  <a:close/>
                  <a:moveTo>
                    <a:pt x="66" y="1511"/>
                  </a:moveTo>
                  <a:cubicBezTo>
                    <a:pt x="66" y="1566"/>
                    <a:pt x="78" y="1632"/>
                    <a:pt x="78" y="1686"/>
                  </a:cubicBezTo>
                  <a:cubicBezTo>
                    <a:pt x="110" y="1851"/>
                    <a:pt x="143" y="2014"/>
                    <a:pt x="187" y="2179"/>
                  </a:cubicBezTo>
                  <a:cubicBezTo>
                    <a:pt x="209" y="2299"/>
                    <a:pt x="241" y="2420"/>
                    <a:pt x="275" y="2530"/>
                  </a:cubicBezTo>
                  <a:lnTo>
                    <a:pt x="373" y="2890"/>
                  </a:lnTo>
                  <a:cubicBezTo>
                    <a:pt x="340" y="2770"/>
                    <a:pt x="307" y="2650"/>
                    <a:pt x="285" y="2530"/>
                  </a:cubicBezTo>
                  <a:cubicBezTo>
                    <a:pt x="253" y="2409"/>
                    <a:pt x="219" y="2299"/>
                    <a:pt x="198" y="2179"/>
                  </a:cubicBezTo>
                  <a:cubicBezTo>
                    <a:pt x="143" y="1960"/>
                    <a:pt x="99" y="1730"/>
                    <a:pt x="66" y="151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1"/>
            <p:cNvSpPr/>
            <p:nvPr/>
          </p:nvSpPr>
          <p:spPr>
            <a:xfrm>
              <a:off x="6914397" y="2693732"/>
              <a:ext cx="179198" cy="325553"/>
            </a:xfrm>
            <a:custGeom>
              <a:avLst/>
              <a:gdLst/>
              <a:ahLst/>
              <a:cxnLst/>
              <a:rect l="l" t="t" r="r" b="b"/>
              <a:pathLst>
                <a:path w="6220" h="11300" extrusionOk="0">
                  <a:moveTo>
                    <a:pt x="2694" y="0"/>
                  </a:moveTo>
                  <a:cubicBezTo>
                    <a:pt x="1862" y="1894"/>
                    <a:pt x="658" y="3745"/>
                    <a:pt x="89" y="5726"/>
                  </a:cubicBezTo>
                  <a:cubicBezTo>
                    <a:pt x="45" y="5869"/>
                    <a:pt x="1" y="6032"/>
                    <a:pt x="23" y="6186"/>
                  </a:cubicBezTo>
                  <a:cubicBezTo>
                    <a:pt x="45" y="6383"/>
                    <a:pt x="166" y="6569"/>
                    <a:pt x="297" y="6733"/>
                  </a:cubicBezTo>
                  <a:cubicBezTo>
                    <a:pt x="833" y="7379"/>
                    <a:pt x="1621" y="7740"/>
                    <a:pt x="2388" y="8091"/>
                  </a:cubicBezTo>
                  <a:cubicBezTo>
                    <a:pt x="2509" y="8146"/>
                    <a:pt x="2629" y="8212"/>
                    <a:pt x="2706" y="8310"/>
                  </a:cubicBezTo>
                  <a:cubicBezTo>
                    <a:pt x="2771" y="8409"/>
                    <a:pt x="2815" y="8540"/>
                    <a:pt x="2848" y="8671"/>
                  </a:cubicBezTo>
                  <a:cubicBezTo>
                    <a:pt x="2881" y="8791"/>
                    <a:pt x="2913" y="8912"/>
                    <a:pt x="2957" y="9022"/>
                  </a:cubicBezTo>
                  <a:cubicBezTo>
                    <a:pt x="3078" y="9306"/>
                    <a:pt x="3242" y="9580"/>
                    <a:pt x="3406" y="9843"/>
                  </a:cubicBezTo>
                  <a:cubicBezTo>
                    <a:pt x="3735" y="10336"/>
                    <a:pt x="4195" y="10993"/>
                    <a:pt x="4720" y="11299"/>
                  </a:cubicBezTo>
                  <a:cubicBezTo>
                    <a:pt x="4917" y="10971"/>
                    <a:pt x="4173" y="10368"/>
                    <a:pt x="4107" y="10040"/>
                  </a:cubicBezTo>
                  <a:lnTo>
                    <a:pt x="4107" y="10040"/>
                  </a:lnTo>
                  <a:cubicBezTo>
                    <a:pt x="4534" y="10456"/>
                    <a:pt x="4961" y="10883"/>
                    <a:pt x="5487" y="11156"/>
                  </a:cubicBezTo>
                  <a:cubicBezTo>
                    <a:pt x="5502" y="11164"/>
                    <a:pt x="5518" y="11172"/>
                    <a:pt x="5533" y="11172"/>
                  </a:cubicBezTo>
                  <a:cubicBezTo>
                    <a:pt x="5540" y="11172"/>
                    <a:pt x="5546" y="11171"/>
                    <a:pt x="5552" y="11168"/>
                  </a:cubicBezTo>
                  <a:cubicBezTo>
                    <a:pt x="5574" y="11156"/>
                    <a:pt x="5585" y="11134"/>
                    <a:pt x="5585" y="11102"/>
                  </a:cubicBezTo>
                  <a:cubicBezTo>
                    <a:pt x="5596" y="10949"/>
                    <a:pt x="5487" y="10817"/>
                    <a:pt x="5377" y="10708"/>
                  </a:cubicBezTo>
                  <a:cubicBezTo>
                    <a:pt x="5049" y="10358"/>
                    <a:pt x="4687" y="10018"/>
                    <a:pt x="4424" y="9613"/>
                  </a:cubicBezTo>
                  <a:lnTo>
                    <a:pt x="4424" y="9613"/>
                  </a:lnTo>
                  <a:cubicBezTo>
                    <a:pt x="4698" y="9810"/>
                    <a:pt x="4972" y="10018"/>
                    <a:pt x="5224" y="10248"/>
                  </a:cubicBezTo>
                  <a:cubicBezTo>
                    <a:pt x="5431" y="10445"/>
                    <a:pt x="5650" y="10839"/>
                    <a:pt x="5913" y="10937"/>
                  </a:cubicBezTo>
                  <a:cubicBezTo>
                    <a:pt x="5935" y="10946"/>
                    <a:pt x="5961" y="10951"/>
                    <a:pt x="5986" y="10951"/>
                  </a:cubicBezTo>
                  <a:cubicBezTo>
                    <a:pt x="6027" y="10951"/>
                    <a:pt x="6065" y="10938"/>
                    <a:pt x="6078" y="10905"/>
                  </a:cubicBezTo>
                  <a:cubicBezTo>
                    <a:pt x="6088" y="10872"/>
                    <a:pt x="6078" y="10839"/>
                    <a:pt x="6067" y="10806"/>
                  </a:cubicBezTo>
                  <a:cubicBezTo>
                    <a:pt x="5859" y="10204"/>
                    <a:pt x="5246" y="9843"/>
                    <a:pt x="4895" y="9306"/>
                  </a:cubicBezTo>
                  <a:cubicBezTo>
                    <a:pt x="4895" y="9306"/>
                    <a:pt x="4884" y="9295"/>
                    <a:pt x="4884" y="9285"/>
                  </a:cubicBezTo>
                  <a:cubicBezTo>
                    <a:pt x="4884" y="9266"/>
                    <a:pt x="4901" y="9258"/>
                    <a:pt x="4921" y="9258"/>
                  </a:cubicBezTo>
                  <a:cubicBezTo>
                    <a:pt x="4938" y="9258"/>
                    <a:pt x="4957" y="9263"/>
                    <a:pt x="4972" y="9273"/>
                  </a:cubicBezTo>
                  <a:cubicBezTo>
                    <a:pt x="5388" y="9547"/>
                    <a:pt x="5694" y="9952"/>
                    <a:pt x="6023" y="10336"/>
                  </a:cubicBezTo>
                  <a:cubicBezTo>
                    <a:pt x="6045" y="10358"/>
                    <a:pt x="6067" y="10390"/>
                    <a:pt x="6088" y="10401"/>
                  </a:cubicBezTo>
                  <a:cubicBezTo>
                    <a:pt x="6100" y="10406"/>
                    <a:pt x="6110" y="10408"/>
                    <a:pt x="6119" y="10408"/>
                  </a:cubicBezTo>
                  <a:cubicBezTo>
                    <a:pt x="6219" y="10408"/>
                    <a:pt x="6152" y="10144"/>
                    <a:pt x="6132" y="10083"/>
                  </a:cubicBezTo>
                  <a:cubicBezTo>
                    <a:pt x="6078" y="9898"/>
                    <a:pt x="5957" y="9723"/>
                    <a:pt x="5859" y="9558"/>
                  </a:cubicBezTo>
                  <a:cubicBezTo>
                    <a:pt x="5618" y="9197"/>
                    <a:pt x="5333" y="8869"/>
                    <a:pt x="5059" y="8529"/>
                  </a:cubicBezTo>
                  <a:lnTo>
                    <a:pt x="5059" y="8529"/>
                  </a:lnTo>
                  <a:cubicBezTo>
                    <a:pt x="5202" y="8606"/>
                    <a:pt x="5322" y="8726"/>
                    <a:pt x="5443" y="8813"/>
                  </a:cubicBezTo>
                  <a:cubicBezTo>
                    <a:pt x="5549" y="8888"/>
                    <a:pt x="5669" y="8961"/>
                    <a:pt x="5786" y="8961"/>
                  </a:cubicBezTo>
                  <a:cubicBezTo>
                    <a:pt x="5826" y="8961"/>
                    <a:pt x="5864" y="8953"/>
                    <a:pt x="5903" y="8934"/>
                  </a:cubicBezTo>
                  <a:cubicBezTo>
                    <a:pt x="5925" y="8934"/>
                    <a:pt x="5947" y="8912"/>
                    <a:pt x="5935" y="8890"/>
                  </a:cubicBezTo>
                  <a:cubicBezTo>
                    <a:pt x="5935" y="8879"/>
                    <a:pt x="5935" y="8879"/>
                    <a:pt x="5925" y="8869"/>
                  </a:cubicBezTo>
                  <a:cubicBezTo>
                    <a:pt x="5771" y="8628"/>
                    <a:pt x="5552" y="8353"/>
                    <a:pt x="5312" y="8200"/>
                  </a:cubicBezTo>
                  <a:cubicBezTo>
                    <a:pt x="5093" y="8069"/>
                    <a:pt x="4874" y="7839"/>
                    <a:pt x="4643" y="7740"/>
                  </a:cubicBezTo>
                  <a:cubicBezTo>
                    <a:pt x="4501" y="7675"/>
                    <a:pt x="4337" y="7686"/>
                    <a:pt x="4173" y="7664"/>
                  </a:cubicBezTo>
                  <a:cubicBezTo>
                    <a:pt x="3757" y="7598"/>
                    <a:pt x="3505" y="7248"/>
                    <a:pt x="3220" y="6974"/>
                  </a:cubicBezTo>
                  <a:cubicBezTo>
                    <a:pt x="2826" y="6591"/>
                    <a:pt x="2453" y="6208"/>
                    <a:pt x="2081" y="5803"/>
                  </a:cubicBezTo>
                  <a:cubicBezTo>
                    <a:pt x="2037" y="5759"/>
                    <a:pt x="1994" y="5704"/>
                    <a:pt x="1983" y="5638"/>
                  </a:cubicBezTo>
                  <a:cubicBezTo>
                    <a:pt x="1983" y="5594"/>
                    <a:pt x="2005" y="5540"/>
                    <a:pt x="2027" y="5496"/>
                  </a:cubicBezTo>
                  <a:cubicBezTo>
                    <a:pt x="2728" y="4073"/>
                    <a:pt x="3472" y="2693"/>
                    <a:pt x="4161" y="1281"/>
                  </a:cubicBezTo>
                  <a:cubicBezTo>
                    <a:pt x="4205" y="1193"/>
                    <a:pt x="4271" y="1237"/>
                    <a:pt x="4195" y="1171"/>
                  </a:cubicBezTo>
                  <a:cubicBezTo>
                    <a:pt x="3713" y="788"/>
                    <a:pt x="3231" y="329"/>
                    <a:pt x="2694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1"/>
            <p:cNvSpPr/>
            <p:nvPr/>
          </p:nvSpPr>
          <p:spPr>
            <a:xfrm>
              <a:off x="7069308" y="2946079"/>
              <a:ext cx="1901" cy="1585"/>
            </a:xfrm>
            <a:custGeom>
              <a:avLst/>
              <a:gdLst/>
              <a:ahLst/>
              <a:cxnLst/>
              <a:rect l="l" t="t" r="r" b="b"/>
              <a:pathLst>
                <a:path w="66" h="55" extrusionOk="0">
                  <a:moveTo>
                    <a:pt x="0" y="0"/>
                  </a:moveTo>
                  <a:cubicBezTo>
                    <a:pt x="0" y="11"/>
                    <a:pt x="11" y="11"/>
                    <a:pt x="11" y="11"/>
                  </a:cubicBezTo>
                  <a:cubicBezTo>
                    <a:pt x="12" y="12"/>
                    <a:pt x="14" y="13"/>
                    <a:pt x="15" y="15"/>
                  </a:cubicBezTo>
                  <a:lnTo>
                    <a:pt x="15" y="15"/>
                  </a:lnTo>
                  <a:cubicBezTo>
                    <a:pt x="10" y="10"/>
                    <a:pt x="5" y="5"/>
                    <a:pt x="0" y="0"/>
                  </a:cubicBezTo>
                  <a:close/>
                  <a:moveTo>
                    <a:pt x="15" y="15"/>
                  </a:moveTo>
                  <a:cubicBezTo>
                    <a:pt x="32" y="31"/>
                    <a:pt x="49" y="46"/>
                    <a:pt x="66" y="54"/>
                  </a:cubicBezTo>
                  <a:cubicBezTo>
                    <a:pt x="55" y="45"/>
                    <a:pt x="35" y="34"/>
                    <a:pt x="15" y="15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1"/>
            <p:cNvSpPr/>
            <p:nvPr/>
          </p:nvSpPr>
          <p:spPr>
            <a:xfrm>
              <a:off x="7061414" y="2940058"/>
              <a:ext cx="8211" cy="6338"/>
            </a:xfrm>
            <a:custGeom>
              <a:avLst/>
              <a:gdLst/>
              <a:ahLst/>
              <a:cxnLst/>
              <a:rect l="l" t="t" r="r" b="b"/>
              <a:pathLst>
                <a:path w="285" h="220" extrusionOk="0">
                  <a:moveTo>
                    <a:pt x="0" y="1"/>
                  </a:moveTo>
                  <a:cubicBezTo>
                    <a:pt x="85" y="75"/>
                    <a:pt x="180" y="149"/>
                    <a:pt x="275" y="213"/>
                  </a:cubicBezTo>
                  <a:lnTo>
                    <a:pt x="275" y="213"/>
                  </a:lnTo>
                  <a:cubicBezTo>
                    <a:pt x="274" y="212"/>
                    <a:pt x="274" y="210"/>
                    <a:pt x="274" y="209"/>
                  </a:cubicBezTo>
                  <a:cubicBezTo>
                    <a:pt x="187" y="143"/>
                    <a:pt x="99" y="56"/>
                    <a:pt x="0" y="1"/>
                  </a:cubicBezTo>
                  <a:close/>
                  <a:moveTo>
                    <a:pt x="275" y="213"/>
                  </a:moveTo>
                  <a:cubicBezTo>
                    <a:pt x="277" y="220"/>
                    <a:pt x="285" y="220"/>
                    <a:pt x="285" y="220"/>
                  </a:cubicBezTo>
                  <a:cubicBezTo>
                    <a:pt x="281" y="217"/>
                    <a:pt x="278" y="215"/>
                    <a:pt x="275" y="213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1"/>
            <p:cNvSpPr/>
            <p:nvPr/>
          </p:nvSpPr>
          <p:spPr>
            <a:xfrm>
              <a:off x="7072765" y="2948585"/>
              <a:ext cx="6972" cy="3198"/>
            </a:xfrm>
            <a:custGeom>
              <a:avLst/>
              <a:gdLst/>
              <a:ahLst/>
              <a:cxnLst/>
              <a:rect l="l" t="t" r="r" b="b"/>
              <a:pathLst>
                <a:path w="242" h="111" extrusionOk="0">
                  <a:moveTo>
                    <a:pt x="0" y="1"/>
                  </a:moveTo>
                  <a:lnTo>
                    <a:pt x="0" y="1"/>
                  </a:lnTo>
                  <a:cubicBezTo>
                    <a:pt x="66" y="55"/>
                    <a:pt x="153" y="99"/>
                    <a:pt x="241" y="110"/>
                  </a:cubicBezTo>
                  <a:cubicBezTo>
                    <a:pt x="153" y="99"/>
                    <a:pt x="66" y="55"/>
                    <a:pt x="0" y="1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1"/>
            <p:cNvSpPr/>
            <p:nvPr/>
          </p:nvSpPr>
          <p:spPr>
            <a:xfrm>
              <a:off x="7071181" y="2947635"/>
              <a:ext cx="1613" cy="980"/>
            </a:xfrm>
            <a:custGeom>
              <a:avLst/>
              <a:gdLst/>
              <a:ahLst/>
              <a:cxnLst/>
              <a:rect l="l" t="t" r="r" b="b"/>
              <a:pathLst>
                <a:path w="56" h="34" extrusionOk="0">
                  <a:moveTo>
                    <a:pt x="1" y="0"/>
                  </a:moveTo>
                  <a:cubicBezTo>
                    <a:pt x="23" y="12"/>
                    <a:pt x="33" y="22"/>
                    <a:pt x="55" y="34"/>
                  </a:cubicBezTo>
                  <a:lnTo>
                    <a:pt x="55" y="34"/>
                  </a:lnTo>
                  <a:cubicBezTo>
                    <a:pt x="33" y="22"/>
                    <a:pt x="23" y="12"/>
                    <a:pt x="1" y="0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1"/>
            <p:cNvSpPr/>
            <p:nvPr/>
          </p:nvSpPr>
          <p:spPr>
            <a:xfrm>
              <a:off x="7059196" y="2936917"/>
              <a:ext cx="25900" cy="14866"/>
            </a:xfrm>
            <a:custGeom>
              <a:avLst/>
              <a:gdLst/>
              <a:ahLst/>
              <a:cxnLst/>
              <a:rect l="l" t="t" r="r" b="b"/>
              <a:pathLst>
                <a:path w="899" h="516" extrusionOk="0">
                  <a:moveTo>
                    <a:pt x="77" y="0"/>
                  </a:moveTo>
                  <a:cubicBezTo>
                    <a:pt x="45" y="0"/>
                    <a:pt x="11" y="0"/>
                    <a:pt x="1" y="33"/>
                  </a:cubicBezTo>
                  <a:cubicBezTo>
                    <a:pt x="23" y="55"/>
                    <a:pt x="45" y="88"/>
                    <a:pt x="77" y="110"/>
                  </a:cubicBezTo>
                  <a:cubicBezTo>
                    <a:pt x="176" y="165"/>
                    <a:pt x="264" y="252"/>
                    <a:pt x="351" y="318"/>
                  </a:cubicBezTo>
                  <a:cubicBezTo>
                    <a:pt x="373" y="340"/>
                    <a:pt x="395" y="362"/>
                    <a:pt x="417" y="372"/>
                  </a:cubicBezTo>
                  <a:cubicBezTo>
                    <a:pt x="439" y="384"/>
                    <a:pt x="449" y="394"/>
                    <a:pt x="471" y="406"/>
                  </a:cubicBezTo>
                  <a:cubicBezTo>
                    <a:pt x="537" y="460"/>
                    <a:pt x="624" y="504"/>
                    <a:pt x="712" y="515"/>
                  </a:cubicBezTo>
                  <a:lnTo>
                    <a:pt x="745" y="515"/>
                  </a:lnTo>
                  <a:cubicBezTo>
                    <a:pt x="800" y="515"/>
                    <a:pt x="855" y="504"/>
                    <a:pt x="899" y="449"/>
                  </a:cubicBezTo>
                  <a:cubicBezTo>
                    <a:pt x="789" y="438"/>
                    <a:pt x="712" y="384"/>
                    <a:pt x="636" y="318"/>
                  </a:cubicBezTo>
                  <a:cubicBezTo>
                    <a:pt x="548" y="252"/>
                    <a:pt x="483" y="175"/>
                    <a:pt x="405" y="121"/>
                  </a:cubicBezTo>
                  <a:cubicBezTo>
                    <a:pt x="329" y="66"/>
                    <a:pt x="242" y="33"/>
                    <a:pt x="154" y="11"/>
                  </a:cubicBezTo>
                  <a:cubicBezTo>
                    <a:pt x="132" y="0"/>
                    <a:pt x="110" y="0"/>
                    <a:pt x="77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1"/>
            <p:cNvSpPr/>
            <p:nvPr/>
          </p:nvSpPr>
          <p:spPr>
            <a:xfrm>
              <a:off x="7089792" y="2993068"/>
              <a:ext cx="1930" cy="634"/>
            </a:xfrm>
            <a:custGeom>
              <a:avLst/>
              <a:gdLst/>
              <a:ahLst/>
              <a:cxnLst/>
              <a:rect l="l" t="t" r="r" b="b"/>
              <a:pathLst>
                <a:path w="67" h="22" extrusionOk="0">
                  <a:moveTo>
                    <a:pt x="66" y="0"/>
                  </a:moveTo>
                  <a:lnTo>
                    <a:pt x="66" y="0"/>
                  </a:lnTo>
                  <a:cubicBezTo>
                    <a:pt x="66" y="11"/>
                    <a:pt x="55" y="11"/>
                    <a:pt x="34" y="11"/>
                  </a:cubicBezTo>
                  <a:lnTo>
                    <a:pt x="0" y="11"/>
                  </a:lnTo>
                  <a:cubicBezTo>
                    <a:pt x="22" y="11"/>
                    <a:pt x="34" y="22"/>
                    <a:pt x="44" y="22"/>
                  </a:cubicBezTo>
                  <a:cubicBezTo>
                    <a:pt x="56" y="22"/>
                    <a:pt x="66" y="11"/>
                    <a:pt x="66" y="0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1"/>
            <p:cNvSpPr/>
            <p:nvPr/>
          </p:nvSpPr>
          <p:spPr>
            <a:xfrm>
              <a:off x="7054788" y="2958064"/>
              <a:ext cx="37539" cy="35350"/>
            </a:xfrm>
            <a:custGeom>
              <a:avLst/>
              <a:gdLst/>
              <a:ahLst/>
              <a:cxnLst/>
              <a:rect l="l" t="t" r="r" b="b"/>
              <a:pathLst>
                <a:path w="1303" h="1227" extrusionOk="0">
                  <a:moveTo>
                    <a:pt x="88" y="0"/>
                  </a:moveTo>
                  <a:cubicBezTo>
                    <a:pt x="44" y="11"/>
                    <a:pt x="11" y="22"/>
                    <a:pt x="1" y="66"/>
                  </a:cubicBezTo>
                  <a:cubicBezTo>
                    <a:pt x="121" y="66"/>
                    <a:pt x="230" y="186"/>
                    <a:pt x="307" y="251"/>
                  </a:cubicBezTo>
                  <a:lnTo>
                    <a:pt x="318" y="263"/>
                  </a:lnTo>
                  <a:cubicBezTo>
                    <a:pt x="361" y="295"/>
                    <a:pt x="395" y="329"/>
                    <a:pt x="427" y="361"/>
                  </a:cubicBezTo>
                  <a:lnTo>
                    <a:pt x="439" y="361"/>
                  </a:lnTo>
                  <a:cubicBezTo>
                    <a:pt x="493" y="427"/>
                    <a:pt x="558" y="482"/>
                    <a:pt x="614" y="548"/>
                  </a:cubicBezTo>
                  <a:cubicBezTo>
                    <a:pt x="799" y="745"/>
                    <a:pt x="975" y="952"/>
                    <a:pt x="1150" y="1161"/>
                  </a:cubicBezTo>
                  <a:cubicBezTo>
                    <a:pt x="1172" y="1183"/>
                    <a:pt x="1194" y="1215"/>
                    <a:pt x="1215" y="1226"/>
                  </a:cubicBezTo>
                  <a:lnTo>
                    <a:pt x="1249" y="1226"/>
                  </a:lnTo>
                  <a:cubicBezTo>
                    <a:pt x="1271" y="1226"/>
                    <a:pt x="1281" y="1226"/>
                    <a:pt x="1281" y="1215"/>
                  </a:cubicBezTo>
                  <a:cubicBezTo>
                    <a:pt x="1303" y="1183"/>
                    <a:pt x="1249" y="1084"/>
                    <a:pt x="1227" y="1062"/>
                  </a:cubicBezTo>
                  <a:cubicBezTo>
                    <a:pt x="1106" y="908"/>
                    <a:pt x="1008" y="745"/>
                    <a:pt x="876" y="602"/>
                  </a:cubicBezTo>
                  <a:cubicBezTo>
                    <a:pt x="723" y="438"/>
                    <a:pt x="570" y="285"/>
                    <a:pt x="395" y="142"/>
                  </a:cubicBezTo>
                  <a:cubicBezTo>
                    <a:pt x="307" y="66"/>
                    <a:pt x="230" y="0"/>
                    <a:pt x="12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1"/>
            <p:cNvSpPr/>
            <p:nvPr/>
          </p:nvSpPr>
          <p:spPr>
            <a:xfrm>
              <a:off x="7042803" y="2971288"/>
              <a:ext cx="34082" cy="31893"/>
            </a:xfrm>
            <a:custGeom>
              <a:avLst/>
              <a:gdLst/>
              <a:ahLst/>
              <a:cxnLst/>
              <a:rect l="l" t="t" r="r" b="b"/>
              <a:pathLst>
                <a:path w="1183" h="1107" extrusionOk="0">
                  <a:moveTo>
                    <a:pt x="1" y="1"/>
                  </a:moveTo>
                  <a:cubicBezTo>
                    <a:pt x="77" y="99"/>
                    <a:pt x="230" y="176"/>
                    <a:pt x="307" y="242"/>
                  </a:cubicBezTo>
                  <a:cubicBezTo>
                    <a:pt x="208" y="154"/>
                    <a:pt x="99" y="77"/>
                    <a:pt x="1" y="1"/>
                  </a:cubicBezTo>
                  <a:close/>
                  <a:moveTo>
                    <a:pt x="767" y="614"/>
                  </a:moveTo>
                  <a:cubicBezTo>
                    <a:pt x="821" y="668"/>
                    <a:pt x="1008" y="921"/>
                    <a:pt x="1183" y="1106"/>
                  </a:cubicBezTo>
                  <a:cubicBezTo>
                    <a:pt x="1040" y="943"/>
                    <a:pt x="898" y="734"/>
                    <a:pt x="767" y="614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1"/>
            <p:cNvSpPr/>
            <p:nvPr/>
          </p:nvSpPr>
          <p:spPr>
            <a:xfrm>
              <a:off x="7041219" y="2967831"/>
              <a:ext cx="47047" cy="41025"/>
            </a:xfrm>
            <a:custGeom>
              <a:avLst/>
              <a:gdLst/>
              <a:ahLst/>
              <a:cxnLst/>
              <a:rect l="l" t="t" r="r" b="b"/>
              <a:pathLst>
                <a:path w="1633" h="1424" extrusionOk="0">
                  <a:moveTo>
                    <a:pt x="0" y="0"/>
                  </a:moveTo>
                  <a:cubicBezTo>
                    <a:pt x="0" y="44"/>
                    <a:pt x="22" y="77"/>
                    <a:pt x="56" y="121"/>
                  </a:cubicBezTo>
                  <a:cubicBezTo>
                    <a:pt x="154" y="197"/>
                    <a:pt x="263" y="274"/>
                    <a:pt x="362" y="362"/>
                  </a:cubicBezTo>
                  <a:lnTo>
                    <a:pt x="373" y="362"/>
                  </a:lnTo>
                  <a:lnTo>
                    <a:pt x="406" y="394"/>
                  </a:lnTo>
                  <a:cubicBezTo>
                    <a:pt x="537" y="493"/>
                    <a:pt x="669" y="603"/>
                    <a:pt x="800" y="723"/>
                  </a:cubicBezTo>
                  <a:lnTo>
                    <a:pt x="811" y="723"/>
                  </a:lnTo>
                  <a:lnTo>
                    <a:pt x="811" y="734"/>
                  </a:lnTo>
                  <a:lnTo>
                    <a:pt x="822" y="734"/>
                  </a:lnTo>
                  <a:cubicBezTo>
                    <a:pt x="953" y="854"/>
                    <a:pt x="1095" y="1063"/>
                    <a:pt x="1238" y="1226"/>
                  </a:cubicBezTo>
                  <a:cubicBezTo>
                    <a:pt x="1358" y="1336"/>
                    <a:pt x="1467" y="1423"/>
                    <a:pt x="1545" y="1423"/>
                  </a:cubicBezTo>
                  <a:cubicBezTo>
                    <a:pt x="1577" y="1423"/>
                    <a:pt x="1610" y="1413"/>
                    <a:pt x="1632" y="1380"/>
                  </a:cubicBezTo>
                  <a:cubicBezTo>
                    <a:pt x="1501" y="1325"/>
                    <a:pt x="1413" y="1260"/>
                    <a:pt x="1336" y="1150"/>
                  </a:cubicBezTo>
                  <a:cubicBezTo>
                    <a:pt x="1150" y="920"/>
                    <a:pt x="964" y="679"/>
                    <a:pt x="756" y="460"/>
                  </a:cubicBezTo>
                  <a:cubicBezTo>
                    <a:pt x="537" y="252"/>
                    <a:pt x="285" y="77"/>
                    <a:pt x="0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1"/>
            <p:cNvSpPr/>
            <p:nvPr/>
          </p:nvSpPr>
          <p:spPr>
            <a:xfrm>
              <a:off x="7033008" y="2983273"/>
              <a:ext cx="37885" cy="30942"/>
            </a:xfrm>
            <a:custGeom>
              <a:avLst/>
              <a:gdLst/>
              <a:ahLst/>
              <a:cxnLst/>
              <a:rect l="l" t="t" r="r" b="b"/>
              <a:pathLst>
                <a:path w="1315" h="1074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2"/>
                    <a:pt x="2" y="3"/>
                    <a:pt x="3" y="3"/>
                  </a:cubicBezTo>
                  <a:lnTo>
                    <a:pt x="3" y="3"/>
                  </a:lnTo>
                  <a:cubicBezTo>
                    <a:pt x="2" y="3"/>
                    <a:pt x="1" y="2"/>
                    <a:pt x="1" y="1"/>
                  </a:cubicBezTo>
                  <a:close/>
                  <a:moveTo>
                    <a:pt x="3" y="3"/>
                  </a:moveTo>
                  <a:cubicBezTo>
                    <a:pt x="12" y="13"/>
                    <a:pt x="13" y="24"/>
                    <a:pt x="23" y="33"/>
                  </a:cubicBezTo>
                  <a:cubicBezTo>
                    <a:pt x="78" y="110"/>
                    <a:pt x="165" y="154"/>
                    <a:pt x="220" y="220"/>
                  </a:cubicBezTo>
                  <a:lnTo>
                    <a:pt x="289" y="283"/>
                  </a:lnTo>
                  <a:lnTo>
                    <a:pt x="289" y="283"/>
                  </a:lnTo>
                  <a:cubicBezTo>
                    <a:pt x="192" y="191"/>
                    <a:pt x="97" y="97"/>
                    <a:pt x="3" y="3"/>
                  </a:cubicBezTo>
                  <a:close/>
                  <a:moveTo>
                    <a:pt x="289" y="283"/>
                  </a:moveTo>
                  <a:cubicBezTo>
                    <a:pt x="419" y="407"/>
                    <a:pt x="553" y="528"/>
                    <a:pt x="691" y="641"/>
                  </a:cubicBezTo>
                  <a:lnTo>
                    <a:pt x="691" y="641"/>
                  </a:lnTo>
                  <a:cubicBezTo>
                    <a:pt x="654" y="610"/>
                    <a:pt x="617" y="579"/>
                    <a:pt x="581" y="548"/>
                  </a:cubicBezTo>
                  <a:lnTo>
                    <a:pt x="289" y="283"/>
                  </a:lnTo>
                  <a:close/>
                  <a:moveTo>
                    <a:pt x="691" y="641"/>
                  </a:moveTo>
                  <a:cubicBezTo>
                    <a:pt x="887" y="806"/>
                    <a:pt x="1093" y="963"/>
                    <a:pt x="1314" y="1074"/>
                  </a:cubicBezTo>
                  <a:cubicBezTo>
                    <a:pt x="1093" y="951"/>
                    <a:pt x="887" y="803"/>
                    <a:pt x="691" y="64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1"/>
            <p:cNvSpPr/>
            <p:nvPr/>
          </p:nvSpPr>
          <p:spPr>
            <a:xfrm>
              <a:off x="7030818" y="2974745"/>
              <a:ext cx="44195" cy="40420"/>
            </a:xfrm>
            <a:custGeom>
              <a:avLst/>
              <a:gdLst/>
              <a:ahLst/>
              <a:cxnLst/>
              <a:rect l="l" t="t" r="r" b="b"/>
              <a:pathLst>
                <a:path w="1534" h="1403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67"/>
                    <a:pt x="22" y="132"/>
                    <a:pt x="33" y="187"/>
                  </a:cubicBezTo>
                  <a:cubicBezTo>
                    <a:pt x="44" y="231"/>
                    <a:pt x="66" y="264"/>
                    <a:pt x="77" y="297"/>
                  </a:cubicBezTo>
                  <a:cubicBezTo>
                    <a:pt x="482" y="702"/>
                    <a:pt x="898" y="1096"/>
                    <a:pt x="1390" y="1370"/>
                  </a:cubicBezTo>
                  <a:cubicBezTo>
                    <a:pt x="1424" y="1392"/>
                    <a:pt x="1456" y="1402"/>
                    <a:pt x="1468" y="1402"/>
                  </a:cubicBezTo>
                  <a:cubicBezTo>
                    <a:pt x="1533" y="1402"/>
                    <a:pt x="1533" y="1337"/>
                    <a:pt x="1446" y="1282"/>
                  </a:cubicBezTo>
                  <a:cubicBezTo>
                    <a:pt x="1325" y="1217"/>
                    <a:pt x="1227" y="1140"/>
                    <a:pt x="1128" y="1041"/>
                  </a:cubicBezTo>
                  <a:cubicBezTo>
                    <a:pt x="953" y="855"/>
                    <a:pt x="777" y="669"/>
                    <a:pt x="570" y="516"/>
                  </a:cubicBezTo>
                  <a:cubicBezTo>
                    <a:pt x="373" y="363"/>
                    <a:pt x="164" y="198"/>
                    <a:pt x="0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1"/>
            <p:cNvSpPr/>
            <p:nvPr/>
          </p:nvSpPr>
          <p:spPr>
            <a:xfrm>
              <a:off x="6915031" y="2874457"/>
              <a:ext cx="4466" cy="8557"/>
            </a:xfrm>
            <a:custGeom>
              <a:avLst/>
              <a:gdLst/>
              <a:ahLst/>
              <a:cxnLst/>
              <a:rect l="l" t="t" r="r" b="b"/>
              <a:pathLst>
                <a:path w="155" h="297" extrusionOk="0">
                  <a:moveTo>
                    <a:pt x="12" y="0"/>
                  </a:moveTo>
                  <a:cubicBezTo>
                    <a:pt x="12" y="0"/>
                    <a:pt x="12" y="12"/>
                    <a:pt x="1" y="12"/>
                  </a:cubicBezTo>
                  <a:cubicBezTo>
                    <a:pt x="20" y="67"/>
                    <a:pt x="49" y="123"/>
                    <a:pt x="81" y="177"/>
                  </a:cubicBezTo>
                  <a:lnTo>
                    <a:pt x="81" y="177"/>
                  </a:lnTo>
                  <a:cubicBezTo>
                    <a:pt x="53" y="122"/>
                    <a:pt x="31" y="63"/>
                    <a:pt x="12" y="0"/>
                  </a:cubicBezTo>
                  <a:close/>
                  <a:moveTo>
                    <a:pt x="81" y="177"/>
                  </a:moveTo>
                  <a:cubicBezTo>
                    <a:pt x="102" y="219"/>
                    <a:pt x="126" y="259"/>
                    <a:pt x="154" y="296"/>
                  </a:cubicBezTo>
                  <a:cubicBezTo>
                    <a:pt x="131" y="258"/>
                    <a:pt x="105" y="218"/>
                    <a:pt x="81" y="177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1"/>
            <p:cNvSpPr/>
            <p:nvPr/>
          </p:nvSpPr>
          <p:spPr>
            <a:xfrm>
              <a:off x="6915031" y="2874140"/>
              <a:ext cx="375" cy="663"/>
            </a:xfrm>
            <a:custGeom>
              <a:avLst/>
              <a:gdLst/>
              <a:ahLst/>
              <a:cxnLst/>
              <a:rect l="l" t="t" r="r" b="b"/>
              <a:pathLst>
                <a:path w="13" h="23" extrusionOk="0">
                  <a:moveTo>
                    <a:pt x="12" y="1"/>
                  </a:moveTo>
                  <a:cubicBezTo>
                    <a:pt x="12" y="1"/>
                    <a:pt x="12" y="11"/>
                    <a:pt x="1" y="11"/>
                  </a:cubicBezTo>
                  <a:lnTo>
                    <a:pt x="1" y="23"/>
                  </a:lnTo>
                  <a:cubicBezTo>
                    <a:pt x="12" y="23"/>
                    <a:pt x="12" y="11"/>
                    <a:pt x="12" y="11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715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1"/>
            <p:cNvSpPr/>
            <p:nvPr/>
          </p:nvSpPr>
          <p:spPr>
            <a:xfrm>
              <a:off x="6914743" y="2870366"/>
              <a:ext cx="663" cy="4120"/>
            </a:xfrm>
            <a:custGeom>
              <a:avLst/>
              <a:gdLst/>
              <a:ahLst/>
              <a:cxnLst/>
              <a:rect l="l" t="t" r="r" b="b"/>
              <a:pathLst>
                <a:path w="23" h="143" extrusionOk="0">
                  <a:moveTo>
                    <a:pt x="11" y="0"/>
                  </a:moveTo>
                  <a:cubicBezTo>
                    <a:pt x="0" y="44"/>
                    <a:pt x="0" y="88"/>
                    <a:pt x="11" y="142"/>
                  </a:cubicBezTo>
                  <a:cubicBezTo>
                    <a:pt x="22" y="142"/>
                    <a:pt x="22" y="132"/>
                    <a:pt x="22" y="132"/>
                  </a:cubicBezTo>
                  <a:cubicBezTo>
                    <a:pt x="22" y="110"/>
                    <a:pt x="11" y="77"/>
                    <a:pt x="11" y="55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1"/>
            <p:cNvSpPr/>
            <p:nvPr/>
          </p:nvSpPr>
          <p:spPr>
            <a:xfrm>
              <a:off x="6922953" y="2887710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1"/>
            <p:cNvSpPr/>
            <p:nvPr/>
          </p:nvSpPr>
          <p:spPr>
            <a:xfrm>
              <a:off x="7050380" y="3018277"/>
              <a:ext cx="663" cy="1008"/>
            </a:xfrm>
            <a:custGeom>
              <a:avLst/>
              <a:gdLst/>
              <a:ahLst/>
              <a:cxnLst/>
              <a:rect l="l" t="t" r="r" b="b"/>
              <a:pathLst>
                <a:path w="23" h="35" extrusionOk="0">
                  <a:moveTo>
                    <a:pt x="22" y="1"/>
                  </a:moveTo>
                  <a:cubicBezTo>
                    <a:pt x="11" y="12"/>
                    <a:pt x="11" y="23"/>
                    <a:pt x="0" y="34"/>
                  </a:cubicBezTo>
                  <a:lnTo>
                    <a:pt x="11" y="34"/>
                  </a:lnTo>
                  <a:cubicBezTo>
                    <a:pt x="11" y="34"/>
                    <a:pt x="11" y="23"/>
                    <a:pt x="22" y="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1"/>
            <p:cNvSpPr/>
            <p:nvPr/>
          </p:nvSpPr>
          <p:spPr>
            <a:xfrm>
              <a:off x="6915031" y="2867514"/>
              <a:ext cx="136012" cy="151771"/>
            </a:xfrm>
            <a:custGeom>
              <a:avLst/>
              <a:gdLst/>
              <a:ahLst/>
              <a:cxnLst/>
              <a:rect l="l" t="t" r="r" b="b"/>
              <a:pathLst>
                <a:path w="4721" h="5268" extrusionOk="0">
                  <a:moveTo>
                    <a:pt x="78" y="0"/>
                  </a:moveTo>
                  <a:cubicBezTo>
                    <a:pt x="34" y="22"/>
                    <a:pt x="12" y="66"/>
                    <a:pt x="1" y="99"/>
                  </a:cubicBezTo>
                  <a:lnTo>
                    <a:pt x="1" y="154"/>
                  </a:lnTo>
                  <a:cubicBezTo>
                    <a:pt x="1" y="176"/>
                    <a:pt x="12" y="209"/>
                    <a:pt x="12" y="231"/>
                  </a:cubicBezTo>
                  <a:lnTo>
                    <a:pt x="12" y="241"/>
                  </a:lnTo>
                  <a:cubicBezTo>
                    <a:pt x="45" y="351"/>
                    <a:pt x="88" y="450"/>
                    <a:pt x="154" y="537"/>
                  </a:cubicBezTo>
                  <a:cubicBezTo>
                    <a:pt x="198" y="603"/>
                    <a:pt x="242" y="669"/>
                    <a:pt x="275" y="701"/>
                  </a:cubicBezTo>
                  <a:cubicBezTo>
                    <a:pt x="811" y="1347"/>
                    <a:pt x="1599" y="1708"/>
                    <a:pt x="2366" y="2059"/>
                  </a:cubicBezTo>
                  <a:cubicBezTo>
                    <a:pt x="2487" y="2114"/>
                    <a:pt x="2607" y="2180"/>
                    <a:pt x="2684" y="2278"/>
                  </a:cubicBezTo>
                  <a:cubicBezTo>
                    <a:pt x="2749" y="2377"/>
                    <a:pt x="2793" y="2508"/>
                    <a:pt x="2826" y="2639"/>
                  </a:cubicBezTo>
                  <a:cubicBezTo>
                    <a:pt x="2859" y="2759"/>
                    <a:pt x="2891" y="2880"/>
                    <a:pt x="2935" y="2990"/>
                  </a:cubicBezTo>
                  <a:cubicBezTo>
                    <a:pt x="3056" y="3274"/>
                    <a:pt x="3220" y="3548"/>
                    <a:pt x="3384" y="3811"/>
                  </a:cubicBezTo>
                  <a:cubicBezTo>
                    <a:pt x="3713" y="4304"/>
                    <a:pt x="4173" y="4961"/>
                    <a:pt x="4698" y="5267"/>
                  </a:cubicBezTo>
                  <a:cubicBezTo>
                    <a:pt x="4709" y="5256"/>
                    <a:pt x="4709" y="5245"/>
                    <a:pt x="4720" y="5234"/>
                  </a:cubicBezTo>
                  <a:cubicBezTo>
                    <a:pt x="4720" y="5180"/>
                    <a:pt x="4709" y="5048"/>
                    <a:pt x="4698" y="5015"/>
                  </a:cubicBezTo>
                  <a:cubicBezTo>
                    <a:pt x="4633" y="4939"/>
                    <a:pt x="4501" y="4873"/>
                    <a:pt x="4414" y="4807"/>
                  </a:cubicBezTo>
                  <a:cubicBezTo>
                    <a:pt x="3800" y="4282"/>
                    <a:pt x="3395" y="3537"/>
                    <a:pt x="3144" y="2771"/>
                  </a:cubicBezTo>
                  <a:cubicBezTo>
                    <a:pt x="3023" y="2420"/>
                    <a:pt x="2935" y="2037"/>
                    <a:pt x="2672" y="1774"/>
                  </a:cubicBezTo>
                  <a:cubicBezTo>
                    <a:pt x="2487" y="1599"/>
                    <a:pt x="2234" y="1501"/>
                    <a:pt x="2005" y="1391"/>
                  </a:cubicBezTo>
                  <a:cubicBezTo>
                    <a:pt x="1260" y="1073"/>
                    <a:pt x="538" y="657"/>
                    <a:pt x="78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1"/>
            <p:cNvSpPr/>
            <p:nvPr/>
          </p:nvSpPr>
          <p:spPr>
            <a:xfrm>
              <a:off x="6959196" y="2754925"/>
              <a:ext cx="2881" cy="3486"/>
            </a:xfrm>
            <a:custGeom>
              <a:avLst/>
              <a:gdLst/>
              <a:ahLst/>
              <a:cxnLst/>
              <a:rect l="l" t="t" r="r" b="b"/>
              <a:pathLst>
                <a:path w="100" h="121" extrusionOk="0">
                  <a:moveTo>
                    <a:pt x="100" y="0"/>
                  </a:moveTo>
                  <a:lnTo>
                    <a:pt x="100" y="0"/>
                  </a:lnTo>
                  <a:cubicBezTo>
                    <a:pt x="56" y="66"/>
                    <a:pt x="23" y="98"/>
                    <a:pt x="1" y="98"/>
                  </a:cubicBezTo>
                  <a:cubicBezTo>
                    <a:pt x="12" y="98"/>
                    <a:pt x="23" y="110"/>
                    <a:pt x="34" y="120"/>
                  </a:cubicBezTo>
                  <a:cubicBezTo>
                    <a:pt x="56" y="76"/>
                    <a:pt x="78" y="44"/>
                    <a:pt x="100" y="0"/>
                  </a:cubicBez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1"/>
            <p:cNvSpPr/>
            <p:nvPr/>
          </p:nvSpPr>
          <p:spPr>
            <a:xfrm>
              <a:off x="6982244" y="2869416"/>
              <a:ext cx="10112" cy="10429"/>
            </a:xfrm>
            <a:custGeom>
              <a:avLst/>
              <a:gdLst/>
              <a:ahLst/>
              <a:cxnLst/>
              <a:rect l="l" t="t" r="r" b="b"/>
              <a:pathLst>
                <a:path w="351" h="362" extrusionOk="0">
                  <a:moveTo>
                    <a:pt x="1" y="0"/>
                  </a:moveTo>
                  <a:cubicBezTo>
                    <a:pt x="121" y="121"/>
                    <a:pt x="230" y="241"/>
                    <a:pt x="351" y="362"/>
                  </a:cubicBezTo>
                  <a:cubicBezTo>
                    <a:pt x="241" y="241"/>
                    <a:pt x="121" y="121"/>
                    <a:pt x="1" y="0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1"/>
            <p:cNvSpPr/>
            <p:nvPr/>
          </p:nvSpPr>
          <p:spPr>
            <a:xfrm>
              <a:off x="6974351" y="2860917"/>
              <a:ext cx="7923" cy="8528"/>
            </a:xfrm>
            <a:custGeom>
              <a:avLst/>
              <a:gdLst/>
              <a:ahLst/>
              <a:cxnLst/>
              <a:rect l="l" t="t" r="r" b="b"/>
              <a:pathLst>
                <a:path w="275" h="296" extrusionOk="0">
                  <a:moveTo>
                    <a:pt x="0" y="0"/>
                  </a:moveTo>
                  <a:lnTo>
                    <a:pt x="0" y="0"/>
                  </a:lnTo>
                  <a:cubicBezTo>
                    <a:pt x="88" y="98"/>
                    <a:pt x="175" y="197"/>
                    <a:pt x="274" y="295"/>
                  </a:cubicBezTo>
                  <a:cubicBezTo>
                    <a:pt x="187" y="197"/>
                    <a:pt x="88" y="98"/>
                    <a:pt x="0" y="0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1"/>
            <p:cNvSpPr/>
            <p:nvPr/>
          </p:nvSpPr>
          <p:spPr>
            <a:xfrm>
              <a:off x="6929868" y="2730609"/>
              <a:ext cx="88994" cy="173523"/>
            </a:xfrm>
            <a:custGeom>
              <a:avLst/>
              <a:gdLst/>
              <a:ahLst/>
              <a:cxnLst/>
              <a:rect l="l" t="t" r="r" b="b"/>
              <a:pathLst>
                <a:path w="3089" h="6023" extrusionOk="0">
                  <a:moveTo>
                    <a:pt x="1041" y="4293"/>
                  </a:moveTo>
                  <a:cubicBezTo>
                    <a:pt x="1045" y="4295"/>
                    <a:pt x="1049" y="4298"/>
                    <a:pt x="1054" y="4300"/>
                  </a:cubicBezTo>
                  <a:lnTo>
                    <a:pt x="1054" y="4300"/>
                  </a:lnTo>
                  <a:cubicBezTo>
                    <a:pt x="1050" y="4297"/>
                    <a:pt x="1048" y="4293"/>
                    <a:pt x="1041" y="4293"/>
                  </a:cubicBezTo>
                  <a:close/>
                  <a:moveTo>
                    <a:pt x="1054" y="4300"/>
                  </a:moveTo>
                  <a:lnTo>
                    <a:pt x="1054" y="4300"/>
                  </a:lnTo>
                  <a:cubicBezTo>
                    <a:pt x="1055" y="4302"/>
                    <a:pt x="1057" y="4303"/>
                    <a:pt x="1060" y="4304"/>
                  </a:cubicBezTo>
                  <a:lnTo>
                    <a:pt x="1060" y="4304"/>
                  </a:lnTo>
                  <a:cubicBezTo>
                    <a:pt x="1058" y="4302"/>
                    <a:pt x="1056" y="4301"/>
                    <a:pt x="1054" y="4300"/>
                  </a:cubicBezTo>
                  <a:close/>
                  <a:moveTo>
                    <a:pt x="1578" y="1"/>
                  </a:moveTo>
                  <a:cubicBezTo>
                    <a:pt x="1402" y="362"/>
                    <a:pt x="1227" y="691"/>
                    <a:pt x="1118" y="844"/>
                  </a:cubicBezTo>
                  <a:cubicBezTo>
                    <a:pt x="1096" y="888"/>
                    <a:pt x="1074" y="920"/>
                    <a:pt x="1052" y="964"/>
                  </a:cubicBezTo>
                  <a:lnTo>
                    <a:pt x="1380" y="1194"/>
                  </a:lnTo>
                  <a:cubicBezTo>
                    <a:pt x="1172" y="1873"/>
                    <a:pt x="877" y="2541"/>
                    <a:pt x="505" y="3154"/>
                  </a:cubicBezTo>
                  <a:cubicBezTo>
                    <a:pt x="274" y="3537"/>
                    <a:pt x="1" y="3942"/>
                    <a:pt x="11" y="4391"/>
                  </a:cubicBezTo>
                  <a:cubicBezTo>
                    <a:pt x="143" y="4238"/>
                    <a:pt x="340" y="4161"/>
                    <a:pt x="548" y="4161"/>
                  </a:cubicBezTo>
                  <a:cubicBezTo>
                    <a:pt x="668" y="4161"/>
                    <a:pt x="789" y="4183"/>
                    <a:pt x="899" y="4227"/>
                  </a:cubicBezTo>
                  <a:lnTo>
                    <a:pt x="1062" y="4293"/>
                  </a:lnTo>
                  <a:cubicBezTo>
                    <a:pt x="1161" y="4336"/>
                    <a:pt x="1249" y="4391"/>
                    <a:pt x="1337" y="4457"/>
                  </a:cubicBezTo>
                  <a:cubicBezTo>
                    <a:pt x="1424" y="4523"/>
                    <a:pt x="1500" y="4589"/>
                    <a:pt x="1578" y="4665"/>
                  </a:cubicBezTo>
                  <a:cubicBezTo>
                    <a:pt x="1741" y="4808"/>
                    <a:pt x="1884" y="4971"/>
                    <a:pt x="2026" y="5114"/>
                  </a:cubicBezTo>
                  <a:lnTo>
                    <a:pt x="2256" y="5344"/>
                  </a:lnTo>
                  <a:cubicBezTo>
                    <a:pt x="2169" y="5278"/>
                    <a:pt x="2092" y="5202"/>
                    <a:pt x="2015" y="5125"/>
                  </a:cubicBezTo>
                  <a:cubicBezTo>
                    <a:pt x="1873" y="4971"/>
                    <a:pt x="1731" y="4818"/>
                    <a:pt x="1566" y="4676"/>
                  </a:cubicBezTo>
                  <a:cubicBezTo>
                    <a:pt x="1413" y="4523"/>
                    <a:pt x="1249" y="4391"/>
                    <a:pt x="1062" y="4304"/>
                  </a:cubicBezTo>
                  <a:cubicBezTo>
                    <a:pt x="1061" y="4304"/>
                    <a:pt x="1061" y="4304"/>
                    <a:pt x="1060" y="4304"/>
                  </a:cubicBezTo>
                  <a:lnTo>
                    <a:pt x="1060" y="4304"/>
                  </a:lnTo>
                  <a:cubicBezTo>
                    <a:pt x="1378" y="4491"/>
                    <a:pt x="1604" y="4791"/>
                    <a:pt x="1840" y="5070"/>
                  </a:cubicBezTo>
                  <a:cubicBezTo>
                    <a:pt x="2147" y="5421"/>
                    <a:pt x="2486" y="5738"/>
                    <a:pt x="2848" y="6022"/>
                  </a:cubicBezTo>
                  <a:cubicBezTo>
                    <a:pt x="2738" y="5847"/>
                    <a:pt x="2607" y="5683"/>
                    <a:pt x="2475" y="5530"/>
                  </a:cubicBezTo>
                  <a:cubicBezTo>
                    <a:pt x="2398" y="5475"/>
                    <a:pt x="2322" y="5409"/>
                    <a:pt x="2256" y="5344"/>
                  </a:cubicBezTo>
                  <a:lnTo>
                    <a:pt x="2256" y="5344"/>
                  </a:lnTo>
                  <a:cubicBezTo>
                    <a:pt x="2322" y="5409"/>
                    <a:pt x="2398" y="5465"/>
                    <a:pt x="2475" y="5519"/>
                  </a:cubicBezTo>
                  <a:cubicBezTo>
                    <a:pt x="2376" y="5409"/>
                    <a:pt x="2278" y="5300"/>
                    <a:pt x="2169" y="5180"/>
                  </a:cubicBezTo>
                  <a:cubicBezTo>
                    <a:pt x="2048" y="5059"/>
                    <a:pt x="1938" y="4939"/>
                    <a:pt x="1818" y="4818"/>
                  </a:cubicBezTo>
                  <a:cubicBezTo>
                    <a:pt x="1719" y="4720"/>
                    <a:pt x="1632" y="4621"/>
                    <a:pt x="1544" y="4523"/>
                  </a:cubicBezTo>
                  <a:cubicBezTo>
                    <a:pt x="1500" y="4479"/>
                    <a:pt x="1457" y="4424"/>
                    <a:pt x="1446" y="4358"/>
                  </a:cubicBezTo>
                  <a:lnTo>
                    <a:pt x="1446" y="4348"/>
                  </a:lnTo>
                  <a:cubicBezTo>
                    <a:pt x="1446" y="4304"/>
                    <a:pt x="1468" y="4260"/>
                    <a:pt x="1490" y="4216"/>
                  </a:cubicBezTo>
                  <a:cubicBezTo>
                    <a:pt x="2015" y="3165"/>
                    <a:pt x="2551" y="2125"/>
                    <a:pt x="3088" y="1085"/>
                  </a:cubicBezTo>
                  <a:cubicBezTo>
                    <a:pt x="2508" y="811"/>
                    <a:pt x="1972" y="450"/>
                    <a:pt x="1578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1"/>
            <p:cNvSpPr/>
            <p:nvPr/>
          </p:nvSpPr>
          <p:spPr>
            <a:xfrm>
              <a:off x="6942487" y="2850804"/>
              <a:ext cx="59637" cy="39441"/>
            </a:xfrm>
            <a:custGeom>
              <a:avLst/>
              <a:gdLst/>
              <a:ahLst/>
              <a:cxnLst/>
              <a:rect l="l" t="t" r="r" b="b"/>
              <a:pathLst>
                <a:path w="2070" h="1369" extrusionOk="0">
                  <a:moveTo>
                    <a:pt x="77" y="1"/>
                  </a:moveTo>
                  <a:cubicBezTo>
                    <a:pt x="55" y="1"/>
                    <a:pt x="23" y="1"/>
                    <a:pt x="1" y="11"/>
                  </a:cubicBezTo>
                  <a:cubicBezTo>
                    <a:pt x="28" y="2"/>
                    <a:pt x="55" y="1"/>
                    <a:pt x="88" y="1"/>
                  </a:cubicBezTo>
                  <a:lnTo>
                    <a:pt x="88" y="1"/>
                  </a:lnTo>
                  <a:cubicBezTo>
                    <a:pt x="271" y="2"/>
                    <a:pt x="442" y="46"/>
                    <a:pt x="603" y="121"/>
                  </a:cubicBezTo>
                  <a:cubicBezTo>
                    <a:pt x="559" y="99"/>
                    <a:pt x="504" y="77"/>
                    <a:pt x="461" y="55"/>
                  </a:cubicBezTo>
                  <a:cubicBezTo>
                    <a:pt x="417" y="44"/>
                    <a:pt x="373" y="33"/>
                    <a:pt x="318" y="22"/>
                  </a:cubicBezTo>
                  <a:cubicBezTo>
                    <a:pt x="252" y="11"/>
                    <a:pt x="176" y="1"/>
                    <a:pt x="110" y="1"/>
                  </a:cubicBezTo>
                  <a:cubicBezTo>
                    <a:pt x="103" y="1"/>
                    <a:pt x="95" y="1"/>
                    <a:pt x="88" y="1"/>
                  </a:cubicBezTo>
                  <a:lnTo>
                    <a:pt x="88" y="1"/>
                  </a:lnTo>
                  <a:cubicBezTo>
                    <a:pt x="85" y="1"/>
                    <a:pt x="81" y="1"/>
                    <a:pt x="77" y="1"/>
                  </a:cubicBezTo>
                  <a:close/>
                  <a:moveTo>
                    <a:pt x="2037" y="1347"/>
                  </a:moveTo>
                  <a:lnTo>
                    <a:pt x="2037" y="1358"/>
                  </a:lnTo>
                  <a:cubicBezTo>
                    <a:pt x="2048" y="1358"/>
                    <a:pt x="2059" y="1369"/>
                    <a:pt x="2070" y="1369"/>
                  </a:cubicBezTo>
                  <a:lnTo>
                    <a:pt x="2070" y="1369"/>
                  </a:lnTo>
                  <a:cubicBezTo>
                    <a:pt x="2059" y="1369"/>
                    <a:pt x="2048" y="1358"/>
                    <a:pt x="2037" y="1347"/>
                  </a:cubicBez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1"/>
            <p:cNvSpPr/>
            <p:nvPr/>
          </p:nvSpPr>
          <p:spPr>
            <a:xfrm>
              <a:off x="6955739" y="2852360"/>
              <a:ext cx="45462" cy="37597"/>
            </a:xfrm>
            <a:custGeom>
              <a:avLst/>
              <a:gdLst/>
              <a:ahLst/>
              <a:cxnLst/>
              <a:rect l="l" t="t" r="r" b="b"/>
              <a:pathLst>
                <a:path w="1578" h="1305" extrusionOk="0">
                  <a:moveTo>
                    <a:pt x="1" y="1"/>
                  </a:moveTo>
                  <a:cubicBezTo>
                    <a:pt x="44" y="23"/>
                    <a:pt x="99" y="45"/>
                    <a:pt x="143" y="67"/>
                  </a:cubicBezTo>
                  <a:cubicBezTo>
                    <a:pt x="154" y="67"/>
                    <a:pt x="154" y="78"/>
                    <a:pt x="164" y="78"/>
                  </a:cubicBezTo>
                  <a:cubicBezTo>
                    <a:pt x="351" y="165"/>
                    <a:pt x="515" y="297"/>
                    <a:pt x="668" y="450"/>
                  </a:cubicBezTo>
                  <a:cubicBezTo>
                    <a:pt x="833" y="592"/>
                    <a:pt x="975" y="745"/>
                    <a:pt x="1117" y="899"/>
                  </a:cubicBezTo>
                  <a:cubicBezTo>
                    <a:pt x="1194" y="976"/>
                    <a:pt x="1271" y="1052"/>
                    <a:pt x="1358" y="1118"/>
                  </a:cubicBezTo>
                  <a:lnTo>
                    <a:pt x="1128" y="888"/>
                  </a:lnTo>
                  <a:cubicBezTo>
                    <a:pt x="986" y="745"/>
                    <a:pt x="843" y="582"/>
                    <a:pt x="680" y="439"/>
                  </a:cubicBezTo>
                  <a:cubicBezTo>
                    <a:pt x="602" y="363"/>
                    <a:pt x="526" y="297"/>
                    <a:pt x="439" y="231"/>
                  </a:cubicBezTo>
                  <a:cubicBezTo>
                    <a:pt x="351" y="165"/>
                    <a:pt x="263" y="110"/>
                    <a:pt x="164" y="67"/>
                  </a:cubicBezTo>
                  <a:lnTo>
                    <a:pt x="1" y="1"/>
                  </a:lnTo>
                  <a:close/>
                  <a:moveTo>
                    <a:pt x="1358" y="1118"/>
                  </a:moveTo>
                  <a:cubicBezTo>
                    <a:pt x="1424" y="1183"/>
                    <a:pt x="1500" y="1249"/>
                    <a:pt x="1577" y="1304"/>
                  </a:cubicBezTo>
                  <a:lnTo>
                    <a:pt x="1577" y="1293"/>
                  </a:lnTo>
                  <a:cubicBezTo>
                    <a:pt x="1500" y="1239"/>
                    <a:pt x="1424" y="1183"/>
                    <a:pt x="1358" y="1118"/>
                  </a:cubicBezTo>
                  <a:close/>
                </a:path>
              </a:pathLst>
            </a:custGeom>
            <a:solidFill>
              <a:srgbClr val="CA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1"/>
            <p:cNvSpPr/>
            <p:nvPr/>
          </p:nvSpPr>
          <p:spPr>
            <a:xfrm>
              <a:off x="7270229" y="2607590"/>
              <a:ext cx="122414" cy="136675"/>
            </a:xfrm>
            <a:custGeom>
              <a:avLst/>
              <a:gdLst/>
              <a:ahLst/>
              <a:cxnLst/>
              <a:rect l="l" t="t" r="r" b="b"/>
              <a:pathLst>
                <a:path w="4249" h="4744" extrusionOk="0">
                  <a:moveTo>
                    <a:pt x="1533" y="1"/>
                  </a:moveTo>
                  <a:cubicBezTo>
                    <a:pt x="1401" y="88"/>
                    <a:pt x="0" y="1249"/>
                    <a:pt x="11" y="1271"/>
                  </a:cubicBezTo>
                  <a:cubicBezTo>
                    <a:pt x="822" y="2530"/>
                    <a:pt x="1817" y="3735"/>
                    <a:pt x="2946" y="4742"/>
                  </a:cubicBezTo>
                  <a:cubicBezTo>
                    <a:pt x="2947" y="4743"/>
                    <a:pt x="2950" y="4744"/>
                    <a:pt x="2953" y="4744"/>
                  </a:cubicBezTo>
                  <a:cubicBezTo>
                    <a:pt x="3061" y="4744"/>
                    <a:pt x="4098" y="4028"/>
                    <a:pt x="4194" y="3954"/>
                  </a:cubicBezTo>
                  <a:cubicBezTo>
                    <a:pt x="4216" y="3942"/>
                    <a:pt x="4238" y="3920"/>
                    <a:pt x="4248" y="3888"/>
                  </a:cubicBezTo>
                  <a:cubicBezTo>
                    <a:pt x="4248" y="3866"/>
                    <a:pt x="4226" y="3844"/>
                    <a:pt x="4216" y="3822"/>
                  </a:cubicBezTo>
                  <a:cubicBezTo>
                    <a:pt x="4172" y="3756"/>
                    <a:pt x="4128" y="3701"/>
                    <a:pt x="4084" y="3636"/>
                  </a:cubicBezTo>
                  <a:cubicBezTo>
                    <a:pt x="3241" y="2421"/>
                    <a:pt x="2387" y="1205"/>
                    <a:pt x="1533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1"/>
            <p:cNvSpPr/>
            <p:nvPr/>
          </p:nvSpPr>
          <p:spPr>
            <a:xfrm>
              <a:off x="7276510" y="2653657"/>
              <a:ext cx="28119" cy="37856"/>
            </a:xfrm>
            <a:custGeom>
              <a:avLst/>
              <a:gdLst/>
              <a:ahLst/>
              <a:cxnLst/>
              <a:rect l="l" t="t" r="r" b="b"/>
              <a:pathLst>
                <a:path w="976" h="1314" extrusionOk="0">
                  <a:moveTo>
                    <a:pt x="12" y="0"/>
                  </a:moveTo>
                  <a:cubicBezTo>
                    <a:pt x="12" y="0"/>
                    <a:pt x="1" y="0"/>
                    <a:pt x="1" y="12"/>
                  </a:cubicBezTo>
                  <a:cubicBezTo>
                    <a:pt x="246" y="374"/>
                    <a:pt x="513" y="736"/>
                    <a:pt x="796" y="1085"/>
                  </a:cubicBezTo>
                  <a:lnTo>
                    <a:pt x="796" y="1085"/>
                  </a:lnTo>
                  <a:cubicBezTo>
                    <a:pt x="520" y="731"/>
                    <a:pt x="255" y="370"/>
                    <a:pt x="12" y="0"/>
                  </a:cubicBezTo>
                  <a:close/>
                  <a:moveTo>
                    <a:pt x="796" y="1085"/>
                  </a:moveTo>
                  <a:cubicBezTo>
                    <a:pt x="855" y="1162"/>
                    <a:pt x="915" y="1238"/>
                    <a:pt x="976" y="1314"/>
                  </a:cubicBezTo>
                  <a:lnTo>
                    <a:pt x="976" y="1303"/>
                  </a:lnTo>
                  <a:cubicBezTo>
                    <a:pt x="915" y="1231"/>
                    <a:pt x="855" y="1159"/>
                    <a:pt x="796" y="10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1"/>
            <p:cNvSpPr/>
            <p:nvPr/>
          </p:nvSpPr>
          <p:spPr>
            <a:xfrm>
              <a:off x="7276856" y="2621477"/>
              <a:ext cx="89282" cy="73206"/>
            </a:xfrm>
            <a:custGeom>
              <a:avLst/>
              <a:gdLst/>
              <a:ahLst/>
              <a:cxnLst/>
              <a:rect l="l" t="t" r="r" b="b"/>
              <a:pathLst>
                <a:path w="3099" h="2541" extrusionOk="0">
                  <a:moveTo>
                    <a:pt x="1631" y="0"/>
                  </a:moveTo>
                  <a:cubicBezTo>
                    <a:pt x="1566" y="66"/>
                    <a:pt x="1500" y="132"/>
                    <a:pt x="1424" y="187"/>
                  </a:cubicBezTo>
                  <a:cubicBezTo>
                    <a:pt x="1008" y="570"/>
                    <a:pt x="526" y="888"/>
                    <a:pt x="0" y="1117"/>
                  </a:cubicBezTo>
                  <a:cubicBezTo>
                    <a:pt x="296" y="1566"/>
                    <a:pt x="624" y="2004"/>
                    <a:pt x="964" y="2431"/>
                  </a:cubicBezTo>
                  <a:lnTo>
                    <a:pt x="996" y="2431"/>
                  </a:lnTo>
                  <a:cubicBezTo>
                    <a:pt x="1095" y="2399"/>
                    <a:pt x="1183" y="2387"/>
                    <a:pt x="1270" y="2387"/>
                  </a:cubicBezTo>
                  <a:cubicBezTo>
                    <a:pt x="1434" y="2387"/>
                    <a:pt x="1577" y="2431"/>
                    <a:pt x="1686" y="2540"/>
                  </a:cubicBezTo>
                  <a:cubicBezTo>
                    <a:pt x="1730" y="2530"/>
                    <a:pt x="1763" y="2519"/>
                    <a:pt x="1806" y="2508"/>
                  </a:cubicBezTo>
                  <a:cubicBezTo>
                    <a:pt x="1960" y="2464"/>
                    <a:pt x="2113" y="2431"/>
                    <a:pt x="2256" y="2409"/>
                  </a:cubicBezTo>
                  <a:cubicBezTo>
                    <a:pt x="2288" y="2399"/>
                    <a:pt x="2310" y="2399"/>
                    <a:pt x="2343" y="2399"/>
                  </a:cubicBezTo>
                  <a:cubicBezTo>
                    <a:pt x="2376" y="2399"/>
                    <a:pt x="2420" y="2399"/>
                    <a:pt x="2453" y="2409"/>
                  </a:cubicBezTo>
                  <a:lnTo>
                    <a:pt x="2475" y="2409"/>
                  </a:lnTo>
                  <a:cubicBezTo>
                    <a:pt x="2201" y="2311"/>
                    <a:pt x="1916" y="2245"/>
                    <a:pt x="1621" y="2223"/>
                  </a:cubicBezTo>
                  <a:cubicBezTo>
                    <a:pt x="1643" y="2212"/>
                    <a:pt x="1653" y="2212"/>
                    <a:pt x="1675" y="2202"/>
                  </a:cubicBezTo>
                  <a:lnTo>
                    <a:pt x="1653" y="2202"/>
                  </a:lnTo>
                  <a:cubicBezTo>
                    <a:pt x="1949" y="2103"/>
                    <a:pt x="2256" y="2048"/>
                    <a:pt x="2562" y="2048"/>
                  </a:cubicBezTo>
                  <a:cubicBezTo>
                    <a:pt x="2748" y="2048"/>
                    <a:pt x="2923" y="2070"/>
                    <a:pt x="3098" y="2103"/>
                  </a:cubicBezTo>
                  <a:cubicBezTo>
                    <a:pt x="2617" y="1402"/>
                    <a:pt x="2124" y="701"/>
                    <a:pt x="163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1"/>
            <p:cNvSpPr/>
            <p:nvPr/>
          </p:nvSpPr>
          <p:spPr>
            <a:xfrm>
              <a:off x="7309958" y="3508796"/>
              <a:ext cx="100028" cy="177729"/>
            </a:xfrm>
            <a:custGeom>
              <a:avLst/>
              <a:gdLst/>
              <a:ahLst/>
              <a:cxnLst/>
              <a:rect l="l" t="t" r="r" b="b"/>
              <a:pathLst>
                <a:path w="3472" h="6169" extrusionOk="0">
                  <a:moveTo>
                    <a:pt x="1183" y="0"/>
                  </a:moveTo>
                  <a:cubicBezTo>
                    <a:pt x="975" y="482"/>
                    <a:pt x="625" y="909"/>
                    <a:pt x="176" y="1183"/>
                  </a:cubicBezTo>
                  <a:cubicBezTo>
                    <a:pt x="110" y="1227"/>
                    <a:pt x="44" y="1259"/>
                    <a:pt x="22" y="1325"/>
                  </a:cubicBezTo>
                  <a:cubicBezTo>
                    <a:pt x="1" y="1391"/>
                    <a:pt x="12" y="1468"/>
                    <a:pt x="34" y="1533"/>
                  </a:cubicBezTo>
                  <a:cubicBezTo>
                    <a:pt x="275" y="2475"/>
                    <a:pt x="537" y="3427"/>
                    <a:pt x="1030" y="4270"/>
                  </a:cubicBezTo>
                  <a:cubicBezTo>
                    <a:pt x="1511" y="5113"/>
                    <a:pt x="2245" y="5858"/>
                    <a:pt x="3176" y="6154"/>
                  </a:cubicBezTo>
                  <a:cubicBezTo>
                    <a:pt x="3199" y="6161"/>
                    <a:pt x="3222" y="6169"/>
                    <a:pt x="3245" y="6169"/>
                  </a:cubicBezTo>
                  <a:cubicBezTo>
                    <a:pt x="3255" y="6169"/>
                    <a:pt x="3265" y="6168"/>
                    <a:pt x="3275" y="6164"/>
                  </a:cubicBezTo>
                  <a:cubicBezTo>
                    <a:pt x="3307" y="6154"/>
                    <a:pt x="3318" y="6110"/>
                    <a:pt x="3329" y="6077"/>
                  </a:cubicBezTo>
                  <a:cubicBezTo>
                    <a:pt x="3472" y="5617"/>
                    <a:pt x="3373" y="5124"/>
                    <a:pt x="3198" y="4675"/>
                  </a:cubicBezTo>
                  <a:cubicBezTo>
                    <a:pt x="3034" y="4227"/>
                    <a:pt x="2793" y="3811"/>
                    <a:pt x="2640" y="3361"/>
                  </a:cubicBezTo>
                  <a:cubicBezTo>
                    <a:pt x="2399" y="2639"/>
                    <a:pt x="2399" y="1850"/>
                    <a:pt x="2618" y="1128"/>
                  </a:cubicBezTo>
                  <a:cubicBezTo>
                    <a:pt x="2662" y="974"/>
                    <a:pt x="2727" y="789"/>
                    <a:pt x="2650" y="636"/>
                  </a:cubicBezTo>
                  <a:cubicBezTo>
                    <a:pt x="2584" y="515"/>
                    <a:pt x="2443" y="449"/>
                    <a:pt x="2311" y="395"/>
                  </a:cubicBezTo>
                  <a:cubicBezTo>
                    <a:pt x="1939" y="252"/>
                    <a:pt x="1567" y="120"/>
                    <a:pt x="1183" y="0"/>
                  </a:cubicBezTo>
                  <a:close/>
                </a:path>
              </a:pathLst>
            </a:custGeom>
            <a:solidFill>
              <a:srgbClr val="BB53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1"/>
            <p:cNvSpPr/>
            <p:nvPr/>
          </p:nvSpPr>
          <p:spPr>
            <a:xfrm>
              <a:off x="7308691" y="3537491"/>
              <a:ext cx="98156" cy="149063"/>
            </a:xfrm>
            <a:custGeom>
              <a:avLst/>
              <a:gdLst/>
              <a:ahLst/>
              <a:cxnLst/>
              <a:rect l="l" t="t" r="r" b="b"/>
              <a:pathLst>
                <a:path w="3407" h="5174" extrusionOk="0">
                  <a:moveTo>
                    <a:pt x="406" y="0"/>
                  </a:moveTo>
                  <a:cubicBezTo>
                    <a:pt x="220" y="143"/>
                    <a:pt x="1" y="263"/>
                    <a:pt x="78" y="537"/>
                  </a:cubicBezTo>
                  <a:cubicBezTo>
                    <a:pt x="319" y="1479"/>
                    <a:pt x="581" y="2431"/>
                    <a:pt x="1074" y="3274"/>
                  </a:cubicBezTo>
                  <a:cubicBezTo>
                    <a:pt x="1348" y="3767"/>
                    <a:pt x="1709" y="4216"/>
                    <a:pt x="2158" y="4577"/>
                  </a:cubicBezTo>
                  <a:cubicBezTo>
                    <a:pt x="2377" y="4752"/>
                    <a:pt x="2628" y="4917"/>
                    <a:pt x="2891" y="5037"/>
                  </a:cubicBezTo>
                  <a:cubicBezTo>
                    <a:pt x="2950" y="5066"/>
                    <a:pt x="3138" y="5174"/>
                    <a:pt x="3233" y="5174"/>
                  </a:cubicBezTo>
                  <a:cubicBezTo>
                    <a:pt x="3245" y="5174"/>
                    <a:pt x="3255" y="5172"/>
                    <a:pt x="3263" y="5168"/>
                  </a:cubicBezTo>
                  <a:cubicBezTo>
                    <a:pt x="3297" y="5168"/>
                    <a:pt x="3319" y="5114"/>
                    <a:pt x="3341" y="5070"/>
                  </a:cubicBezTo>
                  <a:lnTo>
                    <a:pt x="3406" y="4939"/>
                  </a:lnTo>
                  <a:cubicBezTo>
                    <a:pt x="2771" y="4895"/>
                    <a:pt x="2278" y="4380"/>
                    <a:pt x="1906" y="3866"/>
                  </a:cubicBezTo>
                  <a:cubicBezTo>
                    <a:pt x="1271" y="2990"/>
                    <a:pt x="800" y="1993"/>
                    <a:pt x="526" y="931"/>
                  </a:cubicBezTo>
                  <a:cubicBezTo>
                    <a:pt x="450" y="625"/>
                    <a:pt x="384" y="307"/>
                    <a:pt x="406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1"/>
            <p:cNvSpPr/>
            <p:nvPr/>
          </p:nvSpPr>
          <p:spPr>
            <a:xfrm>
              <a:off x="7101460" y="2853570"/>
              <a:ext cx="353614" cy="711117"/>
            </a:xfrm>
            <a:custGeom>
              <a:avLst/>
              <a:gdLst/>
              <a:ahLst/>
              <a:cxnLst/>
              <a:rect l="l" t="t" r="r" b="b"/>
              <a:pathLst>
                <a:path w="12274" h="24683" extrusionOk="0">
                  <a:moveTo>
                    <a:pt x="8341" y="0"/>
                  </a:moveTo>
                  <a:cubicBezTo>
                    <a:pt x="8236" y="0"/>
                    <a:pt x="8128" y="26"/>
                    <a:pt x="8026" y="58"/>
                  </a:cubicBezTo>
                  <a:cubicBezTo>
                    <a:pt x="6668" y="441"/>
                    <a:pt x="5322" y="824"/>
                    <a:pt x="3964" y="1207"/>
                  </a:cubicBezTo>
                  <a:cubicBezTo>
                    <a:pt x="3702" y="1284"/>
                    <a:pt x="931" y="2050"/>
                    <a:pt x="899" y="2160"/>
                  </a:cubicBezTo>
                  <a:cubicBezTo>
                    <a:pt x="537" y="3408"/>
                    <a:pt x="1" y="4185"/>
                    <a:pt x="45" y="5510"/>
                  </a:cubicBezTo>
                  <a:cubicBezTo>
                    <a:pt x="110" y="7021"/>
                    <a:pt x="165" y="8521"/>
                    <a:pt x="220" y="10021"/>
                  </a:cubicBezTo>
                  <a:cubicBezTo>
                    <a:pt x="220" y="10087"/>
                    <a:pt x="230" y="10174"/>
                    <a:pt x="286" y="10229"/>
                  </a:cubicBezTo>
                  <a:cubicBezTo>
                    <a:pt x="329" y="10272"/>
                    <a:pt x="406" y="10284"/>
                    <a:pt x="483" y="10284"/>
                  </a:cubicBezTo>
                  <a:cubicBezTo>
                    <a:pt x="730" y="10297"/>
                    <a:pt x="976" y="10303"/>
                    <a:pt x="1221" y="10303"/>
                  </a:cubicBezTo>
                  <a:cubicBezTo>
                    <a:pt x="1561" y="10303"/>
                    <a:pt x="1901" y="10292"/>
                    <a:pt x="2245" y="10272"/>
                  </a:cubicBezTo>
                  <a:cubicBezTo>
                    <a:pt x="2968" y="10240"/>
                    <a:pt x="3636" y="10054"/>
                    <a:pt x="4337" y="9934"/>
                  </a:cubicBezTo>
                  <a:cubicBezTo>
                    <a:pt x="4716" y="9873"/>
                    <a:pt x="5555" y="9542"/>
                    <a:pt x="6104" y="9542"/>
                  </a:cubicBezTo>
                  <a:cubicBezTo>
                    <a:pt x="6253" y="9542"/>
                    <a:pt x="6380" y="9566"/>
                    <a:pt x="6471" y="9627"/>
                  </a:cubicBezTo>
                  <a:cubicBezTo>
                    <a:pt x="6658" y="9747"/>
                    <a:pt x="6723" y="9966"/>
                    <a:pt x="6789" y="10163"/>
                  </a:cubicBezTo>
                  <a:cubicBezTo>
                    <a:pt x="7128" y="11258"/>
                    <a:pt x="7446" y="12265"/>
                    <a:pt x="7588" y="13404"/>
                  </a:cubicBezTo>
                  <a:cubicBezTo>
                    <a:pt x="7785" y="14970"/>
                    <a:pt x="7753" y="16568"/>
                    <a:pt x="7512" y="18123"/>
                  </a:cubicBezTo>
                  <a:cubicBezTo>
                    <a:pt x="7337" y="19196"/>
                    <a:pt x="7074" y="20367"/>
                    <a:pt x="7621" y="21309"/>
                  </a:cubicBezTo>
                  <a:cubicBezTo>
                    <a:pt x="7796" y="21615"/>
                    <a:pt x="8048" y="21911"/>
                    <a:pt x="7982" y="22250"/>
                  </a:cubicBezTo>
                  <a:cubicBezTo>
                    <a:pt x="7916" y="22590"/>
                    <a:pt x="7534" y="22863"/>
                    <a:pt x="7621" y="23203"/>
                  </a:cubicBezTo>
                  <a:cubicBezTo>
                    <a:pt x="7654" y="23345"/>
                    <a:pt x="7763" y="23444"/>
                    <a:pt x="7873" y="23542"/>
                  </a:cubicBezTo>
                  <a:cubicBezTo>
                    <a:pt x="8470" y="24092"/>
                    <a:pt x="9197" y="24683"/>
                    <a:pt x="9972" y="24683"/>
                  </a:cubicBezTo>
                  <a:cubicBezTo>
                    <a:pt x="10092" y="24683"/>
                    <a:pt x="10214" y="24668"/>
                    <a:pt x="10336" y="24637"/>
                  </a:cubicBezTo>
                  <a:cubicBezTo>
                    <a:pt x="10555" y="24583"/>
                    <a:pt x="10950" y="20652"/>
                    <a:pt x="11070" y="20148"/>
                  </a:cubicBezTo>
                  <a:cubicBezTo>
                    <a:pt x="11256" y="19382"/>
                    <a:pt x="11529" y="18637"/>
                    <a:pt x="11551" y="17849"/>
                  </a:cubicBezTo>
                  <a:cubicBezTo>
                    <a:pt x="11573" y="17182"/>
                    <a:pt x="11464" y="16525"/>
                    <a:pt x="11650" y="15856"/>
                  </a:cubicBezTo>
                  <a:cubicBezTo>
                    <a:pt x="11705" y="15627"/>
                    <a:pt x="11825" y="15418"/>
                    <a:pt x="11891" y="15189"/>
                  </a:cubicBezTo>
                  <a:cubicBezTo>
                    <a:pt x="11979" y="14904"/>
                    <a:pt x="11979" y="14598"/>
                    <a:pt x="11979" y="14302"/>
                  </a:cubicBezTo>
                  <a:cubicBezTo>
                    <a:pt x="11967" y="12243"/>
                    <a:pt x="11989" y="10196"/>
                    <a:pt x="12110" y="8138"/>
                  </a:cubicBezTo>
                  <a:cubicBezTo>
                    <a:pt x="12208" y="6550"/>
                    <a:pt x="12274" y="5236"/>
                    <a:pt x="11551" y="3780"/>
                  </a:cubicBezTo>
                  <a:cubicBezTo>
                    <a:pt x="11103" y="2871"/>
                    <a:pt x="10424" y="2105"/>
                    <a:pt x="9756" y="1338"/>
                  </a:cubicBezTo>
                  <a:cubicBezTo>
                    <a:pt x="9449" y="999"/>
                    <a:pt x="9143" y="649"/>
                    <a:pt x="8836" y="309"/>
                  </a:cubicBezTo>
                  <a:cubicBezTo>
                    <a:pt x="8738" y="189"/>
                    <a:pt x="8617" y="58"/>
                    <a:pt x="8464" y="14"/>
                  </a:cubicBezTo>
                  <a:cubicBezTo>
                    <a:pt x="8424" y="5"/>
                    <a:pt x="8382" y="0"/>
                    <a:pt x="83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1"/>
            <p:cNvSpPr/>
            <p:nvPr/>
          </p:nvSpPr>
          <p:spPr>
            <a:xfrm>
              <a:off x="7102094" y="2943544"/>
              <a:ext cx="14232" cy="61509"/>
            </a:xfrm>
            <a:custGeom>
              <a:avLst/>
              <a:gdLst/>
              <a:ahLst/>
              <a:cxnLst/>
              <a:rect l="l" t="t" r="r" b="b"/>
              <a:pathLst>
                <a:path w="494" h="2135" extrusionOk="0">
                  <a:moveTo>
                    <a:pt x="493" y="0"/>
                  </a:moveTo>
                  <a:lnTo>
                    <a:pt x="493" y="0"/>
                  </a:lnTo>
                  <a:cubicBezTo>
                    <a:pt x="329" y="427"/>
                    <a:pt x="154" y="854"/>
                    <a:pt x="55" y="1303"/>
                  </a:cubicBezTo>
                  <a:cubicBezTo>
                    <a:pt x="1" y="1566"/>
                    <a:pt x="1" y="1828"/>
                    <a:pt x="11" y="2103"/>
                  </a:cubicBezTo>
                  <a:cubicBezTo>
                    <a:pt x="23" y="2113"/>
                    <a:pt x="23" y="2124"/>
                    <a:pt x="23" y="2135"/>
                  </a:cubicBezTo>
                  <a:cubicBezTo>
                    <a:pt x="33" y="1369"/>
                    <a:pt x="252" y="777"/>
                    <a:pt x="493" y="132"/>
                  </a:cubicBezTo>
                  <a:cubicBezTo>
                    <a:pt x="475" y="132"/>
                    <a:pt x="464" y="132"/>
                    <a:pt x="462" y="138"/>
                  </a:cubicBezTo>
                  <a:lnTo>
                    <a:pt x="462" y="138"/>
                  </a:lnTo>
                  <a:cubicBezTo>
                    <a:pt x="472" y="86"/>
                    <a:pt x="483" y="43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1"/>
            <p:cNvSpPr/>
            <p:nvPr/>
          </p:nvSpPr>
          <p:spPr>
            <a:xfrm>
              <a:off x="7102411" y="3004102"/>
              <a:ext cx="346" cy="1585"/>
            </a:xfrm>
            <a:custGeom>
              <a:avLst/>
              <a:gdLst/>
              <a:ahLst/>
              <a:cxnLst/>
              <a:rect l="l" t="t" r="r" b="b"/>
              <a:pathLst>
                <a:path w="12" h="55" extrusionOk="0">
                  <a:moveTo>
                    <a:pt x="0" y="1"/>
                  </a:moveTo>
                  <a:lnTo>
                    <a:pt x="0" y="33"/>
                  </a:lnTo>
                  <a:cubicBezTo>
                    <a:pt x="12" y="33"/>
                    <a:pt x="12" y="44"/>
                    <a:pt x="12" y="55"/>
                  </a:cubicBezTo>
                  <a:lnTo>
                    <a:pt x="12" y="33"/>
                  </a:lnTo>
                  <a:cubicBezTo>
                    <a:pt x="12" y="22"/>
                    <a:pt x="12" y="11"/>
                    <a:pt x="0" y="1"/>
                  </a:cubicBezTo>
                  <a:close/>
                </a:path>
              </a:pathLst>
            </a:custGeom>
            <a:solidFill>
              <a:srgbClr val="B29D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1"/>
            <p:cNvSpPr/>
            <p:nvPr/>
          </p:nvSpPr>
          <p:spPr>
            <a:xfrm>
              <a:off x="7102411" y="3005024"/>
              <a:ext cx="346" cy="2881"/>
            </a:xfrm>
            <a:custGeom>
              <a:avLst/>
              <a:gdLst/>
              <a:ahLst/>
              <a:cxnLst/>
              <a:rect l="l" t="t" r="r" b="b"/>
              <a:pathLst>
                <a:path w="12" h="100" extrusionOk="0">
                  <a:moveTo>
                    <a:pt x="0" y="1"/>
                  </a:moveTo>
                  <a:cubicBezTo>
                    <a:pt x="12" y="34"/>
                    <a:pt x="12" y="67"/>
                    <a:pt x="12" y="100"/>
                  </a:cubicBezTo>
                  <a:lnTo>
                    <a:pt x="12" y="23"/>
                  </a:lnTo>
                  <a:cubicBezTo>
                    <a:pt x="12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9C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1"/>
            <p:cNvSpPr/>
            <p:nvPr/>
          </p:nvSpPr>
          <p:spPr>
            <a:xfrm>
              <a:off x="7385354" y="3566214"/>
              <a:ext cx="346" cy="317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0"/>
                  </a:moveTo>
                  <a:cubicBezTo>
                    <a:pt x="1" y="0"/>
                    <a:pt x="1" y="11"/>
                    <a:pt x="11" y="1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1"/>
            <p:cNvSpPr/>
            <p:nvPr/>
          </p:nvSpPr>
          <p:spPr>
            <a:xfrm>
              <a:off x="7102728" y="2947318"/>
              <a:ext cx="345115" cy="565598"/>
            </a:xfrm>
            <a:custGeom>
              <a:avLst/>
              <a:gdLst/>
              <a:ahLst/>
              <a:cxnLst/>
              <a:rect l="l" t="t" r="r" b="b"/>
              <a:pathLst>
                <a:path w="11979" h="19632" extrusionOk="0">
                  <a:moveTo>
                    <a:pt x="471" y="1"/>
                  </a:moveTo>
                  <a:cubicBezTo>
                    <a:pt x="230" y="646"/>
                    <a:pt x="11" y="1238"/>
                    <a:pt x="1" y="2004"/>
                  </a:cubicBezTo>
                  <a:lnTo>
                    <a:pt x="1" y="2026"/>
                  </a:lnTo>
                  <a:lnTo>
                    <a:pt x="1" y="2103"/>
                  </a:lnTo>
                  <a:cubicBezTo>
                    <a:pt x="11" y="2267"/>
                    <a:pt x="33" y="2431"/>
                    <a:pt x="55" y="2585"/>
                  </a:cubicBezTo>
                  <a:lnTo>
                    <a:pt x="504" y="2585"/>
                  </a:lnTo>
                  <a:cubicBezTo>
                    <a:pt x="723" y="2223"/>
                    <a:pt x="1030" y="1938"/>
                    <a:pt x="1435" y="1807"/>
                  </a:cubicBezTo>
                  <a:cubicBezTo>
                    <a:pt x="1566" y="1775"/>
                    <a:pt x="1709" y="1753"/>
                    <a:pt x="1851" y="1753"/>
                  </a:cubicBezTo>
                  <a:cubicBezTo>
                    <a:pt x="2234" y="1753"/>
                    <a:pt x="2585" y="1928"/>
                    <a:pt x="2661" y="2322"/>
                  </a:cubicBezTo>
                  <a:cubicBezTo>
                    <a:pt x="2672" y="2366"/>
                    <a:pt x="2661" y="2453"/>
                    <a:pt x="2628" y="2585"/>
                  </a:cubicBezTo>
                  <a:lnTo>
                    <a:pt x="3340" y="2585"/>
                  </a:lnTo>
                  <a:cubicBezTo>
                    <a:pt x="3373" y="2530"/>
                    <a:pt x="3395" y="2486"/>
                    <a:pt x="3395" y="2475"/>
                  </a:cubicBezTo>
                  <a:cubicBezTo>
                    <a:pt x="3559" y="2125"/>
                    <a:pt x="3646" y="1719"/>
                    <a:pt x="3614" y="1325"/>
                  </a:cubicBezTo>
                  <a:cubicBezTo>
                    <a:pt x="3559" y="592"/>
                    <a:pt x="3164" y="351"/>
                    <a:pt x="2519" y="252"/>
                  </a:cubicBezTo>
                  <a:cubicBezTo>
                    <a:pt x="2366" y="230"/>
                    <a:pt x="877" y="1"/>
                    <a:pt x="515" y="1"/>
                  </a:cubicBezTo>
                  <a:close/>
                  <a:moveTo>
                    <a:pt x="7018" y="2497"/>
                  </a:moveTo>
                  <a:cubicBezTo>
                    <a:pt x="7008" y="2530"/>
                    <a:pt x="7008" y="2551"/>
                    <a:pt x="6996" y="2585"/>
                  </a:cubicBezTo>
                  <a:lnTo>
                    <a:pt x="7413" y="2585"/>
                  </a:lnTo>
                  <a:cubicBezTo>
                    <a:pt x="7281" y="2563"/>
                    <a:pt x="7150" y="2530"/>
                    <a:pt x="7018" y="2497"/>
                  </a:cubicBezTo>
                  <a:close/>
                  <a:moveTo>
                    <a:pt x="9811" y="2891"/>
                  </a:moveTo>
                  <a:lnTo>
                    <a:pt x="9811" y="11070"/>
                  </a:lnTo>
                  <a:cubicBezTo>
                    <a:pt x="9821" y="11004"/>
                    <a:pt x="9843" y="10938"/>
                    <a:pt x="9865" y="10872"/>
                  </a:cubicBezTo>
                  <a:cubicBezTo>
                    <a:pt x="10040" y="10150"/>
                    <a:pt x="10161" y="4325"/>
                    <a:pt x="11278" y="4325"/>
                  </a:cubicBezTo>
                  <a:cubicBezTo>
                    <a:pt x="11300" y="4325"/>
                    <a:pt x="11332" y="4325"/>
                    <a:pt x="11354" y="4336"/>
                  </a:cubicBezTo>
                  <a:cubicBezTo>
                    <a:pt x="11584" y="4380"/>
                    <a:pt x="11738" y="4577"/>
                    <a:pt x="11814" y="4818"/>
                  </a:cubicBezTo>
                  <a:cubicBezTo>
                    <a:pt x="11825" y="4544"/>
                    <a:pt x="11880" y="4271"/>
                    <a:pt x="11967" y="4019"/>
                  </a:cubicBezTo>
                  <a:cubicBezTo>
                    <a:pt x="11979" y="3975"/>
                    <a:pt x="11979" y="3931"/>
                    <a:pt x="11979" y="3887"/>
                  </a:cubicBezTo>
                  <a:cubicBezTo>
                    <a:pt x="11376" y="3362"/>
                    <a:pt x="10610" y="3066"/>
                    <a:pt x="9811" y="2891"/>
                  </a:cubicBezTo>
                  <a:close/>
                  <a:moveTo>
                    <a:pt x="9811" y="12220"/>
                  </a:moveTo>
                  <a:lnTo>
                    <a:pt x="9811" y="14814"/>
                  </a:lnTo>
                  <a:cubicBezTo>
                    <a:pt x="10249" y="14157"/>
                    <a:pt x="10599" y="13402"/>
                    <a:pt x="10347" y="12668"/>
                  </a:cubicBezTo>
                  <a:cubicBezTo>
                    <a:pt x="10106" y="12636"/>
                    <a:pt x="9920" y="12449"/>
                    <a:pt x="9811" y="12220"/>
                  </a:cubicBezTo>
                  <a:close/>
                  <a:moveTo>
                    <a:pt x="9811" y="19391"/>
                  </a:moveTo>
                  <a:lnTo>
                    <a:pt x="9811" y="19631"/>
                  </a:lnTo>
                  <a:cubicBezTo>
                    <a:pt x="9855" y="19621"/>
                    <a:pt x="9887" y="19621"/>
                    <a:pt x="9931" y="19609"/>
                  </a:cubicBezTo>
                  <a:cubicBezTo>
                    <a:pt x="9898" y="19533"/>
                    <a:pt x="9855" y="19468"/>
                    <a:pt x="9811" y="1939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1"/>
            <p:cNvSpPr/>
            <p:nvPr/>
          </p:nvSpPr>
          <p:spPr>
            <a:xfrm>
              <a:off x="7116297" y="2929023"/>
              <a:ext cx="5704" cy="14549"/>
            </a:xfrm>
            <a:custGeom>
              <a:avLst/>
              <a:gdLst/>
              <a:ahLst/>
              <a:cxnLst/>
              <a:rect l="l" t="t" r="r" b="b"/>
              <a:pathLst>
                <a:path w="198" h="505" extrusionOk="0">
                  <a:moveTo>
                    <a:pt x="187" y="1"/>
                  </a:moveTo>
                  <a:cubicBezTo>
                    <a:pt x="121" y="165"/>
                    <a:pt x="55" y="329"/>
                    <a:pt x="0" y="504"/>
                  </a:cubicBezTo>
                  <a:lnTo>
                    <a:pt x="197" y="11"/>
                  </a:lnTo>
                  <a:cubicBezTo>
                    <a:pt x="197" y="11"/>
                    <a:pt x="187" y="11"/>
                    <a:pt x="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1"/>
            <p:cNvSpPr/>
            <p:nvPr/>
          </p:nvSpPr>
          <p:spPr>
            <a:xfrm>
              <a:off x="7115347" y="2929340"/>
              <a:ext cx="7606" cy="18323"/>
            </a:xfrm>
            <a:custGeom>
              <a:avLst/>
              <a:gdLst/>
              <a:ahLst/>
              <a:cxnLst/>
              <a:rect l="l" t="t" r="r" b="b"/>
              <a:pathLst>
                <a:path w="264" h="636" extrusionOk="0">
                  <a:moveTo>
                    <a:pt x="230" y="0"/>
                  </a:moveTo>
                  <a:lnTo>
                    <a:pt x="33" y="493"/>
                  </a:lnTo>
                  <a:cubicBezTo>
                    <a:pt x="23" y="536"/>
                    <a:pt x="12" y="579"/>
                    <a:pt x="2" y="631"/>
                  </a:cubicBezTo>
                  <a:lnTo>
                    <a:pt x="2" y="631"/>
                  </a:lnTo>
                  <a:cubicBezTo>
                    <a:pt x="4" y="625"/>
                    <a:pt x="15" y="625"/>
                    <a:pt x="33" y="625"/>
                  </a:cubicBezTo>
                  <a:cubicBezTo>
                    <a:pt x="110" y="428"/>
                    <a:pt x="186" y="231"/>
                    <a:pt x="263" y="22"/>
                  </a:cubicBezTo>
                  <a:cubicBezTo>
                    <a:pt x="252" y="12"/>
                    <a:pt x="242" y="12"/>
                    <a:pt x="230" y="0"/>
                  </a:cubicBezTo>
                  <a:close/>
                  <a:moveTo>
                    <a:pt x="2" y="631"/>
                  </a:moveTo>
                  <a:cubicBezTo>
                    <a:pt x="1" y="632"/>
                    <a:pt x="1" y="634"/>
                    <a:pt x="1" y="635"/>
                  </a:cubicBezTo>
                  <a:cubicBezTo>
                    <a:pt x="1" y="634"/>
                    <a:pt x="1" y="632"/>
                    <a:pt x="2" y="6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1"/>
            <p:cNvSpPr/>
            <p:nvPr/>
          </p:nvSpPr>
          <p:spPr>
            <a:xfrm>
              <a:off x="7116297" y="2906955"/>
              <a:ext cx="188648" cy="114837"/>
            </a:xfrm>
            <a:custGeom>
              <a:avLst/>
              <a:gdLst/>
              <a:ahLst/>
              <a:cxnLst/>
              <a:rect l="l" t="t" r="r" b="b"/>
              <a:pathLst>
                <a:path w="6548" h="3986" extrusionOk="0">
                  <a:moveTo>
                    <a:pt x="4401" y="3964"/>
                  </a:moveTo>
                  <a:cubicBezTo>
                    <a:pt x="4248" y="3964"/>
                    <a:pt x="4106" y="3974"/>
                    <a:pt x="3964" y="3986"/>
                  </a:cubicBezTo>
                  <a:lnTo>
                    <a:pt x="4861" y="3986"/>
                  </a:lnTo>
                  <a:cubicBezTo>
                    <a:pt x="4708" y="3974"/>
                    <a:pt x="4555" y="3964"/>
                    <a:pt x="4401" y="3964"/>
                  </a:cubicBezTo>
                  <a:close/>
                  <a:moveTo>
                    <a:pt x="4730" y="0"/>
                  </a:moveTo>
                  <a:cubicBezTo>
                    <a:pt x="4555" y="154"/>
                    <a:pt x="4380" y="307"/>
                    <a:pt x="4182" y="438"/>
                  </a:cubicBezTo>
                  <a:cubicBezTo>
                    <a:pt x="3690" y="755"/>
                    <a:pt x="3165" y="1030"/>
                    <a:pt x="2595" y="1161"/>
                  </a:cubicBezTo>
                  <a:cubicBezTo>
                    <a:pt x="2365" y="1205"/>
                    <a:pt x="2136" y="1227"/>
                    <a:pt x="1895" y="1227"/>
                  </a:cubicBezTo>
                  <a:cubicBezTo>
                    <a:pt x="1314" y="1227"/>
                    <a:pt x="734" y="1084"/>
                    <a:pt x="230" y="799"/>
                  </a:cubicBezTo>
                  <a:cubicBezTo>
                    <a:pt x="153" y="1008"/>
                    <a:pt x="77" y="1205"/>
                    <a:pt x="0" y="1402"/>
                  </a:cubicBezTo>
                  <a:lnTo>
                    <a:pt x="44" y="1402"/>
                  </a:lnTo>
                  <a:cubicBezTo>
                    <a:pt x="406" y="1402"/>
                    <a:pt x="1895" y="1631"/>
                    <a:pt x="2048" y="1653"/>
                  </a:cubicBezTo>
                  <a:cubicBezTo>
                    <a:pt x="2693" y="1752"/>
                    <a:pt x="3088" y="1993"/>
                    <a:pt x="3143" y="2726"/>
                  </a:cubicBezTo>
                  <a:cubicBezTo>
                    <a:pt x="3175" y="3120"/>
                    <a:pt x="3088" y="3526"/>
                    <a:pt x="2924" y="3876"/>
                  </a:cubicBezTo>
                  <a:cubicBezTo>
                    <a:pt x="2924" y="3887"/>
                    <a:pt x="2902" y="3931"/>
                    <a:pt x="2869" y="3986"/>
                  </a:cubicBezTo>
                  <a:lnTo>
                    <a:pt x="3832" y="3986"/>
                  </a:lnTo>
                  <a:cubicBezTo>
                    <a:pt x="3953" y="3974"/>
                    <a:pt x="4084" y="3952"/>
                    <a:pt x="4204" y="3952"/>
                  </a:cubicBezTo>
                  <a:cubicBezTo>
                    <a:pt x="4281" y="3942"/>
                    <a:pt x="4358" y="3942"/>
                    <a:pt x="4435" y="3942"/>
                  </a:cubicBezTo>
                  <a:cubicBezTo>
                    <a:pt x="4577" y="3942"/>
                    <a:pt x="4719" y="3952"/>
                    <a:pt x="4861" y="3964"/>
                  </a:cubicBezTo>
                  <a:cubicBezTo>
                    <a:pt x="4905" y="3974"/>
                    <a:pt x="4960" y="3974"/>
                    <a:pt x="5004" y="3986"/>
                  </a:cubicBezTo>
                  <a:lnTo>
                    <a:pt x="5442" y="3986"/>
                  </a:lnTo>
                  <a:cubicBezTo>
                    <a:pt x="5398" y="3931"/>
                    <a:pt x="5354" y="3865"/>
                    <a:pt x="5299" y="3821"/>
                  </a:cubicBezTo>
                  <a:cubicBezTo>
                    <a:pt x="5255" y="3777"/>
                    <a:pt x="5201" y="3733"/>
                    <a:pt x="5146" y="3712"/>
                  </a:cubicBezTo>
                  <a:cubicBezTo>
                    <a:pt x="5080" y="3690"/>
                    <a:pt x="5026" y="3679"/>
                    <a:pt x="4960" y="3668"/>
                  </a:cubicBezTo>
                  <a:lnTo>
                    <a:pt x="4883" y="3668"/>
                  </a:lnTo>
                  <a:cubicBezTo>
                    <a:pt x="4774" y="3668"/>
                    <a:pt x="4676" y="3679"/>
                    <a:pt x="4566" y="3679"/>
                  </a:cubicBezTo>
                  <a:lnTo>
                    <a:pt x="4544" y="3679"/>
                  </a:lnTo>
                  <a:cubicBezTo>
                    <a:pt x="4489" y="3679"/>
                    <a:pt x="4423" y="3679"/>
                    <a:pt x="4369" y="3668"/>
                  </a:cubicBezTo>
                  <a:cubicBezTo>
                    <a:pt x="4303" y="3657"/>
                    <a:pt x="4238" y="3635"/>
                    <a:pt x="4182" y="3602"/>
                  </a:cubicBezTo>
                  <a:cubicBezTo>
                    <a:pt x="4128" y="3570"/>
                    <a:pt x="4073" y="3536"/>
                    <a:pt x="4019" y="3493"/>
                  </a:cubicBezTo>
                  <a:cubicBezTo>
                    <a:pt x="3964" y="3449"/>
                    <a:pt x="3920" y="3394"/>
                    <a:pt x="3876" y="3351"/>
                  </a:cubicBezTo>
                  <a:cubicBezTo>
                    <a:pt x="3844" y="3296"/>
                    <a:pt x="3800" y="3241"/>
                    <a:pt x="3778" y="3186"/>
                  </a:cubicBezTo>
                  <a:cubicBezTo>
                    <a:pt x="3756" y="3154"/>
                    <a:pt x="3745" y="3120"/>
                    <a:pt x="3734" y="3088"/>
                  </a:cubicBezTo>
                  <a:cubicBezTo>
                    <a:pt x="3712" y="3066"/>
                    <a:pt x="3701" y="3033"/>
                    <a:pt x="3690" y="3000"/>
                  </a:cubicBezTo>
                  <a:cubicBezTo>
                    <a:pt x="3646" y="2879"/>
                    <a:pt x="3613" y="2748"/>
                    <a:pt x="3569" y="2628"/>
                  </a:cubicBezTo>
                  <a:cubicBezTo>
                    <a:pt x="3504" y="2376"/>
                    <a:pt x="3438" y="2124"/>
                    <a:pt x="3350" y="1884"/>
                  </a:cubicBezTo>
                  <a:cubicBezTo>
                    <a:pt x="3307" y="1752"/>
                    <a:pt x="3252" y="1643"/>
                    <a:pt x="3187" y="1522"/>
                  </a:cubicBezTo>
                  <a:lnTo>
                    <a:pt x="3131" y="1446"/>
                  </a:lnTo>
                  <a:cubicBezTo>
                    <a:pt x="3121" y="1412"/>
                    <a:pt x="3099" y="1390"/>
                    <a:pt x="3088" y="1358"/>
                  </a:cubicBezTo>
                  <a:lnTo>
                    <a:pt x="3055" y="1314"/>
                  </a:lnTo>
                  <a:lnTo>
                    <a:pt x="3033" y="1281"/>
                  </a:lnTo>
                  <a:lnTo>
                    <a:pt x="2968" y="1193"/>
                  </a:lnTo>
                  <a:lnTo>
                    <a:pt x="2968" y="1193"/>
                  </a:lnTo>
                  <a:cubicBezTo>
                    <a:pt x="3055" y="1303"/>
                    <a:pt x="3131" y="1402"/>
                    <a:pt x="3197" y="1522"/>
                  </a:cubicBezTo>
                  <a:cubicBezTo>
                    <a:pt x="3263" y="1631"/>
                    <a:pt x="3318" y="1752"/>
                    <a:pt x="3362" y="1872"/>
                  </a:cubicBezTo>
                  <a:cubicBezTo>
                    <a:pt x="3460" y="2113"/>
                    <a:pt x="3526" y="2376"/>
                    <a:pt x="3591" y="2617"/>
                  </a:cubicBezTo>
                  <a:lnTo>
                    <a:pt x="3625" y="2716"/>
                  </a:lnTo>
                  <a:cubicBezTo>
                    <a:pt x="3635" y="2748"/>
                    <a:pt x="3646" y="2781"/>
                    <a:pt x="3657" y="2803"/>
                  </a:cubicBezTo>
                  <a:lnTo>
                    <a:pt x="3690" y="2901"/>
                  </a:lnTo>
                  <a:lnTo>
                    <a:pt x="3723" y="2989"/>
                  </a:lnTo>
                  <a:cubicBezTo>
                    <a:pt x="3723" y="3022"/>
                    <a:pt x="3745" y="3055"/>
                    <a:pt x="3756" y="3088"/>
                  </a:cubicBezTo>
                  <a:cubicBezTo>
                    <a:pt x="3766" y="3110"/>
                    <a:pt x="3778" y="3142"/>
                    <a:pt x="3800" y="3164"/>
                  </a:cubicBezTo>
                  <a:cubicBezTo>
                    <a:pt x="3822" y="3230"/>
                    <a:pt x="3865" y="3285"/>
                    <a:pt x="3898" y="3329"/>
                  </a:cubicBezTo>
                  <a:cubicBezTo>
                    <a:pt x="3942" y="3383"/>
                    <a:pt x="3985" y="3427"/>
                    <a:pt x="4041" y="3471"/>
                  </a:cubicBezTo>
                  <a:cubicBezTo>
                    <a:pt x="4084" y="3514"/>
                    <a:pt x="4139" y="3548"/>
                    <a:pt x="4194" y="3580"/>
                  </a:cubicBezTo>
                  <a:cubicBezTo>
                    <a:pt x="4248" y="3602"/>
                    <a:pt x="4314" y="3624"/>
                    <a:pt x="4380" y="3635"/>
                  </a:cubicBezTo>
                  <a:cubicBezTo>
                    <a:pt x="4435" y="3646"/>
                    <a:pt x="4489" y="3657"/>
                    <a:pt x="4544" y="3657"/>
                  </a:cubicBezTo>
                  <a:lnTo>
                    <a:pt x="4566" y="3657"/>
                  </a:lnTo>
                  <a:cubicBezTo>
                    <a:pt x="4664" y="3657"/>
                    <a:pt x="4774" y="3646"/>
                    <a:pt x="4873" y="3646"/>
                  </a:cubicBezTo>
                  <a:lnTo>
                    <a:pt x="4960" y="3646"/>
                  </a:lnTo>
                  <a:cubicBezTo>
                    <a:pt x="5026" y="3646"/>
                    <a:pt x="5092" y="3657"/>
                    <a:pt x="5157" y="3690"/>
                  </a:cubicBezTo>
                  <a:cubicBezTo>
                    <a:pt x="5212" y="3712"/>
                    <a:pt x="5267" y="3755"/>
                    <a:pt x="5321" y="3799"/>
                  </a:cubicBezTo>
                  <a:cubicBezTo>
                    <a:pt x="5376" y="3854"/>
                    <a:pt x="5431" y="3920"/>
                    <a:pt x="5464" y="3986"/>
                  </a:cubicBezTo>
                  <a:lnTo>
                    <a:pt x="6525" y="3986"/>
                  </a:lnTo>
                  <a:cubicBezTo>
                    <a:pt x="6537" y="3952"/>
                    <a:pt x="6537" y="3931"/>
                    <a:pt x="6547" y="3898"/>
                  </a:cubicBezTo>
                  <a:cubicBezTo>
                    <a:pt x="6230" y="3799"/>
                    <a:pt x="5956" y="3646"/>
                    <a:pt x="5749" y="3383"/>
                  </a:cubicBezTo>
                  <a:cubicBezTo>
                    <a:pt x="5474" y="3033"/>
                    <a:pt x="5398" y="2562"/>
                    <a:pt x="5453" y="2113"/>
                  </a:cubicBezTo>
                  <a:cubicBezTo>
                    <a:pt x="5114" y="1862"/>
                    <a:pt x="4851" y="1500"/>
                    <a:pt x="4741" y="1084"/>
                  </a:cubicBezTo>
                  <a:cubicBezTo>
                    <a:pt x="4719" y="1030"/>
                    <a:pt x="4708" y="974"/>
                    <a:pt x="4697" y="920"/>
                  </a:cubicBezTo>
                  <a:cubicBezTo>
                    <a:pt x="4686" y="920"/>
                    <a:pt x="4676" y="931"/>
                    <a:pt x="4664" y="931"/>
                  </a:cubicBezTo>
                  <a:cubicBezTo>
                    <a:pt x="4664" y="789"/>
                    <a:pt x="4664" y="657"/>
                    <a:pt x="4676" y="515"/>
                  </a:cubicBezTo>
                  <a:cubicBezTo>
                    <a:pt x="4676" y="361"/>
                    <a:pt x="4697" y="208"/>
                    <a:pt x="4730" y="55"/>
                  </a:cubicBezTo>
                  <a:lnTo>
                    <a:pt x="4730" y="0"/>
                  </a:ln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1"/>
            <p:cNvSpPr/>
            <p:nvPr/>
          </p:nvSpPr>
          <p:spPr>
            <a:xfrm>
              <a:off x="7226697" y="3020495"/>
              <a:ext cx="33794" cy="1296"/>
            </a:xfrm>
            <a:custGeom>
              <a:avLst/>
              <a:gdLst/>
              <a:ahLst/>
              <a:cxnLst/>
              <a:rect l="l" t="t" r="r" b="b"/>
              <a:pathLst>
                <a:path w="1173" h="45" extrusionOk="0">
                  <a:moveTo>
                    <a:pt x="603" y="1"/>
                  </a:moveTo>
                  <a:cubicBezTo>
                    <a:pt x="526" y="1"/>
                    <a:pt x="449" y="1"/>
                    <a:pt x="372" y="11"/>
                  </a:cubicBezTo>
                  <a:cubicBezTo>
                    <a:pt x="252" y="11"/>
                    <a:pt x="121" y="33"/>
                    <a:pt x="0" y="45"/>
                  </a:cubicBezTo>
                  <a:lnTo>
                    <a:pt x="132" y="45"/>
                  </a:lnTo>
                  <a:cubicBezTo>
                    <a:pt x="274" y="33"/>
                    <a:pt x="416" y="23"/>
                    <a:pt x="569" y="23"/>
                  </a:cubicBezTo>
                  <a:cubicBezTo>
                    <a:pt x="723" y="23"/>
                    <a:pt x="876" y="33"/>
                    <a:pt x="1029" y="45"/>
                  </a:cubicBezTo>
                  <a:lnTo>
                    <a:pt x="1172" y="45"/>
                  </a:lnTo>
                  <a:cubicBezTo>
                    <a:pt x="1128" y="33"/>
                    <a:pt x="1073" y="33"/>
                    <a:pt x="1029" y="23"/>
                  </a:cubicBezTo>
                  <a:cubicBezTo>
                    <a:pt x="887" y="11"/>
                    <a:pt x="745" y="1"/>
                    <a:pt x="603" y="1"/>
                  </a:cubicBezTo>
                  <a:close/>
                </a:path>
              </a:pathLst>
            </a:custGeom>
            <a:solidFill>
              <a:srgbClr val="795D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1"/>
            <p:cNvSpPr/>
            <p:nvPr/>
          </p:nvSpPr>
          <p:spPr>
            <a:xfrm>
              <a:off x="7201777" y="2941325"/>
              <a:ext cx="71939" cy="80466"/>
            </a:xfrm>
            <a:custGeom>
              <a:avLst/>
              <a:gdLst/>
              <a:ahLst/>
              <a:cxnLst/>
              <a:rect l="l" t="t" r="r" b="b"/>
              <a:pathLst>
                <a:path w="2497" h="2793" extrusionOk="0">
                  <a:moveTo>
                    <a:pt x="1" y="0"/>
                  </a:moveTo>
                  <a:lnTo>
                    <a:pt x="66" y="88"/>
                  </a:lnTo>
                  <a:lnTo>
                    <a:pt x="88" y="121"/>
                  </a:lnTo>
                  <a:lnTo>
                    <a:pt x="121" y="165"/>
                  </a:lnTo>
                  <a:cubicBezTo>
                    <a:pt x="132" y="197"/>
                    <a:pt x="154" y="219"/>
                    <a:pt x="164" y="253"/>
                  </a:cubicBezTo>
                  <a:lnTo>
                    <a:pt x="220" y="329"/>
                  </a:lnTo>
                  <a:cubicBezTo>
                    <a:pt x="285" y="450"/>
                    <a:pt x="340" y="559"/>
                    <a:pt x="383" y="691"/>
                  </a:cubicBezTo>
                  <a:cubicBezTo>
                    <a:pt x="471" y="931"/>
                    <a:pt x="537" y="1183"/>
                    <a:pt x="602" y="1435"/>
                  </a:cubicBezTo>
                  <a:cubicBezTo>
                    <a:pt x="646" y="1555"/>
                    <a:pt x="679" y="1686"/>
                    <a:pt x="723" y="1807"/>
                  </a:cubicBezTo>
                  <a:cubicBezTo>
                    <a:pt x="734" y="1840"/>
                    <a:pt x="745" y="1873"/>
                    <a:pt x="767" y="1895"/>
                  </a:cubicBezTo>
                  <a:cubicBezTo>
                    <a:pt x="778" y="1927"/>
                    <a:pt x="789" y="1961"/>
                    <a:pt x="811" y="1993"/>
                  </a:cubicBezTo>
                  <a:cubicBezTo>
                    <a:pt x="833" y="2048"/>
                    <a:pt x="877" y="2103"/>
                    <a:pt x="909" y="2158"/>
                  </a:cubicBezTo>
                  <a:cubicBezTo>
                    <a:pt x="953" y="2201"/>
                    <a:pt x="997" y="2256"/>
                    <a:pt x="1052" y="2300"/>
                  </a:cubicBezTo>
                  <a:cubicBezTo>
                    <a:pt x="1106" y="2343"/>
                    <a:pt x="1161" y="2377"/>
                    <a:pt x="1215" y="2409"/>
                  </a:cubicBezTo>
                  <a:cubicBezTo>
                    <a:pt x="1271" y="2442"/>
                    <a:pt x="1336" y="2464"/>
                    <a:pt x="1402" y="2475"/>
                  </a:cubicBezTo>
                  <a:cubicBezTo>
                    <a:pt x="1456" y="2486"/>
                    <a:pt x="1522" y="2486"/>
                    <a:pt x="1577" y="2486"/>
                  </a:cubicBezTo>
                  <a:lnTo>
                    <a:pt x="1599" y="2486"/>
                  </a:lnTo>
                  <a:cubicBezTo>
                    <a:pt x="1709" y="2486"/>
                    <a:pt x="1807" y="2475"/>
                    <a:pt x="1916" y="2475"/>
                  </a:cubicBezTo>
                  <a:lnTo>
                    <a:pt x="1993" y="2475"/>
                  </a:lnTo>
                  <a:cubicBezTo>
                    <a:pt x="2059" y="2486"/>
                    <a:pt x="2113" y="2497"/>
                    <a:pt x="2179" y="2519"/>
                  </a:cubicBezTo>
                  <a:cubicBezTo>
                    <a:pt x="2234" y="2540"/>
                    <a:pt x="2288" y="2584"/>
                    <a:pt x="2332" y="2628"/>
                  </a:cubicBezTo>
                  <a:cubicBezTo>
                    <a:pt x="2387" y="2672"/>
                    <a:pt x="2431" y="2738"/>
                    <a:pt x="2475" y="2793"/>
                  </a:cubicBezTo>
                  <a:lnTo>
                    <a:pt x="2497" y="2793"/>
                  </a:lnTo>
                  <a:cubicBezTo>
                    <a:pt x="2464" y="2727"/>
                    <a:pt x="2409" y="2661"/>
                    <a:pt x="2354" y="2606"/>
                  </a:cubicBezTo>
                  <a:cubicBezTo>
                    <a:pt x="2300" y="2562"/>
                    <a:pt x="2245" y="2519"/>
                    <a:pt x="2190" y="2497"/>
                  </a:cubicBezTo>
                  <a:cubicBezTo>
                    <a:pt x="2125" y="2464"/>
                    <a:pt x="2059" y="2453"/>
                    <a:pt x="1993" y="2453"/>
                  </a:cubicBezTo>
                  <a:lnTo>
                    <a:pt x="1906" y="2453"/>
                  </a:lnTo>
                  <a:cubicBezTo>
                    <a:pt x="1807" y="2453"/>
                    <a:pt x="1697" y="2464"/>
                    <a:pt x="1599" y="2464"/>
                  </a:cubicBezTo>
                  <a:lnTo>
                    <a:pt x="1577" y="2464"/>
                  </a:lnTo>
                  <a:cubicBezTo>
                    <a:pt x="1522" y="2464"/>
                    <a:pt x="1468" y="2453"/>
                    <a:pt x="1413" y="2442"/>
                  </a:cubicBezTo>
                  <a:cubicBezTo>
                    <a:pt x="1347" y="2431"/>
                    <a:pt x="1281" y="2409"/>
                    <a:pt x="1227" y="2387"/>
                  </a:cubicBezTo>
                  <a:cubicBezTo>
                    <a:pt x="1172" y="2355"/>
                    <a:pt x="1117" y="2321"/>
                    <a:pt x="1074" y="2278"/>
                  </a:cubicBezTo>
                  <a:cubicBezTo>
                    <a:pt x="1018" y="2234"/>
                    <a:pt x="975" y="2190"/>
                    <a:pt x="931" y="2136"/>
                  </a:cubicBezTo>
                  <a:cubicBezTo>
                    <a:pt x="898" y="2092"/>
                    <a:pt x="855" y="2037"/>
                    <a:pt x="833" y="1971"/>
                  </a:cubicBezTo>
                  <a:cubicBezTo>
                    <a:pt x="811" y="1949"/>
                    <a:pt x="799" y="1917"/>
                    <a:pt x="789" y="1895"/>
                  </a:cubicBezTo>
                  <a:cubicBezTo>
                    <a:pt x="778" y="1862"/>
                    <a:pt x="756" y="1829"/>
                    <a:pt x="756" y="1796"/>
                  </a:cubicBezTo>
                  <a:lnTo>
                    <a:pt x="723" y="1708"/>
                  </a:lnTo>
                  <a:lnTo>
                    <a:pt x="690" y="1610"/>
                  </a:lnTo>
                  <a:cubicBezTo>
                    <a:pt x="679" y="1588"/>
                    <a:pt x="668" y="1555"/>
                    <a:pt x="658" y="1523"/>
                  </a:cubicBezTo>
                  <a:lnTo>
                    <a:pt x="624" y="1424"/>
                  </a:lnTo>
                  <a:cubicBezTo>
                    <a:pt x="559" y="1183"/>
                    <a:pt x="493" y="920"/>
                    <a:pt x="395" y="679"/>
                  </a:cubicBezTo>
                  <a:cubicBezTo>
                    <a:pt x="351" y="559"/>
                    <a:pt x="296" y="438"/>
                    <a:pt x="230" y="329"/>
                  </a:cubicBezTo>
                  <a:cubicBezTo>
                    <a:pt x="164" y="209"/>
                    <a:pt x="88" y="11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1"/>
            <p:cNvSpPr/>
            <p:nvPr/>
          </p:nvSpPr>
          <p:spPr>
            <a:xfrm>
              <a:off x="6967407" y="2532828"/>
              <a:ext cx="402505" cy="409678"/>
            </a:xfrm>
            <a:custGeom>
              <a:avLst/>
              <a:gdLst/>
              <a:ahLst/>
              <a:cxnLst/>
              <a:rect l="l" t="t" r="r" b="b"/>
              <a:pathLst>
                <a:path w="13971" h="14220" extrusionOk="0">
                  <a:moveTo>
                    <a:pt x="8286" y="0"/>
                  </a:moveTo>
                  <a:cubicBezTo>
                    <a:pt x="6869" y="0"/>
                    <a:pt x="5496" y="401"/>
                    <a:pt x="4238" y="1030"/>
                  </a:cubicBezTo>
                  <a:cubicBezTo>
                    <a:pt x="2956" y="1676"/>
                    <a:pt x="1971" y="2191"/>
                    <a:pt x="1314" y="3549"/>
                  </a:cubicBezTo>
                  <a:cubicBezTo>
                    <a:pt x="854" y="4523"/>
                    <a:pt x="581" y="5585"/>
                    <a:pt x="0" y="6483"/>
                  </a:cubicBezTo>
                  <a:cubicBezTo>
                    <a:pt x="635" y="7556"/>
                    <a:pt x="2102" y="8191"/>
                    <a:pt x="3263" y="8464"/>
                  </a:cubicBezTo>
                  <a:cubicBezTo>
                    <a:pt x="3088" y="8420"/>
                    <a:pt x="3197" y="6779"/>
                    <a:pt x="3197" y="6614"/>
                  </a:cubicBezTo>
                  <a:lnTo>
                    <a:pt x="3197" y="6614"/>
                  </a:lnTo>
                  <a:cubicBezTo>
                    <a:pt x="3197" y="6724"/>
                    <a:pt x="3219" y="6833"/>
                    <a:pt x="3253" y="6943"/>
                  </a:cubicBezTo>
                  <a:cubicBezTo>
                    <a:pt x="3406" y="7446"/>
                    <a:pt x="3789" y="7819"/>
                    <a:pt x="3997" y="8300"/>
                  </a:cubicBezTo>
                  <a:cubicBezTo>
                    <a:pt x="4282" y="9023"/>
                    <a:pt x="4489" y="9789"/>
                    <a:pt x="4577" y="10556"/>
                  </a:cubicBezTo>
                  <a:cubicBezTo>
                    <a:pt x="4599" y="10741"/>
                    <a:pt x="4621" y="10939"/>
                    <a:pt x="4730" y="11092"/>
                  </a:cubicBezTo>
                  <a:cubicBezTo>
                    <a:pt x="4883" y="11300"/>
                    <a:pt x="5168" y="11398"/>
                    <a:pt x="5267" y="11629"/>
                  </a:cubicBezTo>
                  <a:cubicBezTo>
                    <a:pt x="5387" y="11902"/>
                    <a:pt x="5201" y="12252"/>
                    <a:pt x="5355" y="12505"/>
                  </a:cubicBezTo>
                  <a:cubicBezTo>
                    <a:pt x="5431" y="12614"/>
                    <a:pt x="5552" y="12680"/>
                    <a:pt x="5584" y="12800"/>
                  </a:cubicBezTo>
                  <a:cubicBezTo>
                    <a:pt x="5661" y="13041"/>
                    <a:pt x="5289" y="13446"/>
                    <a:pt x="5201" y="13665"/>
                  </a:cubicBezTo>
                  <a:cubicBezTo>
                    <a:pt x="5751" y="14029"/>
                    <a:pt x="6409" y="14219"/>
                    <a:pt x="7068" y="14219"/>
                  </a:cubicBezTo>
                  <a:cubicBezTo>
                    <a:pt x="7301" y="14219"/>
                    <a:pt x="7534" y="14195"/>
                    <a:pt x="7763" y="14147"/>
                  </a:cubicBezTo>
                  <a:cubicBezTo>
                    <a:pt x="8333" y="14016"/>
                    <a:pt x="8858" y="13741"/>
                    <a:pt x="9350" y="13424"/>
                  </a:cubicBezTo>
                  <a:cubicBezTo>
                    <a:pt x="9778" y="13140"/>
                    <a:pt x="10128" y="12746"/>
                    <a:pt x="10566" y="12483"/>
                  </a:cubicBezTo>
                  <a:cubicBezTo>
                    <a:pt x="11192" y="12105"/>
                    <a:pt x="11980" y="11936"/>
                    <a:pt x="12750" y="11936"/>
                  </a:cubicBezTo>
                  <a:cubicBezTo>
                    <a:pt x="13164" y="11936"/>
                    <a:pt x="13573" y="11985"/>
                    <a:pt x="13949" y="12077"/>
                  </a:cubicBezTo>
                  <a:cubicBezTo>
                    <a:pt x="13971" y="12077"/>
                    <a:pt x="13555" y="10621"/>
                    <a:pt x="13479" y="10479"/>
                  </a:cubicBezTo>
                  <a:cubicBezTo>
                    <a:pt x="13204" y="9965"/>
                    <a:pt x="12975" y="9527"/>
                    <a:pt x="12756" y="8968"/>
                  </a:cubicBezTo>
                  <a:cubicBezTo>
                    <a:pt x="12131" y="7359"/>
                    <a:pt x="11420" y="5782"/>
                    <a:pt x="10719" y="4206"/>
                  </a:cubicBezTo>
                  <a:cubicBezTo>
                    <a:pt x="11496" y="3866"/>
                    <a:pt x="12187" y="3340"/>
                    <a:pt x="12723" y="2683"/>
                  </a:cubicBezTo>
                  <a:cubicBezTo>
                    <a:pt x="12153" y="2191"/>
                    <a:pt x="11584" y="1709"/>
                    <a:pt x="11015" y="1216"/>
                  </a:cubicBezTo>
                  <a:cubicBezTo>
                    <a:pt x="10248" y="559"/>
                    <a:pt x="9438" y="12"/>
                    <a:pt x="8398" y="1"/>
                  </a:cubicBezTo>
                  <a:cubicBezTo>
                    <a:pt x="8361" y="1"/>
                    <a:pt x="8323" y="0"/>
                    <a:pt x="8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1"/>
            <p:cNvSpPr/>
            <p:nvPr/>
          </p:nvSpPr>
          <p:spPr>
            <a:xfrm>
              <a:off x="7324162" y="2610126"/>
              <a:ext cx="9795" cy="11063"/>
            </a:xfrm>
            <a:custGeom>
              <a:avLst/>
              <a:gdLst/>
              <a:ahLst/>
              <a:cxnLst/>
              <a:rect l="l" t="t" r="r" b="b"/>
              <a:pathLst>
                <a:path w="340" h="384" extrusionOk="0">
                  <a:moveTo>
                    <a:pt x="340" y="0"/>
                  </a:moveTo>
                  <a:cubicBezTo>
                    <a:pt x="230" y="132"/>
                    <a:pt x="121" y="263"/>
                    <a:pt x="1" y="384"/>
                  </a:cubicBezTo>
                  <a:lnTo>
                    <a:pt x="1" y="384"/>
                  </a:lnTo>
                  <a:cubicBezTo>
                    <a:pt x="121" y="263"/>
                    <a:pt x="230" y="132"/>
                    <a:pt x="340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1"/>
            <p:cNvSpPr/>
            <p:nvPr/>
          </p:nvSpPr>
          <p:spPr>
            <a:xfrm>
              <a:off x="7323845" y="2621160"/>
              <a:ext cx="346" cy="346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1"/>
                  </a:moveTo>
                  <a:cubicBezTo>
                    <a:pt x="0" y="1"/>
                    <a:pt x="0" y="1"/>
                    <a:pt x="0" y="11"/>
                  </a:cubicBezTo>
                  <a:cubicBezTo>
                    <a:pt x="0" y="11"/>
                    <a:pt x="12" y="11"/>
                    <a:pt x="12" y="1"/>
                  </a:cubicBezTo>
                  <a:close/>
                </a:path>
              </a:pathLst>
            </a:custGeom>
            <a:solidFill>
              <a:srgbClr val="C291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1"/>
            <p:cNvSpPr/>
            <p:nvPr/>
          </p:nvSpPr>
          <p:spPr>
            <a:xfrm>
              <a:off x="7317852" y="2621477"/>
              <a:ext cx="6021" cy="5387"/>
            </a:xfrm>
            <a:custGeom>
              <a:avLst/>
              <a:gdLst/>
              <a:ahLst/>
              <a:cxnLst/>
              <a:rect l="l" t="t" r="r" b="b"/>
              <a:pathLst>
                <a:path w="209" h="187" extrusionOk="0">
                  <a:moveTo>
                    <a:pt x="208" y="1"/>
                  </a:moveTo>
                  <a:lnTo>
                    <a:pt x="208" y="1"/>
                  </a:lnTo>
                  <a:cubicBezTo>
                    <a:pt x="143" y="66"/>
                    <a:pt x="77" y="121"/>
                    <a:pt x="1" y="187"/>
                  </a:cubicBezTo>
                  <a:cubicBezTo>
                    <a:pt x="77" y="132"/>
                    <a:pt x="143" y="66"/>
                    <a:pt x="208" y="1"/>
                  </a:cubicBezTo>
                  <a:close/>
                </a:path>
              </a:pathLst>
            </a:custGeom>
            <a:solidFill>
              <a:srgbClr val="BB7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1"/>
            <p:cNvSpPr/>
            <p:nvPr/>
          </p:nvSpPr>
          <p:spPr>
            <a:xfrm>
              <a:off x="7285671" y="2675438"/>
              <a:ext cx="7289" cy="16076"/>
            </a:xfrm>
            <a:custGeom>
              <a:avLst/>
              <a:gdLst/>
              <a:ahLst/>
              <a:cxnLst/>
              <a:rect l="l" t="t" r="r" b="b"/>
              <a:pathLst>
                <a:path w="253" h="558" extrusionOk="0">
                  <a:moveTo>
                    <a:pt x="1" y="0"/>
                  </a:moveTo>
                  <a:cubicBezTo>
                    <a:pt x="89" y="186"/>
                    <a:pt x="165" y="372"/>
                    <a:pt x="252" y="558"/>
                  </a:cubicBezTo>
                  <a:lnTo>
                    <a:pt x="252" y="558"/>
                  </a:lnTo>
                  <a:cubicBezTo>
                    <a:pt x="165" y="372"/>
                    <a:pt x="89" y="186"/>
                    <a:pt x="1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1"/>
            <p:cNvSpPr/>
            <p:nvPr/>
          </p:nvSpPr>
          <p:spPr>
            <a:xfrm>
              <a:off x="7059513" y="2723378"/>
              <a:ext cx="1930" cy="53327"/>
            </a:xfrm>
            <a:custGeom>
              <a:avLst/>
              <a:gdLst/>
              <a:ahLst/>
              <a:cxnLst/>
              <a:rect l="l" t="t" r="r" b="b"/>
              <a:pathLst>
                <a:path w="67" h="1851" extrusionOk="0">
                  <a:moveTo>
                    <a:pt x="56" y="1850"/>
                  </a:moveTo>
                  <a:lnTo>
                    <a:pt x="66" y="1850"/>
                  </a:lnTo>
                  <a:lnTo>
                    <a:pt x="66" y="1850"/>
                  </a:lnTo>
                  <a:lnTo>
                    <a:pt x="56" y="1850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42"/>
                  </a:moveTo>
                  <a:lnTo>
                    <a:pt x="12" y="154"/>
                  </a:lnTo>
                  <a:lnTo>
                    <a:pt x="12" y="142"/>
                  </a:lnTo>
                  <a:close/>
                  <a:moveTo>
                    <a:pt x="12" y="142"/>
                  </a:moveTo>
                  <a:lnTo>
                    <a:pt x="12" y="142"/>
                  </a:lnTo>
                  <a:lnTo>
                    <a:pt x="12" y="142"/>
                  </a:lnTo>
                  <a:close/>
                  <a:moveTo>
                    <a:pt x="0" y="22"/>
                  </a:moveTo>
                  <a:cubicBezTo>
                    <a:pt x="0" y="66"/>
                    <a:pt x="0" y="98"/>
                    <a:pt x="12" y="142"/>
                  </a:cubicBezTo>
                  <a:cubicBezTo>
                    <a:pt x="0" y="98"/>
                    <a:pt x="0" y="66"/>
                    <a:pt x="0" y="22"/>
                  </a:cubicBezTo>
                  <a:close/>
                  <a:moveTo>
                    <a:pt x="0" y="11"/>
                  </a:moveTo>
                  <a:lnTo>
                    <a:pt x="0" y="22"/>
                  </a:lnTo>
                  <a:lnTo>
                    <a:pt x="0" y="11"/>
                  </a:lnTo>
                  <a:close/>
                  <a:moveTo>
                    <a:pt x="0" y="0"/>
                  </a:moveTo>
                  <a:lnTo>
                    <a:pt x="0" y="1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1"/>
            <p:cNvSpPr/>
            <p:nvPr/>
          </p:nvSpPr>
          <p:spPr>
            <a:xfrm>
              <a:off x="7010622" y="2532857"/>
              <a:ext cx="323335" cy="406307"/>
            </a:xfrm>
            <a:custGeom>
              <a:avLst/>
              <a:gdLst/>
              <a:ahLst/>
              <a:cxnLst/>
              <a:rect l="l" t="t" r="r" b="b"/>
              <a:pathLst>
                <a:path w="11223" h="14103" extrusionOk="0">
                  <a:moveTo>
                    <a:pt x="5981" y="12110"/>
                  </a:moveTo>
                  <a:cubicBezTo>
                    <a:pt x="6068" y="12142"/>
                    <a:pt x="6165" y="12153"/>
                    <a:pt x="6263" y="12164"/>
                  </a:cubicBezTo>
                  <a:cubicBezTo>
                    <a:pt x="6318" y="12175"/>
                    <a:pt x="6373" y="12175"/>
                    <a:pt x="6417" y="12175"/>
                  </a:cubicBezTo>
                  <a:lnTo>
                    <a:pt x="6263" y="12175"/>
                  </a:lnTo>
                  <a:cubicBezTo>
                    <a:pt x="6165" y="12153"/>
                    <a:pt x="6068" y="12142"/>
                    <a:pt x="5981" y="12110"/>
                  </a:cubicBezTo>
                  <a:close/>
                  <a:moveTo>
                    <a:pt x="7303" y="12898"/>
                  </a:moveTo>
                  <a:lnTo>
                    <a:pt x="7303" y="12898"/>
                  </a:lnTo>
                  <a:cubicBezTo>
                    <a:pt x="7161" y="12996"/>
                    <a:pt x="7008" y="13095"/>
                    <a:pt x="6855" y="13171"/>
                  </a:cubicBezTo>
                  <a:cubicBezTo>
                    <a:pt x="6723" y="13237"/>
                    <a:pt x="6592" y="13302"/>
                    <a:pt x="6460" y="13358"/>
                  </a:cubicBezTo>
                  <a:cubicBezTo>
                    <a:pt x="6329" y="13412"/>
                    <a:pt x="6198" y="13456"/>
                    <a:pt x="6055" y="13500"/>
                  </a:cubicBezTo>
                  <a:cubicBezTo>
                    <a:pt x="5792" y="13587"/>
                    <a:pt x="5507" y="13653"/>
                    <a:pt x="5223" y="13664"/>
                  </a:cubicBezTo>
                  <a:lnTo>
                    <a:pt x="5125" y="13664"/>
                  </a:lnTo>
                  <a:cubicBezTo>
                    <a:pt x="5118" y="13664"/>
                    <a:pt x="5111" y="13664"/>
                    <a:pt x="5104" y="13664"/>
                  </a:cubicBezTo>
                  <a:lnTo>
                    <a:pt x="5104" y="13664"/>
                  </a:lnTo>
                  <a:cubicBezTo>
                    <a:pt x="5147" y="13664"/>
                    <a:pt x="5180" y="13653"/>
                    <a:pt x="5223" y="13653"/>
                  </a:cubicBezTo>
                  <a:cubicBezTo>
                    <a:pt x="5507" y="13642"/>
                    <a:pt x="5782" y="13577"/>
                    <a:pt x="6055" y="13489"/>
                  </a:cubicBezTo>
                  <a:cubicBezTo>
                    <a:pt x="6198" y="13445"/>
                    <a:pt x="6329" y="13401"/>
                    <a:pt x="6460" y="13346"/>
                  </a:cubicBezTo>
                  <a:cubicBezTo>
                    <a:pt x="6592" y="13292"/>
                    <a:pt x="6723" y="13226"/>
                    <a:pt x="6843" y="13161"/>
                  </a:cubicBezTo>
                  <a:cubicBezTo>
                    <a:pt x="6876" y="13149"/>
                    <a:pt x="6909" y="13127"/>
                    <a:pt x="6942" y="13117"/>
                  </a:cubicBezTo>
                  <a:lnTo>
                    <a:pt x="7040" y="13062"/>
                  </a:lnTo>
                  <a:lnTo>
                    <a:pt x="7128" y="13007"/>
                  </a:lnTo>
                  <a:cubicBezTo>
                    <a:pt x="7161" y="12985"/>
                    <a:pt x="7194" y="12974"/>
                    <a:pt x="7215" y="12952"/>
                  </a:cubicBezTo>
                  <a:cubicBezTo>
                    <a:pt x="7249" y="12930"/>
                    <a:pt x="7271" y="12920"/>
                    <a:pt x="7303" y="12898"/>
                  </a:cubicBezTo>
                  <a:close/>
                  <a:moveTo>
                    <a:pt x="6789" y="0"/>
                  </a:moveTo>
                  <a:cubicBezTo>
                    <a:pt x="5782" y="0"/>
                    <a:pt x="4796" y="197"/>
                    <a:pt x="3855" y="548"/>
                  </a:cubicBezTo>
                  <a:cubicBezTo>
                    <a:pt x="3920" y="690"/>
                    <a:pt x="4008" y="821"/>
                    <a:pt x="4106" y="898"/>
                  </a:cubicBezTo>
                  <a:cubicBezTo>
                    <a:pt x="4205" y="974"/>
                    <a:pt x="4293" y="1008"/>
                    <a:pt x="4391" y="1008"/>
                  </a:cubicBezTo>
                  <a:cubicBezTo>
                    <a:pt x="4478" y="1008"/>
                    <a:pt x="4577" y="986"/>
                    <a:pt x="4675" y="964"/>
                  </a:cubicBezTo>
                  <a:cubicBezTo>
                    <a:pt x="4741" y="942"/>
                    <a:pt x="4840" y="920"/>
                    <a:pt x="4906" y="920"/>
                  </a:cubicBezTo>
                  <a:cubicBezTo>
                    <a:pt x="4982" y="920"/>
                    <a:pt x="5026" y="952"/>
                    <a:pt x="4950" y="1106"/>
                  </a:cubicBezTo>
                  <a:cubicBezTo>
                    <a:pt x="4697" y="1609"/>
                    <a:pt x="4391" y="2015"/>
                    <a:pt x="3887" y="2278"/>
                  </a:cubicBezTo>
                  <a:cubicBezTo>
                    <a:pt x="3624" y="2409"/>
                    <a:pt x="3329" y="2497"/>
                    <a:pt x="3033" y="2497"/>
                  </a:cubicBezTo>
                  <a:lnTo>
                    <a:pt x="2924" y="2497"/>
                  </a:lnTo>
                  <a:cubicBezTo>
                    <a:pt x="2858" y="2485"/>
                    <a:pt x="2147" y="2365"/>
                    <a:pt x="2179" y="2299"/>
                  </a:cubicBezTo>
                  <a:cubicBezTo>
                    <a:pt x="2212" y="2234"/>
                    <a:pt x="2245" y="2168"/>
                    <a:pt x="2300" y="2113"/>
                  </a:cubicBezTo>
                  <a:cubicBezTo>
                    <a:pt x="2409" y="1927"/>
                    <a:pt x="2683" y="1774"/>
                    <a:pt x="2760" y="1555"/>
                  </a:cubicBezTo>
                  <a:cubicBezTo>
                    <a:pt x="2770" y="1522"/>
                    <a:pt x="2760" y="1424"/>
                    <a:pt x="2727" y="1292"/>
                  </a:cubicBezTo>
                  <a:lnTo>
                    <a:pt x="2727" y="1281"/>
                  </a:lnTo>
                  <a:cubicBezTo>
                    <a:pt x="2705" y="1215"/>
                    <a:pt x="2683" y="1139"/>
                    <a:pt x="2661" y="1062"/>
                  </a:cubicBezTo>
                  <a:cubicBezTo>
                    <a:pt x="1665" y="1577"/>
                    <a:pt x="920" y="2113"/>
                    <a:pt x="176" y="2956"/>
                  </a:cubicBezTo>
                  <a:cubicBezTo>
                    <a:pt x="132" y="3000"/>
                    <a:pt x="88" y="3054"/>
                    <a:pt x="88" y="3120"/>
                  </a:cubicBezTo>
                  <a:cubicBezTo>
                    <a:pt x="77" y="3175"/>
                    <a:pt x="110" y="3219"/>
                    <a:pt x="132" y="3273"/>
                  </a:cubicBezTo>
                  <a:cubicBezTo>
                    <a:pt x="723" y="4434"/>
                    <a:pt x="646" y="5803"/>
                    <a:pt x="417" y="7040"/>
                  </a:cubicBezTo>
                  <a:cubicBezTo>
                    <a:pt x="373" y="7324"/>
                    <a:pt x="264" y="7642"/>
                    <a:pt x="1" y="7730"/>
                  </a:cubicBezTo>
                  <a:cubicBezTo>
                    <a:pt x="592" y="8015"/>
                    <a:pt x="1106" y="8310"/>
                    <a:pt x="1753" y="8463"/>
                  </a:cubicBezTo>
                  <a:lnTo>
                    <a:pt x="1763" y="8463"/>
                  </a:lnTo>
                  <a:cubicBezTo>
                    <a:pt x="1588" y="8419"/>
                    <a:pt x="1697" y="6909"/>
                    <a:pt x="1697" y="6635"/>
                  </a:cubicBezTo>
                  <a:lnTo>
                    <a:pt x="1697" y="6635"/>
                  </a:lnTo>
                  <a:cubicBezTo>
                    <a:pt x="1697" y="6679"/>
                    <a:pt x="1697" y="6711"/>
                    <a:pt x="1709" y="6755"/>
                  </a:cubicBezTo>
                  <a:lnTo>
                    <a:pt x="1709" y="6767"/>
                  </a:lnTo>
                  <a:cubicBezTo>
                    <a:pt x="1709" y="6788"/>
                    <a:pt x="1719" y="6799"/>
                    <a:pt x="1719" y="6810"/>
                  </a:cubicBezTo>
                  <a:lnTo>
                    <a:pt x="1774" y="6646"/>
                  </a:lnTo>
                  <a:cubicBezTo>
                    <a:pt x="1599" y="6022"/>
                    <a:pt x="1413" y="5398"/>
                    <a:pt x="1369" y="4752"/>
                  </a:cubicBezTo>
                  <a:cubicBezTo>
                    <a:pt x="1325" y="4095"/>
                    <a:pt x="1435" y="3427"/>
                    <a:pt x="1785" y="2879"/>
                  </a:cubicBezTo>
                  <a:cubicBezTo>
                    <a:pt x="2070" y="3164"/>
                    <a:pt x="2344" y="3460"/>
                    <a:pt x="2705" y="3635"/>
                  </a:cubicBezTo>
                  <a:cubicBezTo>
                    <a:pt x="2945" y="3767"/>
                    <a:pt x="3220" y="3821"/>
                    <a:pt x="3504" y="3821"/>
                  </a:cubicBezTo>
                  <a:cubicBezTo>
                    <a:pt x="3778" y="3821"/>
                    <a:pt x="4052" y="3767"/>
                    <a:pt x="4315" y="3668"/>
                  </a:cubicBezTo>
                  <a:cubicBezTo>
                    <a:pt x="4840" y="3482"/>
                    <a:pt x="5300" y="3153"/>
                    <a:pt x="5738" y="2814"/>
                  </a:cubicBezTo>
                  <a:lnTo>
                    <a:pt x="5738" y="2814"/>
                  </a:lnTo>
                  <a:cubicBezTo>
                    <a:pt x="5782" y="2967"/>
                    <a:pt x="5726" y="3132"/>
                    <a:pt x="5661" y="3285"/>
                  </a:cubicBezTo>
                  <a:cubicBezTo>
                    <a:pt x="5288" y="4205"/>
                    <a:pt x="4862" y="5102"/>
                    <a:pt x="4380" y="5967"/>
                  </a:cubicBezTo>
                  <a:cubicBezTo>
                    <a:pt x="5037" y="5901"/>
                    <a:pt x="5519" y="5299"/>
                    <a:pt x="6142" y="5080"/>
                  </a:cubicBezTo>
                  <a:lnTo>
                    <a:pt x="6142" y="5080"/>
                  </a:lnTo>
                  <a:cubicBezTo>
                    <a:pt x="6164" y="5398"/>
                    <a:pt x="5989" y="5694"/>
                    <a:pt x="5825" y="5967"/>
                  </a:cubicBezTo>
                  <a:cubicBezTo>
                    <a:pt x="5464" y="6536"/>
                    <a:pt x="5113" y="7117"/>
                    <a:pt x="4752" y="7686"/>
                  </a:cubicBezTo>
                  <a:cubicBezTo>
                    <a:pt x="4577" y="7981"/>
                    <a:pt x="4391" y="8299"/>
                    <a:pt x="4413" y="8650"/>
                  </a:cubicBezTo>
                  <a:cubicBezTo>
                    <a:pt x="4446" y="8956"/>
                    <a:pt x="4643" y="9230"/>
                    <a:pt x="4906" y="9405"/>
                  </a:cubicBezTo>
                  <a:cubicBezTo>
                    <a:pt x="5245" y="9635"/>
                    <a:pt x="5782" y="9876"/>
                    <a:pt x="6186" y="9952"/>
                  </a:cubicBezTo>
                  <a:cubicBezTo>
                    <a:pt x="6296" y="9974"/>
                    <a:pt x="6439" y="10007"/>
                    <a:pt x="6482" y="10127"/>
                  </a:cubicBezTo>
                  <a:cubicBezTo>
                    <a:pt x="6493" y="10183"/>
                    <a:pt x="6482" y="10248"/>
                    <a:pt x="6460" y="10303"/>
                  </a:cubicBezTo>
                  <a:cubicBezTo>
                    <a:pt x="6307" y="10784"/>
                    <a:pt x="5869" y="11124"/>
                    <a:pt x="5387" y="11288"/>
                  </a:cubicBezTo>
                  <a:cubicBezTo>
                    <a:pt x="4906" y="11453"/>
                    <a:pt x="4391" y="11474"/>
                    <a:pt x="3887" y="11485"/>
                  </a:cubicBezTo>
                  <a:cubicBezTo>
                    <a:pt x="3986" y="11934"/>
                    <a:pt x="4117" y="12438"/>
                    <a:pt x="4522" y="12646"/>
                  </a:cubicBezTo>
                  <a:cubicBezTo>
                    <a:pt x="4709" y="12745"/>
                    <a:pt x="4928" y="12766"/>
                    <a:pt x="5135" y="12777"/>
                  </a:cubicBezTo>
                  <a:cubicBezTo>
                    <a:pt x="5322" y="12788"/>
                    <a:pt x="5507" y="12799"/>
                    <a:pt x="5694" y="12799"/>
                  </a:cubicBezTo>
                  <a:cubicBezTo>
                    <a:pt x="5902" y="12799"/>
                    <a:pt x="6110" y="12788"/>
                    <a:pt x="6318" y="12777"/>
                  </a:cubicBezTo>
                  <a:lnTo>
                    <a:pt x="6318" y="12777"/>
                  </a:lnTo>
                  <a:cubicBezTo>
                    <a:pt x="6022" y="13193"/>
                    <a:pt x="5398" y="13127"/>
                    <a:pt x="4906" y="13292"/>
                  </a:cubicBezTo>
                  <a:cubicBezTo>
                    <a:pt x="4763" y="13336"/>
                    <a:pt x="4610" y="13445"/>
                    <a:pt x="4621" y="13587"/>
                  </a:cubicBezTo>
                  <a:cubicBezTo>
                    <a:pt x="4675" y="13609"/>
                    <a:pt x="4741" y="13620"/>
                    <a:pt x="4796" y="13631"/>
                  </a:cubicBezTo>
                  <a:cubicBezTo>
                    <a:pt x="4892" y="13652"/>
                    <a:pt x="4989" y="13664"/>
                    <a:pt x="5096" y="13664"/>
                  </a:cubicBezTo>
                  <a:lnTo>
                    <a:pt x="5096" y="13664"/>
                  </a:lnTo>
                  <a:cubicBezTo>
                    <a:pt x="4995" y="13664"/>
                    <a:pt x="4886" y="13662"/>
                    <a:pt x="4796" y="13642"/>
                  </a:cubicBezTo>
                  <a:cubicBezTo>
                    <a:pt x="4731" y="13631"/>
                    <a:pt x="4675" y="13609"/>
                    <a:pt x="4632" y="13599"/>
                  </a:cubicBezTo>
                  <a:lnTo>
                    <a:pt x="4632" y="13609"/>
                  </a:lnTo>
                  <a:cubicBezTo>
                    <a:pt x="4643" y="13708"/>
                    <a:pt x="4741" y="13774"/>
                    <a:pt x="4840" y="13817"/>
                  </a:cubicBezTo>
                  <a:cubicBezTo>
                    <a:pt x="5223" y="14015"/>
                    <a:pt x="5595" y="14102"/>
                    <a:pt x="5957" y="14102"/>
                  </a:cubicBezTo>
                  <a:cubicBezTo>
                    <a:pt x="6614" y="14102"/>
                    <a:pt x="7249" y="13817"/>
                    <a:pt x="7850" y="13423"/>
                  </a:cubicBezTo>
                  <a:cubicBezTo>
                    <a:pt x="8048" y="13292"/>
                    <a:pt x="8223" y="13139"/>
                    <a:pt x="8398" y="12985"/>
                  </a:cubicBezTo>
                  <a:cubicBezTo>
                    <a:pt x="8409" y="12952"/>
                    <a:pt x="8420" y="12908"/>
                    <a:pt x="8431" y="12876"/>
                  </a:cubicBezTo>
                  <a:lnTo>
                    <a:pt x="8431" y="12876"/>
                  </a:lnTo>
                  <a:cubicBezTo>
                    <a:pt x="8332" y="12942"/>
                    <a:pt x="8234" y="12996"/>
                    <a:pt x="8125" y="13029"/>
                  </a:cubicBezTo>
                  <a:cubicBezTo>
                    <a:pt x="8004" y="13073"/>
                    <a:pt x="7906" y="13083"/>
                    <a:pt x="7818" y="13083"/>
                  </a:cubicBezTo>
                  <a:cubicBezTo>
                    <a:pt x="7719" y="13083"/>
                    <a:pt x="7643" y="13073"/>
                    <a:pt x="7566" y="13040"/>
                  </a:cubicBezTo>
                  <a:cubicBezTo>
                    <a:pt x="7468" y="13007"/>
                    <a:pt x="7380" y="12963"/>
                    <a:pt x="7303" y="12898"/>
                  </a:cubicBezTo>
                  <a:cubicBezTo>
                    <a:pt x="7293" y="12886"/>
                    <a:pt x="7271" y="12876"/>
                    <a:pt x="7259" y="12865"/>
                  </a:cubicBezTo>
                  <a:cubicBezTo>
                    <a:pt x="7074" y="12667"/>
                    <a:pt x="7018" y="12372"/>
                    <a:pt x="7008" y="12098"/>
                  </a:cubicBezTo>
                  <a:cubicBezTo>
                    <a:pt x="6953" y="12109"/>
                    <a:pt x="6909" y="12120"/>
                    <a:pt x="6855" y="12131"/>
                  </a:cubicBezTo>
                  <a:cubicBezTo>
                    <a:pt x="6756" y="12153"/>
                    <a:pt x="6658" y="12164"/>
                    <a:pt x="6559" y="12175"/>
                  </a:cubicBezTo>
                  <a:lnTo>
                    <a:pt x="6417" y="12175"/>
                  </a:lnTo>
                  <a:cubicBezTo>
                    <a:pt x="6471" y="12175"/>
                    <a:pt x="6515" y="12175"/>
                    <a:pt x="6559" y="12164"/>
                  </a:cubicBezTo>
                  <a:cubicBezTo>
                    <a:pt x="6658" y="12164"/>
                    <a:pt x="6756" y="12142"/>
                    <a:pt x="6855" y="12120"/>
                  </a:cubicBezTo>
                  <a:cubicBezTo>
                    <a:pt x="6909" y="12109"/>
                    <a:pt x="6953" y="12098"/>
                    <a:pt x="7008" y="12088"/>
                  </a:cubicBezTo>
                  <a:lnTo>
                    <a:pt x="7008" y="12032"/>
                  </a:lnTo>
                  <a:cubicBezTo>
                    <a:pt x="6986" y="10927"/>
                    <a:pt x="7380" y="9843"/>
                    <a:pt x="7446" y="8737"/>
                  </a:cubicBezTo>
                  <a:cubicBezTo>
                    <a:pt x="7478" y="8200"/>
                    <a:pt x="7434" y="7653"/>
                    <a:pt x="7512" y="7117"/>
                  </a:cubicBezTo>
                  <a:cubicBezTo>
                    <a:pt x="7599" y="6591"/>
                    <a:pt x="7840" y="6044"/>
                    <a:pt x="8310" y="5781"/>
                  </a:cubicBezTo>
                  <a:cubicBezTo>
                    <a:pt x="8639" y="5584"/>
                    <a:pt x="9044" y="5551"/>
                    <a:pt x="9427" y="5529"/>
                  </a:cubicBezTo>
                  <a:cubicBezTo>
                    <a:pt x="9548" y="5518"/>
                    <a:pt x="9679" y="5507"/>
                    <a:pt x="9799" y="5507"/>
                  </a:cubicBezTo>
                  <a:cubicBezTo>
                    <a:pt x="9712" y="5321"/>
                    <a:pt x="9636" y="5135"/>
                    <a:pt x="9548" y="4949"/>
                  </a:cubicBezTo>
                  <a:cubicBezTo>
                    <a:pt x="9537" y="4938"/>
                    <a:pt x="9537" y="4916"/>
                    <a:pt x="9526" y="4905"/>
                  </a:cubicBezTo>
                  <a:cubicBezTo>
                    <a:pt x="8935" y="3580"/>
                    <a:pt x="8157" y="2354"/>
                    <a:pt x="7424" y="1095"/>
                  </a:cubicBezTo>
                  <a:cubicBezTo>
                    <a:pt x="7478" y="1073"/>
                    <a:pt x="7544" y="1051"/>
                    <a:pt x="7610" y="1051"/>
                  </a:cubicBezTo>
                  <a:cubicBezTo>
                    <a:pt x="7730" y="1051"/>
                    <a:pt x="7862" y="1095"/>
                    <a:pt x="7971" y="1139"/>
                  </a:cubicBezTo>
                  <a:cubicBezTo>
                    <a:pt x="9077" y="1587"/>
                    <a:pt x="9799" y="2431"/>
                    <a:pt x="10325" y="3471"/>
                  </a:cubicBezTo>
                  <a:cubicBezTo>
                    <a:pt x="10446" y="3416"/>
                    <a:pt x="10566" y="3351"/>
                    <a:pt x="10665" y="3263"/>
                  </a:cubicBezTo>
                  <a:cubicBezTo>
                    <a:pt x="10741" y="3197"/>
                    <a:pt x="10807" y="3142"/>
                    <a:pt x="10872" y="3076"/>
                  </a:cubicBezTo>
                  <a:cubicBezTo>
                    <a:pt x="10872" y="3066"/>
                    <a:pt x="10872" y="3066"/>
                    <a:pt x="10884" y="3066"/>
                  </a:cubicBezTo>
                  <a:cubicBezTo>
                    <a:pt x="11004" y="2945"/>
                    <a:pt x="11113" y="2814"/>
                    <a:pt x="11223" y="2682"/>
                  </a:cubicBezTo>
                  <a:cubicBezTo>
                    <a:pt x="10653" y="2190"/>
                    <a:pt x="10084" y="1708"/>
                    <a:pt x="9515" y="1215"/>
                  </a:cubicBezTo>
                  <a:cubicBezTo>
                    <a:pt x="9373" y="1106"/>
                    <a:pt x="9241" y="986"/>
                    <a:pt x="9099" y="876"/>
                  </a:cubicBezTo>
                  <a:lnTo>
                    <a:pt x="9088" y="876"/>
                  </a:lnTo>
                  <a:cubicBezTo>
                    <a:pt x="8442" y="372"/>
                    <a:pt x="7752" y="11"/>
                    <a:pt x="6898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1"/>
            <p:cNvSpPr/>
            <p:nvPr/>
          </p:nvSpPr>
          <p:spPr>
            <a:xfrm>
              <a:off x="6925143" y="2242510"/>
              <a:ext cx="315786" cy="326331"/>
            </a:xfrm>
            <a:custGeom>
              <a:avLst/>
              <a:gdLst/>
              <a:ahLst/>
              <a:cxnLst/>
              <a:rect l="l" t="t" r="r" b="b"/>
              <a:pathLst>
                <a:path w="10961" h="11327" extrusionOk="0">
                  <a:moveTo>
                    <a:pt x="5211" y="0"/>
                  </a:moveTo>
                  <a:cubicBezTo>
                    <a:pt x="4944" y="0"/>
                    <a:pt x="4678" y="20"/>
                    <a:pt x="4413" y="60"/>
                  </a:cubicBezTo>
                  <a:cubicBezTo>
                    <a:pt x="3143" y="268"/>
                    <a:pt x="1840" y="706"/>
                    <a:pt x="964" y="1702"/>
                  </a:cubicBezTo>
                  <a:cubicBezTo>
                    <a:pt x="362" y="2392"/>
                    <a:pt x="0" y="3301"/>
                    <a:pt x="22" y="4210"/>
                  </a:cubicBezTo>
                  <a:cubicBezTo>
                    <a:pt x="44" y="5206"/>
                    <a:pt x="406" y="6082"/>
                    <a:pt x="548" y="7056"/>
                  </a:cubicBezTo>
                  <a:cubicBezTo>
                    <a:pt x="613" y="7516"/>
                    <a:pt x="428" y="7845"/>
                    <a:pt x="351" y="8293"/>
                  </a:cubicBezTo>
                  <a:cubicBezTo>
                    <a:pt x="274" y="8786"/>
                    <a:pt x="307" y="9300"/>
                    <a:pt x="471" y="9772"/>
                  </a:cubicBezTo>
                  <a:cubicBezTo>
                    <a:pt x="756" y="10538"/>
                    <a:pt x="1435" y="11173"/>
                    <a:pt x="2234" y="11326"/>
                  </a:cubicBezTo>
                  <a:cubicBezTo>
                    <a:pt x="1753" y="11064"/>
                    <a:pt x="1381" y="10594"/>
                    <a:pt x="1227" y="10069"/>
                  </a:cubicBezTo>
                  <a:lnTo>
                    <a:pt x="1227" y="10069"/>
                  </a:lnTo>
                  <a:cubicBezTo>
                    <a:pt x="1296" y="10298"/>
                    <a:pt x="1939" y="10483"/>
                    <a:pt x="2136" y="10527"/>
                  </a:cubicBezTo>
                  <a:cubicBezTo>
                    <a:pt x="2271" y="10559"/>
                    <a:pt x="2404" y="10572"/>
                    <a:pt x="2535" y="10572"/>
                  </a:cubicBezTo>
                  <a:cubicBezTo>
                    <a:pt x="2765" y="10572"/>
                    <a:pt x="2990" y="10532"/>
                    <a:pt x="3219" y="10483"/>
                  </a:cubicBezTo>
                  <a:cubicBezTo>
                    <a:pt x="4041" y="10308"/>
                    <a:pt x="4840" y="9935"/>
                    <a:pt x="5694" y="9935"/>
                  </a:cubicBezTo>
                  <a:cubicBezTo>
                    <a:pt x="6110" y="9947"/>
                    <a:pt x="6526" y="10034"/>
                    <a:pt x="6942" y="10056"/>
                  </a:cubicBezTo>
                  <a:cubicBezTo>
                    <a:pt x="6976" y="10057"/>
                    <a:pt x="7010" y="10058"/>
                    <a:pt x="7044" y="10058"/>
                  </a:cubicBezTo>
                  <a:cubicBezTo>
                    <a:pt x="7684" y="10058"/>
                    <a:pt x="8285" y="9864"/>
                    <a:pt x="8847" y="9531"/>
                  </a:cubicBezTo>
                  <a:cubicBezTo>
                    <a:pt x="9328" y="9257"/>
                    <a:pt x="9646" y="9147"/>
                    <a:pt x="9800" y="8545"/>
                  </a:cubicBezTo>
                  <a:cubicBezTo>
                    <a:pt x="9876" y="8797"/>
                    <a:pt x="10007" y="9038"/>
                    <a:pt x="10216" y="9202"/>
                  </a:cubicBezTo>
                  <a:cubicBezTo>
                    <a:pt x="10364" y="9319"/>
                    <a:pt x="10558" y="9392"/>
                    <a:pt x="10744" y="9392"/>
                  </a:cubicBezTo>
                  <a:cubicBezTo>
                    <a:pt x="10818" y="9392"/>
                    <a:pt x="10892" y="9381"/>
                    <a:pt x="10960" y="9356"/>
                  </a:cubicBezTo>
                  <a:cubicBezTo>
                    <a:pt x="10599" y="9257"/>
                    <a:pt x="10413" y="8841"/>
                    <a:pt x="10358" y="8458"/>
                  </a:cubicBezTo>
                  <a:cubicBezTo>
                    <a:pt x="10226" y="7505"/>
                    <a:pt x="10555" y="6563"/>
                    <a:pt x="10511" y="5611"/>
                  </a:cubicBezTo>
                  <a:cubicBezTo>
                    <a:pt x="10479" y="4691"/>
                    <a:pt x="10270" y="3772"/>
                    <a:pt x="9865" y="2950"/>
                  </a:cubicBezTo>
                  <a:cubicBezTo>
                    <a:pt x="9307" y="1812"/>
                    <a:pt x="8234" y="739"/>
                    <a:pt x="7019" y="312"/>
                  </a:cubicBezTo>
                  <a:cubicBezTo>
                    <a:pt x="6438" y="105"/>
                    <a:pt x="5825" y="0"/>
                    <a:pt x="5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1"/>
            <p:cNvSpPr/>
            <p:nvPr/>
          </p:nvSpPr>
          <p:spPr>
            <a:xfrm>
              <a:off x="6941536" y="2255705"/>
              <a:ext cx="275712" cy="349177"/>
            </a:xfrm>
            <a:custGeom>
              <a:avLst/>
              <a:gdLst/>
              <a:ahLst/>
              <a:cxnLst/>
              <a:rect l="l" t="t" r="r" b="b"/>
              <a:pathLst>
                <a:path w="9570" h="12120" extrusionOk="0">
                  <a:moveTo>
                    <a:pt x="4401" y="1"/>
                  </a:moveTo>
                  <a:cubicBezTo>
                    <a:pt x="3953" y="1"/>
                    <a:pt x="3501" y="56"/>
                    <a:pt x="3066" y="139"/>
                  </a:cubicBezTo>
                  <a:cubicBezTo>
                    <a:pt x="1928" y="358"/>
                    <a:pt x="866" y="1200"/>
                    <a:pt x="329" y="2219"/>
                  </a:cubicBezTo>
                  <a:cubicBezTo>
                    <a:pt x="1" y="2832"/>
                    <a:pt x="44" y="3412"/>
                    <a:pt x="88" y="4102"/>
                  </a:cubicBezTo>
                  <a:cubicBezTo>
                    <a:pt x="132" y="4879"/>
                    <a:pt x="231" y="5657"/>
                    <a:pt x="319" y="6434"/>
                  </a:cubicBezTo>
                  <a:cubicBezTo>
                    <a:pt x="373" y="6828"/>
                    <a:pt x="417" y="7233"/>
                    <a:pt x="526" y="7616"/>
                  </a:cubicBezTo>
                  <a:cubicBezTo>
                    <a:pt x="691" y="8229"/>
                    <a:pt x="1008" y="8821"/>
                    <a:pt x="1501" y="9215"/>
                  </a:cubicBezTo>
                  <a:cubicBezTo>
                    <a:pt x="1971" y="9587"/>
                    <a:pt x="2552" y="9784"/>
                    <a:pt x="3132" y="9861"/>
                  </a:cubicBezTo>
                  <a:cubicBezTo>
                    <a:pt x="3438" y="9902"/>
                    <a:pt x="3782" y="9951"/>
                    <a:pt x="4117" y="9951"/>
                  </a:cubicBezTo>
                  <a:cubicBezTo>
                    <a:pt x="4321" y="9951"/>
                    <a:pt x="4522" y="9933"/>
                    <a:pt x="4708" y="9883"/>
                  </a:cubicBezTo>
                  <a:cubicBezTo>
                    <a:pt x="4709" y="9883"/>
                    <a:pt x="4710" y="9883"/>
                    <a:pt x="4711" y="9883"/>
                  </a:cubicBezTo>
                  <a:cubicBezTo>
                    <a:pt x="4804" y="9883"/>
                    <a:pt x="5212" y="11023"/>
                    <a:pt x="5158" y="11175"/>
                  </a:cubicBezTo>
                  <a:cubicBezTo>
                    <a:pt x="5048" y="11492"/>
                    <a:pt x="4708" y="11613"/>
                    <a:pt x="4577" y="11919"/>
                  </a:cubicBezTo>
                  <a:cubicBezTo>
                    <a:pt x="4545" y="11985"/>
                    <a:pt x="5256" y="12105"/>
                    <a:pt x="5322" y="12117"/>
                  </a:cubicBezTo>
                  <a:cubicBezTo>
                    <a:pt x="5356" y="12119"/>
                    <a:pt x="5391" y="12120"/>
                    <a:pt x="5425" y="12120"/>
                  </a:cubicBezTo>
                  <a:cubicBezTo>
                    <a:pt x="5728" y="12120"/>
                    <a:pt x="6020" y="12035"/>
                    <a:pt x="6285" y="11898"/>
                  </a:cubicBezTo>
                  <a:cubicBezTo>
                    <a:pt x="6789" y="11635"/>
                    <a:pt x="7095" y="11229"/>
                    <a:pt x="7348" y="10726"/>
                  </a:cubicBezTo>
                  <a:cubicBezTo>
                    <a:pt x="7428" y="10576"/>
                    <a:pt x="7388" y="10535"/>
                    <a:pt x="7310" y="10535"/>
                  </a:cubicBezTo>
                  <a:cubicBezTo>
                    <a:pt x="7240" y="10535"/>
                    <a:pt x="7141" y="10568"/>
                    <a:pt x="7073" y="10584"/>
                  </a:cubicBezTo>
                  <a:cubicBezTo>
                    <a:pt x="6976" y="10604"/>
                    <a:pt x="6885" y="10625"/>
                    <a:pt x="6797" y="10625"/>
                  </a:cubicBezTo>
                  <a:cubicBezTo>
                    <a:pt x="6698" y="10625"/>
                    <a:pt x="6603" y="10599"/>
                    <a:pt x="6504" y="10518"/>
                  </a:cubicBezTo>
                  <a:cubicBezTo>
                    <a:pt x="6285" y="10343"/>
                    <a:pt x="6110" y="9861"/>
                    <a:pt x="6044" y="9587"/>
                  </a:cubicBezTo>
                  <a:cubicBezTo>
                    <a:pt x="7063" y="8985"/>
                    <a:pt x="7961" y="8416"/>
                    <a:pt x="8311" y="7200"/>
                  </a:cubicBezTo>
                  <a:cubicBezTo>
                    <a:pt x="8453" y="6730"/>
                    <a:pt x="8530" y="6379"/>
                    <a:pt x="8530" y="5886"/>
                  </a:cubicBezTo>
                  <a:cubicBezTo>
                    <a:pt x="8584" y="5972"/>
                    <a:pt x="8689" y="6019"/>
                    <a:pt x="8792" y="6019"/>
                  </a:cubicBezTo>
                  <a:cubicBezTo>
                    <a:pt x="8833" y="6019"/>
                    <a:pt x="8875" y="6012"/>
                    <a:pt x="8913" y="5996"/>
                  </a:cubicBezTo>
                  <a:cubicBezTo>
                    <a:pt x="9056" y="5952"/>
                    <a:pt x="9165" y="5843"/>
                    <a:pt x="9241" y="5723"/>
                  </a:cubicBezTo>
                  <a:cubicBezTo>
                    <a:pt x="9537" y="5295"/>
                    <a:pt x="9570" y="4748"/>
                    <a:pt x="9472" y="4244"/>
                  </a:cubicBezTo>
                  <a:cubicBezTo>
                    <a:pt x="9438" y="4091"/>
                    <a:pt x="9394" y="3937"/>
                    <a:pt x="9307" y="3817"/>
                  </a:cubicBezTo>
                  <a:cubicBezTo>
                    <a:pt x="9224" y="3704"/>
                    <a:pt x="9084" y="3619"/>
                    <a:pt x="8940" y="3619"/>
                  </a:cubicBezTo>
                  <a:cubicBezTo>
                    <a:pt x="8931" y="3619"/>
                    <a:pt x="8922" y="3620"/>
                    <a:pt x="8913" y="3620"/>
                  </a:cubicBezTo>
                  <a:cubicBezTo>
                    <a:pt x="8759" y="3631"/>
                    <a:pt x="8618" y="3752"/>
                    <a:pt x="8540" y="3894"/>
                  </a:cubicBezTo>
                  <a:cubicBezTo>
                    <a:pt x="8475" y="4036"/>
                    <a:pt x="8442" y="4190"/>
                    <a:pt x="8420" y="4353"/>
                  </a:cubicBezTo>
                  <a:cubicBezTo>
                    <a:pt x="8442" y="3631"/>
                    <a:pt x="8212" y="2985"/>
                    <a:pt x="7905" y="2339"/>
                  </a:cubicBezTo>
                  <a:cubicBezTo>
                    <a:pt x="7523" y="1551"/>
                    <a:pt x="6964" y="806"/>
                    <a:pt x="6187" y="401"/>
                  </a:cubicBezTo>
                  <a:cubicBezTo>
                    <a:pt x="5639" y="108"/>
                    <a:pt x="5024" y="1"/>
                    <a:pt x="4401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1"/>
            <p:cNvSpPr/>
            <p:nvPr/>
          </p:nvSpPr>
          <p:spPr>
            <a:xfrm>
              <a:off x="7005581" y="2255561"/>
              <a:ext cx="178564" cy="122414"/>
            </a:xfrm>
            <a:custGeom>
              <a:avLst/>
              <a:gdLst/>
              <a:ahLst/>
              <a:cxnLst/>
              <a:rect l="l" t="t" r="r" b="b"/>
              <a:pathLst>
                <a:path w="6198" h="4249" extrusionOk="0">
                  <a:moveTo>
                    <a:pt x="2168" y="1"/>
                  </a:moveTo>
                  <a:cubicBezTo>
                    <a:pt x="1730" y="1"/>
                    <a:pt x="1271" y="56"/>
                    <a:pt x="843" y="144"/>
                  </a:cubicBezTo>
                  <a:cubicBezTo>
                    <a:pt x="559" y="198"/>
                    <a:pt x="274" y="286"/>
                    <a:pt x="1" y="417"/>
                  </a:cubicBezTo>
                  <a:cubicBezTo>
                    <a:pt x="274" y="286"/>
                    <a:pt x="559" y="198"/>
                    <a:pt x="843" y="144"/>
                  </a:cubicBezTo>
                  <a:cubicBezTo>
                    <a:pt x="1271" y="56"/>
                    <a:pt x="1730" y="1"/>
                    <a:pt x="2168" y="1"/>
                  </a:cubicBezTo>
                  <a:cubicBezTo>
                    <a:pt x="2803" y="1"/>
                    <a:pt x="3417" y="110"/>
                    <a:pt x="3964" y="406"/>
                  </a:cubicBezTo>
                  <a:cubicBezTo>
                    <a:pt x="4741" y="811"/>
                    <a:pt x="5300" y="1556"/>
                    <a:pt x="5682" y="2344"/>
                  </a:cubicBezTo>
                  <a:cubicBezTo>
                    <a:pt x="5979" y="2957"/>
                    <a:pt x="6197" y="3570"/>
                    <a:pt x="6197" y="4249"/>
                  </a:cubicBezTo>
                  <a:cubicBezTo>
                    <a:pt x="6197" y="3570"/>
                    <a:pt x="5979" y="2957"/>
                    <a:pt x="5682" y="2344"/>
                  </a:cubicBezTo>
                  <a:cubicBezTo>
                    <a:pt x="5300" y="1556"/>
                    <a:pt x="4741" y="811"/>
                    <a:pt x="3964" y="406"/>
                  </a:cubicBezTo>
                  <a:cubicBezTo>
                    <a:pt x="3417" y="110"/>
                    <a:pt x="2803" y="1"/>
                    <a:pt x="2168" y="1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1"/>
            <p:cNvSpPr/>
            <p:nvPr/>
          </p:nvSpPr>
          <p:spPr>
            <a:xfrm>
              <a:off x="7061731" y="2540434"/>
              <a:ext cx="15154" cy="2535"/>
            </a:xfrm>
            <a:custGeom>
              <a:avLst/>
              <a:gdLst/>
              <a:ahLst/>
              <a:cxnLst/>
              <a:rect l="l" t="t" r="r" b="b"/>
              <a:pathLst>
                <a:path w="526" h="88" extrusionOk="0">
                  <a:moveTo>
                    <a:pt x="526" y="0"/>
                  </a:moveTo>
                  <a:cubicBezTo>
                    <a:pt x="361" y="44"/>
                    <a:pt x="186" y="66"/>
                    <a:pt x="0" y="66"/>
                  </a:cubicBezTo>
                  <a:cubicBezTo>
                    <a:pt x="0" y="76"/>
                    <a:pt x="0" y="76"/>
                    <a:pt x="11" y="88"/>
                  </a:cubicBezTo>
                  <a:cubicBezTo>
                    <a:pt x="198" y="76"/>
                    <a:pt x="373" y="44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1"/>
            <p:cNvSpPr/>
            <p:nvPr/>
          </p:nvSpPr>
          <p:spPr>
            <a:xfrm>
              <a:off x="7031452" y="2540088"/>
              <a:ext cx="30596" cy="3198"/>
            </a:xfrm>
            <a:custGeom>
              <a:avLst/>
              <a:gdLst/>
              <a:ahLst/>
              <a:cxnLst/>
              <a:rect l="l" t="t" r="r" b="b"/>
              <a:pathLst>
                <a:path w="1062" h="111" extrusionOk="0">
                  <a:moveTo>
                    <a:pt x="110" y="1"/>
                  </a:moveTo>
                  <a:cubicBezTo>
                    <a:pt x="77" y="12"/>
                    <a:pt x="44" y="23"/>
                    <a:pt x="0" y="34"/>
                  </a:cubicBezTo>
                  <a:cubicBezTo>
                    <a:pt x="274" y="78"/>
                    <a:pt x="548" y="110"/>
                    <a:pt x="799" y="110"/>
                  </a:cubicBezTo>
                  <a:cubicBezTo>
                    <a:pt x="887" y="110"/>
                    <a:pt x="974" y="100"/>
                    <a:pt x="1062" y="100"/>
                  </a:cubicBezTo>
                  <a:cubicBezTo>
                    <a:pt x="1051" y="88"/>
                    <a:pt x="1051" y="88"/>
                    <a:pt x="1051" y="78"/>
                  </a:cubicBezTo>
                  <a:lnTo>
                    <a:pt x="996" y="78"/>
                  </a:lnTo>
                  <a:cubicBezTo>
                    <a:pt x="701" y="78"/>
                    <a:pt x="395" y="44"/>
                    <a:pt x="11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1"/>
            <p:cNvSpPr/>
            <p:nvPr/>
          </p:nvSpPr>
          <p:spPr>
            <a:xfrm>
              <a:off x="7001806" y="2531589"/>
              <a:ext cx="32815" cy="9478"/>
            </a:xfrm>
            <a:custGeom>
              <a:avLst/>
              <a:gdLst/>
              <a:ahLst/>
              <a:cxnLst/>
              <a:rect l="l" t="t" r="r" b="b"/>
              <a:pathLst>
                <a:path w="1139" h="329" extrusionOk="0">
                  <a:moveTo>
                    <a:pt x="0" y="0"/>
                  </a:moveTo>
                  <a:cubicBezTo>
                    <a:pt x="307" y="142"/>
                    <a:pt x="668" y="263"/>
                    <a:pt x="1029" y="329"/>
                  </a:cubicBezTo>
                  <a:cubicBezTo>
                    <a:pt x="1073" y="318"/>
                    <a:pt x="1106" y="307"/>
                    <a:pt x="1139" y="296"/>
                  </a:cubicBezTo>
                  <a:cubicBezTo>
                    <a:pt x="1106" y="296"/>
                    <a:pt x="1073" y="285"/>
                    <a:pt x="1040" y="285"/>
                  </a:cubicBezTo>
                  <a:cubicBezTo>
                    <a:pt x="679" y="241"/>
                    <a:pt x="329" y="142"/>
                    <a:pt x="0" y="0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1"/>
            <p:cNvSpPr/>
            <p:nvPr/>
          </p:nvSpPr>
          <p:spPr>
            <a:xfrm>
              <a:off x="7115664" y="2531878"/>
              <a:ext cx="663" cy="2881"/>
            </a:xfrm>
            <a:custGeom>
              <a:avLst/>
              <a:gdLst/>
              <a:ahLst/>
              <a:cxnLst/>
              <a:rect l="l" t="t" r="r" b="b"/>
              <a:pathLst>
                <a:path w="23" h="100" extrusionOk="0">
                  <a:moveTo>
                    <a:pt x="0" y="1"/>
                  </a:moveTo>
                  <a:cubicBezTo>
                    <a:pt x="0" y="34"/>
                    <a:pt x="12" y="67"/>
                    <a:pt x="22" y="100"/>
                  </a:cubicBezTo>
                  <a:cubicBezTo>
                    <a:pt x="12" y="3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1"/>
            <p:cNvSpPr/>
            <p:nvPr/>
          </p:nvSpPr>
          <p:spPr>
            <a:xfrm>
              <a:off x="7076857" y="2577628"/>
              <a:ext cx="13281" cy="16105"/>
            </a:xfrm>
            <a:custGeom>
              <a:avLst/>
              <a:gdLst/>
              <a:ahLst/>
              <a:cxnLst/>
              <a:rect l="l" t="t" r="r" b="b"/>
              <a:pathLst>
                <a:path w="461" h="559" extrusionOk="0">
                  <a:moveTo>
                    <a:pt x="461" y="1"/>
                  </a:moveTo>
                  <a:cubicBezTo>
                    <a:pt x="458" y="8"/>
                    <a:pt x="455" y="16"/>
                    <a:pt x="452" y="23"/>
                  </a:cubicBezTo>
                  <a:lnTo>
                    <a:pt x="452" y="23"/>
                  </a:lnTo>
                  <a:cubicBezTo>
                    <a:pt x="455" y="16"/>
                    <a:pt x="458" y="8"/>
                    <a:pt x="461" y="1"/>
                  </a:cubicBezTo>
                  <a:close/>
                  <a:moveTo>
                    <a:pt x="452" y="23"/>
                  </a:moveTo>
                  <a:cubicBezTo>
                    <a:pt x="365" y="230"/>
                    <a:pt x="107" y="379"/>
                    <a:pt x="1" y="559"/>
                  </a:cubicBezTo>
                  <a:cubicBezTo>
                    <a:pt x="150" y="379"/>
                    <a:pt x="360" y="250"/>
                    <a:pt x="452" y="23"/>
                  </a:cubicBezTo>
                  <a:close/>
                </a:path>
              </a:pathLst>
            </a:custGeom>
            <a:solidFill>
              <a:srgbClr val="6A82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1"/>
            <p:cNvSpPr/>
            <p:nvPr/>
          </p:nvSpPr>
          <p:spPr>
            <a:xfrm>
              <a:off x="6940902" y="2255561"/>
              <a:ext cx="275078" cy="344827"/>
            </a:xfrm>
            <a:custGeom>
              <a:avLst/>
              <a:gdLst/>
              <a:ahLst/>
              <a:cxnLst/>
              <a:rect l="l" t="t" r="r" b="b"/>
              <a:pathLst>
                <a:path w="9548" h="11969" extrusionOk="0">
                  <a:moveTo>
                    <a:pt x="9000" y="4293"/>
                  </a:moveTo>
                  <a:cubicBezTo>
                    <a:pt x="8979" y="4304"/>
                    <a:pt x="8957" y="4315"/>
                    <a:pt x="8935" y="4337"/>
                  </a:cubicBezTo>
                  <a:cubicBezTo>
                    <a:pt x="8891" y="4358"/>
                    <a:pt x="8869" y="4402"/>
                    <a:pt x="8837" y="4446"/>
                  </a:cubicBezTo>
                  <a:cubicBezTo>
                    <a:pt x="8859" y="4402"/>
                    <a:pt x="8891" y="4358"/>
                    <a:pt x="8935" y="4326"/>
                  </a:cubicBezTo>
                  <a:cubicBezTo>
                    <a:pt x="8946" y="4315"/>
                    <a:pt x="8978" y="4304"/>
                    <a:pt x="9000" y="4293"/>
                  </a:cubicBezTo>
                  <a:close/>
                  <a:moveTo>
                    <a:pt x="8869" y="4961"/>
                  </a:moveTo>
                  <a:cubicBezTo>
                    <a:pt x="8859" y="4961"/>
                    <a:pt x="8837" y="4961"/>
                    <a:pt x="8825" y="4972"/>
                  </a:cubicBezTo>
                  <a:cubicBezTo>
                    <a:pt x="8803" y="4972"/>
                    <a:pt x="8781" y="4983"/>
                    <a:pt x="8760" y="4994"/>
                  </a:cubicBezTo>
                  <a:lnTo>
                    <a:pt x="8825" y="4961"/>
                  </a:lnTo>
                  <a:close/>
                  <a:moveTo>
                    <a:pt x="8924" y="4961"/>
                  </a:moveTo>
                  <a:cubicBezTo>
                    <a:pt x="8924" y="4972"/>
                    <a:pt x="8935" y="4972"/>
                    <a:pt x="8935" y="4972"/>
                  </a:cubicBezTo>
                  <a:cubicBezTo>
                    <a:pt x="8946" y="4972"/>
                    <a:pt x="8968" y="4983"/>
                    <a:pt x="8979" y="4983"/>
                  </a:cubicBezTo>
                  <a:cubicBezTo>
                    <a:pt x="9022" y="5005"/>
                    <a:pt x="9056" y="5037"/>
                    <a:pt x="9078" y="5092"/>
                  </a:cubicBezTo>
                  <a:cubicBezTo>
                    <a:pt x="9056" y="5049"/>
                    <a:pt x="9022" y="5015"/>
                    <a:pt x="8968" y="4994"/>
                  </a:cubicBezTo>
                  <a:cubicBezTo>
                    <a:pt x="8957" y="4983"/>
                    <a:pt x="8946" y="4983"/>
                    <a:pt x="8935" y="4972"/>
                  </a:cubicBezTo>
                  <a:lnTo>
                    <a:pt x="8902" y="4972"/>
                  </a:lnTo>
                  <a:cubicBezTo>
                    <a:pt x="8891" y="4961"/>
                    <a:pt x="8880" y="4961"/>
                    <a:pt x="8869" y="4961"/>
                  </a:cubicBezTo>
                  <a:close/>
                  <a:moveTo>
                    <a:pt x="8837" y="4446"/>
                  </a:moveTo>
                  <a:lnTo>
                    <a:pt x="8837" y="4446"/>
                  </a:lnTo>
                  <a:cubicBezTo>
                    <a:pt x="8815" y="4490"/>
                    <a:pt x="8803" y="4545"/>
                    <a:pt x="8793" y="4589"/>
                  </a:cubicBezTo>
                  <a:cubicBezTo>
                    <a:pt x="8771" y="4643"/>
                    <a:pt x="8760" y="4687"/>
                    <a:pt x="8749" y="4742"/>
                  </a:cubicBezTo>
                  <a:cubicBezTo>
                    <a:pt x="8738" y="4830"/>
                    <a:pt x="8727" y="4928"/>
                    <a:pt x="8727" y="5027"/>
                  </a:cubicBezTo>
                  <a:lnTo>
                    <a:pt x="8727" y="5037"/>
                  </a:lnTo>
                  <a:cubicBezTo>
                    <a:pt x="8716" y="5092"/>
                    <a:pt x="8727" y="5136"/>
                    <a:pt x="8727" y="5191"/>
                  </a:cubicBezTo>
                  <a:cubicBezTo>
                    <a:pt x="8727" y="5212"/>
                    <a:pt x="8727" y="5234"/>
                    <a:pt x="8738" y="5268"/>
                  </a:cubicBezTo>
                  <a:cubicBezTo>
                    <a:pt x="8738" y="5290"/>
                    <a:pt x="8738" y="5311"/>
                    <a:pt x="8749" y="5333"/>
                  </a:cubicBezTo>
                  <a:cubicBezTo>
                    <a:pt x="8760" y="5388"/>
                    <a:pt x="8781" y="5431"/>
                    <a:pt x="8815" y="5465"/>
                  </a:cubicBezTo>
                  <a:cubicBezTo>
                    <a:pt x="8837" y="5487"/>
                    <a:pt x="8847" y="5497"/>
                    <a:pt x="8880" y="5497"/>
                  </a:cubicBezTo>
                  <a:lnTo>
                    <a:pt x="8891" y="5497"/>
                  </a:lnTo>
                  <a:cubicBezTo>
                    <a:pt x="8913" y="5497"/>
                    <a:pt x="8924" y="5497"/>
                    <a:pt x="8946" y="5487"/>
                  </a:cubicBezTo>
                  <a:cubicBezTo>
                    <a:pt x="8968" y="5475"/>
                    <a:pt x="8979" y="5453"/>
                    <a:pt x="9000" y="5443"/>
                  </a:cubicBezTo>
                  <a:cubicBezTo>
                    <a:pt x="9012" y="5421"/>
                    <a:pt x="9034" y="5399"/>
                    <a:pt x="9044" y="5377"/>
                  </a:cubicBezTo>
                  <a:cubicBezTo>
                    <a:pt x="9056" y="5366"/>
                    <a:pt x="9056" y="5355"/>
                    <a:pt x="9066" y="5344"/>
                  </a:cubicBezTo>
                  <a:cubicBezTo>
                    <a:pt x="9066" y="5333"/>
                    <a:pt x="9078" y="5322"/>
                    <a:pt x="9078" y="5311"/>
                  </a:cubicBezTo>
                  <a:cubicBezTo>
                    <a:pt x="9088" y="5290"/>
                    <a:pt x="9088" y="5268"/>
                    <a:pt x="9088" y="5234"/>
                  </a:cubicBezTo>
                  <a:cubicBezTo>
                    <a:pt x="9099" y="5212"/>
                    <a:pt x="9099" y="5191"/>
                    <a:pt x="9088" y="5169"/>
                  </a:cubicBezTo>
                  <a:cubicBezTo>
                    <a:pt x="9088" y="5136"/>
                    <a:pt x="9088" y="5114"/>
                    <a:pt x="9078" y="5093"/>
                  </a:cubicBezTo>
                  <a:lnTo>
                    <a:pt x="9078" y="5093"/>
                  </a:lnTo>
                  <a:cubicBezTo>
                    <a:pt x="9088" y="5114"/>
                    <a:pt x="9099" y="5136"/>
                    <a:pt x="9099" y="5169"/>
                  </a:cubicBezTo>
                  <a:cubicBezTo>
                    <a:pt x="9110" y="5191"/>
                    <a:pt x="9110" y="5212"/>
                    <a:pt x="9099" y="5246"/>
                  </a:cubicBezTo>
                  <a:cubicBezTo>
                    <a:pt x="9099" y="5268"/>
                    <a:pt x="9099" y="5290"/>
                    <a:pt x="9088" y="5311"/>
                  </a:cubicBezTo>
                  <a:cubicBezTo>
                    <a:pt x="9088" y="5322"/>
                    <a:pt x="9078" y="5344"/>
                    <a:pt x="9078" y="5355"/>
                  </a:cubicBezTo>
                  <a:cubicBezTo>
                    <a:pt x="9066" y="5366"/>
                    <a:pt x="9066" y="5377"/>
                    <a:pt x="9056" y="5388"/>
                  </a:cubicBezTo>
                  <a:cubicBezTo>
                    <a:pt x="9044" y="5410"/>
                    <a:pt x="9022" y="5431"/>
                    <a:pt x="9012" y="5443"/>
                  </a:cubicBezTo>
                  <a:cubicBezTo>
                    <a:pt x="8990" y="5465"/>
                    <a:pt x="8979" y="5487"/>
                    <a:pt x="8946" y="5497"/>
                  </a:cubicBezTo>
                  <a:cubicBezTo>
                    <a:pt x="8935" y="5509"/>
                    <a:pt x="8913" y="5519"/>
                    <a:pt x="8891" y="5519"/>
                  </a:cubicBezTo>
                  <a:cubicBezTo>
                    <a:pt x="8880" y="5519"/>
                    <a:pt x="8880" y="5519"/>
                    <a:pt x="8869" y="5509"/>
                  </a:cubicBezTo>
                  <a:cubicBezTo>
                    <a:pt x="8847" y="5509"/>
                    <a:pt x="8825" y="5497"/>
                    <a:pt x="8803" y="5475"/>
                  </a:cubicBezTo>
                  <a:cubicBezTo>
                    <a:pt x="8781" y="5453"/>
                    <a:pt x="8771" y="5431"/>
                    <a:pt x="8760" y="5410"/>
                  </a:cubicBezTo>
                  <a:cubicBezTo>
                    <a:pt x="8749" y="5388"/>
                    <a:pt x="8738" y="5366"/>
                    <a:pt x="8738" y="5344"/>
                  </a:cubicBezTo>
                  <a:cubicBezTo>
                    <a:pt x="8727" y="5311"/>
                    <a:pt x="8727" y="5290"/>
                    <a:pt x="8716" y="5268"/>
                  </a:cubicBezTo>
                  <a:lnTo>
                    <a:pt x="8716" y="5191"/>
                  </a:lnTo>
                  <a:cubicBezTo>
                    <a:pt x="8705" y="5136"/>
                    <a:pt x="8705" y="5092"/>
                    <a:pt x="8705" y="5037"/>
                  </a:cubicBezTo>
                  <a:cubicBezTo>
                    <a:pt x="8705" y="4983"/>
                    <a:pt x="8716" y="4939"/>
                    <a:pt x="8716" y="4884"/>
                  </a:cubicBezTo>
                  <a:cubicBezTo>
                    <a:pt x="8727" y="4830"/>
                    <a:pt x="8727" y="4786"/>
                    <a:pt x="8738" y="4731"/>
                  </a:cubicBezTo>
                  <a:cubicBezTo>
                    <a:pt x="8749" y="4687"/>
                    <a:pt x="8760" y="4633"/>
                    <a:pt x="8781" y="4589"/>
                  </a:cubicBezTo>
                  <a:cubicBezTo>
                    <a:pt x="8793" y="4545"/>
                    <a:pt x="8815" y="4490"/>
                    <a:pt x="8837" y="4446"/>
                  </a:cubicBezTo>
                  <a:close/>
                  <a:moveTo>
                    <a:pt x="4413" y="1"/>
                  </a:moveTo>
                  <a:cubicBezTo>
                    <a:pt x="3975" y="1"/>
                    <a:pt x="3516" y="56"/>
                    <a:pt x="3088" y="144"/>
                  </a:cubicBezTo>
                  <a:cubicBezTo>
                    <a:pt x="2804" y="198"/>
                    <a:pt x="2519" y="286"/>
                    <a:pt x="2246" y="417"/>
                  </a:cubicBezTo>
                  <a:cubicBezTo>
                    <a:pt x="1446" y="789"/>
                    <a:pt x="757" y="1458"/>
                    <a:pt x="351" y="2224"/>
                  </a:cubicBezTo>
                  <a:cubicBezTo>
                    <a:pt x="1" y="2881"/>
                    <a:pt x="66" y="3636"/>
                    <a:pt x="154" y="4348"/>
                  </a:cubicBezTo>
                  <a:cubicBezTo>
                    <a:pt x="1183" y="4238"/>
                    <a:pt x="2158" y="3625"/>
                    <a:pt x="2705" y="2728"/>
                  </a:cubicBezTo>
                  <a:cubicBezTo>
                    <a:pt x="3001" y="3373"/>
                    <a:pt x="3559" y="3899"/>
                    <a:pt x="4227" y="4151"/>
                  </a:cubicBezTo>
                  <a:cubicBezTo>
                    <a:pt x="4194" y="3702"/>
                    <a:pt x="4173" y="3253"/>
                    <a:pt x="4139" y="2804"/>
                  </a:cubicBezTo>
                  <a:lnTo>
                    <a:pt x="4139" y="2804"/>
                  </a:lnTo>
                  <a:cubicBezTo>
                    <a:pt x="4161" y="3001"/>
                    <a:pt x="5125" y="3275"/>
                    <a:pt x="5278" y="3297"/>
                  </a:cubicBezTo>
                  <a:cubicBezTo>
                    <a:pt x="5311" y="3307"/>
                    <a:pt x="5344" y="3307"/>
                    <a:pt x="5377" y="3307"/>
                  </a:cubicBezTo>
                  <a:cubicBezTo>
                    <a:pt x="5464" y="3307"/>
                    <a:pt x="5574" y="3286"/>
                    <a:pt x="5683" y="3275"/>
                  </a:cubicBezTo>
                  <a:cubicBezTo>
                    <a:pt x="5793" y="3264"/>
                    <a:pt x="5902" y="3242"/>
                    <a:pt x="6012" y="3242"/>
                  </a:cubicBezTo>
                  <a:cubicBezTo>
                    <a:pt x="6132" y="3242"/>
                    <a:pt x="6253" y="3264"/>
                    <a:pt x="6340" y="3341"/>
                  </a:cubicBezTo>
                  <a:cubicBezTo>
                    <a:pt x="6406" y="3395"/>
                    <a:pt x="6450" y="3483"/>
                    <a:pt x="6482" y="3570"/>
                  </a:cubicBezTo>
                  <a:cubicBezTo>
                    <a:pt x="6625" y="4030"/>
                    <a:pt x="6460" y="4556"/>
                    <a:pt x="6592" y="5015"/>
                  </a:cubicBezTo>
                  <a:lnTo>
                    <a:pt x="6713" y="5015"/>
                  </a:lnTo>
                  <a:cubicBezTo>
                    <a:pt x="6767" y="5015"/>
                    <a:pt x="6833" y="5015"/>
                    <a:pt x="6898" y="5027"/>
                  </a:cubicBezTo>
                  <a:cubicBezTo>
                    <a:pt x="7292" y="5081"/>
                    <a:pt x="7479" y="5453"/>
                    <a:pt x="7249" y="5804"/>
                  </a:cubicBezTo>
                  <a:cubicBezTo>
                    <a:pt x="7227" y="5848"/>
                    <a:pt x="7194" y="5881"/>
                    <a:pt x="7161" y="5925"/>
                  </a:cubicBezTo>
                  <a:cubicBezTo>
                    <a:pt x="7183" y="6012"/>
                    <a:pt x="7194" y="6078"/>
                    <a:pt x="7194" y="6122"/>
                  </a:cubicBezTo>
                  <a:cubicBezTo>
                    <a:pt x="7205" y="6472"/>
                    <a:pt x="7139" y="6811"/>
                    <a:pt x="7030" y="7129"/>
                  </a:cubicBezTo>
                  <a:cubicBezTo>
                    <a:pt x="6800" y="7742"/>
                    <a:pt x="6362" y="8300"/>
                    <a:pt x="5837" y="8672"/>
                  </a:cubicBezTo>
                  <a:cubicBezTo>
                    <a:pt x="5037" y="9253"/>
                    <a:pt x="4074" y="9526"/>
                    <a:pt x="3110" y="9526"/>
                  </a:cubicBezTo>
                  <a:cubicBezTo>
                    <a:pt x="2640" y="9526"/>
                    <a:pt x="2158" y="9461"/>
                    <a:pt x="1709" y="9329"/>
                  </a:cubicBezTo>
                  <a:lnTo>
                    <a:pt x="1709" y="9329"/>
                  </a:lnTo>
                  <a:cubicBezTo>
                    <a:pt x="1818" y="9428"/>
                    <a:pt x="1961" y="9504"/>
                    <a:pt x="2114" y="9581"/>
                  </a:cubicBezTo>
                  <a:cubicBezTo>
                    <a:pt x="2443" y="9723"/>
                    <a:pt x="2793" y="9822"/>
                    <a:pt x="3154" y="9866"/>
                  </a:cubicBezTo>
                  <a:cubicBezTo>
                    <a:pt x="3187" y="9866"/>
                    <a:pt x="3220" y="9877"/>
                    <a:pt x="3253" y="9877"/>
                  </a:cubicBezTo>
                  <a:cubicBezTo>
                    <a:pt x="3538" y="9920"/>
                    <a:pt x="3844" y="9954"/>
                    <a:pt x="4139" y="9954"/>
                  </a:cubicBezTo>
                  <a:lnTo>
                    <a:pt x="4194" y="9954"/>
                  </a:lnTo>
                  <a:cubicBezTo>
                    <a:pt x="4380" y="9954"/>
                    <a:pt x="4555" y="9932"/>
                    <a:pt x="4720" y="9888"/>
                  </a:cubicBezTo>
                  <a:lnTo>
                    <a:pt x="4730" y="9888"/>
                  </a:lnTo>
                  <a:cubicBezTo>
                    <a:pt x="4796" y="9888"/>
                    <a:pt x="5048" y="10523"/>
                    <a:pt x="5147" y="10906"/>
                  </a:cubicBezTo>
                  <a:lnTo>
                    <a:pt x="5147" y="10917"/>
                  </a:lnTo>
                  <a:cubicBezTo>
                    <a:pt x="5180" y="11049"/>
                    <a:pt x="5190" y="11147"/>
                    <a:pt x="5180" y="11180"/>
                  </a:cubicBezTo>
                  <a:cubicBezTo>
                    <a:pt x="5092" y="11421"/>
                    <a:pt x="4873" y="11552"/>
                    <a:pt x="4720" y="11738"/>
                  </a:cubicBezTo>
                  <a:cubicBezTo>
                    <a:pt x="4687" y="11793"/>
                    <a:pt x="4665" y="11847"/>
                    <a:pt x="4665" y="11903"/>
                  </a:cubicBezTo>
                  <a:cubicBezTo>
                    <a:pt x="4774" y="11946"/>
                    <a:pt x="4884" y="11968"/>
                    <a:pt x="5005" y="11968"/>
                  </a:cubicBezTo>
                  <a:cubicBezTo>
                    <a:pt x="5190" y="11968"/>
                    <a:pt x="5399" y="11903"/>
                    <a:pt x="5563" y="11815"/>
                  </a:cubicBezTo>
                  <a:cubicBezTo>
                    <a:pt x="5881" y="11628"/>
                    <a:pt x="6099" y="11278"/>
                    <a:pt x="6176" y="10917"/>
                  </a:cubicBezTo>
                  <a:cubicBezTo>
                    <a:pt x="6198" y="10818"/>
                    <a:pt x="6132" y="9976"/>
                    <a:pt x="6088" y="9691"/>
                  </a:cubicBezTo>
                  <a:cubicBezTo>
                    <a:pt x="6078" y="9658"/>
                    <a:pt x="6066" y="9625"/>
                    <a:pt x="6066" y="9592"/>
                  </a:cubicBezTo>
                  <a:cubicBezTo>
                    <a:pt x="7085" y="8990"/>
                    <a:pt x="7983" y="8421"/>
                    <a:pt x="8333" y="7205"/>
                  </a:cubicBezTo>
                  <a:cubicBezTo>
                    <a:pt x="8464" y="6745"/>
                    <a:pt x="8552" y="6395"/>
                    <a:pt x="8552" y="5913"/>
                  </a:cubicBezTo>
                  <a:lnTo>
                    <a:pt x="8552" y="5891"/>
                  </a:lnTo>
                  <a:cubicBezTo>
                    <a:pt x="8606" y="5979"/>
                    <a:pt x="8705" y="6023"/>
                    <a:pt x="8815" y="6023"/>
                  </a:cubicBezTo>
                  <a:cubicBezTo>
                    <a:pt x="8859" y="6023"/>
                    <a:pt x="8902" y="6023"/>
                    <a:pt x="8935" y="6001"/>
                  </a:cubicBezTo>
                  <a:cubicBezTo>
                    <a:pt x="9078" y="5957"/>
                    <a:pt x="9187" y="5848"/>
                    <a:pt x="9263" y="5728"/>
                  </a:cubicBezTo>
                  <a:cubicBezTo>
                    <a:pt x="9460" y="5443"/>
                    <a:pt x="9548" y="5092"/>
                    <a:pt x="9548" y="4742"/>
                  </a:cubicBezTo>
                  <a:cubicBezTo>
                    <a:pt x="9548" y="4577"/>
                    <a:pt x="9526" y="4414"/>
                    <a:pt x="9494" y="4249"/>
                  </a:cubicBezTo>
                  <a:cubicBezTo>
                    <a:pt x="9460" y="4096"/>
                    <a:pt x="9416" y="3942"/>
                    <a:pt x="9329" y="3822"/>
                  </a:cubicBezTo>
                  <a:cubicBezTo>
                    <a:pt x="9241" y="3713"/>
                    <a:pt x="9110" y="3625"/>
                    <a:pt x="8968" y="3625"/>
                  </a:cubicBezTo>
                  <a:lnTo>
                    <a:pt x="8935" y="3625"/>
                  </a:lnTo>
                  <a:cubicBezTo>
                    <a:pt x="8781" y="3636"/>
                    <a:pt x="8640" y="3757"/>
                    <a:pt x="8562" y="3899"/>
                  </a:cubicBezTo>
                  <a:cubicBezTo>
                    <a:pt x="8497" y="4041"/>
                    <a:pt x="8464" y="4195"/>
                    <a:pt x="8442" y="4358"/>
                  </a:cubicBezTo>
                  <a:lnTo>
                    <a:pt x="8442" y="4249"/>
                  </a:lnTo>
                  <a:cubicBezTo>
                    <a:pt x="8442" y="3570"/>
                    <a:pt x="8224" y="2957"/>
                    <a:pt x="7927" y="2344"/>
                  </a:cubicBezTo>
                  <a:cubicBezTo>
                    <a:pt x="7545" y="1556"/>
                    <a:pt x="6986" y="811"/>
                    <a:pt x="6209" y="406"/>
                  </a:cubicBezTo>
                  <a:cubicBezTo>
                    <a:pt x="5662" y="110"/>
                    <a:pt x="5048" y="1"/>
                    <a:pt x="4413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1"/>
            <p:cNvSpPr/>
            <p:nvPr/>
          </p:nvSpPr>
          <p:spPr>
            <a:xfrm>
              <a:off x="7191693" y="2379213"/>
              <a:ext cx="11668" cy="35379"/>
            </a:xfrm>
            <a:custGeom>
              <a:avLst/>
              <a:gdLst/>
              <a:ahLst/>
              <a:cxnLst/>
              <a:rect l="l" t="t" r="r" b="b"/>
              <a:pathLst>
                <a:path w="405" h="1228" extrusionOk="0">
                  <a:moveTo>
                    <a:pt x="295" y="1"/>
                  </a:moveTo>
                  <a:cubicBezTo>
                    <a:pt x="273" y="12"/>
                    <a:pt x="241" y="23"/>
                    <a:pt x="230" y="34"/>
                  </a:cubicBezTo>
                  <a:cubicBezTo>
                    <a:pt x="186" y="66"/>
                    <a:pt x="154" y="110"/>
                    <a:pt x="132" y="154"/>
                  </a:cubicBezTo>
                  <a:cubicBezTo>
                    <a:pt x="164" y="110"/>
                    <a:pt x="186" y="66"/>
                    <a:pt x="230" y="45"/>
                  </a:cubicBezTo>
                  <a:cubicBezTo>
                    <a:pt x="252" y="23"/>
                    <a:pt x="274" y="12"/>
                    <a:pt x="295" y="1"/>
                  </a:cubicBezTo>
                  <a:close/>
                  <a:moveTo>
                    <a:pt x="164" y="669"/>
                  </a:moveTo>
                  <a:cubicBezTo>
                    <a:pt x="175" y="669"/>
                    <a:pt x="186" y="669"/>
                    <a:pt x="197" y="680"/>
                  </a:cubicBezTo>
                  <a:lnTo>
                    <a:pt x="230" y="680"/>
                  </a:lnTo>
                  <a:cubicBezTo>
                    <a:pt x="230" y="680"/>
                    <a:pt x="219" y="680"/>
                    <a:pt x="219" y="669"/>
                  </a:cubicBezTo>
                  <a:close/>
                  <a:moveTo>
                    <a:pt x="120" y="669"/>
                  </a:moveTo>
                  <a:lnTo>
                    <a:pt x="55" y="702"/>
                  </a:lnTo>
                  <a:cubicBezTo>
                    <a:pt x="76" y="691"/>
                    <a:pt x="98" y="680"/>
                    <a:pt x="120" y="680"/>
                  </a:cubicBezTo>
                  <a:cubicBezTo>
                    <a:pt x="132" y="669"/>
                    <a:pt x="154" y="669"/>
                    <a:pt x="164" y="669"/>
                  </a:cubicBezTo>
                  <a:close/>
                  <a:moveTo>
                    <a:pt x="230" y="680"/>
                  </a:moveTo>
                  <a:cubicBezTo>
                    <a:pt x="241" y="691"/>
                    <a:pt x="252" y="691"/>
                    <a:pt x="263" y="702"/>
                  </a:cubicBezTo>
                  <a:cubicBezTo>
                    <a:pt x="317" y="723"/>
                    <a:pt x="351" y="757"/>
                    <a:pt x="373" y="800"/>
                  </a:cubicBezTo>
                  <a:cubicBezTo>
                    <a:pt x="351" y="745"/>
                    <a:pt x="317" y="713"/>
                    <a:pt x="274" y="691"/>
                  </a:cubicBezTo>
                  <a:cubicBezTo>
                    <a:pt x="263" y="691"/>
                    <a:pt x="241" y="680"/>
                    <a:pt x="230" y="680"/>
                  </a:cubicBezTo>
                  <a:close/>
                  <a:moveTo>
                    <a:pt x="132" y="154"/>
                  </a:moveTo>
                  <a:cubicBezTo>
                    <a:pt x="110" y="198"/>
                    <a:pt x="88" y="253"/>
                    <a:pt x="76" y="297"/>
                  </a:cubicBezTo>
                  <a:cubicBezTo>
                    <a:pt x="55" y="341"/>
                    <a:pt x="44" y="395"/>
                    <a:pt x="33" y="439"/>
                  </a:cubicBezTo>
                  <a:cubicBezTo>
                    <a:pt x="22" y="494"/>
                    <a:pt x="22" y="538"/>
                    <a:pt x="11" y="592"/>
                  </a:cubicBezTo>
                  <a:cubicBezTo>
                    <a:pt x="11" y="647"/>
                    <a:pt x="0" y="691"/>
                    <a:pt x="0" y="745"/>
                  </a:cubicBezTo>
                  <a:cubicBezTo>
                    <a:pt x="0" y="800"/>
                    <a:pt x="0" y="844"/>
                    <a:pt x="11" y="899"/>
                  </a:cubicBezTo>
                  <a:lnTo>
                    <a:pt x="11" y="976"/>
                  </a:lnTo>
                  <a:cubicBezTo>
                    <a:pt x="22" y="998"/>
                    <a:pt x="22" y="1019"/>
                    <a:pt x="33" y="1052"/>
                  </a:cubicBezTo>
                  <a:cubicBezTo>
                    <a:pt x="33" y="1074"/>
                    <a:pt x="44" y="1096"/>
                    <a:pt x="55" y="1118"/>
                  </a:cubicBezTo>
                  <a:cubicBezTo>
                    <a:pt x="66" y="1139"/>
                    <a:pt x="76" y="1161"/>
                    <a:pt x="98" y="1183"/>
                  </a:cubicBezTo>
                  <a:cubicBezTo>
                    <a:pt x="120" y="1205"/>
                    <a:pt x="142" y="1217"/>
                    <a:pt x="164" y="1217"/>
                  </a:cubicBezTo>
                  <a:cubicBezTo>
                    <a:pt x="175" y="1227"/>
                    <a:pt x="175" y="1227"/>
                    <a:pt x="186" y="1227"/>
                  </a:cubicBezTo>
                  <a:cubicBezTo>
                    <a:pt x="208" y="1227"/>
                    <a:pt x="230" y="1217"/>
                    <a:pt x="241" y="1205"/>
                  </a:cubicBezTo>
                  <a:cubicBezTo>
                    <a:pt x="274" y="1195"/>
                    <a:pt x="285" y="1173"/>
                    <a:pt x="307" y="1151"/>
                  </a:cubicBezTo>
                  <a:cubicBezTo>
                    <a:pt x="317" y="1139"/>
                    <a:pt x="339" y="1118"/>
                    <a:pt x="351" y="1096"/>
                  </a:cubicBezTo>
                  <a:cubicBezTo>
                    <a:pt x="361" y="1085"/>
                    <a:pt x="361" y="1074"/>
                    <a:pt x="373" y="1063"/>
                  </a:cubicBezTo>
                  <a:cubicBezTo>
                    <a:pt x="373" y="1052"/>
                    <a:pt x="383" y="1030"/>
                    <a:pt x="383" y="1019"/>
                  </a:cubicBezTo>
                  <a:cubicBezTo>
                    <a:pt x="394" y="998"/>
                    <a:pt x="394" y="976"/>
                    <a:pt x="394" y="954"/>
                  </a:cubicBezTo>
                  <a:cubicBezTo>
                    <a:pt x="405" y="920"/>
                    <a:pt x="405" y="899"/>
                    <a:pt x="394" y="877"/>
                  </a:cubicBezTo>
                  <a:cubicBezTo>
                    <a:pt x="394" y="844"/>
                    <a:pt x="383" y="822"/>
                    <a:pt x="373" y="801"/>
                  </a:cubicBezTo>
                  <a:lnTo>
                    <a:pt x="373" y="801"/>
                  </a:lnTo>
                  <a:cubicBezTo>
                    <a:pt x="383" y="822"/>
                    <a:pt x="383" y="844"/>
                    <a:pt x="383" y="877"/>
                  </a:cubicBezTo>
                  <a:cubicBezTo>
                    <a:pt x="394" y="899"/>
                    <a:pt x="394" y="920"/>
                    <a:pt x="383" y="942"/>
                  </a:cubicBezTo>
                  <a:cubicBezTo>
                    <a:pt x="383" y="976"/>
                    <a:pt x="383" y="998"/>
                    <a:pt x="373" y="1019"/>
                  </a:cubicBezTo>
                  <a:cubicBezTo>
                    <a:pt x="373" y="1030"/>
                    <a:pt x="361" y="1041"/>
                    <a:pt x="361" y="1052"/>
                  </a:cubicBezTo>
                  <a:cubicBezTo>
                    <a:pt x="351" y="1063"/>
                    <a:pt x="351" y="1074"/>
                    <a:pt x="339" y="1085"/>
                  </a:cubicBezTo>
                  <a:cubicBezTo>
                    <a:pt x="329" y="1107"/>
                    <a:pt x="307" y="1129"/>
                    <a:pt x="295" y="1151"/>
                  </a:cubicBezTo>
                  <a:cubicBezTo>
                    <a:pt x="274" y="1161"/>
                    <a:pt x="263" y="1183"/>
                    <a:pt x="241" y="1195"/>
                  </a:cubicBezTo>
                  <a:cubicBezTo>
                    <a:pt x="219" y="1205"/>
                    <a:pt x="208" y="1205"/>
                    <a:pt x="186" y="1205"/>
                  </a:cubicBezTo>
                  <a:lnTo>
                    <a:pt x="175" y="1205"/>
                  </a:lnTo>
                  <a:cubicBezTo>
                    <a:pt x="142" y="1205"/>
                    <a:pt x="132" y="1195"/>
                    <a:pt x="110" y="1173"/>
                  </a:cubicBezTo>
                  <a:cubicBezTo>
                    <a:pt x="76" y="1139"/>
                    <a:pt x="55" y="1096"/>
                    <a:pt x="44" y="1041"/>
                  </a:cubicBezTo>
                  <a:cubicBezTo>
                    <a:pt x="33" y="1019"/>
                    <a:pt x="33" y="998"/>
                    <a:pt x="33" y="976"/>
                  </a:cubicBezTo>
                  <a:cubicBezTo>
                    <a:pt x="22" y="942"/>
                    <a:pt x="22" y="920"/>
                    <a:pt x="22" y="899"/>
                  </a:cubicBezTo>
                  <a:cubicBezTo>
                    <a:pt x="22" y="844"/>
                    <a:pt x="11" y="800"/>
                    <a:pt x="22" y="745"/>
                  </a:cubicBezTo>
                  <a:lnTo>
                    <a:pt x="22" y="735"/>
                  </a:lnTo>
                  <a:cubicBezTo>
                    <a:pt x="22" y="636"/>
                    <a:pt x="33" y="538"/>
                    <a:pt x="44" y="450"/>
                  </a:cubicBezTo>
                  <a:cubicBezTo>
                    <a:pt x="55" y="395"/>
                    <a:pt x="66" y="351"/>
                    <a:pt x="88" y="297"/>
                  </a:cubicBezTo>
                  <a:cubicBezTo>
                    <a:pt x="98" y="253"/>
                    <a:pt x="110" y="198"/>
                    <a:pt x="132" y="154"/>
                  </a:cubicBezTo>
                  <a:close/>
                </a:path>
              </a:pathLst>
            </a:custGeom>
            <a:solidFill>
              <a:srgbClr val="C75454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1"/>
            <p:cNvSpPr/>
            <p:nvPr/>
          </p:nvSpPr>
          <p:spPr>
            <a:xfrm>
              <a:off x="7005581" y="2433175"/>
              <a:ext cx="75741" cy="38173"/>
            </a:xfrm>
            <a:custGeom>
              <a:avLst/>
              <a:gdLst/>
              <a:ahLst/>
              <a:cxnLst/>
              <a:rect l="l" t="t" r="r" b="b"/>
              <a:pathLst>
                <a:path w="2629" h="1325" extrusionOk="0">
                  <a:moveTo>
                    <a:pt x="2628" y="0"/>
                  </a:moveTo>
                  <a:cubicBezTo>
                    <a:pt x="2617" y="142"/>
                    <a:pt x="2573" y="274"/>
                    <a:pt x="2519" y="405"/>
                  </a:cubicBezTo>
                  <a:cubicBezTo>
                    <a:pt x="2464" y="526"/>
                    <a:pt x="2376" y="646"/>
                    <a:pt x="2288" y="745"/>
                  </a:cubicBezTo>
                  <a:cubicBezTo>
                    <a:pt x="2103" y="953"/>
                    <a:pt x="1862" y="1128"/>
                    <a:pt x="1599" y="1215"/>
                  </a:cubicBezTo>
                  <a:cubicBezTo>
                    <a:pt x="1478" y="1259"/>
                    <a:pt x="1336" y="1292"/>
                    <a:pt x="1194" y="1303"/>
                  </a:cubicBezTo>
                  <a:lnTo>
                    <a:pt x="986" y="1303"/>
                  </a:lnTo>
                  <a:cubicBezTo>
                    <a:pt x="920" y="1292"/>
                    <a:pt x="843" y="1281"/>
                    <a:pt x="777" y="1271"/>
                  </a:cubicBezTo>
                  <a:cubicBezTo>
                    <a:pt x="712" y="1259"/>
                    <a:pt x="646" y="1249"/>
                    <a:pt x="580" y="1227"/>
                  </a:cubicBezTo>
                  <a:cubicBezTo>
                    <a:pt x="504" y="1205"/>
                    <a:pt x="439" y="1183"/>
                    <a:pt x="383" y="1150"/>
                  </a:cubicBezTo>
                  <a:cubicBezTo>
                    <a:pt x="252" y="1106"/>
                    <a:pt x="121" y="1040"/>
                    <a:pt x="1" y="964"/>
                  </a:cubicBezTo>
                  <a:lnTo>
                    <a:pt x="1" y="964"/>
                  </a:lnTo>
                  <a:cubicBezTo>
                    <a:pt x="66" y="1008"/>
                    <a:pt x="121" y="1040"/>
                    <a:pt x="186" y="1073"/>
                  </a:cubicBezTo>
                  <a:cubicBezTo>
                    <a:pt x="208" y="1095"/>
                    <a:pt x="241" y="1106"/>
                    <a:pt x="274" y="1128"/>
                  </a:cubicBezTo>
                  <a:lnTo>
                    <a:pt x="329" y="1150"/>
                  </a:lnTo>
                  <a:cubicBezTo>
                    <a:pt x="340" y="1150"/>
                    <a:pt x="361" y="1161"/>
                    <a:pt x="373" y="1172"/>
                  </a:cubicBezTo>
                  <a:lnTo>
                    <a:pt x="570" y="1237"/>
                  </a:lnTo>
                  <a:cubicBezTo>
                    <a:pt x="636" y="1259"/>
                    <a:pt x="701" y="1281"/>
                    <a:pt x="777" y="1292"/>
                  </a:cubicBezTo>
                  <a:cubicBezTo>
                    <a:pt x="887" y="1314"/>
                    <a:pt x="996" y="1325"/>
                    <a:pt x="1106" y="1325"/>
                  </a:cubicBezTo>
                  <a:cubicBezTo>
                    <a:pt x="1281" y="1325"/>
                    <a:pt x="1446" y="1303"/>
                    <a:pt x="1610" y="1237"/>
                  </a:cubicBezTo>
                  <a:cubicBezTo>
                    <a:pt x="1675" y="1215"/>
                    <a:pt x="1741" y="1193"/>
                    <a:pt x="1807" y="1161"/>
                  </a:cubicBezTo>
                  <a:cubicBezTo>
                    <a:pt x="1840" y="1139"/>
                    <a:pt x="1872" y="1128"/>
                    <a:pt x="1906" y="1106"/>
                  </a:cubicBezTo>
                  <a:cubicBezTo>
                    <a:pt x="1916" y="1095"/>
                    <a:pt x="1928" y="1084"/>
                    <a:pt x="1949" y="1073"/>
                  </a:cubicBezTo>
                  <a:cubicBezTo>
                    <a:pt x="1960" y="1062"/>
                    <a:pt x="1971" y="1062"/>
                    <a:pt x="1993" y="1052"/>
                  </a:cubicBezTo>
                  <a:cubicBezTo>
                    <a:pt x="2103" y="964"/>
                    <a:pt x="2212" y="876"/>
                    <a:pt x="2310" y="767"/>
                  </a:cubicBezTo>
                  <a:cubicBezTo>
                    <a:pt x="2398" y="657"/>
                    <a:pt x="2475" y="537"/>
                    <a:pt x="2529" y="405"/>
                  </a:cubicBezTo>
                  <a:cubicBezTo>
                    <a:pt x="2584" y="274"/>
                    <a:pt x="2628" y="142"/>
                    <a:pt x="2628" y="0"/>
                  </a:cubicBezTo>
                  <a:close/>
                </a:path>
              </a:pathLst>
            </a:custGeom>
            <a:solidFill>
              <a:srgbClr val="D16666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1"/>
            <p:cNvSpPr/>
            <p:nvPr/>
          </p:nvSpPr>
          <p:spPr>
            <a:xfrm>
              <a:off x="7015981" y="2402261"/>
              <a:ext cx="13915" cy="30942"/>
            </a:xfrm>
            <a:custGeom>
              <a:avLst/>
              <a:gdLst/>
              <a:ahLst/>
              <a:cxnLst/>
              <a:rect l="l" t="t" r="r" b="b"/>
              <a:pathLst>
                <a:path w="483" h="1074" extrusionOk="0">
                  <a:moveTo>
                    <a:pt x="329" y="0"/>
                  </a:moveTo>
                  <a:lnTo>
                    <a:pt x="329" y="0"/>
                  </a:lnTo>
                  <a:cubicBezTo>
                    <a:pt x="362" y="55"/>
                    <a:pt x="373" y="110"/>
                    <a:pt x="384" y="176"/>
                  </a:cubicBezTo>
                  <a:cubicBezTo>
                    <a:pt x="384" y="110"/>
                    <a:pt x="362" y="44"/>
                    <a:pt x="329" y="0"/>
                  </a:cubicBezTo>
                  <a:close/>
                  <a:moveTo>
                    <a:pt x="384" y="176"/>
                  </a:moveTo>
                  <a:cubicBezTo>
                    <a:pt x="384" y="230"/>
                    <a:pt x="373" y="296"/>
                    <a:pt x="351" y="351"/>
                  </a:cubicBezTo>
                  <a:cubicBezTo>
                    <a:pt x="340" y="417"/>
                    <a:pt x="307" y="471"/>
                    <a:pt x="275" y="515"/>
                  </a:cubicBezTo>
                  <a:cubicBezTo>
                    <a:pt x="263" y="548"/>
                    <a:pt x="241" y="570"/>
                    <a:pt x="219" y="592"/>
                  </a:cubicBezTo>
                  <a:lnTo>
                    <a:pt x="187" y="624"/>
                  </a:lnTo>
                  <a:cubicBezTo>
                    <a:pt x="176" y="624"/>
                    <a:pt x="154" y="636"/>
                    <a:pt x="143" y="646"/>
                  </a:cubicBezTo>
                  <a:cubicBezTo>
                    <a:pt x="121" y="657"/>
                    <a:pt x="88" y="679"/>
                    <a:pt x="66" y="690"/>
                  </a:cubicBezTo>
                  <a:cubicBezTo>
                    <a:pt x="56" y="701"/>
                    <a:pt x="44" y="712"/>
                    <a:pt x="22" y="723"/>
                  </a:cubicBezTo>
                  <a:lnTo>
                    <a:pt x="12" y="734"/>
                  </a:lnTo>
                  <a:lnTo>
                    <a:pt x="0" y="745"/>
                  </a:lnTo>
                  <a:lnTo>
                    <a:pt x="0" y="756"/>
                  </a:lnTo>
                  <a:lnTo>
                    <a:pt x="12" y="756"/>
                  </a:lnTo>
                  <a:lnTo>
                    <a:pt x="22" y="767"/>
                  </a:lnTo>
                  <a:cubicBezTo>
                    <a:pt x="66" y="799"/>
                    <a:pt x="110" y="843"/>
                    <a:pt x="165" y="876"/>
                  </a:cubicBezTo>
                  <a:cubicBezTo>
                    <a:pt x="219" y="909"/>
                    <a:pt x="263" y="942"/>
                    <a:pt x="318" y="986"/>
                  </a:cubicBezTo>
                  <a:cubicBezTo>
                    <a:pt x="340" y="996"/>
                    <a:pt x="373" y="1018"/>
                    <a:pt x="395" y="1030"/>
                  </a:cubicBezTo>
                  <a:cubicBezTo>
                    <a:pt x="428" y="1040"/>
                    <a:pt x="450" y="1062"/>
                    <a:pt x="482" y="1073"/>
                  </a:cubicBezTo>
                  <a:lnTo>
                    <a:pt x="318" y="974"/>
                  </a:lnTo>
                  <a:cubicBezTo>
                    <a:pt x="275" y="942"/>
                    <a:pt x="219" y="898"/>
                    <a:pt x="176" y="865"/>
                  </a:cubicBezTo>
                  <a:cubicBezTo>
                    <a:pt x="121" y="833"/>
                    <a:pt x="78" y="789"/>
                    <a:pt x="22" y="756"/>
                  </a:cubicBezTo>
                  <a:lnTo>
                    <a:pt x="22" y="745"/>
                  </a:lnTo>
                  <a:lnTo>
                    <a:pt x="34" y="734"/>
                  </a:lnTo>
                  <a:cubicBezTo>
                    <a:pt x="44" y="723"/>
                    <a:pt x="56" y="712"/>
                    <a:pt x="78" y="701"/>
                  </a:cubicBezTo>
                  <a:cubicBezTo>
                    <a:pt x="99" y="690"/>
                    <a:pt x="121" y="668"/>
                    <a:pt x="154" y="657"/>
                  </a:cubicBezTo>
                  <a:cubicBezTo>
                    <a:pt x="165" y="646"/>
                    <a:pt x="176" y="646"/>
                    <a:pt x="187" y="636"/>
                  </a:cubicBezTo>
                  <a:cubicBezTo>
                    <a:pt x="209" y="624"/>
                    <a:pt x="219" y="614"/>
                    <a:pt x="231" y="602"/>
                  </a:cubicBezTo>
                  <a:cubicBezTo>
                    <a:pt x="253" y="580"/>
                    <a:pt x="263" y="548"/>
                    <a:pt x="285" y="526"/>
                  </a:cubicBezTo>
                  <a:cubicBezTo>
                    <a:pt x="318" y="471"/>
                    <a:pt x="340" y="417"/>
                    <a:pt x="362" y="361"/>
                  </a:cubicBezTo>
                  <a:cubicBezTo>
                    <a:pt x="384" y="296"/>
                    <a:pt x="384" y="230"/>
                    <a:pt x="384" y="176"/>
                  </a:cubicBezTo>
                  <a:close/>
                </a:path>
              </a:pathLst>
            </a:custGeom>
            <a:solidFill>
              <a:srgbClr val="D16666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1"/>
            <p:cNvSpPr/>
            <p:nvPr/>
          </p:nvSpPr>
          <p:spPr>
            <a:xfrm>
              <a:off x="7085067" y="2377254"/>
              <a:ext cx="13915" cy="26159"/>
            </a:xfrm>
            <a:custGeom>
              <a:avLst/>
              <a:gdLst/>
              <a:ahLst/>
              <a:cxnLst/>
              <a:rect l="l" t="t" r="r" b="b"/>
              <a:pathLst>
                <a:path w="483" h="908" extrusionOk="0">
                  <a:moveTo>
                    <a:pt x="148" y="0"/>
                  </a:moveTo>
                  <a:cubicBezTo>
                    <a:pt x="128" y="0"/>
                    <a:pt x="108" y="5"/>
                    <a:pt x="88" y="14"/>
                  </a:cubicBezTo>
                  <a:cubicBezTo>
                    <a:pt x="33" y="47"/>
                    <a:pt x="11" y="134"/>
                    <a:pt x="11" y="200"/>
                  </a:cubicBezTo>
                  <a:cubicBezTo>
                    <a:pt x="1" y="365"/>
                    <a:pt x="23" y="529"/>
                    <a:pt x="77" y="682"/>
                  </a:cubicBezTo>
                  <a:cubicBezTo>
                    <a:pt x="99" y="737"/>
                    <a:pt x="132" y="803"/>
                    <a:pt x="176" y="847"/>
                  </a:cubicBezTo>
                  <a:cubicBezTo>
                    <a:pt x="210" y="881"/>
                    <a:pt x="264" y="908"/>
                    <a:pt x="312" y="908"/>
                  </a:cubicBezTo>
                  <a:cubicBezTo>
                    <a:pt x="326" y="908"/>
                    <a:pt x="339" y="906"/>
                    <a:pt x="351" y="901"/>
                  </a:cubicBezTo>
                  <a:cubicBezTo>
                    <a:pt x="405" y="879"/>
                    <a:pt x="449" y="835"/>
                    <a:pt x="460" y="781"/>
                  </a:cubicBezTo>
                  <a:cubicBezTo>
                    <a:pt x="482" y="737"/>
                    <a:pt x="482" y="682"/>
                    <a:pt x="482" y="628"/>
                  </a:cubicBezTo>
                  <a:cubicBezTo>
                    <a:pt x="482" y="507"/>
                    <a:pt x="460" y="387"/>
                    <a:pt x="417" y="277"/>
                  </a:cubicBezTo>
                  <a:cubicBezTo>
                    <a:pt x="395" y="212"/>
                    <a:pt x="373" y="156"/>
                    <a:pt x="329" y="113"/>
                  </a:cubicBezTo>
                  <a:cubicBezTo>
                    <a:pt x="286" y="53"/>
                    <a:pt x="217" y="0"/>
                    <a:pt x="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1"/>
            <p:cNvSpPr/>
            <p:nvPr/>
          </p:nvSpPr>
          <p:spPr>
            <a:xfrm>
              <a:off x="6976569" y="2405949"/>
              <a:ext cx="13915" cy="26073"/>
            </a:xfrm>
            <a:custGeom>
              <a:avLst/>
              <a:gdLst/>
              <a:ahLst/>
              <a:cxnLst/>
              <a:rect l="l" t="t" r="r" b="b"/>
              <a:pathLst>
                <a:path w="483" h="905" extrusionOk="0">
                  <a:moveTo>
                    <a:pt x="147" y="0"/>
                  </a:moveTo>
                  <a:cubicBezTo>
                    <a:pt x="127" y="0"/>
                    <a:pt x="107" y="5"/>
                    <a:pt x="88" y="14"/>
                  </a:cubicBezTo>
                  <a:cubicBezTo>
                    <a:pt x="33" y="48"/>
                    <a:pt x="11" y="135"/>
                    <a:pt x="11" y="201"/>
                  </a:cubicBezTo>
                  <a:cubicBezTo>
                    <a:pt x="0" y="365"/>
                    <a:pt x="22" y="529"/>
                    <a:pt x="77" y="671"/>
                  </a:cubicBezTo>
                  <a:cubicBezTo>
                    <a:pt x="98" y="737"/>
                    <a:pt x="120" y="803"/>
                    <a:pt x="175" y="846"/>
                  </a:cubicBezTo>
                  <a:cubicBezTo>
                    <a:pt x="212" y="883"/>
                    <a:pt x="264" y="904"/>
                    <a:pt x="318" y="904"/>
                  </a:cubicBezTo>
                  <a:cubicBezTo>
                    <a:pt x="329" y="904"/>
                    <a:pt x="340" y="903"/>
                    <a:pt x="351" y="902"/>
                  </a:cubicBezTo>
                  <a:cubicBezTo>
                    <a:pt x="405" y="880"/>
                    <a:pt x="438" y="836"/>
                    <a:pt x="460" y="781"/>
                  </a:cubicBezTo>
                  <a:cubicBezTo>
                    <a:pt x="482" y="737"/>
                    <a:pt x="482" y="671"/>
                    <a:pt x="482" y="617"/>
                  </a:cubicBezTo>
                  <a:cubicBezTo>
                    <a:pt x="471" y="508"/>
                    <a:pt x="449" y="387"/>
                    <a:pt x="416" y="267"/>
                  </a:cubicBezTo>
                  <a:cubicBezTo>
                    <a:pt x="394" y="211"/>
                    <a:pt x="361" y="157"/>
                    <a:pt x="329" y="113"/>
                  </a:cubicBezTo>
                  <a:cubicBezTo>
                    <a:pt x="286" y="53"/>
                    <a:pt x="217" y="0"/>
                    <a:pt x="1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1"/>
            <p:cNvSpPr/>
            <p:nvPr/>
          </p:nvSpPr>
          <p:spPr>
            <a:xfrm>
              <a:off x="6959196" y="2364232"/>
              <a:ext cx="31576" cy="31432"/>
            </a:xfrm>
            <a:custGeom>
              <a:avLst/>
              <a:gdLst/>
              <a:ahLst/>
              <a:cxnLst/>
              <a:rect l="l" t="t" r="r" b="b"/>
              <a:pathLst>
                <a:path w="1096" h="1091" extrusionOk="0">
                  <a:moveTo>
                    <a:pt x="611" y="1"/>
                  </a:moveTo>
                  <a:cubicBezTo>
                    <a:pt x="479" y="1"/>
                    <a:pt x="351" y="48"/>
                    <a:pt x="253" y="138"/>
                  </a:cubicBezTo>
                  <a:cubicBezTo>
                    <a:pt x="187" y="192"/>
                    <a:pt x="143" y="269"/>
                    <a:pt x="100" y="346"/>
                  </a:cubicBezTo>
                  <a:cubicBezTo>
                    <a:pt x="66" y="423"/>
                    <a:pt x="44" y="510"/>
                    <a:pt x="34" y="586"/>
                  </a:cubicBezTo>
                  <a:cubicBezTo>
                    <a:pt x="1" y="762"/>
                    <a:pt x="12" y="926"/>
                    <a:pt x="44" y="1090"/>
                  </a:cubicBezTo>
                  <a:cubicBezTo>
                    <a:pt x="34" y="926"/>
                    <a:pt x="34" y="762"/>
                    <a:pt x="66" y="598"/>
                  </a:cubicBezTo>
                  <a:cubicBezTo>
                    <a:pt x="88" y="510"/>
                    <a:pt x="110" y="433"/>
                    <a:pt x="143" y="357"/>
                  </a:cubicBezTo>
                  <a:cubicBezTo>
                    <a:pt x="176" y="291"/>
                    <a:pt x="220" y="226"/>
                    <a:pt x="285" y="170"/>
                  </a:cubicBezTo>
                  <a:cubicBezTo>
                    <a:pt x="341" y="116"/>
                    <a:pt x="417" y="72"/>
                    <a:pt x="494" y="50"/>
                  </a:cubicBezTo>
                  <a:cubicBezTo>
                    <a:pt x="532" y="39"/>
                    <a:pt x="573" y="34"/>
                    <a:pt x="614" y="34"/>
                  </a:cubicBezTo>
                  <a:cubicBezTo>
                    <a:pt x="655" y="34"/>
                    <a:pt x="696" y="39"/>
                    <a:pt x="735" y="50"/>
                  </a:cubicBezTo>
                  <a:cubicBezTo>
                    <a:pt x="888" y="83"/>
                    <a:pt x="1030" y="192"/>
                    <a:pt x="1096" y="346"/>
                  </a:cubicBezTo>
                  <a:cubicBezTo>
                    <a:pt x="1052" y="192"/>
                    <a:pt x="910" y="61"/>
                    <a:pt x="745" y="17"/>
                  </a:cubicBezTo>
                  <a:cubicBezTo>
                    <a:pt x="701" y="6"/>
                    <a:pt x="656" y="1"/>
                    <a:pt x="61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1"/>
            <p:cNvSpPr/>
            <p:nvPr/>
          </p:nvSpPr>
          <p:spPr>
            <a:xfrm>
              <a:off x="7066456" y="2333665"/>
              <a:ext cx="31893" cy="22558"/>
            </a:xfrm>
            <a:custGeom>
              <a:avLst/>
              <a:gdLst/>
              <a:ahLst/>
              <a:cxnLst/>
              <a:rect l="l" t="t" r="r" b="b"/>
              <a:pathLst>
                <a:path w="1107" h="783" extrusionOk="0">
                  <a:moveTo>
                    <a:pt x="542" y="0"/>
                  </a:moveTo>
                  <a:cubicBezTo>
                    <a:pt x="501" y="0"/>
                    <a:pt x="460" y="6"/>
                    <a:pt x="416" y="17"/>
                  </a:cubicBezTo>
                  <a:cubicBezTo>
                    <a:pt x="340" y="38"/>
                    <a:pt x="263" y="82"/>
                    <a:pt x="209" y="126"/>
                  </a:cubicBezTo>
                  <a:cubicBezTo>
                    <a:pt x="143" y="180"/>
                    <a:pt x="88" y="236"/>
                    <a:pt x="44" y="312"/>
                  </a:cubicBezTo>
                  <a:cubicBezTo>
                    <a:pt x="22" y="345"/>
                    <a:pt x="12" y="377"/>
                    <a:pt x="12" y="421"/>
                  </a:cubicBezTo>
                  <a:cubicBezTo>
                    <a:pt x="0" y="465"/>
                    <a:pt x="0" y="498"/>
                    <a:pt x="12" y="542"/>
                  </a:cubicBezTo>
                  <a:cubicBezTo>
                    <a:pt x="0" y="498"/>
                    <a:pt x="12" y="465"/>
                    <a:pt x="22" y="421"/>
                  </a:cubicBezTo>
                  <a:cubicBezTo>
                    <a:pt x="34" y="389"/>
                    <a:pt x="44" y="356"/>
                    <a:pt x="66" y="323"/>
                  </a:cubicBezTo>
                  <a:lnTo>
                    <a:pt x="132" y="224"/>
                  </a:lnTo>
                  <a:cubicBezTo>
                    <a:pt x="165" y="202"/>
                    <a:pt x="197" y="180"/>
                    <a:pt x="219" y="158"/>
                  </a:cubicBezTo>
                  <a:cubicBezTo>
                    <a:pt x="285" y="115"/>
                    <a:pt x="362" y="82"/>
                    <a:pt x="428" y="60"/>
                  </a:cubicBezTo>
                  <a:cubicBezTo>
                    <a:pt x="466" y="49"/>
                    <a:pt x="504" y="44"/>
                    <a:pt x="542" y="44"/>
                  </a:cubicBezTo>
                  <a:cubicBezTo>
                    <a:pt x="581" y="44"/>
                    <a:pt x="619" y="49"/>
                    <a:pt x="657" y="60"/>
                  </a:cubicBezTo>
                  <a:cubicBezTo>
                    <a:pt x="723" y="82"/>
                    <a:pt x="800" y="115"/>
                    <a:pt x="854" y="158"/>
                  </a:cubicBezTo>
                  <a:cubicBezTo>
                    <a:pt x="887" y="180"/>
                    <a:pt x="920" y="202"/>
                    <a:pt x="942" y="236"/>
                  </a:cubicBezTo>
                  <a:cubicBezTo>
                    <a:pt x="975" y="257"/>
                    <a:pt x="986" y="290"/>
                    <a:pt x="1007" y="323"/>
                  </a:cubicBezTo>
                  <a:cubicBezTo>
                    <a:pt x="1063" y="465"/>
                    <a:pt x="1051" y="630"/>
                    <a:pt x="1106" y="783"/>
                  </a:cubicBezTo>
                  <a:cubicBezTo>
                    <a:pt x="1085" y="706"/>
                    <a:pt x="1085" y="630"/>
                    <a:pt x="1085" y="553"/>
                  </a:cubicBezTo>
                  <a:cubicBezTo>
                    <a:pt x="1073" y="465"/>
                    <a:pt x="1063" y="389"/>
                    <a:pt x="1041" y="312"/>
                  </a:cubicBezTo>
                  <a:cubicBezTo>
                    <a:pt x="1029" y="301"/>
                    <a:pt x="1029" y="290"/>
                    <a:pt x="1029" y="279"/>
                  </a:cubicBezTo>
                  <a:cubicBezTo>
                    <a:pt x="1019" y="279"/>
                    <a:pt x="1019" y="268"/>
                    <a:pt x="1007" y="257"/>
                  </a:cubicBezTo>
                  <a:lnTo>
                    <a:pt x="1007" y="246"/>
                  </a:lnTo>
                  <a:lnTo>
                    <a:pt x="997" y="236"/>
                  </a:lnTo>
                  <a:cubicBezTo>
                    <a:pt x="986" y="224"/>
                    <a:pt x="975" y="214"/>
                    <a:pt x="975" y="202"/>
                  </a:cubicBezTo>
                  <a:cubicBezTo>
                    <a:pt x="942" y="180"/>
                    <a:pt x="920" y="148"/>
                    <a:pt x="887" y="126"/>
                  </a:cubicBezTo>
                  <a:cubicBezTo>
                    <a:pt x="822" y="82"/>
                    <a:pt x="745" y="38"/>
                    <a:pt x="669" y="17"/>
                  </a:cubicBezTo>
                  <a:cubicBezTo>
                    <a:pt x="625" y="6"/>
                    <a:pt x="584" y="0"/>
                    <a:pt x="5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1"/>
            <p:cNvSpPr/>
            <p:nvPr/>
          </p:nvSpPr>
          <p:spPr>
            <a:xfrm>
              <a:off x="7094546" y="2400043"/>
              <a:ext cx="52693" cy="38519"/>
            </a:xfrm>
            <a:custGeom>
              <a:avLst/>
              <a:gdLst/>
              <a:ahLst/>
              <a:cxnLst/>
              <a:rect l="l" t="t" r="r" b="b"/>
              <a:pathLst>
                <a:path w="1829" h="1337" extrusionOk="0">
                  <a:moveTo>
                    <a:pt x="1708" y="241"/>
                  </a:moveTo>
                  <a:cubicBezTo>
                    <a:pt x="1708" y="242"/>
                    <a:pt x="1708" y="242"/>
                    <a:pt x="1707" y="243"/>
                  </a:cubicBezTo>
                  <a:lnTo>
                    <a:pt x="1707" y="243"/>
                  </a:lnTo>
                  <a:cubicBezTo>
                    <a:pt x="1708" y="243"/>
                    <a:pt x="1708" y="242"/>
                    <a:pt x="1708" y="241"/>
                  </a:cubicBezTo>
                  <a:close/>
                  <a:moveTo>
                    <a:pt x="1259" y="0"/>
                  </a:moveTo>
                  <a:cubicBezTo>
                    <a:pt x="1040" y="22"/>
                    <a:pt x="843" y="88"/>
                    <a:pt x="646" y="165"/>
                  </a:cubicBezTo>
                  <a:cubicBezTo>
                    <a:pt x="492" y="231"/>
                    <a:pt x="350" y="296"/>
                    <a:pt x="241" y="406"/>
                  </a:cubicBezTo>
                  <a:lnTo>
                    <a:pt x="208" y="438"/>
                  </a:lnTo>
                  <a:cubicBezTo>
                    <a:pt x="0" y="669"/>
                    <a:pt x="0" y="1030"/>
                    <a:pt x="285" y="1227"/>
                  </a:cubicBezTo>
                  <a:cubicBezTo>
                    <a:pt x="405" y="1304"/>
                    <a:pt x="558" y="1336"/>
                    <a:pt x="701" y="1336"/>
                  </a:cubicBezTo>
                  <a:lnTo>
                    <a:pt x="755" y="1336"/>
                  </a:lnTo>
                  <a:cubicBezTo>
                    <a:pt x="964" y="1326"/>
                    <a:pt x="1171" y="1270"/>
                    <a:pt x="1358" y="1194"/>
                  </a:cubicBezTo>
                  <a:cubicBezTo>
                    <a:pt x="1533" y="1117"/>
                    <a:pt x="1697" y="1030"/>
                    <a:pt x="1828" y="910"/>
                  </a:cubicBezTo>
                  <a:cubicBezTo>
                    <a:pt x="1774" y="659"/>
                    <a:pt x="1676" y="324"/>
                    <a:pt x="1707" y="243"/>
                  </a:cubicBezTo>
                  <a:lnTo>
                    <a:pt x="1707" y="243"/>
                  </a:lnTo>
                  <a:cubicBezTo>
                    <a:pt x="1685" y="297"/>
                    <a:pt x="1620" y="329"/>
                    <a:pt x="1555" y="329"/>
                  </a:cubicBezTo>
                  <a:cubicBezTo>
                    <a:pt x="1511" y="329"/>
                    <a:pt x="1478" y="318"/>
                    <a:pt x="1445" y="307"/>
                  </a:cubicBezTo>
                  <a:cubicBezTo>
                    <a:pt x="1358" y="253"/>
                    <a:pt x="1303" y="154"/>
                    <a:pt x="1270" y="66"/>
                  </a:cubicBezTo>
                  <a:cubicBezTo>
                    <a:pt x="1270" y="44"/>
                    <a:pt x="1259" y="22"/>
                    <a:pt x="1259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1"/>
            <p:cNvSpPr/>
            <p:nvPr/>
          </p:nvSpPr>
          <p:spPr>
            <a:xfrm>
              <a:off x="7130789" y="2400043"/>
              <a:ext cx="25583" cy="26217"/>
            </a:xfrm>
            <a:custGeom>
              <a:avLst/>
              <a:gdLst/>
              <a:ahLst/>
              <a:cxnLst/>
              <a:rect l="l" t="t" r="r" b="b"/>
              <a:pathLst>
                <a:path w="888" h="910" extrusionOk="0">
                  <a:moveTo>
                    <a:pt x="1" y="0"/>
                  </a:moveTo>
                  <a:cubicBezTo>
                    <a:pt x="1" y="22"/>
                    <a:pt x="12" y="44"/>
                    <a:pt x="12" y="66"/>
                  </a:cubicBezTo>
                  <a:cubicBezTo>
                    <a:pt x="45" y="154"/>
                    <a:pt x="100" y="253"/>
                    <a:pt x="187" y="307"/>
                  </a:cubicBezTo>
                  <a:cubicBezTo>
                    <a:pt x="220" y="318"/>
                    <a:pt x="253" y="329"/>
                    <a:pt x="297" y="329"/>
                  </a:cubicBezTo>
                  <a:cubicBezTo>
                    <a:pt x="362" y="329"/>
                    <a:pt x="427" y="297"/>
                    <a:pt x="449" y="243"/>
                  </a:cubicBezTo>
                  <a:lnTo>
                    <a:pt x="449" y="243"/>
                  </a:lnTo>
                  <a:cubicBezTo>
                    <a:pt x="418" y="324"/>
                    <a:pt x="516" y="659"/>
                    <a:pt x="570" y="910"/>
                  </a:cubicBezTo>
                  <a:cubicBezTo>
                    <a:pt x="603" y="866"/>
                    <a:pt x="636" y="833"/>
                    <a:pt x="658" y="789"/>
                  </a:cubicBezTo>
                  <a:cubicBezTo>
                    <a:pt x="888" y="438"/>
                    <a:pt x="701" y="66"/>
                    <a:pt x="307" y="12"/>
                  </a:cubicBezTo>
                  <a:cubicBezTo>
                    <a:pt x="242" y="0"/>
                    <a:pt x="176" y="0"/>
                    <a:pt x="122" y="0"/>
                  </a:cubicBezTo>
                  <a:close/>
                </a:path>
              </a:pathLst>
            </a:custGeom>
            <a:solidFill>
              <a:srgbClr val="D371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1"/>
            <p:cNvSpPr/>
            <p:nvPr/>
          </p:nvSpPr>
          <p:spPr>
            <a:xfrm>
              <a:off x="6959830" y="2443575"/>
              <a:ext cx="44511" cy="32815"/>
            </a:xfrm>
            <a:custGeom>
              <a:avLst/>
              <a:gdLst/>
              <a:ahLst/>
              <a:cxnLst/>
              <a:rect l="l" t="t" r="r" b="b"/>
              <a:pathLst>
                <a:path w="1545" h="1139" extrusionOk="0">
                  <a:moveTo>
                    <a:pt x="920" y="0"/>
                  </a:moveTo>
                  <a:cubicBezTo>
                    <a:pt x="658" y="0"/>
                    <a:pt x="340" y="99"/>
                    <a:pt x="154" y="296"/>
                  </a:cubicBezTo>
                  <a:cubicBezTo>
                    <a:pt x="56" y="406"/>
                    <a:pt x="1" y="537"/>
                    <a:pt x="22" y="691"/>
                  </a:cubicBezTo>
                  <a:cubicBezTo>
                    <a:pt x="78" y="1019"/>
                    <a:pt x="319" y="1139"/>
                    <a:pt x="581" y="1139"/>
                  </a:cubicBezTo>
                  <a:cubicBezTo>
                    <a:pt x="910" y="1139"/>
                    <a:pt x="1293" y="953"/>
                    <a:pt x="1435" y="712"/>
                  </a:cubicBezTo>
                  <a:cubicBezTo>
                    <a:pt x="1501" y="603"/>
                    <a:pt x="1545" y="460"/>
                    <a:pt x="1511" y="340"/>
                  </a:cubicBezTo>
                  <a:cubicBezTo>
                    <a:pt x="1457" y="176"/>
                    <a:pt x="1293" y="77"/>
                    <a:pt x="1139" y="22"/>
                  </a:cubicBezTo>
                  <a:cubicBezTo>
                    <a:pt x="1074" y="0"/>
                    <a:pt x="997" y="0"/>
                    <a:pt x="920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1"/>
            <p:cNvSpPr/>
            <p:nvPr/>
          </p:nvSpPr>
          <p:spPr>
            <a:xfrm>
              <a:off x="6891407" y="2188981"/>
              <a:ext cx="364331" cy="251166"/>
            </a:xfrm>
            <a:custGeom>
              <a:avLst/>
              <a:gdLst/>
              <a:ahLst/>
              <a:cxnLst/>
              <a:rect l="l" t="t" r="r" b="b"/>
              <a:pathLst>
                <a:path w="12646" h="8718" extrusionOk="0">
                  <a:moveTo>
                    <a:pt x="10092" y="1"/>
                  </a:moveTo>
                  <a:cubicBezTo>
                    <a:pt x="9696" y="1"/>
                    <a:pt x="9299" y="131"/>
                    <a:pt x="9000" y="396"/>
                  </a:cubicBezTo>
                  <a:cubicBezTo>
                    <a:pt x="8682" y="670"/>
                    <a:pt x="8507" y="1075"/>
                    <a:pt x="8485" y="1480"/>
                  </a:cubicBezTo>
                  <a:cubicBezTo>
                    <a:pt x="8474" y="1688"/>
                    <a:pt x="8573" y="2455"/>
                    <a:pt x="8791" y="2564"/>
                  </a:cubicBezTo>
                  <a:cubicBezTo>
                    <a:pt x="8080" y="2224"/>
                    <a:pt x="7314" y="2027"/>
                    <a:pt x="6526" y="1995"/>
                  </a:cubicBezTo>
                  <a:cubicBezTo>
                    <a:pt x="6455" y="1992"/>
                    <a:pt x="6384" y="1990"/>
                    <a:pt x="6314" y="1990"/>
                  </a:cubicBezTo>
                  <a:cubicBezTo>
                    <a:pt x="5913" y="1990"/>
                    <a:pt x="5515" y="2040"/>
                    <a:pt x="5124" y="2115"/>
                  </a:cubicBezTo>
                  <a:cubicBezTo>
                    <a:pt x="4543" y="2246"/>
                    <a:pt x="4018" y="2465"/>
                    <a:pt x="3460" y="2674"/>
                  </a:cubicBezTo>
                  <a:cubicBezTo>
                    <a:pt x="3810" y="2334"/>
                    <a:pt x="3908" y="1764"/>
                    <a:pt x="3689" y="1327"/>
                  </a:cubicBezTo>
                  <a:cubicBezTo>
                    <a:pt x="3499" y="945"/>
                    <a:pt x="3084" y="697"/>
                    <a:pt x="2662" y="697"/>
                  </a:cubicBezTo>
                  <a:cubicBezTo>
                    <a:pt x="2600" y="697"/>
                    <a:pt x="2537" y="702"/>
                    <a:pt x="2475" y="713"/>
                  </a:cubicBezTo>
                  <a:cubicBezTo>
                    <a:pt x="1993" y="790"/>
                    <a:pt x="1587" y="1217"/>
                    <a:pt x="1522" y="1699"/>
                  </a:cubicBezTo>
                  <a:cubicBezTo>
                    <a:pt x="1449" y="1691"/>
                    <a:pt x="1380" y="1687"/>
                    <a:pt x="1313" y="1687"/>
                  </a:cubicBezTo>
                  <a:cubicBezTo>
                    <a:pt x="1008" y="1687"/>
                    <a:pt x="759" y="1778"/>
                    <a:pt x="526" y="2039"/>
                  </a:cubicBezTo>
                  <a:cubicBezTo>
                    <a:pt x="219" y="2378"/>
                    <a:pt x="0" y="2849"/>
                    <a:pt x="76" y="3309"/>
                  </a:cubicBezTo>
                  <a:cubicBezTo>
                    <a:pt x="132" y="3670"/>
                    <a:pt x="383" y="3998"/>
                    <a:pt x="723" y="4151"/>
                  </a:cubicBezTo>
                  <a:cubicBezTo>
                    <a:pt x="866" y="4218"/>
                    <a:pt x="1027" y="4252"/>
                    <a:pt x="1189" y="4252"/>
                  </a:cubicBezTo>
                  <a:cubicBezTo>
                    <a:pt x="1396" y="4252"/>
                    <a:pt x="1606" y="4196"/>
                    <a:pt x="1784" y="4086"/>
                  </a:cubicBezTo>
                  <a:lnTo>
                    <a:pt x="1784" y="4086"/>
                  </a:lnTo>
                  <a:cubicBezTo>
                    <a:pt x="1205" y="4447"/>
                    <a:pt x="1040" y="5597"/>
                    <a:pt x="1139" y="6188"/>
                  </a:cubicBezTo>
                  <a:cubicBezTo>
                    <a:pt x="1303" y="7075"/>
                    <a:pt x="1960" y="7820"/>
                    <a:pt x="2003" y="8717"/>
                  </a:cubicBezTo>
                  <a:cubicBezTo>
                    <a:pt x="2113" y="7754"/>
                    <a:pt x="1730" y="6779"/>
                    <a:pt x="1927" y="5837"/>
                  </a:cubicBezTo>
                  <a:cubicBezTo>
                    <a:pt x="2059" y="5214"/>
                    <a:pt x="2441" y="4644"/>
                    <a:pt x="2989" y="4294"/>
                  </a:cubicBezTo>
                  <a:lnTo>
                    <a:pt x="2989" y="4294"/>
                  </a:lnTo>
                  <a:cubicBezTo>
                    <a:pt x="2792" y="4633"/>
                    <a:pt x="2628" y="4995"/>
                    <a:pt x="2485" y="5367"/>
                  </a:cubicBezTo>
                  <a:cubicBezTo>
                    <a:pt x="2548" y="5379"/>
                    <a:pt x="2611" y="5385"/>
                    <a:pt x="2673" y="5385"/>
                  </a:cubicBezTo>
                  <a:cubicBezTo>
                    <a:pt x="3066" y="5385"/>
                    <a:pt x="3442" y="5162"/>
                    <a:pt x="3745" y="4907"/>
                  </a:cubicBezTo>
                  <a:cubicBezTo>
                    <a:pt x="4161" y="4557"/>
                    <a:pt x="4511" y="4141"/>
                    <a:pt x="4784" y="3681"/>
                  </a:cubicBezTo>
                  <a:lnTo>
                    <a:pt x="4784" y="3681"/>
                  </a:lnTo>
                  <a:cubicBezTo>
                    <a:pt x="4774" y="3976"/>
                    <a:pt x="4762" y="4283"/>
                    <a:pt x="4872" y="4557"/>
                  </a:cubicBezTo>
                  <a:cubicBezTo>
                    <a:pt x="4981" y="4830"/>
                    <a:pt x="5244" y="5071"/>
                    <a:pt x="5540" y="5071"/>
                  </a:cubicBezTo>
                  <a:cubicBezTo>
                    <a:pt x="5507" y="4677"/>
                    <a:pt x="5529" y="4283"/>
                    <a:pt x="5628" y="3900"/>
                  </a:cubicBezTo>
                  <a:cubicBezTo>
                    <a:pt x="5803" y="4294"/>
                    <a:pt x="6219" y="4557"/>
                    <a:pt x="6646" y="4677"/>
                  </a:cubicBezTo>
                  <a:cubicBezTo>
                    <a:pt x="6921" y="4747"/>
                    <a:pt x="7205" y="4768"/>
                    <a:pt x="7492" y="4768"/>
                  </a:cubicBezTo>
                  <a:cubicBezTo>
                    <a:pt x="7651" y="4768"/>
                    <a:pt x="7811" y="4762"/>
                    <a:pt x="7971" y="4754"/>
                  </a:cubicBezTo>
                  <a:cubicBezTo>
                    <a:pt x="7796" y="4458"/>
                    <a:pt x="7609" y="4173"/>
                    <a:pt x="7401" y="3910"/>
                  </a:cubicBezTo>
                  <a:lnTo>
                    <a:pt x="7401" y="3910"/>
                  </a:lnTo>
                  <a:cubicBezTo>
                    <a:pt x="8200" y="3944"/>
                    <a:pt x="8901" y="4666"/>
                    <a:pt x="8923" y="5465"/>
                  </a:cubicBezTo>
                  <a:cubicBezTo>
                    <a:pt x="8923" y="5684"/>
                    <a:pt x="8879" y="5893"/>
                    <a:pt x="8890" y="6112"/>
                  </a:cubicBezTo>
                  <a:cubicBezTo>
                    <a:pt x="8912" y="6331"/>
                    <a:pt x="8989" y="6549"/>
                    <a:pt x="9164" y="6669"/>
                  </a:cubicBezTo>
                  <a:cubicBezTo>
                    <a:pt x="9197" y="6691"/>
                    <a:pt x="9229" y="6703"/>
                    <a:pt x="9263" y="6703"/>
                  </a:cubicBezTo>
                  <a:cubicBezTo>
                    <a:pt x="9306" y="6691"/>
                    <a:pt x="9328" y="6659"/>
                    <a:pt x="9361" y="6615"/>
                  </a:cubicBezTo>
                  <a:cubicBezTo>
                    <a:pt x="9482" y="6451"/>
                    <a:pt x="9602" y="6287"/>
                    <a:pt x="9723" y="6112"/>
                  </a:cubicBezTo>
                  <a:lnTo>
                    <a:pt x="9723" y="6112"/>
                  </a:lnTo>
                  <a:cubicBezTo>
                    <a:pt x="9602" y="6845"/>
                    <a:pt x="9504" y="7666"/>
                    <a:pt x="9920" y="8279"/>
                  </a:cubicBezTo>
                  <a:cubicBezTo>
                    <a:pt x="9854" y="7502"/>
                    <a:pt x="10193" y="6757"/>
                    <a:pt x="10314" y="6002"/>
                  </a:cubicBezTo>
                  <a:cubicBezTo>
                    <a:pt x="10368" y="5640"/>
                    <a:pt x="10445" y="5290"/>
                    <a:pt x="10412" y="4918"/>
                  </a:cubicBezTo>
                  <a:cubicBezTo>
                    <a:pt x="10401" y="4710"/>
                    <a:pt x="10346" y="4020"/>
                    <a:pt x="10149" y="3900"/>
                  </a:cubicBezTo>
                  <a:lnTo>
                    <a:pt x="10149" y="3900"/>
                  </a:lnTo>
                  <a:cubicBezTo>
                    <a:pt x="10456" y="4086"/>
                    <a:pt x="10762" y="4272"/>
                    <a:pt x="11113" y="4360"/>
                  </a:cubicBezTo>
                  <a:cubicBezTo>
                    <a:pt x="11231" y="4389"/>
                    <a:pt x="11354" y="4405"/>
                    <a:pt x="11476" y="4405"/>
                  </a:cubicBezTo>
                  <a:cubicBezTo>
                    <a:pt x="11716" y="4405"/>
                    <a:pt x="11953" y="4344"/>
                    <a:pt x="12142" y="4206"/>
                  </a:cubicBezTo>
                  <a:cubicBezTo>
                    <a:pt x="12569" y="3889"/>
                    <a:pt x="12645" y="3275"/>
                    <a:pt x="12580" y="2750"/>
                  </a:cubicBezTo>
                  <a:cubicBezTo>
                    <a:pt x="12525" y="2290"/>
                    <a:pt x="12328" y="1776"/>
                    <a:pt x="11901" y="1623"/>
                  </a:cubicBezTo>
                  <a:cubicBezTo>
                    <a:pt x="11791" y="988"/>
                    <a:pt x="11375" y="407"/>
                    <a:pt x="10796" y="144"/>
                  </a:cubicBezTo>
                  <a:cubicBezTo>
                    <a:pt x="10576" y="49"/>
                    <a:pt x="10334" y="1"/>
                    <a:pt x="100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1"/>
            <p:cNvSpPr/>
            <p:nvPr/>
          </p:nvSpPr>
          <p:spPr>
            <a:xfrm>
              <a:off x="7837988" y="2959591"/>
              <a:ext cx="239440" cy="399710"/>
            </a:xfrm>
            <a:custGeom>
              <a:avLst/>
              <a:gdLst/>
              <a:ahLst/>
              <a:cxnLst/>
              <a:rect l="l" t="t" r="r" b="b"/>
              <a:pathLst>
                <a:path w="8311" h="13874" extrusionOk="0">
                  <a:moveTo>
                    <a:pt x="4438" y="1"/>
                  </a:moveTo>
                  <a:cubicBezTo>
                    <a:pt x="4204" y="1"/>
                    <a:pt x="4172" y="1996"/>
                    <a:pt x="4139" y="2213"/>
                  </a:cubicBezTo>
                  <a:cubicBezTo>
                    <a:pt x="4144" y="2188"/>
                    <a:pt x="4165" y="2178"/>
                    <a:pt x="4196" y="2178"/>
                  </a:cubicBezTo>
                  <a:cubicBezTo>
                    <a:pt x="4374" y="2178"/>
                    <a:pt x="4902" y="2516"/>
                    <a:pt x="4939" y="2553"/>
                  </a:cubicBezTo>
                  <a:cubicBezTo>
                    <a:pt x="5136" y="2728"/>
                    <a:pt x="5300" y="2947"/>
                    <a:pt x="5399" y="3188"/>
                  </a:cubicBezTo>
                  <a:cubicBezTo>
                    <a:pt x="5596" y="3724"/>
                    <a:pt x="5464" y="4381"/>
                    <a:pt x="5158" y="4852"/>
                  </a:cubicBezTo>
                  <a:cubicBezTo>
                    <a:pt x="4720" y="5520"/>
                    <a:pt x="4008" y="5947"/>
                    <a:pt x="3351" y="6385"/>
                  </a:cubicBezTo>
                  <a:cubicBezTo>
                    <a:pt x="2322" y="7052"/>
                    <a:pt x="1314" y="7841"/>
                    <a:pt x="723" y="8914"/>
                  </a:cubicBezTo>
                  <a:cubicBezTo>
                    <a:pt x="121" y="9998"/>
                    <a:pt x="1" y="11410"/>
                    <a:pt x="713" y="12417"/>
                  </a:cubicBezTo>
                  <a:cubicBezTo>
                    <a:pt x="691" y="12166"/>
                    <a:pt x="713" y="11914"/>
                    <a:pt x="789" y="11684"/>
                  </a:cubicBezTo>
                  <a:cubicBezTo>
                    <a:pt x="1052" y="12494"/>
                    <a:pt x="1468" y="13064"/>
                    <a:pt x="2224" y="13424"/>
                  </a:cubicBezTo>
                  <a:lnTo>
                    <a:pt x="2453" y="13523"/>
                  </a:lnTo>
                  <a:cubicBezTo>
                    <a:pt x="3046" y="13752"/>
                    <a:pt x="3684" y="13873"/>
                    <a:pt x="4323" y="13873"/>
                  </a:cubicBezTo>
                  <a:cubicBezTo>
                    <a:pt x="4569" y="13873"/>
                    <a:pt x="4815" y="13855"/>
                    <a:pt x="5059" y="13819"/>
                  </a:cubicBezTo>
                  <a:cubicBezTo>
                    <a:pt x="4796" y="13578"/>
                    <a:pt x="4533" y="13348"/>
                    <a:pt x="4271" y="13107"/>
                  </a:cubicBezTo>
                  <a:lnTo>
                    <a:pt x="4271" y="13107"/>
                  </a:lnTo>
                  <a:cubicBezTo>
                    <a:pt x="4483" y="13204"/>
                    <a:pt x="4716" y="13259"/>
                    <a:pt x="4948" y="13259"/>
                  </a:cubicBezTo>
                  <a:cubicBezTo>
                    <a:pt x="5004" y="13259"/>
                    <a:pt x="5059" y="13256"/>
                    <a:pt x="5114" y="13249"/>
                  </a:cubicBezTo>
                  <a:cubicBezTo>
                    <a:pt x="4577" y="12823"/>
                    <a:pt x="4151" y="12264"/>
                    <a:pt x="3888" y="11629"/>
                  </a:cubicBezTo>
                  <a:lnTo>
                    <a:pt x="3888" y="11629"/>
                  </a:lnTo>
                  <a:cubicBezTo>
                    <a:pt x="4129" y="11815"/>
                    <a:pt x="4413" y="11957"/>
                    <a:pt x="4720" y="12034"/>
                  </a:cubicBezTo>
                  <a:cubicBezTo>
                    <a:pt x="3428" y="10862"/>
                    <a:pt x="3669" y="9056"/>
                    <a:pt x="4895" y="7962"/>
                  </a:cubicBezTo>
                  <a:cubicBezTo>
                    <a:pt x="5574" y="7359"/>
                    <a:pt x="6384" y="6889"/>
                    <a:pt x="6888" y="6133"/>
                  </a:cubicBezTo>
                  <a:cubicBezTo>
                    <a:pt x="8311" y="3987"/>
                    <a:pt x="7041" y="451"/>
                    <a:pt x="4446" y="1"/>
                  </a:cubicBezTo>
                  <a:cubicBezTo>
                    <a:pt x="4443" y="1"/>
                    <a:pt x="4441" y="1"/>
                    <a:pt x="44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1"/>
            <p:cNvSpPr/>
            <p:nvPr/>
          </p:nvSpPr>
          <p:spPr>
            <a:xfrm>
              <a:off x="7994772" y="2969415"/>
              <a:ext cx="2564" cy="1585"/>
            </a:xfrm>
            <a:custGeom>
              <a:avLst/>
              <a:gdLst/>
              <a:ahLst/>
              <a:cxnLst/>
              <a:rect l="l" t="t" r="r" b="b"/>
              <a:pathLst>
                <a:path w="89" h="55" extrusionOk="0">
                  <a:moveTo>
                    <a:pt x="33" y="22"/>
                  </a:moveTo>
                  <a:lnTo>
                    <a:pt x="33" y="22"/>
                  </a:lnTo>
                  <a:cubicBezTo>
                    <a:pt x="44" y="33"/>
                    <a:pt x="66" y="44"/>
                    <a:pt x="88" y="55"/>
                  </a:cubicBezTo>
                  <a:cubicBezTo>
                    <a:pt x="66" y="44"/>
                    <a:pt x="44" y="33"/>
                    <a:pt x="33" y="22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0" y="11"/>
                    <a:pt x="11" y="11"/>
                    <a:pt x="22" y="22"/>
                  </a:cubicBezTo>
                  <a:lnTo>
                    <a:pt x="22" y="22"/>
                  </a:lnTo>
                  <a:cubicBezTo>
                    <a:pt x="11" y="11"/>
                    <a:pt x="0" y="11"/>
                    <a:pt x="0" y="0"/>
                  </a:cubicBezTo>
                  <a:close/>
                </a:path>
              </a:pathLst>
            </a:custGeom>
            <a:solidFill>
              <a:srgbClr val="93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1"/>
            <p:cNvSpPr/>
            <p:nvPr/>
          </p:nvSpPr>
          <p:spPr>
            <a:xfrm>
              <a:off x="7995406" y="2970049"/>
              <a:ext cx="317" cy="29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816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1"/>
            <p:cNvSpPr/>
            <p:nvPr/>
          </p:nvSpPr>
          <p:spPr>
            <a:xfrm>
              <a:off x="7908659" y="3036283"/>
              <a:ext cx="90550" cy="124949"/>
            </a:xfrm>
            <a:custGeom>
              <a:avLst/>
              <a:gdLst/>
              <a:ahLst/>
              <a:cxnLst/>
              <a:rect l="l" t="t" r="r" b="b"/>
              <a:pathLst>
                <a:path w="3143" h="4337" extrusionOk="0">
                  <a:moveTo>
                    <a:pt x="2595" y="0"/>
                  </a:moveTo>
                  <a:lnTo>
                    <a:pt x="2595" y="11"/>
                  </a:lnTo>
                  <a:cubicBezTo>
                    <a:pt x="2737" y="154"/>
                    <a:pt x="2858" y="329"/>
                    <a:pt x="2934" y="526"/>
                  </a:cubicBezTo>
                  <a:cubicBezTo>
                    <a:pt x="3131" y="1062"/>
                    <a:pt x="3000" y="1719"/>
                    <a:pt x="2693" y="2190"/>
                  </a:cubicBezTo>
                  <a:cubicBezTo>
                    <a:pt x="2255" y="2858"/>
                    <a:pt x="1544" y="3285"/>
                    <a:pt x="876" y="3723"/>
                  </a:cubicBezTo>
                  <a:cubicBezTo>
                    <a:pt x="581" y="3920"/>
                    <a:pt x="285" y="4117"/>
                    <a:pt x="0" y="4336"/>
                  </a:cubicBezTo>
                  <a:lnTo>
                    <a:pt x="22" y="4336"/>
                  </a:lnTo>
                  <a:cubicBezTo>
                    <a:pt x="296" y="4117"/>
                    <a:pt x="591" y="3920"/>
                    <a:pt x="898" y="3723"/>
                  </a:cubicBezTo>
                  <a:cubicBezTo>
                    <a:pt x="1555" y="3285"/>
                    <a:pt x="2267" y="2858"/>
                    <a:pt x="2705" y="2190"/>
                  </a:cubicBezTo>
                  <a:cubicBezTo>
                    <a:pt x="3011" y="1719"/>
                    <a:pt x="3143" y="1062"/>
                    <a:pt x="2946" y="526"/>
                  </a:cubicBezTo>
                  <a:cubicBezTo>
                    <a:pt x="2869" y="329"/>
                    <a:pt x="2749" y="154"/>
                    <a:pt x="2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1"/>
            <p:cNvSpPr/>
            <p:nvPr/>
          </p:nvSpPr>
          <p:spPr>
            <a:xfrm>
              <a:off x="7840840" y="3241612"/>
              <a:ext cx="17372" cy="75741"/>
            </a:xfrm>
            <a:custGeom>
              <a:avLst/>
              <a:gdLst/>
              <a:ahLst/>
              <a:cxnLst/>
              <a:rect l="l" t="t" r="r" b="b"/>
              <a:pathLst>
                <a:path w="603" h="2629" extrusionOk="0">
                  <a:moveTo>
                    <a:pt x="252" y="1"/>
                  </a:moveTo>
                  <a:cubicBezTo>
                    <a:pt x="1" y="898"/>
                    <a:pt x="66" y="1873"/>
                    <a:pt x="602" y="2628"/>
                  </a:cubicBezTo>
                  <a:lnTo>
                    <a:pt x="602" y="2606"/>
                  </a:lnTo>
                  <a:cubicBezTo>
                    <a:pt x="77" y="1862"/>
                    <a:pt x="11" y="888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1"/>
            <p:cNvSpPr/>
            <p:nvPr/>
          </p:nvSpPr>
          <p:spPr>
            <a:xfrm>
              <a:off x="7848071" y="3161203"/>
              <a:ext cx="61221" cy="80438"/>
            </a:xfrm>
            <a:custGeom>
              <a:avLst/>
              <a:gdLst/>
              <a:ahLst/>
              <a:cxnLst/>
              <a:rect l="l" t="t" r="r" b="b"/>
              <a:pathLst>
                <a:path w="2125" h="2792" extrusionOk="0">
                  <a:moveTo>
                    <a:pt x="2103" y="0"/>
                  </a:moveTo>
                  <a:cubicBezTo>
                    <a:pt x="1414" y="536"/>
                    <a:pt x="779" y="1161"/>
                    <a:pt x="351" y="1916"/>
                  </a:cubicBezTo>
                  <a:cubicBezTo>
                    <a:pt x="209" y="2190"/>
                    <a:pt x="88" y="2485"/>
                    <a:pt x="1" y="2792"/>
                  </a:cubicBezTo>
                  <a:lnTo>
                    <a:pt x="12" y="2792"/>
                  </a:lnTo>
                  <a:cubicBezTo>
                    <a:pt x="100" y="2485"/>
                    <a:pt x="220" y="2190"/>
                    <a:pt x="373" y="1916"/>
                  </a:cubicBezTo>
                  <a:cubicBezTo>
                    <a:pt x="789" y="1161"/>
                    <a:pt x="1424" y="536"/>
                    <a:pt x="2125" y="0"/>
                  </a:cubicBezTo>
                  <a:close/>
                </a:path>
              </a:pathLst>
            </a:custGeom>
            <a:solidFill>
              <a:srgbClr val="323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1"/>
            <p:cNvSpPr/>
            <p:nvPr/>
          </p:nvSpPr>
          <p:spPr>
            <a:xfrm>
              <a:off x="7860402" y="3296207"/>
              <a:ext cx="123336" cy="63094"/>
            </a:xfrm>
            <a:custGeom>
              <a:avLst/>
              <a:gdLst/>
              <a:ahLst/>
              <a:cxnLst/>
              <a:rect l="l" t="t" r="r" b="b"/>
              <a:pathLst>
                <a:path w="4281" h="2190" extrusionOk="0">
                  <a:moveTo>
                    <a:pt x="4117" y="1380"/>
                  </a:moveTo>
                  <a:lnTo>
                    <a:pt x="4161" y="1423"/>
                  </a:lnTo>
                  <a:lnTo>
                    <a:pt x="4281" y="1423"/>
                  </a:lnTo>
                  <a:cubicBezTo>
                    <a:pt x="4227" y="1412"/>
                    <a:pt x="4171" y="1401"/>
                    <a:pt x="4117" y="1380"/>
                  </a:cubicBezTo>
                  <a:close/>
                  <a:moveTo>
                    <a:pt x="3493" y="1423"/>
                  </a:moveTo>
                  <a:lnTo>
                    <a:pt x="3755" y="1653"/>
                  </a:lnTo>
                  <a:cubicBezTo>
                    <a:pt x="3701" y="1599"/>
                    <a:pt x="3668" y="1555"/>
                    <a:pt x="3657" y="1533"/>
                  </a:cubicBezTo>
                  <a:cubicBezTo>
                    <a:pt x="3679" y="1521"/>
                    <a:pt x="3701" y="1521"/>
                    <a:pt x="3711" y="1511"/>
                  </a:cubicBezTo>
                  <a:cubicBezTo>
                    <a:pt x="3635" y="1489"/>
                    <a:pt x="3570" y="1456"/>
                    <a:pt x="3493" y="1423"/>
                  </a:cubicBezTo>
                  <a:close/>
                  <a:moveTo>
                    <a:pt x="11" y="0"/>
                  </a:moveTo>
                  <a:cubicBezTo>
                    <a:pt x="0" y="0"/>
                    <a:pt x="0" y="11"/>
                    <a:pt x="0" y="22"/>
                  </a:cubicBezTo>
                  <a:cubicBezTo>
                    <a:pt x="263" y="821"/>
                    <a:pt x="690" y="1390"/>
                    <a:pt x="1434" y="1740"/>
                  </a:cubicBezTo>
                  <a:lnTo>
                    <a:pt x="1665" y="1839"/>
                  </a:lnTo>
                  <a:cubicBezTo>
                    <a:pt x="2244" y="2069"/>
                    <a:pt x="2879" y="2190"/>
                    <a:pt x="3514" y="2190"/>
                  </a:cubicBezTo>
                  <a:cubicBezTo>
                    <a:pt x="2891" y="2190"/>
                    <a:pt x="2256" y="2069"/>
                    <a:pt x="1675" y="1839"/>
                  </a:cubicBezTo>
                  <a:lnTo>
                    <a:pt x="1446" y="1740"/>
                  </a:lnTo>
                  <a:cubicBezTo>
                    <a:pt x="690" y="1380"/>
                    <a:pt x="274" y="81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1"/>
            <p:cNvSpPr/>
            <p:nvPr/>
          </p:nvSpPr>
          <p:spPr>
            <a:xfrm>
              <a:off x="7841157" y="2969415"/>
              <a:ext cx="207259" cy="389886"/>
            </a:xfrm>
            <a:custGeom>
              <a:avLst/>
              <a:gdLst/>
              <a:ahLst/>
              <a:cxnLst/>
              <a:rect l="l" t="t" r="r" b="b"/>
              <a:pathLst>
                <a:path w="7194" h="13533" extrusionOk="0">
                  <a:moveTo>
                    <a:pt x="5332" y="0"/>
                  </a:moveTo>
                  <a:cubicBezTo>
                    <a:pt x="5332" y="1"/>
                    <a:pt x="5332" y="1"/>
                    <a:pt x="5333" y="2"/>
                  </a:cubicBezTo>
                  <a:lnTo>
                    <a:pt x="5333" y="2"/>
                  </a:lnTo>
                  <a:cubicBezTo>
                    <a:pt x="5332" y="1"/>
                    <a:pt x="5332" y="1"/>
                    <a:pt x="5332" y="0"/>
                  </a:cubicBezTo>
                  <a:close/>
                  <a:moveTo>
                    <a:pt x="5333" y="2"/>
                  </a:moveTo>
                  <a:cubicBezTo>
                    <a:pt x="5354" y="483"/>
                    <a:pt x="5321" y="964"/>
                    <a:pt x="5233" y="1412"/>
                  </a:cubicBezTo>
                  <a:cubicBezTo>
                    <a:pt x="5190" y="1643"/>
                    <a:pt x="5135" y="1862"/>
                    <a:pt x="5048" y="2080"/>
                  </a:cubicBezTo>
                  <a:cubicBezTo>
                    <a:pt x="5015" y="2157"/>
                    <a:pt x="4982" y="2244"/>
                    <a:pt x="4938" y="2321"/>
                  </a:cubicBezTo>
                  <a:cubicBezTo>
                    <a:pt x="5092" y="2475"/>
                    <a:pt x="5212" y="2650"/>
                    <a:pt x="5289" y="2847"/>
                  </a:cubicBezTo>
                  <a:cubicBezTo>
                    <a:pt x="5486" y="3383"/>
                    <a:pt x="5354" y="4040"/>
                    <a:pt x="5048" y="4511"/>
                  </a:cubicBezTo>
                  <a:cubicBezTo>
                    <a:pt x="4610" y="5179"/>
                    <a:pt x="3898" y="5606"/>
                    <a:pt x="3241" y="6044"/>
                  </a:cubicBezTo>
                  <a:cubicBezTo>
                    <a:pt x="2934" y="6241"/>
                    <a:pt x="2639" y="6438"/>
                    <a:pt x="2365" y="6657"/>
                  </a:cubicBezTo>
                  <a:cubicBezTo>
                    <a:pt x="1664" y="7193"/>
                    <a:pt x="1029" y="7818"/>
                    <a:pt x="613" y="8573"/>
                  </a:cubicBezTo>
                  <a:cubicBezTo>
                    <a:pt x="460" y="8847"/>
                    <a:pt x="340" y="9142"/>
                    <a:pt x="252" y="9449"/>
                  </a:cubicBezTo>
                  <a:cubicBezTo>
                    <a:pt x="0" y="10336"/>
                    <a:pt x="66" y="11310"/>
                    <a:pt x="591" y="12054"/>
                  </a:cubicBezTo>
                  <a:cubicBezTo>
                    <a:pt x="569" y="11813"/>
                    <a:pt x="591" y="11573"/>
                    <a:pt x="668" y="11343"/>
                  </a:cubicBezTo>
                  <a:lnTo>
                    <a:pt x="668" y="11365"/>
                  </a:lnTo>
                  <a:cubicBezTo>
                    <a:pt x="668" y="11354"/>
                    <a:pt x="668" y="11343"/>
                    <a:pt x="679" y="11343"/>
                  </a:cubicBezTo>
                  <a:cubicBezTo>
                    <a:pt x="942" y="12153"/>
                    <a:pt x="1358" y="12723"/>
                    <a:pt x="2114" y="13083"/>
                  </a:cubicBezTo>
                  <a:lnTo>
                    <a:pt x="2343" y="13182"/>
                  </a:lnTo>
                  <a:cubicBezTo>
                    <a:pt x="2924" y="13412"/>
                    <a:pt x="3559" y="13533"/>
                    <a:pt x="4182" y="13533"/>
                  </a:cubicBezTo>
                  <a:cubicBezTo>
                    <a:pt x="4435" y="13533"/>
                    <a:pt x="4686" y="13511"/>
                    <a:pt x="4938" y="13478"/>
                  </a:cubicBezTo>
                  <a:lnTo>
                    <a:pt x="4927" y="13478"/>
                  </a:lnTo>
                  <a:cubicBezTo>
                    <a:pt x="4829" y="13478"/>
                    <a:pt x="4566" y="13182"/>
                    <a:pt x="4423" y="12996"/>
                  </a:cubicBezTo>
                  <a:lnTo>
                    <a:pt x="4161" y="12766"/>
                  </a:lnTo>
                  <a:lnTo>
                    <a:pt x="4161" y="12766"/>
                  </a:lnTo>
                  <a:cubicBezTo>
                    <a:pt x="4238" y="12799"/>
                    <a:pt x="4303" y="12832"/>
                    <a:pt x="4379" y="12854"/>
                  </a:cubicBezTo>
                  <a:cubicBezTo>
                    <a:pt x="4522" y="12799"/>
                    <a:pt x="4676" y="12777"/>
                    <a:pt x="4829" y="12766"/>
                  </a:cubicBezTo>
                  <a:lnTo>
                    <a:pt x="4785" y="12723"/>
                  </a:lnTo>
                  <a:cubicBezTo>
                    <a:pt x="3744" y="12482"/>
                    <a:pt x="2847" y="11748"/>
                    <a:pt x="2486" y="10719"/>
                  </a:cubicBezTo>
                  <a:cubicBezTo>
                    <a:pt x="2486" y="10968"/>
                    <a:pt x="2486" y="11207"/>
                    <a:pt x="2475" y="11455"/>
                  </a:cubicBezTo>
                  <a:lnTo>
                    <a:pt x="2475" y="11455"/>
                  </a:lnTo>
                  <a:cubicBezTo>
                    <a:pt x="2478" y="11290"/>
                    <a:pt x="2244" y="10990"/>
                    <a:pt x="2201" y="10806"/>
                  </a:cubicBezTo>
                  <a:cubicBezTo>
                    <a:pt x="2124" y="10521"/>
                    <a:pt x="2146" y="10248"/>
                    <a:pt x="2157" y="9964"/>
                  </a:cubicBezTo>
                  <a:cubicBezTo>
                    <a:pt x="2190" y="9394"/>
                    <a:pt x="2321" y="8901"/>
                    <a:pt x="2671" y="8441"/>
                  </a:cubicBezTo>
                  <a:cubicBezTo>
                    <a:pt x="3372" y="7522"/>
                    <a:pt x="4391" y="6887"/>
                    <a:pt x="5233" y="6088"/>
                  </a:cubicBezTo>
                  <a:cubicBezTo>
                    <a:pt x="6306" y="5069"/>
                    <a:pt x="7194" y="3295"/>
                    <a:pt x="6055" y="1981"/>
                  </a:cubicBezTo>
                  <a:lnTo>
                    <a:pt x="6055" y="1981"/>
                  </a:lnTo>
                  <a:cubicBezTo>
                    <a:pt x="6306" y="1993"/>
                    <a:pt x="6569" y="2080"/>
                    <a:pt x="6778" y="2222"/>
                  </a:cubicBezTo>
                  <a:cubicBezTo>
                    <a:pt x="6613" y="1270"/>
                    <a:pt x="6165" y="514"/>
                    <a:pt x="5420" y="55"/>
                  </a:cubicBezTo>
                  <a:cubicBezTo>
                    <a:pt x="5398" y="44"/>
                    <a:pt x="5376" y="33"/>
                    <a:pt x="5365" y="22"/>
                  </a:cubicBezTo>
                  <a:lnTo>
                    <a:pt x="5354" y="22"/>
                  </a:lnTo>
                  <a:cubicBezTo>
                    <a:pt x="5343" y="11"/>
                    <a:pt x="5333" y="11"/>
                    <a:pt x="5333" y="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1"/>
            <p:cNvSpPr/>
            <p:nvPr/>
          </p:nvSpPr>
          <p:spPr>
            <a:xfrm>
              <a:off x="7271814" y="2745129"/>
              <a:ext cx="739380" cy="385363"/>
            </a:xfrm>
            <a:custGeom>
              <a:avLst/>
              <a:gdLst/>
              <a:ahLst/>
              <a:cxnLst/>
              <a:rect l="l" t="t" r="r" b="b"/>
              <a:pathLst>
                <a:path w="25664" h="13376" extrusionOk="0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2788" y="253"/>
                    <a:pt x="11890" y="679"/>
                    <a:pt x="10949" y="975"/>
                  </a:cubicBezTo>
                  <a:cubicBezTo>
                    <a:pt x="9569" y="1413"/>
                    <a:pt x="8212" y="1085"/>
                    <a:pt x="6832" y="1467"/>
                  </a:cubicBezTo>
                  <a:cubicBezTo>
                    <a:pt x="6076" y="1676"/>
                    <a:pt x="5365" y="2015"/>
                    <a:pt x="4686" y="2431"/>
                  </a:cubicBezTo>
                  <a:cubicBezTo>
                    <a:pt x="3613" y="3088"/>
                    <a:pt x="2650" y="3931"/>
                    <a:pt x="1840" y="4895"/>
                  </a:cubicBezTo>
                  <a:cubicBezTo>
                    <a:pt x="1127" y="5749"/>
                    <a:pt x="241" y="6493"/>
                    <a:pt x="66" y="7664"/>
                  </a:cubicBezTo>
                  <a:cubicBezTo>
                    <a:pt x="0" y="8124"/>
                    <a:pt x="55" y="8639"/>
                    <a:pt x="351" y="9000"/>
                  </a:cubicBezTo>
                  <a:cubicBezTo>
                    <a:pt x="799" y="9569"/>
                    <a:pt x="1621" y="9635"/>
                    <a:pt x="2343" y="9690"/>
                  </a:cubicBezTo>
                  <a:cubicBezTo>
                    <a:pt x="3810" y="9800"/>
                    <a:pt x="5376" y="10084"/>
                    <a:pt x="6372" y="11157"/>
                  </a:cubicBezTo>
                  <a:cubicBezTo>
                    <a:pt x="6701" y="11508"/>
                    <a:pt x="6964" y="11934"/>
                    <a:pt x="7368" y="12197"/>
                  </a:cubicBezTo>
                  <a:cubicBezTo>
                    <a:pt x="7541" y="12305"/>
                    <a:pt x="7756" y="12364"/>
                    <a:pt x="7963" y="12364"/>
                  </a:cubicBezTo>
                  <a:cubicBezTo>
                    <a:pt x="8241" y="12364"/>
                    <a:pt x="8507" y="12256"/>
                    <a:pt x="8638" y="12011"/>
                  </a:cubicBezTo>
                  <a:cubicBezTo>
                    <a:pt x="8726" y="11847"/>
                    <a:pt x="8737" y="11661"/>
                    <a:pt x="8726" y="11474"/>
                  </a:cubicBezTo>
                  <a:cubicBezTo>
                    <a:pt x="8715" y="10796"/>
                    <a:pt x="8518" y="10084"/>
                    <a:pt x="8113" y="9537"/>
                  </a:cubicBezTo>
                  <a:cubicBezTo>
                    <a:pt x="8638" y="9394"/>
                    <a:pt x="9175" y="9296"/>
                    <a:pt x="9723" y="9241"/>
                  </a:cubicBezTo>
                  <a:cubicBezTo>
                    <a:pt x="9767" y="9235"/>
                    <a:pt x="9811" y="9228"/>
                    <a:pt x="9858" y="9228"/>
                  </a:cubicBezTo>
                  <a:cubicBezTo>
                    <a:pt x="9892" y="9228"/>
                    <a:pt x="9927" y="9232"/>
                    <a:pt x="9963" y="9241"/>
                  </a:cubicBezTo>
                  <a:cubicBezTo>
                    <a:pt x="10445" y="9340"/>
                    <a:pt x="10489" y="10095"/>
                    <a:pt x="10796" y="10402"/>
                  </a:cubicBezTo>
                  <a:cubicBezTo>
                    <a:pt x="11080" y="10698"/>
                    <a:pt x="11463" y="10905"/>
                    <a:pt x="11869" y="11026"/>
                  </a:cubicBezTo>
                  <a:cubicBezTo>
                    <a:pt x="12187" y="11120"/>
                    <a:pt x="12499" y="11149"/>
                    <a:pt x="12807" y="11149"/>
                  </a:cubicBezTo>
                  <a:cubicBezTo>
                    <a:pt x="13039" y="11149"/>
                    <a:pt x="13269" y="11132"/>
                    <a:pt x="13499" y="11114"/>
                  </a:cubicBezTo>
                  <a:cubicBezTo>
                    <a:pt x="13693" y="11104"/>
                    <a:pt x="13887" y="11089"/>
                    <a:pt x="14086" y="11089"/>
                  </a:cubicBezTo>
                  <a:cubicBezTo>
                    <a:pt x="14135" y="11089"/>
                    <a:pt x="14184" y="11089"/>
                    <a:pt x="14233" y="11092"/>
                  </a:cubicBezTo>
                  <a:cubicBezTo>
                    <a:pt x="13565" y="11256"/>
                    <a:pt x="12876" y="11431"/>
                    <a:pt x="12306" y="11825"/>
                  </a:cubicBezTo>
                  <a:cubicBezTo>
                    <a:pt x="12164" y="11912"/>
                    <a:pt x="12022" y="12044"/>
                    <a:pt x="11989" y="12208"/>
                  </a:cubicBezTo>
                  <a:cubicBezTo>
                    <a:pt x="11901" y="12668"/>
                    <a:pt x="12514" y="12997"/>
                    <a:pt x="12898" y="13007"/>
                  </a:cubicBezTo>
                  <a:cubicBezTo>
                    <a:pt x="12914" y="13008"/>
                    <a:pt x="12930" y="13008"/>
                    <a:pt x="12946" y="13008"/>
                  </a:cubicBezTo>
                  <a:cubicBezTo>
                    <a:pt x="13257" y="13008"/>
                    <a:pt x="13559" y="12906"/>
                    <a:pt x="13861" y="12844"/>
                  </a:cubicBezTo>
                  <a:cubicBezTo>
                    <a:pt x="14203" y="12771"/>
                    <a:pt x="14548" y="12741"/>
                    <a:pt x="14894" y="12741"/>
                  </a:cubicBezTo>
                  <a:cubicBezTo>
                    <a:pt x="15798" y="12741"/>
                    <a:pt x="16710" y="12946"/>
                    <a:pt x="17606" y="13128"/>
                  </a:cubicBezTo>
                  <a:cubicBezTo>
                    <a:pt x="18277" y="13260"/>
                    <a:pt x="18979" y="13376"/>
                    <a:pt x="19668" y="13376"/>
                  </a:cubicBezTo>
                  <a:cubicBezTo>
                    <a:pt x="20237" y="13376"/>
                    <a:pt x="20798" y="13297"/>
                    <a:pt x="21328" y="13084"/>
                  </a:cubicBezTo>
                  <a:cubicBezTo>
                    <a:pt x="21591" y="12985"/>
                    <a:pt x="21854" y="12832"/>
                    <a:pt x="22007" y="12591"/>
                  </a:cubicBezTo>
                  <a:cubicBezTo>
                    <a:pt x="22160" y="12350"/>
                    <a:pt x="22160" y="11990"/>
                    <a:pt x="21930" y="11803"/>
                  </a:cubicBezTo>
                  <a:cubicBezTo>
                    <a:pt x="22215" y="11749"/>
                    <a:pt x="22489" y="11693"/>
                    <a:pt x="22762" y="11606"/>
                  </a:cubicBezTo>
                  <a:cubicBezTo>
                    <a:pt x="23102" y="11508"/>
                    <a:pt x="23430" y="11376"/>
                    <a:pt x="23737" y="11190"/>
                  </a:cubicBezTo>
                  <a:cubicBezTo>
                    <a:pt x="25664" y="10007"/>
                    <a:pt x="25171" y="6778"/>
                    <a:pt x="24525" y="5026"/>
                  </a:cubicBezTo>
                  <a:cubicBezTo>
                    <a:pt x="24339" y="4533"/>
                    <a:pt x="24131" y="4051"/>
                    <a:pt x="23813" y="3625"/>
                  </a:cubicBezTo>
                  <a:cubicBezTo>
                    <a:pt x="23441" y="3143"/>
                    <a:pt x="22970" y="2694"/>
                    <a:pt x="22477" y="2333"/>
                  </a:cubicBezTo>
                  <a:cubicBezTo>
                    <a:pt x="22179" y="2116"/>
                    <a:pt x="21349" y="1503"/>
                    <a:pt x="20905" y="1503"/>
                  </a:cubicBezTo>
                  <a:cubicBezTo>
                    <a:pt x="20876" y="1503"/>
                    <a:pt x="20849" y="1506"/>
                    <a:pt x="20824" y="1511"/>
                  </a:cubicBezTo>
                  <a:cubicBezTo>
                    <a:pt x="20890" y="1496"/>
                    <a:pt x="20957" y="1488"/>
                    <a:pt x="21025" y="1488"/>
                  </a:cubicBezTo>
                  <a:cubicBezTo>
                    <a:pt x="21147" y="1488"/>
                    <a:pt x="21269" y="1513"/>
                    <a:pt x="21382" y="1555"/>
                  </a:cubicBezTo>
                  <a:cubicBezTo>
                    <a:pt x="20261" y="785"/>
                    <a:pt x="18902" y="361"/>
                    <a:pt x="17548" y="361"/>
                  </a:cubicBezTo>
                  <a:cubicBezTo>
                    <a:pt x="17421" y="361"/>
                    <a:pt x="17294" y="365"/>
                    <a:pt x="17168" y="373"/>
                  </a:cubicBezTo>
                  <a:cubicBezTo>
                    <a:pt x="17409" y="329"/>
                    <a:pt x="17660" y="285"/>
                    <a:pt x="17901" y="241"/>
                  </a:cubicBezTo>
                  <a:cubicBezTo>
                    <a:pt x="17340" y="106"/>
                    <a:pt x="16779" y="33"/>
                    <a:pt x="16265" y="33"/>
                  </a:cubicBezTo>
                  <a:cubicBezTo>
                    <a:pt x="15654" y="33"/>
                    <a:pt x="15108" y="136"/>
                    <a:pt x="14704" y="362"/>
                  </a:cubicBezTo>
                  <a:lnTo>
                    <a:pt x="153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1"/>
            <p:cNvSpPr/>
            <p:nvPr/>
          </p:nvSpPr>
          <p:spPr>
            <a:xfrm>
              <a:off x="7695407" y="2746714"/>
              <a:ext cx="32526" cy="8845"/>
            </a:xfrm>
            <a:custGeom>
              <a:avLst/>
              <a:gdLst/>
              <a:ahLst/>
              <a:cxnLst/>
              <a:rect l="l" t="t" r="r" b="b"/>
              <a:pathLst>
                <a:path w="1129" h="307" extrusionOk="0">
                  <a:moveTo>
                    <a:pt x="373" y="88"/>
                  </a:moveTo>
                  <a:lnTo>
                    <a:pt x="373" y="88"/>
                  </a:lnTo>
                  <a:cubicBezTo>
                    <a:pt x="253" y="164"/>
                    <a:pt x="122" y="230"/>
                    <a:pt x="1" y="307"/>
                  </a:cubicBezTo>
                  <a:cubicBezTo>
                    <a:pt x="132" y="230"/>
                    <a:pt x="253" y="164"/>
                    <a:pt x="373" y="88"/>
                  </a:cubicBezTo>
                  <a:close/>
                  <a:moveTo>
                    <a:pt x="1118" y="0"/>
                  </a:moveTo>
                  <a:cubicBezTo>
                    <a:pt x="713" y="0"/>
                    <a:pt x="264" y="154"/>
                    <a:pt x="1" y="307"/>
                  </a:cubicBezTo>
                  <a:cubicBezTo>
                    <a:pt x="307" y="132"/>
                    <a:pt x="691" y="33"/>
                    <a:pt x="1129" y="0"/>
                  </a:cubicBezTo>
                  <a:close/>
                </a:path>
              </a:pathLst>
            </a:custGeom>
            <a:solidFill>
              <a:srgbClr val="9B9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1"/>
            <p:cNvSpPr/>
            <p:nvPr/>
          </p:nvSpPr>
          <p:spPr>
            <a:xfrm>
              <a:off x="7271814" y="2745129"/>
              <a:ext cx="473809" cy="272543"/>
            </a:xfrm>
            <a:custGeom>
              <a:avLst/>
              <a:gdLst/>
              <a:ahLst/>
              <a:cxnLst/>
              <a:rect l="l" t="t" r="r" b="b"/>
              <a:pathLst>
                <a:path w="16446" h="9460" extrusionOk="0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3182" y="154"/>
                    <a:pt x="12635" y="362"/>
                    <a:pt x="12087" y="570"/>
                  </a:cubicBezTo>
                  <a:cubicBezTo>
                    <a:pt x="12153" y="909"/>
                    <a:pt x="12197" y="1260"/>
                    <a:pt x="12241" y="1610"/>
                  </a:cubicBezTo>
                  <a:cubicBezTo>
                    <a:pt x="12328" y="2299"/>
                    <a:pt x="12383" y="2978"/>
                    <a:pt x="12383" y="3669"/>
                  </a:cubicBezTo>
                  <a:cubicBezTo>
                    <a:pt x="12383" y="3997"/>
                    <a:pt x="12372" y="4314"/>
                    <a:pt x="12350" y="4643"/>
                  </a:cubicBezTo>
                  <a:cubicBezTo>
                    <a:pt x="12306" y="5102"/>
                    <a:pt x="12241" y="5574"/>
                    <a:pt x="12022" y="5978"/>
                  </a:cubicBezTo>
                  <a:cubicBezTo>
                    <a:pt x="12131" y="5946"/>
                    <a:pt x="12241" y="5924"/>
                    <a:pt x="12350" y="5913"/>
                  </a:cubicBezTo>
                  <a:cubicBezTo>
                    <a:pt x="12470" y="5902"/>
                    <a:pt x="12580" y="5891"/>
                    <a:pt x="12679" y="5891"/>
                  </a:cubicBezTo>
                  <a:cubicBezTo>
                    <a:pt x="12799" y="5891"/>
                    <a:pt x="12908" y="5902"/>
                    <a:pt x="13007" y="5913"/>
                  </a:cubicBezTo>
                  <a:cubicBezTo>
                    <a:pt x="13051" y="5771"/>
                    <a:pt x="13083" y="5628"/>
                    <a:pt x="13105" y="5475"/>
                  </a:cubicBezTo>
                  <a:cubicBezTo>
                    <a:pt x="13259" y="4511"/>
                    <a:pt x="12876" y="3428"/>
                    <a:pt x="13401" y="2574"/>
                  </a:cubicBezTo>
                  <a:cubicBezTo>
                    <a:pt x="13730" y="2070"/>
                    <a:pt x="14190" y="1523"/>
                    <a:pt x="14671" y="1150"/>
                  </a:cubicBezTo>
                  <a:cubicBezTo>
                    <a:pt x="14825" y="1029"/>
                    <a:pt x="15974" y="241"/>
                    <a:pt x="16346" y="241"/>
                  </a:cubicBezTo>
                  <a:cubicBezTo>
                    <a:pt x="16390" y="241"/>
                    <a:pt x="16423" y="253"/>
                    <a:pt x="16445" y="274"/>
                  </a:cubicBezTo>
                  <a:cubicBezTo>
                    <a:pt x="16292" y="110"/>
                    <a:pt x="16073" y="55"/>
                    <a:pt x="15832" y="55"/>
                  </a:cubicBezTo>
                  <a:cubicBezTo>
                    <a:pt x="15394" y="88"/>
                    <a:pt x="15010" y="187"/>
                    <a:pt x="14704" y="362"/>
                  </a:cubicBezTo>
                  <a:cubicBezTo>
                    <a:pt x="14825" y="285"/>
                    <a:pt x="14956" y="219"/>
                    <a:pt x="15076" y="143"/>
                  </a:cubicBezTo>
                  <a:cubicBezTo>
                    <a:pt x="15164" y="99"/>
                    <a:pt x="15251" y="44"/>
                    <a:pt x="15328" y="0"/>
                  </a:cubicBezTo>
                  <a:close/>
                  <a:moveTo>
                    <a:pt x="10204" y="6493"/>
                  </a:moveTo>
                  <a:cubicBezTo>
                    <a:pt x="10062" y="7150"/>
                    <a:pt x="9777" y="7774"/>
                    <a:pt x="9229" y="8124"/>
                  </a:cubicBezTo>
                  <a:cubicBezTo>
                    <a:pt x="9197" y="8146"/>
                    <a:pt x="9164" y="8168"/>
                    <a:pt x="9120" y="8179"/>
                  </a:cubicBezTo>
                  <a:cubicBezTo>
                    <a:pt x="8726" y="8409"/>
                    <a:pt x="8277" y="8496"/>
                    <a:pt x="7818" y="8496"/>
                  </a:cubicBezTo>
                  <a:cubicBezTo>
                    <a:pt x="7599" y="8496"/>
                    <a:pt x="7380" y="8475"/>
                    <a:pt x="7161" y="8442"/>
                  </a:cubicBezTo>
                  <a:lnTo>
                    <a:pt x="7161" y="8442"/>
                  </a:lnTo>
                  <a:cubicBezTo>
                    <a:pt x="7226" y="8486"/>
                    <a:pt x="7292" y="8540"/>
                    <a:pt x="7358" y="8595"/>
                  </a:cubicBezTo>
                  <a:cubicBezTo>
                    <a:pt x="7511" y="8727"/>
                    <a:pt x="7653" y="8869"/>
                    <a:pt x="7784" y="9022"/>
                  </a:cubicBezTo>
                  <a:lnTo>
                    <a:pt x="7981" y="9252"/>
                  </a:lnTo>
                  <a:cubicBezTo>
                    <a:pt x="8387" y="9099"/>
                    <a:pt x="8813" y="9022"/>
                    <a:pt x="9251" y="8956"/>
                  </a:cubicBezTo>
                  <a:lnTo>
                    <a:pt x="9263" y="8956"/>
                  </a:lnTo>
                  <a:cubicBezTo>
                    <a:pt x="9448" y="8913"/>
                    <a:pt x="9635" y="8880"/>
                    <a:pt x="9821" y="8858"/>
                  </a:cubicBezTo>
                  <a:cubicBezTo>
                    <a:pt x="9974" y="8825"/>
                    <a:pt x="10127" y="8814"/>
                    <a:pt x="10281" y="8793"/>
                  </a:cubicBezTo>
                  <a:cubicBezTo>
                    <a:pt x="10302" y="8793"/>
                    <a:pt x="10336" y="8781"/>
                    <a:pt x="10368" y="8781"/>
                  </a:cubicBezTo>
                  <a:cubicBezTo>
                    <a:pt x="10324" y="8617"/>
                    <a:pt x="10281" y="8464"/>
                    <a:pt x="10248" y="8299"/>
                  </a:cubicBezTo>
                  <a:cubicBezTo>
                    <a:pt x="10215" y="8136"/>
                    <a:pt x="10193" y="7960"/>
                    <a:pt x="10204" y="7796"/>
                  </a:cubicBezTo>
                  <a:cubicBezTo>
                    <a:pt x="10215" y="7621"/>
                    <a:pt x="10248" y="7457"/>
                    <a:pt x="10314" y="7303"/>
                  </a:cubicBezTo>
                  <a:cubicBezTo>
                    <a:pt x="10390" y="7150"/>
                    <a:pt x="10489" y="7007"/>
                    <a:pt x="10620" y="6909"/>
                  </a:cubicBezTo>
                  <a:lnTo>
                    <a:pt x="10784" y="6712"/>
                  </a:lnTo>
                  <a:cubicBezTo>
                    <a:pt x="10577" y="6701"/>
                    <a:pt x="10380" y="6613"/>
                    <a:pt x="10204" y="6493"/>
                  </a:cubicBezTo>
                  <a:close/>
                  <a:moveTo>
                    <a:pt x="2913" y="7720"/>
                  </a:moveTo>
                  <a:cubicBezTo>
                    <a:pt x="2310" y="7861"/>
                    <a:pt x="1741" y="8124"/>
                    <a:pt x="1139" y="8124"/>
                  </a:cubicBezTo>
                  <a:lnTo>
                    <a:pt x="1029" y="8124"/>
                  </a:lnTo>
                  <a:cubicBezTo>
                    <a:pt x="898" y="8124"/>
                    <a:pt x="777" y="8080"/>
                    <a:pt x="668" y="8037"/>
                  </a:cubicBezTo>
                  <a:cubicBezTo>
                    <a:pt x="449" y="7971"/>
                    <a:pt x="241" y="7873"/>
                    <a:pt x="55" y="7730"/>
                  </a:cubicBezTo>
                  <a:lnTo>
                    <a:pt x="55" y="7730"/>
                  </a:lnTo>
                  <a:cubicBezTo>
                    <a:pt x="0" y="8289"/>
                    <a:pt x="153" y="9121"/>
                    <a:pt x="745" y="9121"/>
                  </a:cubicBezTo>
                  <a:cubicBezTo>
                    <a:pt x="843" y="9121"/>
                    <a:pt x="952" y="9099"/>
                    <a:pt x="1073" y="9044"/>
                  </a:cubicBezTo>
                  <a:cubicBezTo>
                    <a:pt x="1325" y="8934"/>
                    <a:pt x="1544" y="8759"/>
                    <a:pt x="1806" y="8715"/>
                  </a:cubicBezTo>
                  <a:cubicBezTo>
                    <a:pt x="2124" y="9143"/>
                    <a:pt x="2650" y="9384"/>
                    <a:pt x="3186" y="9438"/>
                  </a:cubicBezTo>
                  <a:cubicBezTo>
                    <a:pt x="3273" y="9449"/>
                    <a:pt x="3361" y="9460"/>
                    <a:pt x="3460" y="9460"/>
                  </a:cubicBezTo>
                  <a:cubicBezTo>
                    <a:pt x="3898" y="9460"/>
                    <a:pt x="4346" y="9350"/>
                    <a:pt x="4752" y="9175"/>
                  </a:cubicBezTo>
                  <a:cubicBezTo>
                    <a:pt x="5190" y="9000"/>
                    <a:pt x="5628" y="8749"/>
                    <a:pt x="6098" y="8715"/>
                  </a:cubicBezTo>
                  <a:lnTo>
                    <a:pt x="6186" y="8715"/>
                  </a:lnTo>
                  <a:cubicBezTo>
                    <a:pt x="6547" y="8715"/>
                    <a:pt x="6908" y="8847"/>
                    <a:pt x="7237" y="9011"/>
                  </a:cubicBezTo>
                  <a:cubicBezTo>
                    <a:pt x="7467" y="9121"/>
                    <a:pt x="7697" y="9209"/>
                    <a:pt x="7927" y="9274"/>
                  </a:cubicBezTo>
                  <a:cubicBezTo>
                    <a:pt x="7938" y="9263"/>
                    <a:pt x="7949" y="9263"/>
                    <a:pt x="7959" y="9252"/>
                  </a:cubicBezTo>
                  <a:cubicBezTo>
                    <a:pt x="7905" y="9175"/>
                    <a:pt x="7839" y="9099"/>
                    <a:pt x="7774" y="9033"/>
                  </a:cubicBezTo>
                  <a:cubicBezTo>
                    <a:pt x="7642" y="8880"/>
                    <a:pt x="7500" y="8737"/>
                    <a:pt x="7346" y="8606"/>
                  </a:cubicBezTo>
                  <a:cubicBezTo>
                    <a:pt x="7281" y="8552"/>
                    <a:pt x="7204" y="8486"/>
                    <a:pt x="7139" y="8431"/>
                  </a:cubicBezTo>
                  <a:cubicBezTo>
                    <a:pt x="6679" y="8355"/>
                    <a:pt x="6241" y="8223"/>
                    <a:pt x="5792" y="8080"/>
                  </a:cubicBezTo>
                  <a:cubicBezTo>
                    <a:pt x="5693" y="8190"/>
                    <a:pt x="5573" y="8299"/>
                    <a:pt x="5453" y="8387"/>
                  </a:cubicBezTo>
                  <a:cubicBezTo>
                    <a:pt x="5080" y="8694"/>
                    <a:pt x="4587" y="8968"/>
                    <a:pt x="4171" y="8968"/>
                  </a:cubicBezTo>
                  <a:cubicBezTo>
                    <a:pt x="4149" y="8968"/>
                    <a:pt x="4139" y="8956"/>
                    <a:pt x="4117" y="8956"/>
                  </a:cubicBezTo>
                  <a:cubicBezTo>
                    <a:pt x="4127" y="8956"/>
                    <a:pt x="4139" y="8956"/>
                    <a:pt x="4149" y="8946"/>
                  </a:cubicBezTo>
                  <a:lnTo>
                    <a:pt x="4149" y="8946"/>
                  </a:lnTo>
                  <a:cubicBezTo>
                    <a:pt x="4007" y="8968"/>
                    <a:pt x="3854" y="8978"/>
                    <a:pt x="3711" y="8978"/>
                  </a:cubicBezTo>
                  <a:cubicBezTo>
                    <a:pt x="3449" y="8978"/>
                    <a:pt x="3186" y="8946"/>
                    <a:pt x="2934" y="8869"/>
                  </a:cubicBezTo>
                  <a:cubicBezTo>
                    <a:pt x="2682" y="8793"/>
                    <a:pt x="2409" y="8617"/>
                    <a:pt x="2419" y="8355"/>
                  </a:cubicBezTo>
                  <a:cubicBezTo>
                    <a:pt x="2431" y="8201"/>
                    <a:pt x="2529" y="8080"/>
                    <a:pt x="2638" y="7982"/>
                  </a:cubicBezTo>
                  <a:lnTo>
                    <a:pt x="2638" y="7971"/>
                  </a:lnTo>
                  <a:cubicBezTo>
                    <a:pt x="2726" y="7883"/>
                    <a:pt x="2814" y="7796"/>
                    <a:pt x="2913" y="7720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1"/>
            <p:cNvSpPr/>
            <p:nvPr/>
          </p:nvSpPr>
          <p:spPr>
            <a:xfrm>
              <a:off x="7664206" y="3064661"/>
              <a:ext cx="17372" cy="980"/>
            </a:xfrm>
            <a:custGeom>
              <a:avLst/>
              <a:gdLst/>
              <a:ahLst/>
              <a:cxnLst/>
              <a:rect l="l" t="t" r="r" b="b"/>
              <a:pathLst>
                <a:path w="603" h="34" extrusionOk="0">
                  <a:moveTo>
                    <a:pt x="592" y="1"/>
                  </a:moveTo>
                  <a:cubicBezTo>
                    <a:pt x="394" y="1"/>
                    <a:pt x="197" y="11"/>
                    <a:pt x="0" y="23"/>
                  </a:cubicBezTo>
                  <a:cubicBezTo>
                    <a:pt x="76" y="33"/>
                    <a:pt x="164" y="33"/>
                    <a:pt x="252" y="33"/>
                  </a:cubicBezTo>
                  <a:cubicBezTo>
                    <a:pt x="317" y="33"/>
                    <a:pt x="394" y="33"/>
                    <a:pt x="460" y="23"/>
                  </a:cubicBezTo>
                  <a:cubicBezTo>
                    <a:pt x="504" y="11"/>
                    <a:pt x="548" y="11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1"/>
            <p:cNvSpPr/>
            <p:nvPr/>
          </p:nvSpPr>
          <p:spPr>
            <a:xfrm>
              <a:off x="7986561" y="3010095"/>
              <a:ext cx="5387" cy="19274"/>
            </a:xfrm>
            <a:custGeom>
              <a:avLst/>
              <a:gdLst/>
              <a:ahLst/>
              <a:cxnLst/>
              <a:rect l="l" t="t" r="r" b="b"/>
              <a:pathLst>
                <a:path w="187" h="669" extrusionOk="0">
                  <a:moveTo>
                    <a:pt x="186" y="1"/>
                  </a:moveTo>
                  <a:cubicBezTo>
                    <a:pt x="143" y="231"/>
                    <a:pt x="77" y="460"/>
                    <a:pt x="1" y="668"/>
                  </a:cubicBezTo>
                  <a:cubicBezTo>
                    <a:pt x="88" y="450"/>
                    <a:pt x="143" y="231"/>
                    <a:pt x="186" y="1"/>
                  </a:cubicBezTo>
                  <a:close/>
                </a:path>
              </a:pathLst>
            </a:custGeom>
            <a:solidFill>
              <a:srgbClr val="4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1"/>
            <p:cNvSpPr/>
            <p:nvPr/>
          </p:nvSpPr>
          <p:spPr>
            <a:xfrm>
              <a:off x="7649686" y="2888315"/>
              <a:ext cx="344481" cy="242004"/>
            </a:xfrm>
            <a:custGeom>
              <a:avLst/>
              <a:gdLst/>
              <a:ahLst/>
              <a:cxnLst/>
              <a:rect l="l" t="t" r="r" b="b"/>
              <a:pathLst>
                <a:path w="11957" h="8400" extrusionOk="0">
                  <a:moveTo>
                    <a:pt x="11672" y="1709"/>
                  </a:moveTo>
                  <a:cubicBezTo>
                    <a:pt x="11671" y="1711"/>
                    <a:pt x="11670" y="1714"/>
                    <a:pt x="11669" y="1716"/>
                  </a:cubicBezTo>
                  <a:lnTo>
                    <a:pt x="11669" y="1716"/>
                  </a:lnTo>
                  <a:cubicBezTo>
                    <a:pt x="11670" y="1714"/>
                    <a:pt x="11671" y="1711"/>
                    <a:pt x="11672" y="1709"/>
                  </a:cubicBezTo>
                  <a:close/>
                  <a:moveTo>
                    <a:pt x="7490" y="1"/>
                  </a:moveTo>
                  <a:cubicBezTo>
                    <a:pt x="6854" y="110"/>
                    <a:pt x="6252" y="428"/>
                    <a:pt x="5803" y="899"/>
                  </a:cubicBezTo>
                  <a:cubicBezTo>
                    <a:pt x="5847" y="779"/>
                    <a:pt x="5902" y="658"/>
                    <a:pt x="5945" y="527"/>
                  </a:cubicBezTo>
                  <a:lnTo>
                    <a:pt x="5945" y="527"/>
                  </a:lnTo>
                  <a:cubicBezTo>
                    <a:pt x="5825" y="844"/>
                    <a:pt x="4938" y="1173"/>
                    <a:pt x="4697" y="1523"/>
                  </a:cubicBezTo>
                  <a:cubicBezTo>
                    <a:pt x="4424" y="1917"/>
                    <a:pt x="4249" y="2333"/>
                    <a:pt x="3898" y="2694"/>
                  </a:cubicBezTo>
                  <a:cubicBezTo>
                    <a:pt x="3931" y="2475"/>
                    <a:pt x="3975" y="2256"/>
                    <a:pt x="4008" y="2037"/>
                  </a:cubicBezTo>
                  <a:lnTo>
                    <a:pt x="4008" y="2037"/>
                  </a:lnTo>
                  <a:cubicBezTo>
                    <a:pt x="3405" y="2213"/>
                    <a:pt x="2869" y="2618"/>
                    <a:pt x="2529" y="3144"/>
                  </a:cubicBezTo>
                  <a:cubicBezTo>
                    <a:pt x="2288" y="2771"/>
                    <a:pt x="2015" y="2410"/>
                    <a:pt x="1709" y="2081"/>
                  </a:cubicBezTo>
                  <a:lnTo>
                    <a:pt x="1709" y="2081"/>
                  </a:lnTo>
                  <a:cubicBezTo>
                    <a:pt x="1928" y="2497"/>
                    <a:pt x="2015" y="2990"/>
                    <a:pt x="1938" y="3461"/>
                  </a:cubicBezTo>
                  <a:cubicBezTo>
                    <a:pt x="1938" y="3472"/>
                    <a:pt x="1928" y="3483"/>
                    <a:pt x="1916" y="3494"/>
                  </a:cubicBezTo>
                  <a:cubicBezTo>
                    <a:pt x="1928" y="3570"/>
                    <a:pt x="1928" y="3647"/>
                    <a:pt x="1928" y="3735"/>
                  </a:cubicBezTo>
                  <a:cubicBezTo>
                    <a:pt x="1928" y="4118"/>
                    <a:pt x="1840" y="4490"/>
                    <a:pt x="1653" y="4830"/>
                  </a:cubicBezTo>
                  <a:cubicBezTo>
                    <a:pt x="1577" y="4972"/>
                    <a:pt x="1468" y="5114"/>
                    <a:pt x="1358" y="5234"/>
                  </a:cubicBezTo>
                  <a:cubicBezTo>
                    <a:pt x="1314" y="5290"/>
                    <a:pt x="1271" y="5333"/>
                    <a:pt x="1216" y="5388"/>
                  </a:cubicBezTo>
                  <a:cubicBezTo>
                    <a:pt x="1117" y="5487"/>
                    <a:pt x="1018" y="5574"/>
                    <a:pt x="898" y="5650"/>
                  </a:cubicBezTo>
                  <a:cubicBezTo>
                    <a:pt x="865" y="5662"/>
                    <a:pt x="843" y="5684"/>
                    <a:pt x="811" y="5706"/>
                  </a:cubicBezTo>
                  <a:lnTo>
                    <a:pt x="712" y="5749"/>
                  </a:lnTo>
                  <a:lnTo>
                    <a:pt x="624" y="5793"/>
                  </a:lnTo>
                  <a:cubicBezTo>
                    <a:pt x="602" y="5804"/>
                    <a:pt x="592" y="5815"/>
                    <a:pt x="580" y="5815"/>
                  </a:cubicBezTo>
                  <a:lnTo>
                    <a:pt x="526" y="5837"/>
                  </a:lnTo>
                  <a:cubicBezTo>
                    <a:pt x="405" y="5891"/>
                    <a:pt x="274" y="5935"/>
                    <a:pt x="143" y="5968"/>
                  </a:cubicBezTo>
                  <a:cubicBezTo>
                    <a:pt x="99" y="5979"/>
                    <a:pt x="44" y="6001"/>
                    <a:pt x="1" y="6012"/>
                  </a:cubicBezTo>
                  <a:cubicBezTo>
                    <a:pt x="164" y="6067"/>
                    <a:pt x="329" y="6110"/>
                    <a:pt x="504" y="6144"/>
                  </a:cubicBezTo>
                  <a:cubicBezTo>
                    <a:pt x="701" y="6132"/>
                    <a:pt x="898" y="6122"/>
                    <a:pt x="1096" y="6122"/>
                  </a:cubicBezTo>
                  <a:lnTo>
                    <a:pt x="1117" y="6122"/>
                  </a:lnTo>
                  <a:lnTo>
                    <a:pt x="1183" y="6100"/>
                  </a:lnTo>
                  <a:lnTo>
                    <a:pt x="1271" y="6088"/>
                  </a:lnTo>
                  <a:cubicBezTo>
                    <a:pt x="1719" y="6012"/>
                    <a:pt x="2168" y="5957"/>
                    <a:pt x="2628" y="5925"/>
                  </a:cubicBezTo>
                  <a:cubicBezTo>
                    <a:pt x="3077" y="5891"/>
                    <a:pt x="3537" y="5859"/>
                    <a:pt x="3986" y="5837"/>
                  </a:cubicBezTo>
                  <a:cubicBezTo>
                    <a:pt x="3986" y="5530"/>
                    <a:pt x="4018" y="5224"/>
                    <a:pt x="4095" y="4928"/>
                  </a:cubicBezTo>
                  <a:cubicBezTo>
                    <a:pt x="4161" y="4633"/>
                    <a:pt x="4271" y="4337"/>
                    <a:pt x="4413" y="4063"/>
                  </a:cubicBezTo>
                  <a:cubicBezTo>
                    <a:pt x="4697" y="3516"/>
                    <a:pt x="5113" y="3034"/>
                    <a:pt x="5628" y="2684"/>
                  </a:cubicBezTo>
                  <a:cubicBezTo>
                    <a:pt x="6099" y="2355"/>
                    <a:pt x="6668" y="2147"/>
                    <a:pt x="7237" y="2059"/>
                  </a:cubicBezTo>
                  <a:cubicBezTo>
                    <a:pt x="7555" y="1961"/>
                    <a:pt x="7884" y="1917"/>
                    <a:pt x="8212" y="1917"/>
                  </a:cubicBezTo>
                  <a:lnTo>
                    <a:pt x="8344" y="1917"/>
                  </a:lnTo>
                  <a:cubicBezTo>
                    <a:pt x="9219" y="1950"/>
                    <a:pt x="10347" y="2596"/>
                    <a:pt x="10752" y="3385"/>
                  </a:cubicBezTo>
                  <a:cubicBezTo>
                    <a:pt x="10982" y="3833"/>
                    <a:pt x="10949" y="4195"/>
                    <a:pt x="10621" y="4578"/>
                  </a:cubicBezTo>
                  <a:cubicBezTo>
                    <a:pt x="10434" y="4786"/>
                    <a:pt x="10171" y="4950"/>
                    <a:pt x="9898" y="5037"/>
                  </a:cubicBezTo>
                  <a:cubicBezTo>
                    <a:pt x="9821" y="5071"/>
                    <a:pt x="9252" y="5103"/>
                    <a:pt x="9241" y="5114"/>
                  </a:cubicBezTo>
                  <a:cubicBezTo>
                    <a:pt x="9307" y="5005"/>
                    <a:pt x="9383" y="4895"/>
                    <a:pt x="9460" y="4786"/>
                  </a:cubicBezTo>
                  <a:lnTo>
                    <a:pt x="9460" y="4786"/>
                  </a:lnTo>
                  <a:cubicBezTo>
                    <a:pt x="9022" y="4840"/>
                    <a:pt x="8595" y="5027"/>
                    <a:pt x="8245" y="5300"/>
                  </a:cubicBezTo>
                  <a:cubicBezTo>
                    <a:pt x="8409" y="5037"/>
                    <a:pt x="8562" y="4786"/>
                    <a:pt x="8726" y="4523"/>
                  </a:cubicBezTo>
                  <a:lnTo>
                    <a:pt x="8726" y="4523"/>
                  </a:lnTo>
                  <a:cubicBezTo>
                    <a:pt x="7982" y="4775"/>
                    <a:pt x="7193" y="5180"/>
                    <a:pt x="6974" y="5925"/>
                  </a:cubicBezTo>
                  <a:cubicBezTo>
                    <a:pt x="6986" y="5574"/>
                    <a:pt x="7095" y="5234"/>
                    <a:pt x="7281" y="4939"/>
                  </a:cubicBezTo>
                  <a:lnTo>
                    <a:pt x="7281" y="4939"/>
                  </a:lnTo>
                  <a:cubicBezTo>
                    <a:pt x="6854" y="5059"/>
                    <a:pt x="6493" y="5366"/>
                    <a:pt x="6230" y="5728"/>
                  </a:cubicBezTo>
                  <a:cubicBezTo>
                    <a:pt x="5967" y="6100"/>
                    <a:pt x="5803" y="6516"/>
                    <a:pt x="5639" y="6932"/>
                  </a:cubicBezTo>
                  <a:cubicBezTo>
                    <a:pt x="5453" y="7468"/>
                    <a:pt x="5322" y="7731"/>
                    <a:pt x="4785" y="7818"/>
                  </a:cubicBezTo>
                  <a:cubicBezTo>
                    <a:pt x="4643" y="7840"/>
                    <a:pt x="4500" y="7840"/>
                    <a:pt x="4347" y="7840"/>
                  </a:cubicBezTo>
                  <a:cubicBezTo>
                    <a:pt x="3855" y="7840"/>
                    <a:pt x="3329" y="7753"/>
                    <a:pt x="2880" y="7742"/>
                  </a:cubicBezTo>
                  <a:lnTo>
                    <a:pt x="2880" y="7742"/>
                  </a:lnTo>
                  <a:cubicBezTo>
                    <a:pt x="3417" y="7862"/>
                    <a:pt x="3942" y="8049"/>
                    <a:pt x="4490" y="8158"/>
                  </a:cubicBezTo>
                  <a:cubicBezTo>
                    <a:pt x="5168" y="8290"/>
                    <a:pt x="5869" y="8399"/>
                    <a:pt x="6570" y="8399"/>
                  </a:cubicBezTo>
                  <a:cubicBezTo>
                    <a:pt x="7128" y="8399"/>
                    <a:pt x="7687" y="8322"/>
                    <a:pt x="8212" y="8114"/>
                  </a:cubicBezTo>
                  <a:cubicBezTo>
                    <a:pt x="8475" y="8015"/>
                    <a:pt x="8738" y="7862"/>
                    <a:pt x="8891" y="7621"/>
                  </a:cubicBezTo>
                  <a:cubicBezTo>
                    <a:pt x="8957" y="7512"/>
                    <a:pt x="9000" y="7380"/>
                    <a:pt x="9000" y="7249"/>
                  </a:cubicBezTo>
                  <a:cubicBezTo>
                    <a:pt x="9000" y="7096"/>
                    <a:pt x="8945" y="6942"/>
                    <a:pt x="8814" y="6833"/>
                  </a:cubicBezTo>
                  <a:cubicBezTo>
                    <a:pt x="9099" y="6779"/>
                    <a:pt x="9373" y="6723"/>
                    <a:pt x="9646" y="6636"/>
                  </a:cubicBezTo>
                  <a:cubicBezTo>
                    <a:pt x="9986" y="6538"/>
                    <a:pt x="10314" y="6406"/>
                    <a:pt x="10621" y="6220"/>
                  </a:cubicBezTo>
                  <a:lnTo>
                    <a:pt x="10631" y="6220"/>
                  </a:lnTo>
                  <a:cubicBezTo>
                    <a:pt x="11124" y="5903"/>
                    <a:pt x="11475" y="5432"/>
                    <a:pt x="11694" y="4895"/>
                  </a:cubicBezTo>
                  <a:cubicBezTo>
                    <a:pt x="11770" y="4687"/>
                    <a:pt x="11836" y="4458"/>
                    <a:pt x="11879" y="4227"/>
                  </a:cubicBezTo>
                  <a:cubicBezTo>
                    <a:pt x="11957" y="3823"/>
                    <a:pt x="11913" y="3439"/>
                    <a:pt x="11879" y="3023"/>
                  </a:cubicBezTo>
                  <a:cubicBezTo>
                    <a:pt x="11858" y="2741"/>
                    <a:pt x="11578" y="1964"/>
                    <a:pt x="11669" y="1716"/>
                  </a:cubicBezTo>
                  <a:lnTo>
                    <a:pt x="11669" y="1716"/>
                  </a:lnTo>
                  <a:cubicBezTo>
                    <a:pt x="11594" y="1911"/>
                    <a:pt x="11563" y="2127"/>
                    <a:pt x="11584" y="2333"/>
                  </a:cubicBezTo>
                  <a:cubicBezTo>
                    <a:pt x="11529" y="1939"/>
                    <a:pt x="11387" y="1567"/>
                    <a:pt x="11168" y="1239"/>
                  </a:cubicBezTo>
                  <a:lnTo>
                    <a:pt x="11168" y="1239"/>
                  </a:lnTo>
                  <a:cubicBezTo>
                    <a:pt x="11157" y="1479"/>
                    <a:pt x="11179" y="1731"/>
                    <a:pt x="11256" y="1961"/>
                  </a:cubicBezTo>
                  <a:lnTo>
                    <a:pt x="10862" y="1337"/>
                  </a:lnTo>
                  <a:cubicBezTo>
                    <a:pt x="10752" y="1414"/>
                    <a:pt x="10665" y="1534"/>
                    <a:pt x="10621" y="1665"/>
                  </a:cubicBezTo>
                  <a:cubicBezTo>
                    <a:pt x="10336" y="702"/>
                    <a:pt x="9329" y="45"/>
                    <a:pt x="8332" y="45"/>
                  </a:cubicBezTo>
                  <a:cubicBezTo>
                    <a:pt x="8059" y="45"/>
                    <a:pt x="7796" y="100"/>
                    <a:pt x="7533" y="198"/>
                  </a:cubicBezTo>
                  <a:cubicBezTo>
                    <a:pt x="7555" y="132"/>
                    <a:pt x="7533" y="56"/>
                    <a:pt x="749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1"/>
            <p:cNvSpPr/>
            <p:nvPr/>
          </p:nvSpPr>
          <p:spPr>
            <a:xfrm>
              <a:off x="7617188" y="3102200"/>
              <a:ext cx="2881" cy="6338"/>
            </a:xfrm>
            <a:custGeom>
              <a:avLst/>
              <a:gdLst/>
              <a:ahLst/>
              <a:cxnLst/>
              <a:rect l="l" t="t" r="r" b="b"/>
              <a:pathLst>
                <a:path w="100" h="22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77"/>
                    <a:pt x="44" y="143"/>
                    <a:pt x="78" y="219"/>
                  </a:cubicBezTo>
                  <a:cubicBezTo>
                    <a:pt x="88" y="219"/>
                    <a:pt x="88" y="209"/>
                    <a:pt x="99" y="209"/>
                  </a:cubicBezTo>
                  <a:cubicBezTo>
                    <a:pt x="99" y="197"/>
                    <a:pt x="88" y="197"/>
                    <a:pt x="88" y="197"/>
                  </a:cubicBezTo>
                  <a:cubicBezTo>
                    <a:pt x="56" y="132"/>
                    <a:pt x="22" y="7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1"/>
            <p:cNvSpPr/>
            <p:nvPr/>
          </p:nvSpPr>
          <p:spPr>
            <a:xfrm>
              <a:off x="7543377" y="2944178"/>
              <a:ext cx="313568" cy="164044"/>
            </a:xfrm>
            <a:custGeom>
              <a:avLst/>
              <a:gdLst/>
              <a:ahLst/>
              <a:cxnLst/>
              <a:rect l="l" t="t" r="r" b="b"/>
              <a:pathLst>
                <a:path w="10884" h="5694" extrusionOk="0">
                  <a:moveTo>
                    <a:pt x="1194" y="0"/>
                  </a:moveTo>
                  <a:cubicBezTo>
                    <a:pt x="1063" y="110"/>
                    <a:pt x="964" y="241"/>
                    <a:pt x="898" y="394"/>
                  </a:cubicBezTo>
                  <a:cubicBezTo>
                    <a:pt x="833" y="548"/>
                    <a:pt x="789" y="723"/>
                    <a:pt x="789" y="887"/>
                  </a:cubicBezTo>
                  <a:cubicBezTo>
                    <a:pt x="778" y="1051"/>
                    <a:pt x="800" y="1227"/>
                    <a:pt x="833" y="1390"/>
                  </a:cubicBezTo>
                  <a:cubicBezTo>
                    <a:pt x="866" y="1555"/>
                    <a:pt x="910" y="1708"/>
                    <a:pt x="954" y="1862"/>
                  </a:cubicBezTo>
                  <a:cubicBezTo>
                    <a:pt x="997" y="1862"/>
                    <a:pt x="1041" y="1850"/>
                    <a:pt x="1085" y="1840"/>
                  </a:cubicBezTo>
                  <a:cubicBezTo>
                    <a:pt x="789" y="1358"/>
                    <a:pt x="778" y="712"/>
                    <a:pt x="1052" y="219"/>
                  </a:cubicBezTo>
                  <a:cubicBezTo>
                    <a:pt x="1095" y="142"/>
                    <a:pt x="1139" y="77"/>
                    <a:pt x="1194" y="0"/>
                  </a:cubicBezTo>
                  <a:close/>
                  <a:moveTo>
                    <a:pt x="669" y="1916"/>
                  </a:moveTo>
                  <a:lnTo>
                    <a:pt x="669" y="1916"/>
                  </a:lnTo>
                  <a:cubicBezTo>
                    <a:pt x="581" y="1927"/>
                    <a:pt x="482" y="1938"/>
                    <a:pt x="395" y="1960"/>
                  </a:cubicBezTo>
                  <a:lnTo>
                    <a:pt x="1" y="2025"/>
                  </a:lnTo>
                  <a:cubicBezTo>
                    <a:pt x="220" y="1993"/>
                    <a:pt x="438" y="1960"/>
                    <a:pt x="669" y="1916"/>
                  </a:cubicBezTo>
                  <a:close/>
                  <a:moveTo>
                    <a:pt x="4884" y="3460"/>
                  </a:moveTo>
                  <a:cubicBezTo>
                    <a:pt x="4654" y="3657"/>
                    <a:pt x="4391" y="3810"/>
                    <a:pt x="4095" y="3930"/>
                  </a:cubicBezTo>
                  <a:cubicBezTo>
                    <a:pt x="4139" y="3920"/>
                    <a:pt x="4172" y="3898"/>
                    <a:pt x="4216" y="3887"/>
                  </a:cubicBezTo>
                  <a:lnTo>
                    <a:pt x="4260" y="3865"/>
                  </a:lnTo>
                  <a:cubicBezTo>
                    <a:pt x="4270" y="3865"/>
                    <a:pt x="4292" y="3854"/>
                    <a:pt x="4304" y="3843"/>
                  </a:cubicBezTo>
                  <a:lnTo>
                    <a:pt x="4402" y="3799"/>
                  </a:lnTo>
                  <a:lnTo>
                    <a:pt x="4489" y="3755"/>
                  </a:lnTo>
                  <a:cubicBezTo>
                    <a:pt x="4523" y="3733"/>
                    <a:pt x="4555" y="3711"/>
                    <a:pt x="4577" y="3701"/>
                  </a:cubicBezTo>
                  <a:cubicBezTo>
                    <a:pt x="4687" y="3624"/>
                    <a:pt x="4786" y="3548"/>
                    <a:pt x="4884" y="3460"/>
                  </a:cubicBezTo>
                  <a:close/>
                  <a:moveTo>
                    <a:pt x="2891" y="4905"/>
                  </a:moveTo>
                  <a:cubicBezTo>
                    <a:pt x="2891" y="4905"/>
                    <a:pt x="2882" y="4905"/>
                    <a:pt x="2881" y="4913"/>
                  </a:cubicBezTo>
                  <a:lnTo>
                    <a:pt x="2881" y="4913"/>
                  </a:lnTo>
                  <a:cubicBezTo>
                    <a:pt x="2884" y="4910"/>
                    <a:pt x="2888" y="4908"/>
                    <a:pt x="2891" y="4905"/>
                  </a:cubicBezTo>
                  <a:close/>
                  <a:moveTo>
                    <a:pt x="2881" y="4913"/>
                  </a:moveTo>
                  <a:lnTo>
                    <a:pt x="2881" y="4913"/>
                  </a:lnTo>
                  <a:cubicBezTo>
                    <a:pt x="2876" y="4917"/>
                    <a:pt x="2870" y="4921"/>
                    <a:pt x="2865" y="4926"/>
                  </a:cubicBezTo>
                  <a:lnTo>
                    <a:pt x="2865" y="4926"/>
                  </a:lnTo>
                  <a:cubicBezTo>
                    <a:pt x="2870" y="4922"/>
                    <a:pt x="2875" y="4919"/>
                    <a:pt x="2880" y="4916"/>
                  </a:cubicBezTo>
                  <a:cubicBezTo>
                    <a:pt x="2880" y="4915"/>
                    <a:pt x="2881" y="4914"/>
                    <a:pt x="2881" y="4913"/>
                  </a:cubicBezTo>
                  <a:close/>
                  <a:moveTo>
                    <a:pt x="3713" y="4883"/>
                  </a:moveTo>
                  <a:lnTo>
                    <a:pt x="3625" y="4905"/>
                  </a:lnTo>
                  <a:lnTo>
                    <a:pt x="3537" y="4938"/>
                  </a:lnTo>
                  <a:lnTo>
                    <a:pt x="3450" y="4971"/>
                  </a:lnTo>
                  <a:cubicBezTo>
                    <a:pt x="3329" y="5015"/>
                    <a:pt x="3231" y="5081"/>
                    <a:pt x="3132" y="5146"/>
                  </a:cubicBezTo>
                  <a:cubicBezTo>
                    <a:pt x="3034" y="5222"/>
                    <a:pt x="2935" y="5299"/>
                    <a:pt x="2859" y="5387"/>
                  </a:cubicBezTo>
                  <a:cubicBezTo>
                    <a:pt x="2804" y="5449"/>
                    <a:pt x="2751" y="5515"/>
                    <a:pt x="2705" y="5587"/>
                  </a:cubicBezTo>
                  <a:lnTo>
                    <a:pt x="2705" y="5587"/>
                  </a:lnTo>
                  <a:lnTo>
                    <a:pt x="2738" y="5529"/>
                  </a:lnTo>
                  <a:lnTo>
                    <a:pt x="2793" y="5453"/>
                  </a:lnTo>
                  <a:lnTo>
                    <a:pt x="2847" y="5387"/>
                  </a:lnTo>
                  <a:cubicBezTo>
                    <a:pt x="2924" y="5288"/>
                    <a:pt x="3022" y="5212"/>
                    <a:pt x="3121" y="5135"/>
                  </a:cubicBezTo>
                  <a:cubicBezTo>
                    <a:pt x="3219" y="5069"/>
                    <a:pt x="3329" y="5003"/>
                    <a:pt x="3438" y="4960"/>
                  </a:cubicBezTo>
                  <a:lnTo>
                    <a:pt x="3526" y="4927"/>
                  </a:lnTo>
                  <a:lnTo>
                    <a:pt x="3614" y="4905"/>
                  </a:lnTo>
                  <a:lnTo>
                    <a:pt x="3713" y="4883"/>
                  </a:lnTo>
                  <a:close/>
                  <a:moveTo>
                    <a:pt x="10883" y="142"/>
                  </a:moveTo>
                  <a:cubicBezTo>
                    <a:pt x="10326" y="230"/>
                    <a:pt x="9789" y="427"/>
                    <a:pt x="9318" y="755"/>
                  </a:cubicBezTo>
                  <a:cubicBezTo>
                    <a:pt x="8815" y="1106"/>
                    <a:pt x="8399" y="1587"/>
                    <a:pt x="8124" y="2135"/>
                  </a:cubicBezTo>
                  <a:cubicBezTo>
                    <a:pt x="7983" y="2409"/>
                    <a:pt x="7873" y="2694"/>
                    <a:pt x="7796" y="2989"/>
                  </a:cubicBezTo>
                  <a:cubicBezTo>
                    <a:pt x="7720" y="3295"/>
                    <a:pt x="7686" y="3602"/>
                    <a:pt x="7686" y="3909"/>
                  </a:cubicBezTo>
                  <a:lnTo>
                    <a:pt x="7686" y="3920"/>
                  </a:lnTo>
                  <a:cubicBezTo>
                    <a:pt x="7227" y="3942"/>
                    <a:pt x="6778" y="3964"/>
                    <a:pt x="6318" y="3996"/>
                  </a:cubicBezTo>
                  <a:cubicBezTo>
                    <a:pt x="5869" y="4029"/>
                    <a:pt x="5409" y="4084"/>
                    <a:pt x="4961" y="4161"/>
                  </a:cubicBezTo>
                  <a:lnTo>
                    <a:pt x="4873" y="4171"/>
                  </a:lnTo>
                  <a:lnTo>
                    <a:pt x="4796" y="4193"/>
                  </a:lnTo>
                  <a:cubicBezTo>
                    <a:pt x="4742" y="4193"/>
                    <a:pt x="4698" y="4205"/>
                    <a:pt x="4654" y="4215"/>
                  </a:cubicBezTo>
                  <a:cubicBezTo>
                    <a:pt x="4041" y="4368"/>
                    <a:pt x="3428" y="4544"/>
                    <a:pt x="2913" y="4894"/>
                  </a:cubicBezTo>
                  <a:cubicBezTo>
                    <a:pt x="2859" y="4927"/>
                    <a:pt x="2815" y="4971"/>
                    <a:pt x="2771" y="5025"/>
                  </a:cubicBezTo>
                  <a:cubicBezTo>
                    <a:pt x="2797" y="4990"/>
                    <a:pt x="2830" y="4955"/>
                    <a:pt x="2865" y="4926"/>
                  </a:cubicBezTo>
                  <a:lnTo>
                    <a:pt x="2865" y="4926"/>
                  </a:lnTo>
                  <a:cubicBezTo>
                    <a:pt x="2635" y="5077"/>
                    <a:pt x="2531" y="5261"/>
                    <a:pt x="2563" y="5485"/>
                  </a:cubicBezTo>
                  <a:cubicBezTo>
                    <a:pt x="2584" y="5562"/>
                    <a:pt x="2618" y="5617"/>
                    <a:pt x="2650" y="5682"/>
                  </a:cubicBezTo>
                  <a:cubicBezTo>
                    <a:pt x="2650" y="5682"/>
                    <a:pt x="2661" y="5682"/>
                    <a:pt x="2661" y="5694"/>
                  </a:cubicBezTo>
                  <a:cubicBezTo>
                    <a:pt x="3285" y="5015"/>
                    <a:pt x="4227" y="4741"/>
                    <a:pt x="5146" y="4675"/>
                  </a:cubicBezTo>
                  <a:cubicBezTo>
                    <a:pt x="5343" y="4664"/>
                    <a:pt x="5541" y="4653"/>
                    <a:pt x="5738" y="4653"/>
                  </a:cubicBezTo>
                  <a:cubicBezTo>
                    <a:pt x="6044" y="4653"/>
                    <a:pt x="6362" y="4675"/>
                    <a:pt x="6669" y="4686"/>
                  </a:cubicBezTo>
                  <a:cubicBezTo>
                    <a:pt x="6975" y="4697"/>
                    <a:pt x="7292" y="4708"/>
                    <a:pt x="7599" y="4708"/>
                  </a:cubicBezTo>
                  <a:lnTo>
                    <a:pt x="7917" y="4708"/>
                  </a:lnTo>
                  <a:cubicBezTo>
                    <a:pt x="7971" y="4708"/>
                    <a:pt x="8026" y="4697"/>
                    <a:pt x="8070" y="4664"/>
                  </a:cubicBezTo>
                  <a:cubicBezTo>
                    <a:pt x="8114" y="4621"/>
                    <a:pt x="8114" y="4544"/>
                    <a:pt x="8114" y="4489"/>
                  </a:cubicBezTo>
                  <a:cubicBezTo>
                    <a:pt x="8081" y="3373"/>
                    <a:pt x="8409" y="2234"/>
                    <a:pt x="9110" y="1358"/>
                  </a:cubicBezTo>
                  <a:cubicBezTo>
                    <a:pt x="9570" y="799"/>
                    <a:pt x="10194" y="361"/>
                    <a:pt x="10883" y="142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1"/>
            <p:cNvSpPr/>
            <p:nvPr/>
          </p:nvSpPr>
          <p:spPr>
            <a:xfrm>
              <a:off x="7442427" y="2914820"/>
              <a:ext cx="266579" cy="202995"/>
            </a:xfrm>
            <a:custGeom>
              <a:avLst/>
              <a:gdLst/>
              <a:ahLst/>
              <a:cxnLst/>
              <a:rect l="l" t="t" r="r" b="b"/>
              <a:pathLst>
                <a:path w="9253" h="7046" extrusionOk="0">
                  <a:moveTo>
                    <a:pt x="6761" y="1"/>
                  </a:moveTo>
                  <a:cubicBezTo>
                    <a:pt x="6655" y="1"/>
                    <a:pt x="6544" y="8"/>
                    <a:pt x="6428" y="23"/>
                  </a:cubicBezTo>
                  <a:cubicBezTo>
                    <a:pt x="5684" y="110"/>
                    <a:pt x="4939" y="570"/>
                    <a:pt x="4556" y="1238"/>
                  </a:cubicBezTo>
                  <a:cubicBezTo>
                    <a:pt x="4282" y="1731"/>
                    <a:pt x="4293" y="2377"/>
                    <a:pt x="4589" y="2859"/>
                  </a:cubicBezTo>
                  <a:cubicBezTo>
                    <a:pt x="3253" y="3154"/>
                    <a:pt x="2037" y="3044"/>
                    <a:pt x="954" y="4030"/>
                  </a:cubicBezTo>
                  <a:cubicBezTo>
                    <a:pt x="385" y="4545"/>
                    <a:pt x="1" y="5289"/>
                    <a:pt x="23" y="6056"/>
                  </a:cubicBezTo>
                  <a:cubicBezTo>
                    <a:pt x="45" y="6482"/>
                    <a:pt x="253" y="6954"/>
                    <a:pt x="658" y="7030"/>
                  </a:cubicBezTo>
                  <a:cubicBezTo>
                    <a:pt x="709" y="7040"/>
                    <a:pt x="758" y="7045"/>
                    <a:pt x="805" y="7045"/>
                  </a:cubicBezTo>
                  <a:cubicBezTo>
                    <a:pt x="1386" y="7045"/>
                    <a:pt x="1629" y="6269"/>
                    <a:pt x="1994" y="5924"/>
                  </a:cubicBezTo>
                  <a:cubicBezTo>
                    <a:pt x="2475" y="5464"/>
                    <a:pt x="3122" y="5190"/>
                    <a:pt x="3789" y="5190"/>
                  </a:cubicBezTo>
                  <a:cubicBezTo>
                    <a:pt x="4118" y="5190"/>
                    <a:pt x="4458" y="5202"/>
                    <a:pt x="4808" y="5212"/>
                  </a:cubicBezTo>
                  <a:cubicBezTo>
                    <a:pt x="5120" y="5230"/>
                    <a:pt x="5432" y="5244"/>
                    <a:pt x="5743" y="5244"/>
                  </a:cubicBezTo>
                  <a:cubicBezTo>
                    <a:pt x="6020" y="5244"/>
                    <a:pt x="6297" y="5233"/>
                    <a:pt x="6570" y="5202"/>
                  </a:cubicBezTo>
                  <a:cubicBezTo>
                    <a:pt x="7468" y="5114"/>
                    <a:pt x="8410" y="4698"/>
                    <a:pt x="8847" y="3910"/>
                  </a:cubicBezTo>
                  <a:cubicBezTo>
                    <a:pt x="9253" y="3187"/>
                    <a:pt x="9176" y="2278"/>
                    <a:pt x="8815" y="1545"/>
                  </a:cubicBezTo>
                  <a:cubicBezTo>
                    <a:pt x="8360" y="634"/>
                    <a:pt x="7761" y="1"/>
                    <a:pt x="6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1"/>
            <p:cNvSpPr/>
            <p:nvPr/>
          </p:nvSpPr>
          <p:spPr>
            <a:xfrm>
              <a:off x="7697309" y="2961204"/>
              <a:ext cx="7606" cy="27802"/>
            </a:xfrm>
            <a:custGeom>
              <a:avLst/>
              <a:gdLst/>
              <a:ahLst/>
              <a:cxnLst/>
              <a:rect l="l" t="t" r="r" b="b"/>
              <a:pathLst>
                <a:path w="264" h="965" extrusionOk="0">
                  <a:moveTo>
                    <a:pt x="0" y="1"/>
                  </a:moveTo>
                  <a:lnTo>
                    <a:pt x="0" y="1"/>
                  </a:lnTo>
                  <a:cubicBezTo>
                    <a:pt x="132" y="307"/>
                    <a:pt x="231" y="636"/>
                    <a:pt x="263" y="964"/>
                  </a:cubicBezTo>
                  <a:cubicBezTo>
                    <a:pt x="253" y="614"/>
                    <a:pt x="165" y="27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1"/>
            <p:cNvSpPr/>
            <p:nvPr/>
          </p:nvSpPr>
          <p:spPr>
            <a:xfrm>
              <a:off x="7704886" y="2988977"/>
              <a:ext cx="346" cy="6943"/>
            </a:xfrm>
            <a:custGeom>
              <a:avLst/>
              <a:gdLst/>
              <a:ahLst/>
              <a:cxnLst/>
              <a:rect l="l" t="t" r="r" b="b"/>
              <a:pathLst>
                <a:path w="12" h="241" extrusionOk="0">
                  <a:moveTo>
                    <a:pt x="0" y="0"/>
                  </a:moveTo>
                  <a:cubicBezTo>
                    <a:pt x="0" y="76"/>
                    <a:pt x="12" y="164"/>
                    <a:pt x="12" y="241"/>
                  </a:cubicBezTo>
                  <a:cubicBezTo>
                    <a:pt x="12" y="153"/>
                    <a:pt x="12" y="7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1"/>
            <p:cNvSpPr/>
            <p:nvPr/>
          </p:nvSpPr>
          <p:spPr>
            <a:xfrm>
              <a:off x="7494486" y="3064344"/>
              <a:ext cx="113886" cy="37568"/>
            </a:xfrm>
            <a:custGeom>
              <a:avLst/>
              <a:gdLst/>
              <a:ahLst/>
              <a:cxnLst/>
              <a:rect l="l" t="t" r="r" b="b"/>
              <a:pathLst>
                <a:path w="3953" h="1304" extrusionOk="0">
                  <a:moveTo>
                    <a:pt x="2037" y="0"/>
                  </a:moveTo>
                  <a:cubicBezTo>
                    <a:pt x="2354" y="0"/>
                    <a:pt x="2672" y="12"/>
                    <a:pt x="2989" y="22"/>
                  </a:cubicBezTo>
                  <a:cubicBezTo>
                    <a:pt x="3307" y="44"/>
                    <a:pt x="3636" y="56"/>
                    <a:pt x="3953" y="56"/>
                  </a:cubicBezTo>
                  <a:cubicBezTo>
                    <a:pt x="3636" y="56"/>
                    <a:pt x="3318" y="44"/>
                    <a:pt x="3001" y="22"/>
                  </a:cubicBezTo>
                  <a:cubicBezTo>
                    <a:pt x="2672" y="12"/>
                    <a:pt x="2354" y="0"/>
                    <a:pt x="2048" y="0"/>
                  </a:cubicBezTo>
                  <a:close/>
                  <a:moveTo>
                    <a:pt x="1118" y="154"/>
                  </a:moveTo>
                  <a:lnTo>
                    <a:pt x="1118" y="154"/>
                  </a:lnTo>
                  <a:cubicBezTo>
                    <a:pt x="1074" y="176"/>
                    <a:pt x="1030" y="187"/>
                    <a:pt x="986" y="209"/>
                  </a:cubicBezTo>
                  <a:cubicBezTo>
                    <a:pt x="997" y="241"/>
                    <a:pt x="997" y="263"/>
                    <a:pt x="997" y="296"/>
                  </a:cubicBezTo>
                  <a:cubicBezTo>
                    <a:pt x="1019" y="241"/>
                    <a:pt x="1052" y="187"/>
                    <a:pt x="1118" y="154"/>
                  </a:cubicBezTo>
                  <a:close/>
                  <a:moveTo>
                    <a:pt x="1" y="1260"/>
                  </a:moveTo>
                  <a:cubicBezTo>
                    <a:pt x="67" y="1292"/>
                    <a:pt x="143" y="1304"/>
                    <a:pt x="220" y="1304"/>
                  </a:cubicBezTo>
                  <a:cubicBezTo>
                    <a:pt x="274" y="1304"/>
                    <a:pt x="318" y="1304"/>
                    <a:pt x="362" y="1292"/>
                  </a:cubicBezTo>
                  <a:cubicBezTo>
                    <a:pt x="406" y="1282"/>
                    <a:pt x="439" y="1270"/>
                    <a:pt x="471" y="1260"/>
                  </a:cubicBezTo>
                  <a:lnTo>
                    <a:pt x="471" y="1260"/>
                  </a:lnTo>
                  <a:cubicBezTo>
                    <a:pt x="395" y="1270"/>
                    <a:pt x="318" y="1282"/>
                    <a:pt x="242" y="1282"/>
                  </a:cubicBezTo>
                  <a:cubicBezTo>
                    <a:pt x="165" y="1282"/>
                    <a:pt x="77" y="1270"/>
                    <a:pt x="1" y="1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1"/>
            <p:cNvSpPr/>
            <p:nvPr/>
          </p:nvSpPr>
          <p:spPr>
            <a:xfrm>
              <a:off x="7489445" y="3070336"/>
              <a:ext cx="33765" cy="30942"/>
            </a:xfrm>
            <a:custGeom>
              <a:avLst/>
              <a:gdLst/>
              <a:ahLst/>
              <a:cxnLst/>
              <a:rect l="l" t="t" r="r" b="b"/>
              <a:pathLst>
                <a:path w="1172" h="1074" extrusionOk="0">
                  <a:moveTo>
                    <a:pt x="329" y="570"/>
                  </a:moveTo>
                  <a:lnTo>
                    <a:pt x="362" y="690"/>
                  </a:lnTo>
                  <a:lnTo>
                    <a:pt x="395" y="822"/>
                  </a:lnTo>
                  <a:lnTo>
                    <a:pt x="417" y="942"/>
                  </a:lnTo>
                  <a:lnTo>
                    <a:pt x="384" y="822"/>
                  </a:lnTo>
                  <a:lnTo>
                    <a:pt x="351" y="690"/>
                  </a:lnTo>
                  <a:lnTo>
                    <a:pt x="329" y="570"/>
                  </a:lnTo>
                  <a:close/>
                  <a:moveTo>
                    <a:pt x="1161" y="1"/>
                  </a:moveTo>
                  <a:cubicBezTo>
                    <a:pt x="1150" y="1"/>
                    <a:pt x="1139" y="11"/>
                    <a:pt x="1118" y="23"/>
                  </a:cubicBezTo>
                  <a:cubicBezTo>
                    <a:pt x="1084" y="176"/>
                    <a:pt x="1040" y="340"/>
                    <a:pt x="986" y="493"/>
                  </a:cubicBezTo>
                  <a:cubicBezTo>
                    <a:pt x="964" y="548"/>
                    <a:pt x="931" y="603"/>
                    <a:pt x="877" y="603"/>
                  </a:cubicBezTo>
                  <a:cubicBezTo>
                    <a:pt x="865" y="461"/>
                    <a:pt x="865" y="307"/>
                    <a:pt x="843" y="154"/>
                  </a:cubicBezTo>
                  <a:cubicBezTo>
                    <a:pt x="821" y="176"/>
                    <a:pt x="789" y="198"/>
                    <a:pt x="756" y="220"/>
                  </a:cubicBezTo>
                  <a:cubicBezTo>
                    <a:pt x="767" y="285"/>
                    <a:pt x="778" y="351"/>
                    <a:pt x="789" y="427"/>
                  </a:cubicBezTo>
                  <a:lnTo>
                    <a:pt x="800" y="559"/>
                  </a:lnTo>
                  <a:lnTo>
                    <a:pt x="811" y="690"/>
                  </a:lnTo>
                  <a:lnTo>
                    <a:pt x="811" y="833"/>
                  </a:lnTo>
                  <a:lnTo>
                    <a:pt x="800" y="690"/>
                  </a:lnTo>
                  <a:lnTo>
                    <a:pt x="789" y="559"/>
                  </a:lnTo>
                  <a:lnTo>
                    <a:pt x="778" y="427"/>
                  </a:lnTo>
                  <a:cubicBezTo>
                    <a:pt x="767" y="362"/>
                    <a:pt x="756" y="285"/>
                    <a:pt x="745" y="220"/>
                  </a:cubicBezTo>
                  <a:lnTo>
                    <a:pt x="734" y="230"/>
                  </a:lnTo>
                  <a:cubicBezTo>
                    <a:pt x="734" y="427"/>
                    <a:pt x="734" y="624"/>
                    <a:pt x="701" y="822"/>
                  </a:cubicBezTo>
                  <a:lnTo>
                    <a:pt x="680" y="822"/>
                  </a:lnTo>
                  <a:cubicBezTo>
                    <a:pt x="592" y="822"/>
                    <a:pt x="515" y="767"/>
                    <a:pt x="471" y="690"/>
                  </a:cubicBezTo>
                  <a:cubicBezTo>
                    <a:pt x="439" y="624"/>
                    <a:pt x="417" y="559"/>
                    <a:pt x="405" y="483"/>
                  </a:cubicBezTo>
                  <a:cubicBezTo>
                    <a:pt x="395" y="493"/>
                    <a:pt x="373" y="504"/>
                    <a:pt x="362" y="526"/>
                  </a:cubicBezTo>
                  <a:lnTo>
                    <a:pt x="329" y="559"/>
                  </a:lnTo>
                  <a:lnTo>
                    <a:pt x="329" y="570"/>
                  </a:lnTo>
                  <a:cubicBezTo>
                    <a:pt x="318" y="570"/>
                    <a:pt x="318" y="570"/>
                    <a:pt x="318" y="559"/>
                  </a:cubicBezTo>
                  <a:cubicBezTo>
                    <a:pt x="296" y="592"/>
                    <a:pt x="264" y="624"/>
                    <a:pt x="230" y="668"/>
                  </a:cubicBezTo>
                  <a:cubicBezTo>
                    <a:pt x="230" y="702"/>
                    <a:pt x="220" y="734"/>
                    <a:pt x="186" y="756"/>
                  </a:cubicBezTo>
                  <a:cubicBezTo>
                    <a:pt x="176" y="767"/>
                    <a:pt x="165" y="767"/>
                    <a:pt x="154" y="767"/>
                  </a:cubicBezTo>
                  <a:cubicBezTo>
                    <a:pt x="110" y="843"/>
                    <a:pt x="55" y="920"/>
                    <a:pt x="1" y="997"/>
                  </a:cubicBezTo>
                  <a:lnTo>
                    <a:pt x="33" y="997"/>
                  </a:lnTo>
                  <a:cubicBezTo>
                    <a:pt x="55" y="997"/>
                    <a:pt x="99" y="1008"/>
                    <a:pt x="165" y="1040"/>
                  </a:cubicBezTo>
                  <a:lnTo>
                    <a:pt x="176" y="1052"/>
                  </a:lnTo>
                  <a:cubicBezTo>
                    <a:pt x="252" y="1062"/>
                    <a:pt x="340" y="1074"/>
                    <a:pt x="417" y="1074"/>
                  </a:cubicBezTo>
                  <a:cubicBezTo>
                    <a:pt x="493" y="1074"/>
                    <a:pt x="570" y="1062"/>
                    <a:pt x="646" y="1052"/>
                  </a:cubicBezTo>
                  <a:cubicBezTo>
                    <a:pt x="734" y="1019"/>
                    <a:pt x="811" y="975"/>
                    <a:pt x="887" y="920"/>
                  </a:cubicBezTo>
                  <a:cubicBezTo>
                    <a:pt x="931" y="887"/>
                    <a:pt x="986" y="855"/>
                    <a:pt x="1019" y="811"/>
                  </a:cubicBezTo>
                  <a:cubicBezTo>
                    <a:pt x="1052" y="767"/>
                    <a:pt x="1074" y="723"/>
                    <a:pt x="1084" y="668"/>
                  </a:cubicBezTo>
                  <a:cubicBezTo>
                    <a:pt x="1118" y="581"/>
                    <a:pt x="1139" y="483"/>
                    <a:pt x="1139" y="384"/>
                  </a:cubicBezTo>
                  <a:cubicBezTo>
                    <a:pt x="1150" y="274"/>
                    <a:pt x="1150" y="176"/>
                    <a:pt x="1172" y="88"/>
                  </a:cubicBezTo>
                  <a:cubicBezTo>
                    <a:pt x="1172" y="55"/>
                    <a:pt x="1172" y="33"/>
                    <a:pt x="1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1"/>
            <p:cNvSpPr/>
            <p:nvPr/>
          </p:nvSpPr>
          <p:spPr>
            <a:xfrm>
              <a:off x="7449082" y="3108827"/>
              <a:ext cx="14837" cy="8873"/>
            </a:xfrm>
            <a:custGeom>
              <a:avLst/>
              <a:gdLst/>
              <a:ahLst/>
              <a:cxnLst/>
              <a:rect l="l" t="t" r="r" b="b"/>
              <a:pathLst>
                <a:path w="515" h="308" extrusionOk="0">
                  <a:moveTo>
                    <a:pt x="0" y="1"/>
                  </a:moveTo>
                  <a:lnTo>
                    <a:pt x="0" y="55"/>
                  </a:lnTo>
                  <a:cubicBezTo>
                    <a:pt x="98" y="176"/>
                    <a:pt x="230" y="263"/>
                    <a:pt x="416" y="296"/>
                  </a:cubicBezTo>
                  <a:cubicBezTo>
                    <a:pt x="449" y="307"/>
                    <a:pt x="482" y="307"/>
                    <a:pt x="514" y="307"/>
                  </a:cubicBezTo>
                  <a:cubicBezTo>
                    <a:pt x="493" y="307"/>
                    <a:pt x="460" y="307"/>
                    <a:pt x="427" y="296"/>
                  </a:cubicBezTo>
                  <a:cubicBezTo>
                    <a:pt x="252" y="263"/>
                    <a:pt x="110" y="15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1"/>
            <p:cNvSpPr/>
            <p:nvPr/>
          </p:nvSpPr>
          <p:spPr>
            <a:xfrm>
              <a:off x="7444328" y="3097476"/>
              <a:ext cx="4782" cy="12936"/>
            </a:xfrm>
            <a:custGeom>
              <a:avLst/>
              <a:gdLst/>
              <a:ahLst/>
              <a:cxnLst/>
              <a:rect l="l" t="t" r="r" b="b"/>
              <a:pathLst>
                <a:path w="166" h="449" extrusionOk="0">
                  <a:moveTo>
                    <a:pt x="1" y="0"/>
                  </a:moveTo>
                  <a:cubicBezTo>
                    <a:pt x="23" y="164"/>
                    <a:pt x="78" y="329"/>
                    <a:pt x="165" y="449"/>
                  </a:cubicBezTo>
                  <a:lnTo>
                    <a:pt x="165" y="395"/>
                  </a:lnTo>
                  <a:cubicBezTo>
                    <a:pt x="110" y="307"/>
                    <a:pt x="56" y="197"/>
                    <a:pt x="23" y="98"/>
                  </a:cubicBezTo>
                  <a:cubicBezTo>
                    <a:pt x="12" y="66"/>
                    <a:pt x="12" y="33"/>
                    <a:pt x="1" y="0"/>
                  </a:cubicBezTo>
                  <a:close/>
                </a:path>
              </a:pathLst>
            </a:custGeom>
            <a:solidFill>
              <a:srgbClr val="908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1"/>
            <p:cNvSpPr/>
            <p:nvPr/>
          </p:nvSpPr>
          <p:spPr>
            <a:xfrm>
              <a:off x="7444962" y="3100299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36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1"/>
            <p:cNvSpPr/>
            <p:nvPr/>
          </p:nvSpPr>
          <p:spPr>
            <a:xfrm>
              <a:off x="7443060" y="2955817"/>
              <a:ext cx="262171" cy="161883"/>
            </a:xfrm>
            <a:custGeom>
              <a:avLst/>
              <a:gdLst/>
              <a:ahLst/>
              <a:cxnLst/>
              <a:rect l="l" t="t" r="r" b="b"/>
              <a:pathLst>
                <a:path w="9100" h="5619" extrusionOk="0">
                  <a:moveTo>
                    <a:pt x="4418" y="3724"/>
                  </a:moveTo>
                  <a:cubicBezTo>
                    <a:pt x="4690" y="3746"/>
                    <a:pt x="4962" y="3757"/>
                    <a:pt x="5234" y="3757"/>
                  </a:cubicBezTo>
                  <a:cubicBezTo>
                    <a:pt x="5344" y="3757"/>
                    <a:pt x="5453" y="3767"/>
                    <a:pt x="5552" y="3767"/>
                  </a:cubicBezTo>
                  <a:lnTo>
                    <a:pt x="5234" y="3767"/>
                  </a:lnTo>
                  <a:cubicBezTo>
                    <a:pt x="4962" y="3757"/>
                    <a:pt x="4690" y="3746"/>
                    <a:pt x="4418" y="3724"/>
                  </a:cubicBezTo>
                  <a:close/>
                  <a:moveTo>
                    <a:pt x="275" y="3823"/>
                  </a:moveTo>
                  <a:cubicBezTo>
                    <a:pt x="275" y="3823"/>
                    <a:pt x="274" y="3823"/>
                    <a:pt x="274" y="3824"/>
                  </a:cubicBezTo>
                  <a:lnTo>
                    <a:pt x="274" y="3824"/>
                  </a:lnTo>
                  <a:cubicBezTo>
                    <a:pt x="275" y="3823"/>
                    <a:pt x="275" y="3823"/>
                    <a:pt x="275" y="3823"/>
                  </a:cubicBezTo>
                  <a:close/>
                  <a:moveTo>
                    <a:pt x="8684" y="1"/>
                  </a:moveTo>
                  <a:cubicBezTo>
                    <a:pt x="8684" y="483"/>
                    <a:pt x="8596" y="954"/>
                    <a:pt x="8355" y="1381"/>
                  </a:cubicBezTo>
                  <a:cubicBezTo>
                    <a:pt x="8300" y="1490"/>
                    <a:pt x="8212" y="1611"/>
                    <a:pt x="8092" y="1643"/>
                  </a:cubicBezTo>
                  <a:cubicBezTo>
                    <a:pt x="8070" y="1655"/>
                    <a:pt x="8037" y="1655"/>
                    <a:pt x="8015" y="1655"/>
                  </a:cubicBezTo>
                  <a:cubicBezTo>
                    <a:pt x="7884" y="1655"/>
                    <a:pt x="7752" y="1578"/>
                    <a:pt x="7687" y="1468"/>
                  </a:cubicBezTo>
                  <a:cubicBezTo>
                    <a:pt x="7599" y="1326"/>
                    <a:pt x="7567" y="1162"/>
                    <a:pt x="7545" y="1008"/>
                  </a:cubicBezTo>
                  <a:cubicBezTo>
                    <a:pt x="7315" y="1392"/>
                    <a:pt x="7151" y="1830"/>
                    <a:pt x="7063" y="2268"/>
                  </a:cubicBezTo>
                  <a:cubicBezTo>
                    <a:pt x="6986" y="2059"/>
                    <a:pt x="6910" y="1852"/>
                    <a:pt x="6844" y="1643"/>
                  </a:cubicBezTo>
                  <a:cubicBezTo>
                    <a:pt x="6329" y="2334"/>
                    <a:pt x="5530" y="2804"/>
                    <a:pt x="4676" y="2925"/>
                  </a:cubicBezTo>
                  <a:cubicBezTo>
                    <a:pt x="4545" y="2935"/>
                    <a:pt x="4402" y="2947"/>
                    <a:pt x="4260" y="2947"/>
                  </a:cubicBezTo>
                  <a:cubicBezTo>
                    <a:pt x="3538" y="2947"/>
                    <a:pt x="2826" y="2706"/>
                    <a:pt x="2256" y="2268"/>
                  </a:cubicBezTo>
                  <a:lnTo>
                    <a:pt x="2256" y="2268"/>
                  </a:lnTo>
                  <a:cubicBezTo>
                    <a:pt x="2487" y="2585"/>
                    <a:pt x="2650" y="2957"/>
                    <a:pt x="2738" y="3341"/>
                  </a:cubicBezTo>
                  <a:cubicBezTo>
                    <a:pt x="2760" y="3450"/>
                    <a:pt x="2771" y="3548"/>
                    <a:pt x="2771" y="3647"/>
                  </a:cubicBezTo>
                  <a:cubicBezTo>
                    <a:pt x="2771" y="3735"/>
                    <a:pt x="2782" y="3811"/>
                    <a:pt x="2782" y="3887"/>
                  </a:cubicBezTo>
                  <a:lnTo>
                    <a:pt x="2782" y="3887"/>
                  </a:lnTo>
                  <a:cubicBezTo>
                    <a:pt x="2782" y="3811"/>
                    <a:pt x="2771" y="3745"/>
                    <a:pt x="2771" y="3669"/>
                  </a:cubicBezTo>
                  <a:cubicBezTo>
                    <a:pt x="2760" y="3779"/>
                    <a:pt x="2749" y="3888"/>
                    <a:pt x="2728" y="3998"/>
                  </a:cubicBezTo>
                  <a:cubicBezTo>
                    <a:pt x="2749" y="3986"/>
                    <a:pt x="2760" y="3976"/>
                    <a:pt x="2771" y="3976"/>
                  </a:cubicBezTo>
                  <a:cubicBezTo>
                    <a:pt x="2815" y="3954"/>
                    <a:pt x="2859" y="3943"/>
                    <a:pt x="2903" y="3921"/>
                  </a:cubicBezTo>
                  <a:cubicBezTo>
                    <a:pt x="2925" y="3910"/>
                    <a:pt x="2946" y="3899"/>
                    <a:pt x="2979" y="3899"/>
                  </a:cubicBezTo>
                  <a:cubicBezTo>
                    <a:pt x="3001" y="3888"/>
                    <a:pt x="3034" y="3877"/>
                    <a:pt x="3056" y="3877"/>
                  </a:cubicBezTo>
                  <a:cubicBezTo>
                    <a:pt x="3242" y="3823"/>
                    <a:pt x="3428" y="3779"/>
                    <a:pt x="3625" y="3767"/>
                  </a:cubicBezTo>
                  <a:lnTo>
                    <a:pt x="3833" y="3767"/>
                  </a:lnTo>
                  <a:cubicBezTo>
                    <a:pt x="4139" y="3767"/>
                    <a:pt x="4457" y="3779"/>
                    <a:pt x="4786" y="3789"/>
                  </a:cubicBezTo>
                  <a:cubicBezTo>
                    <a:pt x="5103" y="3811"/>
                    <a:pt x="5421" y="3823"/>
                    <a:pt x="5738" y="3823"/>
                  </a:cubicBezTo>
                  <a:cubicBezTo>
                    <a:pt x="6012" y="3823"/>
                    <a:pt x="6275" y="3811"/>
                    <a:pt x="6538" y="3779"/>
                  </a:cubicBezTo>
                  <a:cubicBezTo>
                    <a:pt x="6779" y="3757"/>
                    <a:pt x="7030" y="3713"/>
                    <a:pt x="7271" y="3636"/>
                  </a:cubicBezTo>
                  <a:lnTo>
                    <a:pt x="7271" y="3636"/>
                  </a:lnTo>
                  <a:cubicBezTo>
                    <a:pt x="7151" y="3669"/>
                    <a:pt x="7019" y="3691"/>
                    <a:pt x="6899" y="3702"/>
                  </a:cubicBezTo>
                  <a:cubicBezTo>
                    <a:pt x="6625" y="3745"/>
                    <a:pt x="6341" y="3757"/>
                    <a:pt x="6066" y="3767"/>
                  </a:cubicBezTo>
                  <a:lnTo>
                    <a:pt x="5552" y="3767"/>
                  </a:lnTo>
                  <a:cubicBezTo>
                    <a:pt x="5727" y="3767"/>
                    <a:pt x="5903" y="3757"/>
                    <a:pt x="6066" y="3757"/>
                  </a:cubicBezTo>
                  <a:cubicBezTo>
                    <a:pt x="6341" y="3745"/>
                    <a:pt x="6625" y="3735"/>
                    <a:pt x="6899" y="3691"/>
                  </a:cubicBezTo>
                  <a:cubicBezTo>
                    <a:pt x="7030" y="3669"/>
                    <a:pt x="7173" y="3647"/>
                    <a:pt x="7304" y="3614"/>
                  </a:cubicBezTo>
                  <a:cubicBezTo>
                    <a:pt x="7370" y="3592"/>
                    <a:pt x="7435" y="3570"/>
                    <a:pt x="7512" y="3548"/>
                  </a:cubicBezTo>
                  <a:cubicBezTo>
                    <a:pt x="7862" y="3417"/>
                    <a:pt x="8190" y="3220"/>
                    <a:pt x="8453" y="2957"/>
                  </a:cubicBezTo>
                  <a:cubicBezTo>
                    <a:pt x="8618" y="2782"/>
                    <a:pt x="8749" y="2574"/>
                    <a:pt x="8859" y="2355"/>
                  </a:cubicBezTo>
                  <a:cubicBezTo>
                    <a:pt x="8968" y="2103"/>
                    <a:pt x="9044" y="1830"/>
                    <a:pt x="9056" y="1556"/>
                  </a:cubicBezTo>
                  <a:cubicBezTo>
                    <a:pt x="9078" y="1282"/>
                    <a:pt x="9056" y="1008"/>
                    <a:pt x="8968" y="746"/>
                  </a:cubicBezTo>
                  <a:lnTo>
                    <a:pt x="8968" y="746"/>
                  </a:lnTo>
                  <a:cubicBezTo>
                    <a:pt x="9056" y="998"/>
                    <a:pt x="9088" y="1282"/>
                    <a:pt x="9066" y="1556"/>
                  </a:cubicBezTo>
                  <a:cubicBezTo>
                    <a:pt x="9044" y="1840"/>
                    <a:pt x="8979" y="2103"/>
                    <a:pt x="8859" y="2366"/>
                  </a:cubicBezTo>
                  <a:cubicBezTo>
                    <a:pt x="8793" y="2509"/>
                    <a:pt x="8716" y="2651"/>
                    <a:pt x="8618" y="2782"/>
                  </a:cubicBezTo>
                  <a:cubicBezTo>
                    <a:pt x="8694" y="2694"/>
                    <a:pt x="8760" y="2585"/>
                    <a:pt x="8825" y="2487"/>
                  </a:cubicBezTo>
                  <a:cubicBezTo>
                    <a:pt x="8990" y="2180"/>
                    <a:pt x="9088" y="1786"/>
                    <a:pt x="9100" y="1392"/>
                  </a:cubicBezTo>
                  <a:cubicBezTo>
                    <a:pt x="9100" y="1315"/>
                    <a:pt x="9088" y="1227"/>
                    <a:pt x="9088" y="1151"/>
                  </a:cubicBezTo>
                  <a:cubicBezTo>
                    <a:pt x="9056" y="823"/>
                    <a:pt x="8957" y="494"/>
                    <a:pt x="8825" y="188"/>
                  </a:cubicBezTo>
                  <a:cubicBezTo>
                    <a:pt x="8804" y="166"/>
                    <a:pt x="8793" y="144"/>
                    <a:pt x="8782" y="122"/>
                  </a:cubicBezTo>
                  <a:cubicBezTo>
                    <a:pt x="8749" y="78"/>
                    <a:pt x="8716" y="34"/>
                    <a:pt x="8684" y="1"/>
                  </a:cubicBezTo>
                  <a:close/>
                  <a:moveTo>
                    <a:pt x="2246" y="3483"/>
                  </a:moveTo>
                  <a:lnTo>
                    <a:pt x="2246" y="3483"/>
                  </a:lnTo>
                  <a:cubicBezTo>
                    <a:pt x="2278" y="3647"/>
                    <a:pt x="2311" y="3811"/>
                    <a:pt x="2322" y="3976"/>
                  </a:cubicBezTo>
                  <a:cubicBezTo>
                    <a:pt x="2344" y="4052"/>
                    <a:pt x="2355" y="4118"/>
                    <a:pt x="2366" y="4195"/>
                  </a:cubicBezTo>
                  <a:cubicBezTo>
                    <a:pt x="2399" y="4173"/>
                    <a:pt x="2431" y="4151"/>
                    <a:pt x="2453" y="4129"/>
                  </a:cubicBezTo>
                  <a:cubicBezTo>
                    <a:pt x="2431" y="3899"/>
                    <a:pt x="2377" y="3669"/>
                    <a:pt x="2246" y="3483"/>
                  </a:cubicBezTo>
                  <a:close/>
                  <a:moveTo>
                    <a:pt x="2333" y="4085"/>
                  </a:moveTo>
                  <a:cubicBezTo>
                    <a:pt x="2333" y="4129"/>
                    <a:pt x="2344" y="4173"/>
                    <a:pt x="2344" y="4205"/>
                  </a:cubicBezTo>
                  <a:lnTo>
                    <a:pt x="2355" y="4195"/>
                  </a:lnTo>
                  <a:cubicBezTo>
                    <a:pt x="2344" y="4161"/>
                    <a:pt x="2344" y="4129"/>
                    <a:pt x="2333" y="4085"/>
                  </a:cubicBezTo>
                  <a:close/>
                  <a:moveTo>
                    <a:pt x="1577" y="3494"/>
                  </a:moveTo>
                  <a:lnTo>
                    <a:pt x="1611" y="3592"/>
                  </a:lnTo>
                  <a:cubicBezTo>
                    <a:pt x="1676" y="3735"/>
                    <a:pt x="1742" y="3888"/>
                    <a:pt x="1796" y="4041"/>
                  </a:cubicBezTo>
                  <a:cubicBezTo>
                    <a:pt x="1852" y="4205"/>
                    <a:pt x="1895" y="4370"/>
                    <a:pt x="1939" y="4534"/>
                  </a:cubicBezTo>
                  <a:lnTo>
                    <a:pt x="1972" y="4501"/>
                  </a:lnTo>
                  <a:cubicBezTo>
                    <a:pt x="1983" y="4479"/>
                    <a:pt x="2005" y="4468"/>
                    <a:pt x="2015" y="4458"/>
                  </a:cubicBezTo>
                  <a:cubicBezTo>
                    <a:pt x="2015" y="4436"/>
                    <a:pt x="2005" y="4414"/>
                    <a:pt x="2005" y="4392"/>
                  </a:cubicBezTo>
                  <a:cubicBezTo>
                    <a:pt x="1939" y="4063"/>
                    <a:pt x="1808" y="3735"/>
                    <a:pt x="1577" y="3494"/>
                  </a:cubicBezTo>
                  <a:close/>
                  <a:moveTo>
                    <a:pt x="1643" y="3702"/>
                  </a:moveTo>
                  <a:cubicBezTo>
                    <a:pt x="1731" y="3976"/>
                    <a:pt x="1796" y="4260"/>
                    <a:pt x="1840" y="4545"/>
                  </a:cubicBezTo>
                  <a:cubicBezTo>
                    <a:pt x="1852" y="4578"/>
                    <a:pt x="1852" y="4611"/>
                    <a:pt x="1840" y="4643"/>
                  </a:cubicBezTo>
                  <a:cubicBezTo>
                    <a:pt x="1874" y="4599"/>
                    <a:pt x="1906" y="4567"/>
                    <a:pt x="1928" y="4534"/>
                  </a:cubicBezTo>
                  <a:cubicBezTo>
                    <a:pt x="1884" y="4370"/>
                    <a:pt x="1840" y="4205"/>
                    <a:pt x="1775" y="4052"/>
                  </a:cubicBezTo>
                  <a:cubicBezTo>
                    <a:pt x="1742" y="3932"/>
                    <a:pt x="1698" y="3823"/>
                    <a:pt x="1643" y="3702"/>
                  </a:cubicBezTo>
                  <a:close/>
                  <a:moveTo>
                    <a:pt x="505" y="4589"/>
                  </a:moveTo>
                  <a:lnTo>
                    <a:pt x="472" y="4643"/>
                  </a:lnTo>
                  <a:lnTo>
                    <a:pt x="450" y="4687"/>
                  </a:lnTo>
                  <a:lnTo>
                    <a:pt x="472" y="4633"/>
                  </a:lnTo>
                  <a:lnTo>
                    <a:pt x="505" y="4589"/>
                  </a:lnTo>
                  <a:close/>
                  <a:moveTo>
                    <a:pt x="450" y="4687"/>
                  </a:moveTo>
                  <a:lnTo>
                    <a:pt x="428" y="4742"/>
                  </a:lnTo>
                  <a:lnTo>
                    <a:pt x="417" y="4786"/>
                  </a:lnTo>
                  <a:cubicBezTo>
                    <a:pt x="385" y="4862"/>
                    <a:pt x="373" y="4928"/>
                    <a:pt x="351" y="5005"/>
                  </a:cubicBezTo>
                  <a:cubicBezTo>
                    <a:pt x="341" y="5071"/>
                    <a:pt x="329" y="5147"/>
                    <a:pt x="329" y="5213"/>
                  </a:cubicBezTo>
                  <a:cubicBezTo>
                    <a:pt x="319" y="5290"/>
                    <a:pt x="319" y="5366"/>
                    <a:pt x="329" y="5432"/>
                  </a:cubicBezTo>
                  <a:cubicBezTo>
                    <a:pt x="319" y="5366"/>
                    <a:pt x="307" y="5290"/>
                    <a:pt x="319" y="5213"/>
                  </a:cubicBezTo>
                  <a:cubicBezTo>
                    <a:pt x="319" y="5147"/>
                    <a:pt x="329" y="5071"/>
                    <a:pt x="341" y="4994"/>
                  </a:cubicBezTo>
                  <a:cubicBezTo>
                    <a:pt x="351" y="4928"/>
                    <a:pt x="373" y="4852"/>
                    <a:pt x="406" y="4786"/>
                  </a:cubicBezTo>
                  <a:lnTo>
                    <a:pt x="428" y="4731"/>
                  </a:lnTo>
                  <a:lnTo>
                    <a:pt x="450" y="4687"/>
                  </a:lnTo>
                  <a:close/>
                  <a:moveTo>
                    <a:pt x="899" y="4950"/>
                  </a:moveTo>
                  <a:cubicBezTo>
                    <a:pt x="888" y="4961"/>
                    <a:pt x="877" y="4972"/>
                    <a:pt x="877" y="4983"/>
                  </a:cubicBezTo>
                  <a:lnTo>
                    <a:pt x="855" y="5015"/>
                  </a:lnTo>
                  <a:lnTo>
                    <a:pt x="833" y="5049"/>
                  </a:lnTo>
                  <a:lnTo>
                    <a:pt x="822" y="5081"/>
                  </a:lnTo>
                  <a:cubicBezTo>
                    <a:pt x="801" y="5136"/>
                    <a:pt x="789" y="5180"/>
                    <a:pt x="779" y="5234"/>
                  </a:cubicBezTo>
                  <a:cubicBezTo>
                    <a:pt x="767" y="5290"/>
                    <a:pt x="757" y="5333"/>
                    <a:pt x="757" y="5388"/>
                  </a:cubicBezTo>
                  <a:cubicBezTo>
                    <a:pt x="757" y="5443"/>
                    <a:pt x="767" y="5497"/>
                    <a:pt x="779" y="5541"/>
                  </a:cubicBezTo>
                  <a:cubicBezTo>
                    <a:pt x="757" y="5497"/>
                    <a:pt x="745" y="5443"/>
                    <a:pt x="745" y="5388"/>
                  </a:cubicBezTo>
                  <a:cubicBezTo>
                    <a:pt x="745" y="5333"/>
                    <a:pt x="745" y="5278"/>
                    <a:pt x="757" y="5234"/>
                  </a:cubicBezTo>
                  <a:cubicBezTo>
                    <a:pt x="767" y="5180"/>
                    <a:pt x="789" y="5125"/>
                    <a:pt x="811" y="5081"/>
                  </a:cubicBezTo>
                  <a:lnTo>
                    <a:pt x="833" y="5049"/>
                  </a:lnTo>
                  <a:lnTo>
                    <a:pt x="844" y="5015"/>
                  </a:lnTo>
                  <a:lnTo>
                    <a:pt x="866" y="4983"/>
                  </a:lnTo>
                  <a:lnTo>
                    <a:pt x="899" y="4950"/>
                  </a:lnTo>
                  <a:close/>
                  <a:moveTo>
                    <a:pt x="1096" y="3702"/>
                  </a:moveTo>
                  <a:lnTo>
                    <a:pt x="1096" y="3702"/>
                  </a:lnTo>
                  <a:cubicBezTo>
                    <a:pt x="1227" y="3964"/>
                    <a:pt x="1337" y="4227"/>
                    <a:pt x="1424" y="4512"/>
                  </a:cubicBezTo>
                  <a:cubicBezTo>
                    <a:pt x="1436" y="4534"/>
                    <a:pt x="1446" y="4567"/>
                    <a:pt x="1457" y="4599"/>
                  </a:cubicBezTo>
                  <a:lnTo>
                    <a:pt x="1501" y="4698"/>
                  </a:lnTo>
                  <a:lnTo>
                    <a:pt x="1534" y="4808"/>
                  </a:lnTo>
                  <a:lnTo>
                    <a:pt x="1567" y="4906"/>
                  </a:lnTo>
                  <a:lnTo>
                    <a:pt x="1589" y="4994"/>
                  </a:lnTo>
                  <a:lnTo>
                    <a:pt x="1556" y="4906"/>
                  </a:lnTo>
                  <a:lnTo>
                    <a:pt x="1523" y="4808"/>
                  </a:lnTo>
                  <a:lnTo>
                    <a:pt x="1490" y="4698"/>
                  </a:lnTo>
                  <a:lnTo>
                    <a:pt x="1468" y="4633"/>
                  </a:lnTo>
                  <a:lnTo>
                    <a:pt x="1468" y="4633"/>
                  </a:lnTo>
                  <a:cubicBezTo>
                    <a:pt x="1490" y="4764"/>
                    <a:pt x="1512" y="4906"/>
                    <a:pt x="1457" y="5015"/>
                  </a:cubicBezTo>
                  <a:cubicBezTo>
                    <a:pt x="1239" y="4917"/>
                    <a:pt x="1074" y="4698"/>
                    <a:pt x="910" y="4523"/>
                  </a:cubicBezTo>
                  <a:cubicBezTo>
                    <a:pt x="855" y="4458"/>
                    <a:pt x="253" y="3877"/>
                    <a:pt x="274" y="3824"/>
                  </a:cubicBezTo>
                  <a:lnTo>
                    <a:pt x="274" y="3824"/>
                  </a:lnTo>
                  <a:cubicBezTo>
                    <a:pt x="121" y="4097"/>
                    <a:pt x="1" y="4546"/>
                    <a:pt x="45" y="4917"/>
                  </a:cubicBezTo>
                  <a:cubicBezTo>
                    <a:pt x="56" y="4950"/>
                    <a:pt x="56" y="4983"/>
                    <a:pt x="67" y="5015"/>
                  </a:cubicBezTo>
                  <a:cubicBezTo>
                    <a:pt x="100" y="5114"/>
                    <a:pt x="154" y="5224"/>
                    <a:pt x="209" y="5312"/>
                  </a:cubicBezTo>
                  <a:cubicBezTo>
                    <a:pt x="319" y="5465"/>
                    <a:pt x="461" y="5574"/>
                    <a:pt x="636" y="5607"/>
                  </a:cubicBezTo>
                  <a:cubicBezTo>
                    <a:pt x="669" y="5618"/>
                    <a:pt x="702" y="5618"/>
                    <a:pt x="723" y="5618"/>
                  </a:cubicBezTo>
                  <a:lnTo>
                    <a:pt x="757" y="5618"/>
                  </a:lnTo>
                  <a:cubicBezTo>
                    <a:pt x="954" y="5618"/>
                    <a:pt x="1129" y="5541"/>
                    <a:pt x="1271" y="5399"/>
                  </a:cubicBezTo>
                  <a:cubicBezTo>
                    <a:pt x="1359" y="5312"/>
                    <a:pt x="1446" y="5213"/>
                    <a:pt x="1512" y="5103"/>
                  </a:cubicBezTo>
                  <a:cubicBezTo>
                    <a:pt x="1545" y="5049"/>
                    <a:pt x="1567" y="5015"/>
                    <a:pt x="1589" y="4994"/>
                  </a:cubicBezTo>
                  <a:lnTo>
                    <a:pt x="1611" y="4972"/>
                  </a:lnTo>
                  <a:cubicBezTo>
                    <a:pt x="1665" y="4895"/>
                    <a:pt x="1720" y="4818"/>
                    <a:pt x="1764" y="4742"/>
                  </a:cubicBezTo>
                  <a:lnTo>
                    <a:pt x="1753" y="4742"/>
                  </a:lnTo>
                  <a:cubicBezTo>
                    <a:pt x="1709" y="4742"/>
                    <a:pt x="1676" y="4731"/>
                    <a:pt x="1655" y="4698"/>
                  </a:cubicBezTo>
                  <a:cubicBezTo>
                    <a:pt x="1611" y="4665"/>
                    <a:pt x="1599" y="4611"/>
                    <a:pt x="1577" y="4567"/>
                  </a:cubicBezTo>
                  <a:cubicBezTo>
                    <a:pt x="1468" y="4249"/>
                    <a:pt x="1348" y="3921"/>
                    <a:pt x="1096" y="3702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1"/>
            <p:cNvSpPr/>
            <p:nvPr/>
          </p:nvSpPr>
          <p:spPr>
            <a:xfrm>
              <a:off x="7477460" y="2987998"/>
              <a:ext cx="24316" cy="23711"/>
            </a:xfrm>
            <a:custGeom>
              <a:avLst/>
              <a:gdLst/>
              <a:ahLst/>
              <a:cxnLst/>
              <a:rect l="l" t="t" r="r" b="b"/>
              <a:pathLst>
                <a:path w="844" h="823" extrusionOk="0">
                  <a:moveTo>
                    <a:pt x="1" y="1"/>
                  </a:moveTo>
                  <a:cubicBezTo>
                    <a:pt x="4" y="4"/>
                    <a:pt x="8" y="6"/>
                    <a:pt x="11" y="9"/>
                  </a:cubicBezTo>
                  <a:lnTo>
                    <a:pt x="11" y="9"/>
                  </a:lnTo>
                  <a:cubicBezTo>
                    <a:pt x="9" y="1"/>
                    <a:pt x="1" y="1"/>
                    <a:pt x="1" y="1"/>
                  </a:cubicBezTo>
                  <a:close/>
                  <a:moveTo>
                    <a:pt x="11" y="9"/>
                  </a:moveTo>
                  <a:cubicBezTo>
                    <a:pt x="11" y="10"/>
                    <a:pt x="11" y="11"/>
                    <a:pt x="11" y="12"/>
                  </a:cubicBezTo>
                  <a:lnTo>
                    <a:pt x="14" y="12"/>
                  </a:lnTo>
                  <a:cubicBezTo>
                    <a:pt x="13" y="11"/>
                    <a:pt x="12" y="10"/>
                    <a:pt x="11" y="9"/>
                  </a:cubicBezTo>
                  <a:close/>
                  <a:moveTo>
                    <a:pt x="14" y="12"/>
                  </a:moveTo>
                  <a:lnTo>
                    <a:pt x="14" y="12"/>
                  </a:lnTo>
                  <a:cubicBezTo>
                    <a:pt x="77" y="65"/>
                    <a:pt x="147" y="125"/>
                    <a:pt x="208" y="176"/>
                  </a:cubicBezTo>
                  <a:cubicBezTo>
                    <a:pt x="362" y="307"/>
                    <a:pt x="504" y="450"/>
                    <a:pt x="636" y="603"/>
                  </a:cubicBezTo>
                  <a:cubicBezTo>
                    <a:pt x="701" y="669"/>
                    <a:pt x="767" y="745"/>
                    <a:pt x="821" y="822"/>
                  </a:cubicBezTo>
                  <a:lnTo>
                    <a:pt x="843" y="822"/>
                  </a:lnTo>
                  <a:lnTo>
                    <a:pt x="646" y="592"/>
                  </a:lnTo>
                  <a:cubicBezTo>
                    <a:pt x="515" y="439"/>
                    <a:pt x="373" y="297"/>
                    <a:pt x="220" y="165"/>
                  </a:cubicBezTo>
                  <a:cubicBezTo>
                    <a:pt x="154" y="110"/>
                    <a:pt x="88" y="56"/>
                    <a:pt x="23" y="12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1"/>
            <p:cNvSpPr/>
            <p:nvPr/>
          </p:nvSpPr>
          <p:spPr>
            <a:xfrm>
              <a:off x="7522893" y="3060887"/>
              <a:ext cx="317" cy="6914"/>
            </a:xfrm>
            <a:custGeom>
              <a:avLst/>
              <a:gdLst/>
              <a:ahLst/>
              <a:cxnLst/>
              <a:rect l="l" t="t" r="r" b="b"/>
              <a:pathLst>
                <a:path w="11" h="240" extrusionOk="0">
                  <a:moveTo>
                    <a:pt x="0" y="0"/>
                  </a:moveTo>
                  <a:lnTo>
                    <a:pt x="0" y="22"/>
                  </a:lnTo>
                  <a:cubicBezTo>
                    <a:pt x="0" y="98"/>
                    <a:pt x="11" y="163"/>
                    <a:pt x="11" y="239"/>
                  </a:cubicBezTo>
                  <a:lnTo>
                    <a:pt x="11" y="239"/>
                  </a:lnTo>
                  <a:cubicBezTo>
                    <a:pt x="11" y="163"/>
                    <a:pt x="0" y="87"/>
                    <a:pt x="0" y="0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1"/>
            <p:cNvSpPr/>
            <p:nvPr/>
          </p:nvSpPr>
          <p:spPr>
            <a:xfrm>
              <a:off x="7856916" y="2946684"/>
              <a:ext cx="56813" cy="7606"/>
            </a:xfrm>
            <a:custGeom>
              <a:avLst/>
              <a:gdLst/>
              <a:ahLst/>
              <a:cxnLst/>
              <a:rect l="l" t="t" r="r" b="b"/>
              <a:pathLst>
                <a:path w="1972" h="264" extrusionOk="0">
                  <a:moveTo>
                    <a:pt x="581" y="1"/>
                  </a:moveTo>
                  <a:cubicBezTo>
                    <a:pt x="438" y="1"/>
                    <a:pt x="297" y="11"/>
                    <a:pt x="154" y="23"/>
                  </a:cubicBezTo>
                  <a:cubicBezTo>
                    <a:pt x="121" y="23"/>
                    <a:pt x="78" y="33"/>
                    <a:pt x="44" y="33"/>
                  </a:cubicBezTo>
                  <a:cubicBezTo>
                    <a:pt x="34" y="45"/>
                    <a:pt x="12" y="45"/>
                    <a:pt x="0" y="55"/>
                  </a:cubicBezTo>
                  <a:cubicBezTo>
                    <a:pt x="56" y="45"/>
                    <a:pt x="99" y="33"/>
                    <a:pt x="154" y="33"/>
                  </a:cubicBezTo>
                  <a:cubicBezTo>
                    <a:pt x="293" y="12"/>
                    <a:pt x="443" y="1"/>
                    <a:pt x="593" y="1"/>
                  </a:cubicBezTo>
                  <a:lnTo>
                    <a:pt x="593" y="1"/>
                  </a:lnTo>
                  <a:cubicBezTo>
                    <a:pt x="1070" y="2"/>
                    <a:pt x="1537" y="90"/>
                    <a:pt x="1971" y="264"/>
                  </a:cubicBezTo>
                  <a:cubicBezTo>
                    <a:pt x="1533" y="89"/>
                    <a:pt x="1063" y="1"/>
                    <a:pt x="603" y="1"/>
                  </a:cubicBezTo>
                  <a:cubicBezTo>
                    <a:pt x="600" y="1"/>
                    <a:pt x="596" y="1"/>
                    <a:pt x="593" y="1"/>
                  </a:cubicBezTo>
                  <a:lnTo>
                    <a:pt x="593" y="1"/>
                  </a:lnTo>
                  <a:cubicBezTo>
                    <a:pt x="589" y="1"/>
                    <a:pt x="585" y="1"/>
                    <a:pt x="581" y="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1"/>
            <p:cNvSpPr/>
            <p:nvPr/>
          </p:nvSpPr>
          <p:spPr>
            <a:xfrm>
              <a:off x="7677459" y="3064661"/>
              <a:ext cx="4437" cy="663"/>
            </a:xfrm>
            <a:custGeom>
              <a:avLst/>
              <a:gdLst/>
              <a:ahLst/>
              <a:cxnLst/>
              <a:rect l="l" t="t" r="r" b="b"/>
              <a:pathLst>
                <a:path w="154" h="23" extrusionOk="0">
                  <a:moveTo>
                    <a:pt x="142" y="1"/>
                  </a:moveTo>
                  <a:cubicBezTo>
                    <a:pt x="88" y="11"/>
                    <a:pt x="44" y="11"/>
                    <a:pt x="0" y="23"/>
                  </a:cubicBezTo>
                  <a:cubicBezTo>
                    <a:pt x="54" y="23"/>
                    <a:pt x="98" y="1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1"/>
            <p:cNvSpPr/>
            <p:nvPr/>
          </p:nvSpPr>
          <p:spPr>
            <a:xfrm>
              <a:off x="7623181" y="3085145"/>
              <a:ext cx="4120" cy="3832"/>
            </a:xfrm>
            <a:custGeom>
              <a:avLst/>
              <a:gdLst/>
              <a:ahLst/>
              <a:cxnLst/>
              <a:rect l="l" t="t" r="r" b="b"/>
              <a:pathLst>
                <a:path w="143" h="133" extrusionOk="0">
                  <a:moveTo>
                    <a:pt x="143" y="1"/>
                  </a:moveTo>
                  <a:cubicBezTo>
                    <a:pt x="132" y="1"/>
                    <a:pt x="132" y="1"/>
                    <a:pt x="121" y="12"/>
                  </a:cubicBezTo>
                  <a:cubicBezTo>
                    <a:pt x="77" y="45"/>
                    <a:pt x="33" y="89"/>
                    <a:pt x="1" y="132"/>
                  </a:cubicBezTo>
                  <a:cubicBezTo>
                    <a:pt x="45" y="78"/>
                    <a:pt x="89" y="34"/>
                    <a:pt x="143" y="1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1"/>
            <p:cNvSpPr/>
            <p:nvPr/>
          </p:nvSpPr>
          <p:spPr>
            <a:xfrm>
              <a:off x="7619723" y="3107876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0"/>
                  </a:move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1"/>
            <p:cNvSpPr/>
            <p:nvPr/>
          </p:nvSpPr>
          <p:spPr>
            <a:xfrm>
              <a:off x="7629807" y="311605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1"/>
            <p:cNvSpPr/>
            <p:nvPr/>
          </p:nvSpPr>
          <p:spPr>
            <a:xfrm>
              <a:off x="7488811" y="3099982"/>
              <a:ext cx="346" cy="346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"/>
                  </a:moveTo>
                  <a:lnTo>
                    <a:pt x="1" y="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1"/>
            <p:cNvSpPr/>
            <p:nvPr/>
          </p:nvSpPr>
          <p:spPr>
            <a:xfrm>
              <a:off x="7538335" y="2944178"/>
              <a:ext cx="39470" cy="59003"/>
            </a:xfrm>
            <a:custGeom>
              <a:avLst/>
              <a:gdLst/>
              <a:ahLst/>
              <a:cxnLst/>
              <a:rect l="l" t="t" r="r" b="b"/>
              <a:pathLst>
                <a:path w="1370" h="2048" extrusionOk="0">
                  <a:moveTo>
                    <a:pt x="1369" y="0"/>
                  </a:moveTo>
                  <a:cubicBezTo>
                    <a:pt x="1238" y="98"/>
                    <a:pt x="1139" y="241"/>
                    <a:pt x="1063" y="394"/>
                  </a:cubicBezTo>
                  <a:cubicBezTo>
                    <a:pt x="997" y="548"/>
                    <a:pt x="964" y="712"/>
                    <a:pt x="953" y="887"/>
                  </a:cubicBezTo>
                  <a:cubicBezTo>
                    <a:pt x="942" y="1051"/>
                    <a:pt x="964" y="1227"/>
                    <a:pt x="997" y="1390"/>
                  </a:cubicBezTo>
                  <a:cubicBezTo>
                    <a:pt x="1030" y="1555"/>
                    <a:pt x="1073" y="1708"/>
                    <a:pt x="1117" y="1872"/>
                  </a:cubicBezTo>
                  <a:lnTo>
                    <a:pt x="1129" y="1862"/>
                  </a:lnTo>
                  <a:cubicBezTo>
                    <a:pt x="1085" y="1708"/>
                    <a:pt x="1041" y="1555"/>
                    <a:pt x="1008" y="1390"/>
                  </a:cubicBezTo>
                  <a:cubicBezTo>
                    <a:pt x="975" y="1227"/>
                    <a:pt x="953" y="1051"/>
                    <a:pt x="964" y="887"/>
                  </a:cubicBezTo>
                  <a:cubicBezTo>
                    <a:pt x="964" y="723"/>
                    <a:pt x="1008" y="548"/>
                    <a:pt x="1073" y="394"/>
                  </a:cubicBezTo>
                  <a:cubicBezTo>
                    <a:pt x="1139" y="241"/>
                    <a:pt x="1238" y="110"/>
                    <a:pt x="1369" y="0"/>
                  </a:cubicBezTo>
                  <a:close/>
                  <a:moveTo>
                    <a:pt x="1030" y="1884"/>
                  </a:moveTo>
                  <a:lnTo>
                    <a:pt x="1030" y="1884"/>
                  </a:lnTo>
                  <a:cubicBezTo>
                    <a:pt x="876" y="1905"/>
                    <a:pt x="723" y="1916"/>
                    <a:pt x="570" y="1949"/>
                  </a:cubicBezTo>
                  <a:cubicBezTo>
                    <a:pt x="384" y="1971"/>
                    <a:pt x="198" y="2003"/>
                    <a:pt x="12" y="2047"/>
                  </a:cubicBezTo>
                  <a:lnTo>
                    <a:pt x="12" y="2047"/>
                  </a:lnTo>
                  <a:cubicBezTo>
                    <a:pt x="64" y="2046"/>
                    <a:pt x="115" y="2036"/>
                    <a:pt x="176" y="2025"/>
                  </a:cubicBezTo>
                  <a:lnTo>
                    <a:pt x="570" y="1960"/>
                  </a:lnTo>
                  <a:cubicBezTo>
                    <a:pt x="657" y="1938"/>
                    <a:pt x="756" y="1927"/>
                    <a:pt x="844" y="1916"/>
                  </a:cubicBezTo>
                  <a:cubicBezTo>
                    <a:pt x="910" y="1905"/>
                    <a:pt x="964" y="1894"/>
                    <a:pt x="1030" y="1884"/>
                  </a:cubicBezTo>
                  <a:close/>
                  <a:moveTo>
                    <a:pt x="12" y="2047"/>
                  </a:moveTo>
                  <a:cubicBezTo>
                    <a:pt x="8" y="2047"/>
                    <a:pt x="4" y="2047"/>
                    <a:pt x="0" y="2047"/>
                  </a:cubicBezTo>
                  <a:lnTo>
                    <a:pt x="12" y="2047"/>
                  </a:lnTo>
                  <a:cubicBezTo>
                    <a:pt x="12" y="2047"/>
                    <a:pt x="12" y="2047"/>
                    <a:pt x="12" y="2047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522893" y="2997793"/>
              <a:ext cx="48257" cy="9507"/>
            </a:xfrm>
            <a:custGeom>
              <a:avLst/>
              <a:gdLst/>
              <a:ahLst/>
              <a:cxnLst/>
              <a:rect l="l" t="t" r="r" b="b"/>
              <a:pathLst>
                <a:path w="1675" h="330" extrusionOk="0">
                  <a:moveTo>
                    <a:pt x="1665" y="1"/>
                  </a:moveTo>
                  <a:lnTo>
                    <a:pt x="1653" y="11"/>
                  </a:lnTo>
                  <a:lnTo>
                    <a:pt x="1653" y="23"/>
                  </a:lnTo>
                  <a:lnTo>
                    <a:pt x="1566" y="23"/>
                  </a:lnTo>
                  <a:cubicBezTo>
                    <a:pt x="1500" y="33"/>
                    <a:pt x="1446" y="44"/>
                    <a:pt x="1380" y="55"/>
                  </a:cubicBezTo>
                  <a:cubicBezTo>
                    <a:pt x="1478" y="44"/>
                    <a:pt x="1566" y="44"/>
                    <a:pt x="1665" y="33"/>
                  </a:cubicBezTo>
                  <a:lnTo>
                    <a:pt x="1675" y="33"/>
                  </a:lnTo>
                  <a:lnTo>
                    <a:pt x="1665" y="23"/>
                  </a:lnTo>
                  <a:lnTo>
                    <a:pt x="1665" y="1"/>
                  </a:lnTo>
                  <a:close/>
                  <a:moveTo>
                    <a:pt x="712" y="164"/>
                  </a:moveTo>
                  <a:cubicBezTo>
                    <a:pt x="646" y="176"/>
                    <a:pt x="592" y="186"/>
                    <a:pt x="536" y="186"/>
                  </a:cubicBezTo>
                  <a:cubicBezTo>
                    <a:pt x="361" y="230"/>
                    <a:pt x="175" y="274"/>
                    <a:pt x="0" y="329"/>
                  </a:cubicBezTo>
                  <a:cubicBezTo>
                    <a:pt x="186" y="285"/>
                    <a:pt x="373" y="241"/>
                    <a:pt x="548" y="198"/>
                  </a:cubicBezTo>
                  <a:lnTo>
                    <a:pt x="712" y="164"/>
                  </a:ln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7652509" y="3035937"/>
              <a:ext cx="38836" cy="24633"/>
            </a:xfrm>
            <a:custGeom>
              <a:avLst/>
              <a:gdLst/>
              <a:ahLst/>
              <a:cxnLst/>
              <a:rect l="l" t="t" r="r" b="b"/>
              <a:pathLst>
                <a:path w="1348" h="855" extrusionOk="0">
                  <a:moveTo>
                    <a:pt x="1348" y="1"/>
                  </a:moveTo>
                  <a:cubicBezTo>
                    <a:pt x="1293" y="67"/>
                    <a:pt x="1238" y="122"/>
                    <a:pt x="1183" y="176"/>
                  </a:cubicBezTo>
                  <a:cubicBezTo>
                    <a:pt x="1161" y="198"/>
                    <a:pt x="1139" y="231"/>
                    <a:pt x="1118" y="253"/>
                  </a:cubicBezTo>
                  <a:lnTo>
                    <a:pt x="1118" y="253"/>
                  </a:lnTo>
                  <a:lnTo>
                    <a:pt x="1260" y="110"/>
                  </a:lnTo>
                  <a:cubicBezTo>
                    <a:pt x="1293" y="78"/>
                    <a:pt x="1315" y="45"/>
                    <a:pt x="1348" y="1"/>
                  </a:cubicBezTo>
                  <a:close/>
                  <a:moveTo>
                    <a:pt x="1117" y="253"/>
                  </a:moveTo>
                  <a:lnTo>
                    <a:pt x="1117" y="253"/>
                  </a:lnTo>
                  <a:cubicBezTo>
                    <a:pt x="1107" y="264"/>
                    <a:pt x="1096" y="264"/>
                    <a:pt x="1096" y="275"/>
                  </a:cubicBezTo>
                  <a:lnTo>
                    <a:pt x="1117" y="253"/>
                  </a:lnTo>
                  <a:close/>
                  <a:moveTo>
                    <a:pt x="307" y="745"/>
                  </a:moveTo>
                  <a:lnTo>
                    <a:pt x="251" y="767"/>
                  </a:lnTo>
                  <a:lnTo>
                    <a:pt x="251" y="767"/>
                  </a:lnTo>
                  <a:cubicBezTo>
                    <a:pt x="270" y="764"/>
                    <a:pt x="288" y="755"/>
                    <a:pt x="307" y="745"/>
                  </a:cubicBezTo>
                  <a:close/>
                  <a:moveTo>
                    <a:pt x="251" y="767"/>
                  </a:moveTo>
                  <a:lnTo>
                    <a:pt x="251" y="767"/>
                  </a:lnTo>
                  <a:cubicBezTo>
                    <a:pt x="248" y="767"/>
                    <a:pt x="245" y="767"/>
                    <a:pt x="242" y="767"/>
                  </a:cubicBezTo>
                  <a:cubicBezTo>
                    <a:pt x="167" y="796"/>
                    <a:pt x="101" y="823"/>
                    <a:pt x="35" y="844"/>
                  </a:cubicBezTo>
                  <a:lnTo>
                    <a:pt x="45" y="844"/>
                  </a:lnTo>
                  <a:lnTo>
                    <a:pt x="251" y="767"/>
                  </a:lnTo>
                  <a:close/>
                  <a:moveTo>
                    <a:pt x="34" y="844"/>
                  </a:moveTo>
                  <a:cubicBezTo>
                    <a:pt x="28" y="844"/>
                    <a:pt x="21" y="848"/>
                    <a:pt x="15" y="851"/>
                  </a:cubicBezTo>
                  <a:lnTo>
                    <a:pt x="15" y="851"/>
                  </a:lnTo>
                  <a:cubicBezTo>
                    <a:pt x="22" y="849"/>
                    <a:pt x="29" y="847"/>
                    <a:pt x="35" y="844"/>
                  </a:cubicBezTo>
                  <a:close/>
                  <a:moveTo>
                    <a:pt x="15" y="851"/>
                  </a:moveTo>
                  <a:lnTo>
                    <a:pt x="15" y="851"/>
                  </a:lnTo>
                  <a:cubicBezTo>
                    <a:pt x="10" y="852"/>
                    <a:pt x="6" y="854"/>
                    <a:pt x="1" y="855"/>
                  </a:cubicBezTo>
                  <a:cubicBezTo>
                    <a:pt x="6" y="855"/>
                    <a:pt x="11" y="853"/>
                    <a:pt x="15" y="85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0" name="Google Shape;870;p51"/>
            <p:cNvGrpSpPr/>
            <p:nvPr/>
          </p:nvGrpSpPr>
          <p:grpSpPr>
            <a:xfrm>
              <a:off x="7451905" y="2947635"/>
              <a:ext cx="406307" cy="168423"/>
              <a:chOff x="7451905" y="2947635"/>
              <a:chExt cx="406307" cy="168423"/>
            </a:xfrm>
          </p:grpSpPr>
          <p:sp>
            <p:nvSpPr>
              <p:cNvPr id="871" name="Google Shape;871;p51"/>
              <p:cNvSpPr/>
              <p:nvPr/>
            </p:nvSpPr>
            <p:spPr>
              <a:xfrm>
                <a:off x="7501113" y="3011679"/>
                <a:ext cx="21809" cy="4987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731" extrusionOk="0">
                    <a:moveTo>
                      <a:pt x="0" y="0"/>
                    </a:moveTo>
                    <a:cubicBezTo>
                      <a:pt x="187" y="252"/>
                      <a:pt x="351" y="504"/>
                      <a:pt x="472" y="789"/>
                    </a:cubicBezTo>
                    <a:cubicBezTo>
                      <a:pt x="515" y="876"/>
                      <a:pt x="559" y="964"/>
                      <a:pt x="592" y="1062"/>
                    </a:cubicBezTo>
                    <a:cubicBezTo>
                      <a:pt x="625" y="1161"/>
                      <a:pt x="657" y="1248"/>
                      <a:pt x="679" y="1347"/>
                    </a:cubicBezTo>
                    <a:cubicBezTo>
                      <a:pt x="713" y="1478"/>
                      <a:pt x="734" y="1609"/>
                      <a:pt x="756" y="1730"/>
                    </a:cubicBezTo>
                    <a:lnTo>
                      <a:pt x="756" y="1708"/>
                    </a:lnTo>
                    <a:lnTo>
                      <a:pt x="691" y="1347"/>
                    </a:lnTo>
                    <a:cubicBezTo>
                      <a:pt x="657" y="1248"/>
                      <a:pt x="635" y="1150"/>
                      <a:pt x="603" y="1062"/>
                    </a:cubicBezTo>
                    <a:cubicBezTo>
                      <a:pt x="559" y="964"/>
                      <a:pt x="526" y="865"/>
                      <a:pt x="482" y="777"/>
                    </a:cubicBezTo>
                    <a:cubicBezTo>
                      <a:pt x="362" y="504"/>
                      <a:pt x="197" y="241"/>
                      <a:pt x="2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51"/>
              <p:cNvSpPr/>
              <p:nvPr/>
            </p:nvSpPr>
            <p:spPr>
              <a:xfrm>
                <a:off x="7677459" y="2947635"/>
                <a:ext cx="180754" cy="118006"/>
              </a:xfrm>
              <a:custGeom>
                <a:avLst/>
                <a:gdLst/>
                <a:ahLst/>
                <a:cxnLst/>
                <a:rect l="l" t="t" r="r" b="b"/>
                <a:pathLst>
                  <a:path w="6274" h="4096" extrusionOk="0">
                    <a:moveTo>
                      <a:pt x="6273" y="0"/>
                    </a:moveTo>
                    <a:cubicBezTo>
                      <a:pt x="5704" y="88"/>
                      <a:pt x="5135" y="296"/>
                      <a:pt x="4664" y="625"/>
                    </a:cubicBezTo>
                    <a:cubicBezTo>
                      <a:pt x="4149" y="975"/>
                      <a:pt x="3733" y="1457"/>
                      <a:pt x="3449" y="2004"/>
                    </a:cubicBezTo>
                    <a:cubicBezTo>
                      <a:pt x="3307" y="2278"/>
                      <a:pt x="3197" y="2574"/>
                      <a:pt x="3131" y="2869"/>
                    </a:cubicBezTo>
                    <a:cubicBezTo>
                      <a:pt x="3054" y="3165"/>
                      <a:pt x="3022" y="3471"/>
                      <a:pt x="3022" y="3778"/>
                    </a:cubicBezTo>
                    <a:cubicBezTo>
                      <a:pt x="2573" y="3800"/>
                      <a:pt x="2113" y="3832"/>
                      <a:pt x="1664" y="3866"/>
                    </a:cubicBezTo>
                    <a:cubicBezTo>
                      <a:pt x="1204" y="3898"/>
                      <a:pt x="755" y="3953"/>
                      <a:pt x="307" y="4029"/>
                    </a:cubicBezTo>
                    <a:lnTo>
                      <a:pt x="219" y="4041"/>
                    </a:lnTo>
                    <a:lnTo>
                      <a:pt x="153" y="4063"/>
                    </a:lnTo>
                    <a:cubicBezTo>
                      <a:pt x="127" y="4068"/>
                      <a:pt x="104" y="4073"/>
                      <a:pt x="81" y="4078"/>
                    </a:cubicBezTo>
                    <a:lnTo>
                      <a:pt x="81" y="4078"/>
                    </a:lnTo>
                    <a:cubicBezTo>
                      <a:pt x="100" y="4075"/>
                      <a:pt x="120" y="4073"/>
                      <a:pt x="142" y="4073"/>
                    </a:cubicBezTo>
                    <a:lnTo>
                      <a:pt x="219" y="4051"/>
                    </a:lnTo>
                    <a:lnTo>
                      <a:pt x="307" y="4041"/>
                    </a:lnTo>
                    <a:cubicBezTo>
                      <a:pt x="755" y="3964"/>
                      <a:pt x="1215" y="3909"/>
                      <a:pt x="1664" y="3876"/>
                    </a:cubicBezTo>
                    <a:cubicBezTo>
                      <a:pt x="2124" y="3844"/>
                      <a:pt x="2573" y="3822"/>
                      <a:pt x="3032" y="3800"/>
                    </a:cubicBezTo>
                    <a:lnTo>
                      <a:pt x="3032" y="3789"/>
                    </a:lnTo>
                    <a:cubicBezTo>
                      <a:pt x="3032" y="3482"/>
                      <a:pt x="3066" y="3175"/>
                      <a:pt x="3142" y="2869"/>
                    </a:cubicBezTo>
                    <a:cubicBezTo>
                      <a:pt x="3219" y="2574"/>
                      <a:pt x="3329" y="2289"/>
                      <a:pt x="3470" y="2015"/>
                    </a:cubicBezTo>
                    <a:cubicBezTo>
                      <a:pt x="3745" y="1467"/>
                      <a:pt x="4161" y="986"/>
                      <a:pt x="4664" y="635"/>
                    </a:cubicBezTo>
                    <a:cubicBezTo>
                      <a:pt x="5135" y="307"/>
                      <a:pt x="5672" y="110"/>
                      <a:pt x="6229" y="22"/>
                    </a:cubicBezTo>
                    <a:cubicBezTo>
                      <a:pt x="6241" y="12"/>
                      <a:pt x="6263" y="12"/>
                      <a:pt x="6273" y="0"/>
                    </a:cubicBezTo>
                    <a:close/>
                    <a:moveTo>
                      <a:pt x="81" y="4078"/>
                    </a:moveTo>
                    <a:cubicBezTo>
                      <a:pt x="52" y="4082"/>
                      <a:pt x="26" y="4089"/>
                      <a:pt x="0" y="4095"/>
                    </a:cubicBezTo>
                    <a:cubicBezTo>
                      <a:pt x="29" y="4090"/>
                      <a:pt x="55" y="4084"/>
                      <a:pt x="81" y="407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51"/>
              <p:cNvSpPr/>
              <p:nvPr/>
            </p:nvSpPr>
            <p:spPr>
              <a:xfrm>
                <a:off x="7619723" y="3084857"/>
                <a:ext cx="30625" cy="23048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800" extrusionOk="0">
                    <a:moveTo>
                      <a:pt x="1063" y="0"/>
                    </a:moveTo>
                    <a:lnTo>
                      <a:pt x="964" y="22"/>
                    </a:lnTo>
                    <a:lnTo>
                      <a:pt x="876" y="44"/>
                    </a:lnTo>
                    <a:lnTo>
                      <a:pt x="788" y="77"/>
                    </a:lnTo>
                    <a:cubicBezTo>
                      <a:pt x="679" y="120"/>
                      <a:pt x="569" y="186"/>
                      <a:pt x="471" y="252"/>
                    </a:cubicBezTo>
                    <a:cubicBezTo>
                      <a:pt x="372" y="329"/>
                      <a:pt x="274" y="405"/>
                      <a:pt x="197" y="504"/>
                    </a:cubicBezTo>
                    <a:lnTo>
                      <a:pt x="143" y="570"/>
                    </a:lnTo>
                    <a:lnTo>
                      <a:pt x="88" y="646"/>
                    </a:lnTo>
                    <a:lnTo>
                      <a:pt x="55" y="704"/>
                    </a:lnTo>
                    <a:lnTo>
                      <a:pt x="55" y="704"/>
                    </a:lnTo>
                    <a:cubicBezTo>
                      <a:pt x="101" y="632"/>
                      <a:pt x="154" y="566"/>
                      <a:pt x="209" y="504"/>
                    </a:cubicBezTo>
                    <a:cubicBezTo>
                      <a:pt x="285" y="416"/>
                      <a:pt x="384" y="339"/>
                      <a:pt x="482" y="263"/>
                    </a:cubicBezTo>
                    <a:cubicBezTo>
                      <a:pt x="581" y="198"/>
                      <a:pt x="679" y="132"/>
                      <a:pt x="800" y="88"/>
                    </a:cubicBezTo>
                    <a:lnTo>
                      <a:pt x="887" y="55"/>
                    </a:lnTo>
                    <a:lnTo>
                      <a:pt x="975" y="22"/>
                    </a:lnTo>
                    <a:lnTo>
                      <a:pt x="1063" y="0"/>
                    </a:lnTo>
                    <a:close/>
                    <a:moveTo>
                      <a:pt x="55" y="704"/>
                    </a:moveTo>
                    <a:lnTo>
                      <a:pt x="55" y="704"/>
                    </a:lnTo>
                    <a:cubicBezTo>
                      <a:pt x="35" y="735"/>
                      <a:pt x="17" y="767"/>
                      <a:pt x="0" y="799"/>
                    </a:cubicBezTo>
                    <a:lnTo>
                      <a:pt x="44" y="723"/>
                    </a:lnTo>
                    <a:lnTo>
                      <a:pt x="55" y="70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51"/>
              <p:cNvSpPr/>
              <p:nvPr/>
            </p:nvSpPr>
            <p:spPr>
              <a:xfrm>
                <a:off x="7629836" y="3095891"/>
                <a:ext cx="32181" cy="20167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00" extrusionOk="0">
                    <a:moveTo>
                      <a:pt x="1116" y="0"/>
                    </a:moveTo>
                    <a:lnTo>
                      <a:pt x="1029" y="12"/>
                    </a:lnTo>
                    <a:lnTo>
                      <a:pt x="952" y="33"/>
                    </a:lnTo>
                    <a:lnTo>
                      <a:pt x="875" y="55"/>
                    </a:lnTo>
                    <a:lnTo>
                      <a:pt x="788" y="88"/>
                    </a:lnTo>
                    <a:cubicBezTo>
                      <a:pt x="690" y="132"/>
                      <a:pt x="580" y="175"/>
                      <a:pt x="493" y="241"/>
                    </a:cubicBezTo>
                    <a:cubicBezTo>
                      <a:pt x="394" y="296"/>
                      <a:pt x="306" y="372"/>
                      <a:pt x="218" y="450"/>
                    </a:cubicBezTo>
                    <a:cubicBezTo>
                      <a:pt x="143" y="525"/>
                      <a:pt x="66" y="612"/>
                      <a:pt x="1" y="699"/>
                    </a:cubicBezTo>
                    <a:lnTo>
                      <a:pt x="1" y="699"/>
                    </a:lnTo>
                    <a:cubicBezTo>
                      <a:pt x="66" y="612"/>
                      <a:pt x="143" y="525"/>
                      <a:pt x="230" y="460"/>
                    </a:cubicBezTo>
                    <a:cubicBezTo>
                      <a:pt x="306" y="384"/>
                      <a:pt x="405" y="307"/>
                      <a:pt x="493" y="252"/>
                    </a:cubicBezTo>
                    <a:cubicBezTo>
                      <a:pt x="591" y="187"/>
                      <a:pt x="690" y="143"/>
                      <a:pt x="799" y="99"/>
                    </a:cubicBezTo>
                    <a:lnTo>
                      <a:pt x="875" y="66"/>
                    </a:lnTo>
                    <a:lnTo>
                      <a:pt x="952" y="44"/>
                    </a:lnTo>
                    <a:lnTo>
                      <a:pt x="1040" y="12"/>
                    </a:lnTo>
                    <a:lnTo>
                      <a:pt x="111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51"/>
              <p:cNvSpPr/>
              <p:nvPr/>
            </p:nvSpPr>
            <p:spPr>
              <a:xfrm>
                <a:off x="7468010" y="3054232"/>
                <a:ext cx="17344" cy="35062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217" extrusionOk="0">
                    <a:moveTo>
                      <a:pt x="0" y="1"/>
                    </a:moveTo>
                    <a:cubicBezTo>
                      <a:pt x="76" y="132"/>
                      <a:pt x="142" y="253"/>
                      <a:pt x="219" y="385"/>
                    </a:cubicBezTo>
                    <a:lnTo>
                      <a:pt x="416" y="779"/>
                    </a:lnTo>
                    <a:cubicBezTo>
                      <a:pt x="471" y="910"/>
                      <a:pt x="526" y="1042"/>
                      <a:pt x="580" y="1183"/>
                    </a:cubicBezTo>
                    <a:lnTo>
                      <a:pt x="602" y="1217"/>
                    </a:lnTo>
                    <a:cubicBezTo>
                      <a:pt x="591" y="1195"/>
                      <a:pt x="580" y="1173"/>
                      <a:pt x="580" y="1151"/>
                    </a:cubicBezTo>
                    <a:cubicBezTo>
                      <a:pt x="570" y="1129"/>
                      <a:pt x="570" y="1107"/>
                      <a:pt x="558" y="1096"/>
                    </a:cubicBezTo>
                    <a:lnTo>
                      <a:pt x="427" y="767"/>
                    </a:lnTo>
                    <a:cubicBezTo>
                      <a:pt x="361" y="636"/>
                      <a:pt x="295" y="505"/>
                      <a:pt x="230" y="385"/>
                    </a:cubicBezTo>
                    <a:cubicBezTo>
                      <a:pt x="154" y="253"/>
                      <a:pt x="76" y="122"/>
                      <a:pt x="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51"/>
              <p:cNvSpPr/>
              <p:nvPr/>
            </p:nvSpPr>
            <p:spPr>
              <a:xfrm>
                <a:off x="7484086" y="3085779"/>
                <a:ext cx="4754" cy="1391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83" extrusionOk="0">
                    <a:moveTo>
                      <a:pt x="0" y="1"/>
                    </a:moveTo>
                    <a:cubicBezTo>
                      <a:pt x="5" y="9"/>
                      <a:pt x="9" y="20"/>
                      <a:pt x="13" y="31"/>
                    </a:cubicBezTo>
                    <a:lnTo>
                      <a:pt x="13" y="31"/>
                    </a:lnTo>
                    <a:cubicBezTo>
                      <a:pt x="10" y="19"/>
                      <a:pt x="7" y="8"/>
                      <a:pt x="0" y="1"/>
                    </a:cubicBezTo>
                    <a:close/>
                    <a:moveTo>
                      <a:pt x="13" y="31"/>
                    </a:moveTo>
                    <a:lnTo>
                      <a:pt x="13" y="31"/>
                    </a:lnTo>
                    <a:cubicBezTo>
                      <a:pt x="16" y="39"/>
                      <a:pt x="18" y="48"/>
                      <a:pt x="22" y="56"/>
                    </a:cubicBezTo>
                    <a:cubicBezTo>
                      <a:pt x="22" y="78"/>
                      <a:pt x="33" y="100"/>
                      <a:pt x="44" y="122"/>
                    </a:cubicBezTo>
                    <a:lnTo>
                      <a:pt x="66" y="187"/>
                    </a:lnTo>
                    <a:lnTo>
                      <a:pt x="99" y="297"/>
                    </a:lnTo>
                    <a:lnTo>
                      <a:pt x="132" y="395"/>
                    </a:lnTo>
                    <a:lnTo>
                      <a:pt x="165" y="483"/>
                    </a:lnTo>
                    <a:lnTo>
                      <a:pt x="143" y="395"/>
                    </a:lnTo>
                    <a:lnTo>
                      <a:pt x="110" y="297"/>
                    </a:lnTo>
                    <a:lnTo>
                      <a:pt x="77" y="187"/>
                    </a:lnTo>
                    <a:lnTo>
                      <a:pt x="33" y="88"/>
                    </a:lnTo>
                    <a:cubicBezTo>
                      <a:pt x="27" y="69"/>
                      <a:pt x="20" y="49"/>
                      <a:pt x="13" y="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51"/>
              <p:cNvSpPr/>
              <p:nvPr/>
            </p:nvSpPr>
            <p:spPr>
              <a:xfrm>
                <a:off x="7489445" y="3059302"/>
                <a:ext cx="9507" cy="27139"/>
              </a:xfrm>
              <a:custGeom>
                <a:avLst/>
                <a:gdLst/>
                <a:ahLst/>
                <a:cxnLst/>
                <a:rect l="l" t="t" r="r" b="b"/>
                <a:pathLst>
                  <a:path w="330" h="94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3"/>
                      <a:pt x="23" y="77"/>
                      <a:pt x="33" y="110"/>
                    </a:cubicBezTo>
                    <a:cubicBezTo>
                      <a:pt x="88" y="231"/>
                      <a:pt x="132" y="340"/>
                      <a:pt x="165" y="460"/>
                    </a:cubicBezTo>
                    <a:cubicBezTo>
                      <a:pt x="230" y="613"/>
                      <a:pt x="274" y="778"/>
                      <a:pt x="318" y="942"/>
                    </a:cubicBezTo>
                    <a:lnTo>
                      <a:pt x="329" y="942"/>
                    </a:lnTo>
                    <a:cubicBezTo>
                      <a:pt x="285" y="778"/>
                      <a:pt x="242" y="613"/>
                      <a:pt x="186" y="449"/>
                    </a:cubicBezTo>
                    <a:cubicBezTo>
                      <a:pt x="132" y="296"/>
                      <a:pt x="66" y="143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51"/>
              <p:cNvSpPr/>
              <p:nvPr/>
            </p:nvSpPr>
            <p:spPr>
              <a:xfrm>
                <a:off x="7497655" y="3037868"/>
                <a:ext cx="12648" cy="35667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23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8" y="165"/>
                      <a:pt x="154" y="328"/>
                      <a:pt x="219" y="503"/>
                    </a:cubicBezTo>
                    <a:cubicBezTo>
                      <a:pt x="285" y="668"/>
                      <a:pt x="339" y="843"/>
                      <a:pt x="383" y="1018"/>
                    </a:cubicBezTo>
                    <a:cubicBezTo>
                      <a:pt x="405" y="1095"/>
                      <a:pt x="427" y="1172"/>
                      <a:pt x="438" y="1237"/>
                    </a:cubicBezTo>
                    <a:cubicBezTo>
                      <a:pt x="438" y="1204"/>
                      <a:pt x="438" y="1172"/>
                      <a:pt x="427" y="1128"/>
                    </a:cubicBezTo>
                    <a:cubicBezTo>
                      <a:pt x="416" y="1095"/>
                      <a:pt x="416" y="1051"/>
                      <a:pt x="405" y="1018"/>
                    </a:cubicBezTo>
                    <a:cubicBezTo>
                      <a:pt x="361" y="843"/>
                      <a:pt x="307" y="668"/>
                      <a:pt x="230" y="493"/>
                    </a:cubicBezTo>
                    <a:cubicBezTo>
                      <a:pt x="164" y="328"/>
                      <a:pt x="88" y="165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51"/>
              <p:cNvSpPr/>
              <p:nvPr/>
            </p:nvSpPr>
            <p:spPr>
              <a:xfrm>
                <a:off x="7510908" y="3076646"/>
                <a:ext cx="1901" cy="17689"/>
              </a:xfrm>
              <a:custGeom>
                <a:avLst/>
                <a:gdLst/>
                <a:ahLst/>
                <a:cxnLst/>
                <a:rect l="l" t="t" r="r" b="b"/>
                <a:pathLst>
                  <a:path w="66" h="614" extrusionOk="0">
                    <a:moveTo>
                      <a:pt x="0" y="1"/>
                    </a:moveTo>
                    <a:cubicBezTo>
                      <a:pt x="11" y="66"/>
                      <a:pt x="22" y="143"/>
                      <a:pt x="33" y="208"/>
                    </a:cubicBezTo>
                    <a:lnTo>
                      <a:pt x="44" y="340"/>
                    </a:lnTo>
                    <a:lnTo>
                      <a:pt x="55" y="471"/>
                    </a:lnTo>
                    <a:lnTo>
                      <a:pt x="66" y="614"/>
                    </a:lnTo>
                    <a:lnTo>
                      <a:pt x="66" y="471"/>
                    </a:lnTo>
                    <a:lnTo>
                      <a:pt x="55" y="340"/>
                    </a:lnTo>
                    <a:lnTo>
                      <a:pt x="44" y="208"/>
                    </a:lnTo>
                    <a:cubicBezTo>
                      <a:pt x="33" y="132"/>
                      <a:pt x="22" y="66"/>
                      <a:pt x="1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51"/>
              <p:cNvSpPr/>
              <p:nvPr/>
            </p:nvSpPr>
            <p:spPr>
              <a:xfrm>
                <a:off x="7509928" y="3070336"/>
                <a:ext cx="1296" cy="6338"/>
              </a:xfrm>
              <a:custGeom>
                <a:avLst/>
                <a:gdLst/>
                <a:ahLst/>
                <a:cxnLst/>
                <a:rect l="l" t="t" r="r" b="b"/>
                <a:pathLst>
                  <a:path w="45" h="22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" y="45"/>
                      <a:pt x="12" y="77"/>
                      <a:pt x="12" y="110"/>
                    </a:cubicBezTo>
                    <a:cubicBezTo>
                      <a:pt x="23" y="154"/>
                      <a:pt x="23" y="186"/>
                      <a:pt x="34" y="220"/>
                    </a:cubicBezTo>
                    <a:lnTo>
                      <a:pt x="45" y="220"/>
                    </a:lnTo>
                    <a:cubicBezTo>
                      <a:pt x="34" y="143"/>
                      <a:pt x="23" y="77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51"/>
              <p:cNvSpPr/>
              <p:nvPr/>
            </p:nvSpPr>
            <p:spPr>
              <a:xfrm>
                <a:off x="7464524" y="3098397"/>
                <a:ext cx="4437" cy="17084"/>
              </a:xfrm>
              <a:custGeom>
                <a:avLst/>
                <a:gdLst/>
                <a:ahLst/>
                <a:cxnLst/>
                <a:rect l="l" t="t" r="r" b="b"/>
                <a:pathLst>
                  <a:path w="154" h="593" extrusionOk="0">
                    <a:moveTo>
                      <a:pt x="154" y="1"/>
                    </a:moveTo>
                    <a:lnTo>
                      <a:pt x="121" y="34"/>
                    </a:lnTo>
                    <a:lnTo>
                      <a:pt x="99" y="66"/>
                    </a:lnTo>
                    <a:lnTo>
                      <a:pt x="88" y="100"/>
                    </a:lnTo>
                    <a:lnTo>
                      <a:pt x="110" y="66"/>
                    </a:lnTo>
                    <a:lnTo>
                      <a:pt x="132" y="34"/>
                    </a:lnTo>
                    <a:cubicBezTo>
                      <a:pt x="132" y="23"/>
                      <a:pt x="143" y="12"/>
                      <a:pt x="154" y="1"/>
                    </a:cubicBezTo>
                    <a:close/>
                    <a:moveTo>
                      <a:pt x="88" y="100"/>
                    </a:moveTo>
                    <a:lnTo>
                      <a:pt x="66" y="132"/>
                    </a:lnTo>
                    <a:cubicBezTo>
                      <a:pt x="44" y="176"/>
                      <a:pt x="22" y="231"/>
                      <a:pt x="12" y="285"/>
                    </a:cubicBezTo>
                    <a:cubicBezTo>
                      <a:pt x="0" y="329"/>
                      <a:pt x="0" y="384"/>
                      <a:pt x="0" y="439"/>
                    </a:cubicBezTo>
                    <a:cubicBezTo>
                      <a:pt x="0" y="494"/>
                      <a:pt x="12" y="548"/>
                      <a:pt x="34" y="592"/>
                    </a:cubicBezTo>
                    <a:cubicBezTo>
                      <a:pt x="22" y="548"/>
                      <a:pt x="12" y="494"/>
                      <a:pt x="12" y="439"/>
                    </a:cubicBezTo>
                    <a:cubicBezTo>
                      <a:pt x="12" y="384"/>
                      <a:pt x="22" y="341"/>
                      <a:pt x="34" y="285"/>
                    </a:cubicBezTo>
                    <a:cubicBezTo>
                      <a:pt x="44" y="231"/>
                      <a:pt x="56" y="187"/>
                      <a:pt x="77" y="132"/>
                    </a:cubicBezTo>
                    <a:lnTo>
                      <a:pt x="88" y="1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51"/>
              <p:cNvSpPr/>
              <p:nvPr/>
            </p:nvSpPr>
            <p:spPr>
              <a:xfrm>
                <a:off x="7451905" y="3087997"/>
                <a:ext cx="5704" cy="24316"/>
              </a:xfrm>
              <a:custGeom>
                <a:avLst/>
                <a:gdLst/>
                <a:ahLst/>
                <a:cxnLst/>
                <a:rect l="l" t="t" r="r" b="b"/>
                <a:pathLst>
                  <a:path w="198" h="844" extrusionOk="0">
                    <a:moveTo>
                      <a:pt x="198" y="1"/>
                    </a:moveTo>
                    <a:lnTo>
                      <a:pt x="165" y="45"/>
                    </a:lnTo>
                    <a:lnTo>
                      <a:pt x="143" y="99"/>
                    </a:lnTo>
                    <a:lnTo>
                      <a:pt x="165" y="55"/>
                    </a:lnTo>
                    <a:lnTo>
                      <a:pt x="198" y="1"/>
                    </a:lnTo>
                    <a:close/>
                    <a:moveTo>
                      <a:pt x="143" y="99"/>
                    </a:moveTo>
                    <a:lnTo>
                      <a:pt x="121" y="143"/>
                    </a:lnTo>
                    <a:lnTo>
                      <a:pt x="99" y="198"/>
                    </a:lnTo>
                    <a:cubicBezTo>
                      <a:pt x="66" y="264"/>
                      <a:pt x="44" y="340"/>
                      <a:pt x="34" y="406"/>
                    </a:cubicBezTo>
                    <a:cubicBezTo>
                      <a:pt x="22" y="483"/>
                      <a:pt x="12" y="559"/>
                      <a:pt x="12" y="625"/>
                    </a:cubicBezTo>
                    <a:cubicBezTo>
                      <a:pt x="0" y="702"/>
                      <a:pt x="12" y="778"/>
                      <a:pt x="22" y="844"/>
                    </a:cubicBezTo>
                    <a:cubicBezTo>
                      <a:pt x="12" y="778"/>
                      <a:pt x="12" y="702"/>
                      <a:pt x="22" y="625"/>
                    </a:cubicBezTo>
                    <a:cubicBezTo>
                      <a:pt x="22" y="559"/>
                      <a:pt x="34" y="483"/>
                      <a:pt x="44" y="417"/>
                    </a:cubicBezTo>
                    <a:cubicBezTo>
                      <a:pt x="66" y="340"/>
                      <a:pt x="78" y="274"/>
                      <a:pt x="110" y="198"/>
                    </a:cubicBezTo>
                    <a:lnTo>
                      <a:pt x="121" y="154"/>
                    </a:lnTo>
                    <a:lnTo>
                      <a:pt x="143" y="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51"/>
              <p:cNvSpPr/>
              <p:nvPr/>
            </p:nvSpPr>
            <p:spPr>
              <a:xfrm>
                <a:off x="7653777" y="3039106"/>
                <a:ext cx="35062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735" extrusionOk="0">
                    <a:moveTo>
                      <a:pt x="1216" y="0"/>
                    </a:moveTo>
                    <a:lnTo>
                      <a:pt x="1052" y="165"/>
                    </a:lnTo>
                    <a:cubicBezTo>
                      <a:pt x="954" y="253"/>
                      <a:pt x="855" y="329"/>
                      <a:pt x="745" y="406"/>
                    </a:cubicBezTo>
                    <a:cubicBezTo>
                      <a:pt x="723" y="416"/>
                      <a:pt x="691" y="438"/>
                      <a:pt x="657" y="460"/>
                    </a:cubicBezTo>
                    <a:lnTo>
                      <a:pt x="570" y="504"/>
                    </a:lnTo>
                    <a:lnTo>
                      <a:pt x="472" y="548"/>
                    </a:lnTo>
                    <a:cubicBezTo>
                      <a:pt x="460" y="559"/>
                      <a:pt x="438" y="570"/>
                      <a:pt x="428" y="570"/>
                    </a:cubicBezTo>
                    <a:lnTo>
                      <a:pt x="384" y="592"/>
                    </a:lnTo>
                    <a:cubicBezTo>
                      <a:pt x="340" y="603"/>
                      <a:pt x="307" y="625"/>
                      <a:pt x="263" y="635"/>
                    </a:cubicBezTo>
                    <a:lnTo>
                      <a:pt x="1" y="734"/>
                    </a:lnTo>
                    <a:cubicBezTo>
                      <a:pt x="132" y="701"/>
                      <a:pt x="263" y="657"/>
                      <a:pt x="384" y="603"/>
                    </a:cubicBezTo>
                    <a:lnTo>
                      <a:pt x="438" y="581"/>
                    </a:lnTo>
                    <a:cubicBezTo>
                      <a:pt x="450" y="581"/>
                      <a:pt x="460" y="570"/>
                      <a:pt x="482" y="559"/>
                    </a:cubicBezTo>
                    <a:lnTo>
                      <a:pt x="570" y="515"/>
                    </a:lnTo>
                    <a:lnTo>
                      <a:pt x="669" y="472"/>
                    </a:lnTo>
                    <a:cubicBezTo>
                      <a:pt x="701" y="450"/>
                      <a:pt x="723" y="428"/>
                      <a:pt x="756" y="416"/>
                    </a:cubicBezTo>
                    <a:cubicBezTo>
                      <a:pt x="876" y="340"/>
                      <a:pt x="975" y="253"/>
                      <a:pt x="1074" y="154"/>
                    </a:cubicBezTo>
                    <a:cubicBezTo>
                      <a:pt x="1129" y="99"/>
                      <a:pt x="1172" y="56"/>
                      <a:pt x="121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51"/>
              <p:cNvSpPr/>
              <p:nvPr/>
            </p:nvSpPr>
            <p:spPr>
              <a:xfrm>
                <a:off x="7570314" y="2977280"/>
                <a:ext cx="134600" cy="87093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3023" extrusionOk="0">
                    <a:moveTo>
                      <a:pt x="4551" y="1"/>
                    </a:moveTo>
                    <a:cubicBezTo>
                      <a:pt x="4639" y="263"/>
                      <a:pt x="4661" y="537"/>
                      <a:pt x="4639" y="811"/>
                    </a:cubicBezTo>
                    <a:cubicBezTo>
                      <a:pt x="4627" y="1085"/>
                      <a:pt x="4551" y="1358"/>
                      <a:pt x="4442" y="1610"/>
                    </a:cubicBezTo>
                    <a:cubicBezTo>
                      <a:pt x="4332" y="1829"/>
                      <a:pt x="4201" y="2037"/>
                      <a:pt x="4036" y="2212"/>
                    </a:cubicBezTo>
                    <a:cubicBezTo>
                      <a:pt x="4091" y="2158"/>
                      <a:pt x="4146" y="2103"/>
                      <a:pt x="4201" y="2037"/>
                    </a:cubicBezTo>
                    <a:cubicBezTo>
                      <a:pt x="4299" y="1906"/>
                      <a:pt x="4376" y="1764"/>
                      <a:pt x="4442" y="1621"/>
                    </a:cubicBezTo>
                    <a:cubicBezTo>
                      <a:pt x="4562" y="1358"/>
                      <a:pt x="4627" y="1095"/>
                      <a:pt x="4649" y="811"/>
                    </a:cubicBezTo>
                    <a:cubicBezTo>
                      <a:pt x="4671" y="537"/>
                      <a:pt x="4639" y="253"/>
                      <a:pt x="4551" y="1"/>
                    </a:cubicBezTo>
                    <a:close/>
                    <a:moveTo>
                      <a:pt x="1" y="2979"/>
                    </a:moveTo>
                    <a:cubicBezTo>
                      <a:pt x="273" y="3001"/>
                      <a:pt x="545" y="3012"/>
                      <a:pt x="817" y="3022"/>
                    </a:cubicBezTo>
                    <a:lnTo>
                      <a:pt x="1135" y="3022"/>
                    </a:lnTo>
                    <a:cubicBezTo>
                      <a:pt x="1036" y="3022"/>
                      <a:pt x="927" y="3012"/>
                      <a:pt x="817" y="3012"/>
                    </a:cubicBezTo>
                    <a:cubicBezTo>
                      <a:pt x="545" y="3012"/>
                      <a:pt x="273" y="3001"/>
                      <a:pt x="1" y="2979"/>
                    </a:cubicBezTo>
                    <a:close/>
                    <a:moveTo>
                      <a:pt x="3095" y="2803"/>
                    </a:moveTo>
                    <a:lnTo>
                      <a:pt x="3095" y="2803"/>
                    </a:lnTo>
                    <a:cubicBezTo>
                      <a:pt x="3018" y="2825"/>
                      <a:pt x="2953" y="2847"/>
                      <a:pt x="2887" y="2869"/>
                    </a:cubicBezTo>
                    <a:cubicBezTo>
                      <a:pt x="2756" y="2902"/>
                      <a:pt x="2613" y="2924"/>
                      <a:pt x="2482" y="2946"/>
                    </a:cubicBezTo>
                    <a:cubicBezTo>
                      <a:pt x="2208" y="2990"/>
                      <a:pt x="1924" y="3000"/>
                      <a:pt x="1649" y="3012"/>
                    </a:cubicBezTo>
                    <a:cubicBezTo>
                      <a:pt x="1486" y="3012"/>
                      <a:pt x="1310" y="3022"/>
                      <a:pt x="1135" y="3022"/>
                    </a:cubicBezTo>
                    <a:lnTo>
                      <a:pt x="1649" y="3022"/>
                    </a:lnTo>
                    <a:cubicBezTo>
                      <a:pt x="1924" y="3012"/>
                      <a:pt x="2208" y="3000"/>
                      <a:pt x="2482" y="2957"/>
                    </a:cubicBezTo>
                    <a:cubicBezTo>
                      <a:pt x="2602" y="2946"/>
                      <a:pt x="2734" y="2924"/>
                      <a:pt x="2854" y="2891"/>
                    </a:cubicBezTo>
                    <a:cubicBezTo>
                      <a:pt x="2931" y="2869"/>
                      <a:pt x="3007" y="2837"/>
                      <a:pt x="3095" y="280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5" name="Google Shape;885;p51"/>
            <p:cNvSpPr/>
            <p:nvPr/>
          </p:nvSpPr>
          <p:spPr>
            <a:xfrm>
              <a:off x="7341188" y="2951438"/>
              <a:ext cx="101901" cy="52492"/>
            </a:xfrm>
            <a:custGeom>
              <a:avLst/>
              <a:gdLst/>
              <a:ahLst/>
              <a:cxnLst/>
              <a:rect l="l" t="t" r="r" b="b"/>
              <a:pathLst>
                <a:path w="3537" h="1822" extrusionOk="0">
                  <a:moveTo>
                    <a:pt x="1643" y="0"/>
                  </a:moveTo>
                  <a:cubicBezTo>
                    <a:pt x="1543" y="0"/>
                    <a:pt x="1444" y="10"/>
                    <a:pt x="1347" y="33"/>
                  </a:cubicBezTo>
                  <a:cubicBezTo>
                    <a:pt x="1172" y="77"/>
                    <a:pt x="1008" y="186"/>
                    <a:pt x="855" y="296"/>
                  </a:cubicBezTo>
                  <a:cubicBezTo>
                    <a:pt x="636" y="449"/>
                    <a:pt x="439" y="613"/>
                    <a:pt x="242" y="799"/>
                  </a:cubicBezTo>
                  <a:cubicBezTo>
                    <a:pt x="132" y="909"/>
                    <a:pt x="23" y="1040"/>
                    <a:pt x="11" y="1194"/>
                  </a:cubicBezTo>
                  <a:cubicBezTo>
                    <a:pt x="1" y="1456"/>
                    <a:pt x="274" y="1632"/>
                    <a:pt x="526" y="1708"/>
                  </a:cubicBezTo>
                  <a:cubicBezTo>
                    <a:pt x="778" y="1784"/>
                    <a:pt x="1040" y="1821"/>
                    <a:pt x="1303" y="1821"/>
                  </a:cubicBezTo>
                  <a:cubicBezTo>
                    <a:pt x="2089" y="1821"/>
                    <a:pt x="2877" y="1489"/>
                    <a:pt x="3395" y="898"/>
                  </a:cubicBezTo>
                  <a:cubicBezTo>
                    <a:pt x="3471" y="821"/>
                    <a:pt x="3537" y="734"/>
                    <a:pt x="3515" y="635"/>
                  </a:cubicBezTo>
                  <a:cubicBezTo>
                    <a:pt x="3504" y="580"/>
                    <a:pt x="3471" y="537"/>
                    <a:pt x="3439" y="503"/>
                  </a:cubicBezTo>
                  <a:cubicBezTo>
                    <a:pt x="3274" y="340"/>
                    <a:pt x="3045" y="262"/>
                    <a:pt x="2814" y="208"/>
                  </a:cubicBezTo>
                  <a:cubicBezTo>
                    <a:pt x="2563" y="142"/>
                    <a:pt x="2311" y="87"/>
                    <a:pt x="2059" y="44"/>
                  </a:cubicBezTo>
                  <a:cubicBezTo>
                    <a:pt x="1920" y="18"/>
                    <a:pt x="1781" y="0"/>
                    <a:pt x="1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7347815" y="2967197"/>
              <a:ext cx="81100" cy="36301"/>
            </a:xfrm>
            <a:custGeom>
              <a:avLst/>
              <a:gdLst/>
              <a:ahLst/>
              <a:cxnLst/>
              <a:rect l="l" t="t" r="r" b="b"/>
              <a:pathLst>
                <a:path w="2815" h="1260" extrusionOk="0">
                  <a:moveTo>
                    <a:pt x="285" y="0"/>
                  </a:moveTo>
                  <a:lnTo>
                    <a:pt x="285" y="0"/>
                  </a:lnTo>
                  <a:cubicBezTo>
                    <a:pt x="280" y="5"/>
                    <a:pt x="275" y="10"/>
                    <a:pt x="270" y="15"/>
                  </a:cubicBezTo>
                  <a:lnTo>
                    <a:pt x="270" y="15"/>
                  </a:lnTo>
                  <a:cubicBezTo>
                    <a:pt x="271" y="14"/>
                    <a:pt x="273" y="13"/>
                    <a:pt x="275" y="12"/>
                  </a:cubicBezTo>
                  <a:cubicBezTo>
                    <a:pt x="275" y="12"/>
                    <a:pt x="285" y="12"/>
                    <a:pt x="285" y="0"/>
                  </a:cubicBezTo>
                  <a:close/>
                  <a:moveTo>
                    <a:pt x="270" y="15"/>
                  </a:moveTo>
                  <a:cubicBezTo>
                    <a:pt x="173" y="91"/>
                    <a:pt x="87" y="177"/>
                    <a:pt x="0" y="263"/>
                  </a:cubicBezTo>
                  <a:lnTo>
                    <a:pt x="0" y="274"/>
                  </a:lnTo>
                  <a:cubicBezTo>
                    <a:pt x="0" y="263"/>
                    <a:pt x="12" y="263"/>
                    <a:pt x="12" y="252"/>
                  </a:cubicBezTo>
                  <a:cubicBezTo>
                    <a:pt x="94" y="170"/>
                    <a:pt x="186" y="97"/>
                    <a:pt x="270" y="15"/>
                  </a:cubicBezTo>
                  <a:close/>
                  <a:moveTo>
                    <a:pt x="2815" y="679"/>
                  </a:moveTo>
                  <a:cubicBezTo>
                    <a:pt x="2442" y="975"/>
                    <a:pt x="1983" y="1172"/>
                    <a:pt x="1511" y="1238"/>
                  </a:cubicBezTo>
                  <a:cubicBezTo>
                    <a:pt x="1501" y="1248"/>
                    <a:pt x="1489" y="1248"/>
                    <a:pt x="1479" y="1248"/>
                  </a:cubicBezTo>
                  <a:cubicBezTo>
                    <a:pt x="1501" y="1248"/>
                    <a:pt x="1511" y="1260"/>
                    <a:pt x="1533" y="1260"/>
                  </a:cubicBezTo>
                  <a:cubicBezTo>
                    <a:pt x="1949" y="1260"/>
                    <a:pt x="2442" y="986"/>
                    <a:pt x="2815" y="6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7344040" y="2964661"/>
              <a:ext cx="94641" cy="38202"/>
            </a:xfrm>
            <a:custGeom>
              <a:avLst/>
              <a:gdLst/>
              <a:ahLst/>
              <a:cxnLst/>
              <a:rect l="l" t="t" r="r" b="b"/>
              <a:pathLst>
                <a:path w="3285" h="1326" extrusionOk="0">
                  <a:moveTo>
                    <a:pt x="1150" y="1"/>
                  </a:moveTo>
                  <a:cubicBezTo>
                    <a:pt x="997" y="1"/>
                    <a:pt x="854" y="12"/>
                    <a:pt x="701" y="34"/>
                  </a:cubicBezTo>
                  <a:cubicBezTo>
                    <a:pt x="603" y="56"/>
                    <a:pt x="515" y="66"/>
                    <a:pt x="416" y="88"/>
                  </a:cubicBezTo>
                  <a:cubicBezTo>
                    <a:pt x="328" y="176"/>
                    <a:pt x="230" y="253"/>
                    <a:pt x="143" y="340"/>
                  </a:cubicBezTo>
                  <a:cubicBezTo>
                    <a:pt x="143" y="351"/>
                    <a:pt x="131" y="351"/>
                    <a:pt x="131" y="362"/>
                  </a:cubicBezTo>
                  <a:cubicBezTo>
                    <a:pt x="99" y="384"/>
                    <a:pt x="77" y="417"/>
                    <a:pt x="55" y="450"/>
                  </a:cubicBezTo>
                  <a:cubicBezTo>
                    <a:pt x="11" y="504"/>
                    <a:pt x="0" y="603"/>
                    <a:pt x="55" y="636"/>
                  </a:cubicBezTo>
                  <a:cubicBezTo>
                    <a:pt x="77" y="647"/>
                    <a:pt x="88" y="657"/>
                    <a:pt x="109" y="657"/>
                  </a:cubicBezTo>
                  <a:cubicBezTo>
                    <a:pt x="153" y="657"/>
                    <a:pt x="187" y="636"/>
                    <a:pt x="230" y="614"/>
                  </a:cubicBezTo>
                  <a:cubicBezTo>
                    <a:pt x="537" y="460"/>
                    <a:pt x="876" y="351"/>
                    <a:pt x="1216" y="285"/>
                  </a:cubicBezTo>
                  <a:lnTo>
                    <a:pt x="1216" y="285"/>
                  </a:lnTo>
                  <a:cubicBezTo>
                    <a:pt x="963" y="417"/>
                    <a:pt x="778" y="657"/>
                    <a:pt x="701" y="932"/>
                  </a:cubicBezTo>
                  <a:cubicBezTo>
                    <a:pt x="766" y="833"/>
                    <a:pt x="843" y="735"/>
                    <a:pt x="920" y="636"/>
                  </a:cubicBezTo>
                  <a:cubicBezTo>
                    <a:pt x="1019" y="516"/>
                    <a:pt x="1128" y="417"/>
                    <a:pt x="1238" y="319"/>
                  </a:cubicBezTo>
                  <a:cubicBezTo>
                    <a:pt x="1358" y="220"/>
                    <a:pt x="1489" y="132"/>
                    <a:pt x="1620" y="56"/>
                  </a:cubicBezTo>
                  <a:lnTo>
                    <a:pt x="1654" y="44"/>
                  </a:lnTo>
                  <a:cubicBezTo>
                    <a:pt x="1489" y="22"/>
                    <a:pt x="1325" y="1"/>
                    <a:pt x="1150" y="1"/>
                  </a:cubicBezTo>
                  <a:close/>
                  <a:moveTo>
                    <a:pt x="1664" y="44"/>
                  </a:moveTo>
                  <a:lnTo>
                    <a:pt x="1620" y="66"/>
                  </a:lnTo>
                  <a:cubicBezTo>
                    <a:pt x="1489" y="143"/>
                    <a:pt x="1369" y="231"/>
                    <a:pt x="1248" y="329"/>
                  </a:cubicBezTo>
                  <a:cubicBezTo>
                    <a:pt x="1139" y="428"/>
                    <a:pt x="1029" y="526"/>
                    <a:pt x="931" y="647"/>
                  </a:cubicBezTo>
                  <a:cubicBezTo>
                    <a:pt x="843" y="735"/>
                    <a:pt x="766" y="844"/>
                    <a:pt x="701" y="942"/>
                  </a:cubicBezTo>
                  <a:lnTo>
                    <a:pt x="701" y="964"/>
                  </a:lnTo>
                  <a:cubicBezTo>
                    <a:pt x="690" y="1008"/>
                    <a:pt x="679" y="1074"/>
                    <a:pt x="723" y="1117"/>
                  </a:cubicBezTo>
                  <a:cubicBezTo>
                    <a:pt x="734" y="1129"/>
                    <a:pt x="756" y="1139"/>
                    <a:pt x="788" y="1139"/>
                  </a:cubicBezTo>
                  <a:cubicBezTo>
                    <a:pt x="832" y="1139"/>
                    <a:pt x="898" y="1107"/>
                    <a:pt x="942" y="1074"/>
                  </a:cubicBezTo>
                  <a:cubicBezTo>
                    <a:pt x="1281" y="800"/>
                    <a:pt x="1654" y="548"/>
                    <a:pt x="2070" y="494"/>
                  </a:cubicBezTo>
                  <a:cubicBezTo>
                    <a:pt x="2114" y="482"/>
                    <a:pt x="2157" y="482"/>
                    <a:pt x="2190" y="482"/>
                  </a:cubicBezTo>
                  <a:cubicBezTo>
                    <a:pt x="2267" y="482"/>
                    <a:pt x="2332" y="494"/>
                    <a:pt x="2398" y="526"/>
                  </a:cubicBezTo>
                  <a:cubicBezTo>
                    <a:pt x="2486" y="581"/>
                    <a:pt x="2551" y="713"/>
                    <a:pt x="2496" y="811"/>
                  </a:cubicBezTo>
                  <a:cubicBezTo>
                    <a:pt x="2474" y="855"/>
                    <a:pt x="2431" y="888"/>
                    <a:pt x="2387" y="920"/>
                  </a:cubicBezTo>
                  <a:cubicBezTo>
                    <a:pt x="2146" y="1074"/>
                    <a:pt x="1895" y="1216"/>
                    <a:pt x="1642" y="1326"/>
                  </a:cubicBezTo>
                  <a:cubicBezTo>
                    <a:pt x="2114" y="1260"/>
                    <a:pt x="2573" y="1063"/>
                    <a:pt x="2946" y="767"/>
                  </a:cubicBezTo>
                  <a:cubicBezTo>
                    <a:pt x="3077" y="669"/>
                    <a:pt x="3186" y="559"/>
                    <a:pt x="3285" y="450"/>
                  </a:cubicBezTo>
                  <a:cubicBezTo>
                    <a:pt x="3088" y="395"/>
                    <a:pt x="2890" y="329"/>
                    <a:pt x="2693" y="275"/>
                  </a:cubicBezTo>
                  <a:cubicBezTo>
                    <a:pt x="2365" y="176"/>
                    <a:pt x="2015" y="88"/>
                    <a:pt x="1664" y="44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7362969" y="2991484"/>
              <a:ext cx="1268" cy="2535"/>
            </a:xfrm>
            <a:custGeom>
              <a:avLst/>
              <a:gdLst/>
              <a:ahLst/>
              <a:cxnLst/>
              <a:rect l="l" t="t" r="r" b="b"/>
              <a:pathLst>
                <a:path w="44" h="88" extrusionOk="0">
                  <a:moveTo>
                    <a:pt x="44" y="1"/>
                  </a:moveTo>
                  <a:cubicBezTo>
                    <a:pt x="33" y="33"/>
                    <a:pt x="12" y="54"/>
                    <a:pt x="0" y="87"/>
                  </a:cubicBezTo>
                  <a:lnTo>
                    <a:pt x="0" y="87"/>
                  </a:lnTo>
                  <a:cubicBezTo>
                    <a:pt x="12" y="54"/>
                    <a:pt x="33" y="33"/>
                    <a:pt x="44" y="1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A04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7247844" y="2669128"/>
              <a:ext cx="335003" cy="320223"/>
            </a:xfrm>
            <a:custGeom>
              <a:avLst/>
              <a:gdLst/>
              <a:ahLst/>
              <a:cxnLst/>
              <a:rect l="l" t="t" r="r" b="b"/>
              <a:pathLst>
                <a:path w="11628" h="11115" extrusionOk="0">
                  <a:moveTo>
                    <a:pt x="10149" y="613"/>
                  </a:moveTo>
                  <a:cubicBezTo>
                    <a:pt x="10139" y="616"/>
                    <a:pt x="10130" y="618"/>
                    <a:pt x="10120" y="621"/>
                  </a:cubicBezTo>
                  <a:lnTo>
                    <a:pt x="10120" y="621"/>
                  </a:lnTo>
                  <a:cubicBezTo>
                    <a:pt x="10130" y="619"/>
                    <a:pt x="10140" y="616"/>
                    <a:pt x="10149" y="613"/>
                  </a:cubicBezTo>
                  <a:close/>
                  <a:moveTo>
                    <a:pt x="536" y="4965"/>
                  </a:moveTo>
                  <a:lnTo>
                    <a:pt x="536" y="4965"/>
                  </a:lnTo>
                  <a:cubicBezTo>
                    <a:pt x="536" y="4967"/>
                    <a:pt x="536" y="4969"/>
                    <a:pt x="536" y="4971"/>
                  </a:cubicBezTo>
                  <a:cubicBezTo>
                    <a:pt x="536" y="4969"/>
                    <a:pt x="536" y="4967"/>
                    <a:pt x="536" y="4965"/>
                  </a:cubicBezTo>
                  <a:close/>
                  <a:moveTo>
                    <a:pt x="8791" y="0"/>
                  </a:moveTo>
                  <a:lnTo>
                    <a:pt x="8791" y="0"/>
                  </a:lnTo>
                  <a:cubicBezTo>
                    <a:pt x="8452" y="110"/>
                    <a:pt x="8113" y="230"/>
                    <a:pt x="7774" y="339"/>
                  </a:cubicBezTo>
                  <a:cubicBezTo>
                    <a:pt x="7258" y="517"/>
                    <a:pt x="6727" y="695"/>
                    <a:pt x="6187" y="695"/>
                  </a:cubicBezTo>
                  <a:cubicBezTo>
                    <a:pt x="6096" y="695"/>
                    <a:pt x="6004" y="690"/>
                    <a:pt x="5912" y="679"/>
                  </a:cubicBezTo>
                  <a:cubicBezTo>
                    <a:pt x="5551" y="635"/>
                    <a:pt x="5190" y="536"/>
                    <a:pt x="4861" y="405"/>
                  </a:cubicBezTo>
                  <a:cubicBezTo>
                    <a:pt x="4620" y="307"/>
                    <a:pt x="4204" y="241"/>
                    <a:pt x="4018" y="66"/>
                  </a:cubicBezTo>
                  <a:lnTo>
                    <a:pt x="4018" y="66"/>
                  </a:lnTo>
                  <a:cubicBezTo>
                    <a:pt x="4182" y="251"/>
                    <a:pt x="4423" y="514"/>
                    <a:pt x="4653" y="613"/>
                  </a:cubicBezTo>
                  <a:cubicBezTo>
                    <a:pt x="4310" y="469"/>
                    <a:pt x="3937" y="394"/>
                    <a:pt x="3563" y="394"/>
                  </a:cubicBezTo>
                  <a:cubicBezTo>
                    <a:pt x="3257" y="394"/>
                    <a:pt x="2951" y="444"/>
                    <a:pt x="2660" y="548"/>
                  </a:cubicBezTo>
                  <a:cubicBezTo>
                    <a:pt x="2967" y="569"/>
                    <a:pt x="3273" y="646"/>
                    <a:pt x="3569" y="745"/>
                  </a:cubicBezTo>
                  <a:cubicBezTo>
                    <a:pt x="2704" y="766"/>
                    <a:pt x="1861" y="1139"/>
                    <a:pt x="1259" y="1752"/>
                  </a:cubicBezTo>
                  <a:cubicBezTo>
                    <a:pt x="1526" y="1580"/>
                    <a:pt x="1843" y="1483"/>
                    <a:pt x="2160" y="1483"/>
                  </a:cubicBezTo>
                  <a:cubicBezTo>
                    <a:pt x="2207" y="1483"/>
                    <a:pt x="2253" y="1485"/>
                    <a:pt x="2299" y="1489"/>
                  </a:cubicBezTo>
                  <a:cubicBezTo>
                    <a:pt x="1609" y="1818"/>
                    <a:pt x="854" y="2200"/>
                    <a:pt x="558" y="2901"/>
                  </a:cubicBezTo>
                  <a:cubicBezTo>
                    <a:pt x="767" y="2792"/>
                    <a:pt x="974" y="2693"/>
                    <a:pt x="1183" y="2584"/>
                  </a:cubicBezTo>
                  <a:lnTo>
                    <a:pt x="1183" y="2584"/>
                  </a:lnTo>
                  <a:cubicBezTo>
                    <a:pt x="908" y="2891"/>
                    <a:pt x="624" y="3273"/>
                    <a:pt x="492" y="3667"/>
                  </a:cubicBezTo>
                  <a:cubicBezTo>
                    <a:pt x="329" y="4159"/>
                    <a:pt x="502" y="4497"/>
                    <a:pt x="536" y="4965"/>
                  </a:cubicBezTo>
                  <a:lnTo>
                    <a:pt x="536" y="4965"/>
                  </a:lnTo>
                  <a:cubicBezTo>
                    <a:pt x="494" y="4354"/>
                    <a:pt x="724" y="3732"/>
                    <a:pt x="1161" y="3295"/>
                  </a:cubicBezTo>
                  <a:lnTo>
                    <a:pt x="1161" y="3295"/>
                  </a:lnTo>
                  <a:cubicBezTo>
                    <a:pt x="1007" y="4018"/>
                    <a:pt x="1105" y="4774"/>
                    <a:pt x="1007" y="5507"/>
                  </a:cubicBezTo>
                  <a:cubicBezTo>
                    <a:pt x="930" y="6164"/>
                    <a:pt x="733" y="6766"/>
                    <a:pt x="470" y="7368"/>
                  </a:cubicBezTo>
                  <a:cubicBezTo>
                    <a:pt x="208" y="7981"/>
                    <a:pt x="0" y="8671"/>
                    <a:pt x="175" y="9339"/>
                  </a:cubicBezTo>
                  <a:cubicBezTo>
                    <a:pt x="372" y="10105"/>
                    <a:pt x="1105" y="10697"/>
                    <a:pt x="1894" y="10740"/>
                  </a:cubicBezTo>
                  <a:cubicBezTo>
                    <a:pt x="1933" y="10743"/>
                    <a:pt x="1971" y="10744"/>
                    <a:pt x="2010" y="10744"/>
                  </a:cubicBezTo>
                  <a:cubicBezTo>
                    <a:pt x="2711" y="10744"/>
                    <a:pt x="3367" y="10384"/>
                    <a:pt x="4073" y="10280"/>
                  </a:cubicBezTo>
                  <a:cubicBezTo>
                    <a:pt x="4233" y="10254"/>
                    <a:pt x="4393" y="10242"/>
                    <a:pt x="4554" y="10242"/>
                  </a:cubicBezTo>
                  <a:cubicBezTo>
                    <a:pt x="5064" y="10242"/>
                    <a:pt x="5574" y="10361"/>
                    <a:pt x="6066" y="10511"/>
                  </a:cubicBezTo>
                  <a:cubicBezTo>
                    <a:pt x="6711" y="10697"/>
                    <a:pt x="7346" y="10937"/>
                    <a:pt x="8015" y="11058"/>
                  </a:cubicBezTo>
                  <a:cubicBezTo>
                    <a:pt x="8231" y="11094"/>
                    <a:pt x="8452" y="11114"/>
                    <a:pt x="8673" y="11114"/>
                  </a:cubicBezTo>
                  <a:cubicBezTo>
                    <a:pt x="9135" y="11114"/>
                    <a:pt x="9592" y="11025"/>
                    <a:pt x="9985" y="10795"/>
                  </a:cubicBezTo>
                  <a:cubicBezTo>
                    <a:pt x="10949" y="10259"/>
                    <a:pt x="11146" y="8901"/>
                    <a:pt x="11190" y="7905"/>
                  </a:cubicBezTo>
                  <a:cubicBezTo>
                    <a:pt x="11222" y="7302"/>
                    <a:pt x="11255" y="6689"/>
                    <a:pt x="11277" y="6076"/>
                  </a:cubicBezTo>
                  <a:cubicBezTo>
                    <a:pt x="11310" y="5518"/>
                    <a:pt x="11430" y="4937"/>
                    <a:pt x="11343" y="4380"/>
                  </a:cubicBezTo>
                  <a:lnTo>
                    <a:pt x="11343" y="4380"/>
                  </a:lnTo>
                  <a:cubicBezTo>
                    <a:pt x="11397" y="4445"/>
                    <a:pt x="11452" y="4511"/>
                    <a:pt x="11496" y="4577"/>
                  </a:cubicBezTo>
                  <a:cubicBezTo>
                    <a:pt x="11572" y="4139"/>
                    <a:pt x="11474" y="3667"/>
                    <a:pt x="11233" y="3285"/>
                  </a:cubicBezTo>
                  <a:lnTo>
                    <a:pt x="11233" y="3285"/>
                  </a:lnTo>
                  <a:cubicBezTo>
                    <a:pt x="11353" y="3350"/>
                    <a:pt x="11485" y="3405"/>
                    <a:pt x="11628" y="3427"/>
                  </a:cubicBezTo>
                  <a:cubicBezTo>
                    <a:pt x="11562" y="3131"/>
                    <a:pt x="11430" y="2869"/>
                    <a:pt x="11255" y="2628"/>
                  </a:cubicBezTo>
                  <a:cubicBezTo>
                    <a:pt x="11156" y="2496"/>
                    <a:pt x="11047" y="2375"/>
                    <a:pt x="10915" y="2266"/>
                  </a:cubicBezTo>
                  <a:lnTo>
                    <a:pt x="10915" y="2266"/>
                  </a:lnTo>
                  <a:cubicBezTo>
                    <a:pt x="11134" y="2343"/>
                    <a:pt x="11343" y="2419"/>
                    <a:pt x="11562" y="2496"/>
                  </a:cubicBezTo>
                  <a:cubicBezTo>
                    <a:pt x="11357" y="2169"/>
                    <a:pt x="10647" y="1289"/>
                    <a:pt x="10144" y="1289"/>
                  </a:cubicBezTo>
                  <a:cubicBezTo>
                    <a:pt x="10114" y="1289"/>
                    <a:pt x="10086" y="1292"/>
                    <a:pt x="10058" y="1298"/>
                  </a:cubicBezTo>
                  <a:lnTo>
                    <a:pt x="10058" y="1298"/>
                  </a:lnTo>
                  <a:cubicBezTo>
                    <a:pt x="10218" y="1258"/>
                    <a:pt x="10383" y="1238"/>
                    <a:pt x="10548" y="1238"/>
                  </a:cubicBezTo>
                  <a:cubicBezTo>
                    <a:pt x="10683" y="1238"/>
                    <a:pt x="10818" y="1252"/>
                    <a:pt x="10949" y="1281"/>
                  </a:cubicBezTo>
                  <a:cubicBezTo>
                    <a:pt x="10635" y="968"/>
                    <a:pt x="10190" y="786"/>
                    <a:pt x="9749" y="786"/>
                  </a:cubicBezTo>
                  <a:cubicBezTo>
                    <a:pt x="9682" y="786"/>
                    <a:pt x="9614" y="790"/>
                    <a:pt x="9547" y="799"/>
                  </a:cubicBezTo>
                  <a:cubicBezTo>
                    <a:pt x="9735" y="736"/>
                    <a:pt x="9923" y="674"/>
                    <a:pt x="10120" y="621"/>
                  </a:cubicBezTo>
                  <a:lnTo>
                    <a:pt x="10120" y="621"/>
                  </a:lnTo>
                  <a:cubicBezTo>
                    <a:pt x="10078" y="630"/>
                    <a:pt x="10030" y="634"/>
                    <a:pt x="9978" y="634"/>
                  </a:cubicBezTo>
                  <a:cubicBezTo>
                    <a:pt x="9857" y="634"/>
                    <a:pt x="9713" y="613"/>
                    <a:pt x="9569" y="591"/>
                  </a:cubicBezTo>
                  <a:cubicBezTo>
                    <a:pt x="9434" y="573"/>
                    <a:pt x="9299" y="555"/>
                    <a:pt x="9182" y="555"/>
                  </a:cubicBezTo>
                  <a:cubicBezTo>
                    <a:pt x="9157" y="555"/>
                    <a:pt x="9133" y="556"/>
                    <a:pt x="9109" y="558"/>
                  </a:cubicBezTo>
                  <a:cubicBezTo>
                    <a:pt x="8803" y="591"/>
                    <a:pt x="8485" y="646"/>
                    <a:pt x="8190" y="766"/>
                  </a:cubicBezTo>
                  <a:cubicBezTo>
                    <a:pt x="8397" y="504"/>
                    <a:pt x="8594" y="251"/>
                    <a:pt x="8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7362652" y="2671635"/>
              <a:ext cx="19245" cy="15183"/>
            </a:xfrm>
            <a:custGeom>
              <a:avLst/>
              <a:gdLst/>
              <a:ahLst/>
              <a:cxnLst/>
              <a:rect l="l" t="t" r="r" b="b"/>
              <a:pathLst>
                <a:path w="668" h="527" extrusionOk="0">
                  <a:moveTo>
                    <a:pt x="0" y="1"/>
                  </a:moveTo>
                  <a:cubicBezTo>
                    <a:pt x="132" y="143"/>
                    <a:pt x="296" y="329"/>
                    <a:pt x="471" y="449"/>
                  </a:cubicBezTo>
                  <a:cubicBezTo>
                    <a:pt x="520" y="465"/>
                    <a:pt x="569" y="482"/>
                    <a:pt x="617" y="503"/>
                  </a:cubicBezTo>
                  <a:lnTo>
                    <a:pt x="617" y="503"/>
                  </a:lnTo>
                  <a:cubicBezTo>
                    <a:pt x="449" y="416"/>
                    <a:pt x="282" y="249"/>
                    <a:pt x="142" y="99"/>
                  </a:cubicBezTo>
                  <a:cubicBezTo>
                    <a:pt x="88" y="66"/>
                    <a:pt x="33" y="33"/>
                    <a:pt x="0" y="1"/>
                  </a:cubicBezTo>
                  <a:close/>
                  <a:moveTo>
                    <a:pt x="617" y="503"/>
                  </a:moveTo>
                  <a:lnTo>
                    <a:pt x="617" y="503"/>
                  </a:lnTo>
                  <a:cubicBezTo>
                    <a:pt x="634" y="511"/>
                    <a:pt x="651" y="519"/>
                    <a:pt x="668" y="526"/>
                  </a:cubicBezTo>
                  <a:cubicBezTo>
                    <a:pt x="651" y="518"/>
                    <a:pt x="634" y="510"/>
                    <a:pt x="617" y="503"/>
                  </a:cubicBezTo>
                  <a:close/>
                </a:path>
              </a:pathLst>
            </a:custGeom>
            <a:solidFill>
              <a:srgbClr val="A0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323528" y="2684888"/>
              <a:ext cx="27168" cy="6021"/>
            </a:xfrm>
            <a:custGeom>
              <a:avLst/>
              <a:gdLst/>
              <a:ahLst/>
              <a:cxnLst/>
              <a:rect l="l" t="t" r="r" b="b"/>
              <a:pathLst>
                <a:path w="943" h="209" extrusionOk="0">
                  <a:moveTo>
                    <a:pt x="55" y="1"/>
                  </a:moveTo>
                  <a:cubicBezTo>
                    <a:pt x="33" y="11"/>
                    <a:pt x="23" y="11"/>
                    <a:pt x="1" y="22"/>
                  </a:cubicBezTo>
                  <a:cubicBezTo>
                    <a:pt x="296" y="44"/>
                    <a:pt x="581" y="110"/>
                    <a:pt x="855" y="208"/>
                  </a:cubicBezTo>
                  <a:cubicBezTo>
                    <a:pt x="887" y="198"/>
                    <a:pt x="909" y="198"/>
                    <a:pt x="942" y="198"/>
                  </a:cubicBezTo>
                  <a:cubicBezTo>
                    <a:pt x="658" y="99"/>
                    <a:pt x="362" y="33"/>
                    <a:pt x="55" y="1"/>
                  </a:cubicBezTo>
                  <a:close/>
                </a:path>
              </a:pathLst>
            </a:custGeom>
            <a:solidFill>
              <a:srgbClr val="CA7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7252540" y="2906955"/>
              <a:ext cx="375" cy="1585"/>
            </a:xfrm>
            <a:custGeom>
              <a:avLst/>
              <a:gdLst/>
              <a:ahLst/>
              <a:cxnLst/>
              <a:rect l="l" t="t" r="r" b="b"/>
              <a:pathLst>
                <a:path w="13" h="55" extrusionOk="0">
                  <a:moveTo>
                    <a:pt x="1" y="0"/>
                  </a:moveTo>
                  <a:lnTo>
                    <a:pt x="1" y="55"/>
                  </a:lnTo>
                  <a:cubicBezTo>
                    <a:pt x="1" y="44"/>
                    <a:pt x="1" y="22"/>
                    <a:pt x="12" y="0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7252540" y="2903469"/>
              <a:ext cx="1008" cy="3515"/>
            </a:xfrm>
            <a:custGeom>
              <a:avLst/>
              <a:gdLst/>
              <a:ahLst/>
              <a:cxnLst/>
              <a:rect l="l" t="t" r="r" b="b"/>
              <a:pathLst>
                <a:path w="35" h="122" extrusionOk="0">
                  <a:moveTo>
                    <a:pt x="34" y="1"/>
                  </a:moveTo>
                  <a:cubicBezTo>
                    <a:pt x="30" y="18"/>
                    <a:pt x="25" y="35"/>
                    <a:pt x="22" y="52"/>
                  </a:cubicBezTo>
                  <a:lnTo>
                    <a:pt x="22" y="52"/>
                  </a:lnTo>
                  <a:cubicBezTo>
                    <a:pt x="26" y="38"/>
                    <a:pt x="30" y="24"/>
                    <a:pt x="34" y="12"/>
                  </a:cubicBezTo>
                  <a:lnTo>
                    <a:pt x="34" y="1"/>
                  </a:lnTo>
                  <a:close/>
                  <a:moveTo>
                    <a:pt x="22" y="52"/>
                  </a:moveTo>
                  <a:cubicBezTo>
                    <a:pt x="15" y="76"/>
                    <a:pt x="8" y="101"/>
                    <a:pt x="1" y="121"/>
                  </a:cubicBezTo>
                  <a:lnTo>
                    <a:pt x="12" y="121"/>
                  </a:lnTo>
                  <a:cubicBezTo>
                    <a:pt x="12" y="101"/>
                    <a:pt x="16" y="78"/>
                    <a:pt x="22" y="52"/>
                  </a:cubicBezTo>
                  <a:close/>
                </a:path>
              </a:pathLst>
            </a:custGeom>
            <a:solidFill>
              <a:srgbClr val="648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1"/>
            <p:cNvSpPr/>
            <p:nvPr/>
          </p:nvSpPr>
          <p:spPr>
            <a:xfrm>
              <a:off x="7250667" y="2921763"/>
              <a:ext cx="980" cy="12014"/>
            </a:xfrm>
            <a:custGeom>
              <a:avLst/>
              <a:gdLst/>
              <a:ahLst/>
              <a:cxnLst/>
              <a:rect l="l" t="t" r="r" b="b"/>
              <a:pathLst>
                <a:path w="34" h="417" extrusionOk="0">
                  <a:moveTo>
                    <a:pt x="12" y="1"/>
                  </a:moveTo>
                  <a:cubicBezTo>
                    <a:pt x="0" y="143"/>
                    <a:pt x="0" y="275"/>
                    <a:pt x="0" y="417"/>
                  </a:cubicBezTo>
                  <a:cubicBezTo>
                    <a:pt x="12" y="417"/>
                    <a:pt x="22" y="406"/>
                    <a:pt x="33" y="406"/>
                  </a:cubicBezTo>
                  <a:cubicBezTo>
                    <a:pt x="12" y="275"/>
                    <a:pt x="12" y="143"/>
                    <a:pt x="12" y="1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1"/>
            <p:cNvSpPr/>
            <p:nvPr/>
          </p:nvSpPr>
          <p:spPr>
            <a:xfrm>
              <a:off x="7291030" y="2966880"/>
              <a:ext cx="65341" cy="12331"/>
            </a:xfrm>
            <a:custGeom>
              <a:avLst/>
              <a:gdLst/>
              <a:ahLst/>
              <a:cxnLst/>
              <a:rect l="l" t="t" r="r" b="b"/>
              <a:pathLst>
                <a:path w="2268" h="428" extrusionOk="0">
                  <a:moveTo>
                    <a:pt x="2267" y="1"/>
                  </a:moveTo>
                  <a:lnTo>
                    <a:pt x="2267" y="1"/>
                  </a:lnTo>
                  <a:cubicBezTo>
                    <a:pt x="1676" y="143"/>
                    <a:pt x="1095" y="405"/>
                    <a:pt x="504" y="405"/>
                  </a:cubicBezTo>
                  <a:lnTo>
                    <a:pt x="395" y="405"/>
                  </a:lnTo>
                  <a:cubicBezTo>
                    <a:pt x="263" y="405"/>
                    <a:pt x="132" y="383"/>
                    <a:pt x="1" y="340"/>
                  </a:cubicBezTo>
                  <a:lnTo>
                    <a:pt x="1" y="340"/>
                  </a:lnTo>
                  <a:cubicBezTo>
                    <a:pt x="110" y="383"/>
                    <a:pt x="231" y="427"/>
                    <a:pt x="362" y="427"/>
                  </a:cubicBezTo>
                  <a:lnTo>
                    <a:pt x="472" y="427"/>
                  </a:lnTo>
                  <a:cubicBezTo>
                    <a:pt x="1074" y="427"/>
                    <a:pt x="1643" y="164"/>
                    <a:pt x="2246" y="23"/>
                  </a:cubicBezTo>
                  <a:cubicBezTo>
                    <a:pt x="2246" y="11"/>
                    <a:pt x="2256" y="11"/>
                    <a:pt x="22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1"/>
            <p:cNvSpPr/>
            <p:nvPr/>
          </p:nvSpPr>
          <p:spPr>
            <a:xfrm>
              <a:off x="7355708" y="2966880"/>
              <a:ext cx="951" cy="663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22" y="1"/>
                  </a:moveTo>
                  <a:cubicBezTo>
                    <a:pt x="11" y="11"/>
                    <a:pt x="1" y="11"/>
                    <a:pt x="1" y="23"/>
                  </a:cubicBezTo>
                  <a:cubicBezTo>
                    <a:pt x="1" y="23"/>
                    <a:pt x="11" y="23"/>
                    <a:pt x="11" y="11"/>
                  </a:cubicBezTo>
                  <a:cubicBezTo>
                    <a:pt x="22" y="1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4E2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1"/>
            <p:cNvSpPr/>
            <p:nvPr/>
          </p:nvSpPr>
          <p:spPr>
            <a:xfrm>
              <a:off x="7356025" y="2964373"/>
              <a:ext cx="36618" cy="2852"/>
            </a:xfrm>
            <a:custGeom>
              <a:avLst/>
              <a:gdLst/>
              <a:ahLst/>
              <a:cxnLst/>
              <a:rect l="l" t="t" r="r" b="b"/>
              <a:pathLst>
                <a:path w="1271" h="99" extrusionOk="0">
                  <a:moveTo>
                    <a:pt x="766" y="0"/>
                  </a:moveTo>
                  <a:cubicBezTo>
                    <a:pt x="613" y="0"/>
                    <a:pt x="471" y="0"/>
                    <a:pt x="318" y="32"/>
                  </a:cubicBezTo>
                  <a:cubicBezTo>
                    <a:pt x="219" y="44"/>
                    <a:pt x="121" y="66"/>
                    <a:pt x="22" y="88"/>
                  </a:cubicBezTo>
                  <a:cubicBezTo>
                    <a:pt x="22" y="88"/>
                    <a:pt x="16" y="93"/>
                    <a:pt x="9" y="96"/>
                  </a:cubicBezTo>
                  <a:lnTo>
                    <a:pt x="9" y="96"/>
                  </a:lnTo>
                  <a:cubicBezTo>
                    <a:pt x="104" y="76"/>
                    <a:pt x="190" y="65"/>
                    <a:pt x="285" y="44"/>
                  </a:cubicBezTo>
                  <a:cubicBezTo>
                    <a:pt x="438" y="22"/>
                    <a:pt x="581" y="11"/>
                    <a:pt x="734" y="11"/>
                  </a:cubicBezTo>
                  <a:cubicBezTo>
                    <a:pt x="909" y="11"/>
                    <a:pt x="1073" y="32"/>
                    <a:pt x="1238" y="54"/>
                  </a:cubicBezTo>
                  <a:lnTo>
                    <a:pt x="1270" y="32"/>
                  </a:lnTo>
                  <a:cubicBezTo>
                    <a:pt x="1106" y="11"/>
                    <a:pt x="942" y="0"/>
                    <a:pt x="766" y="0"/>
                  </a:cubicBezTo>
                  <a:close/>
                  <a:moveTo>
                    <a:pt x="9" y="96"/>
                  </a:moveTo>
                  <a:cubicBezTo>
                    <a:pt x="6" y="97"/>
                    <a:pt x="3" y="97"/>
                    <a:pt x="0" y="98"/>
                  </a:cubicBezTo>
                  <a:cubicBezTo>
                    <a:pt x="3" y="98"/>
                    <a:pt x="6" y="97"/>
                    <a:pt x="9" y="96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1"/>
            <p:cNvSpPr/>
            <p:nvPr/>
          </p:nvSpPr>
          <p:spPr>
            <a:xfrm>
              <a:off x="7438652" y="2976963"/>
              <a:ext cx="99078" cy="12965"/>
            </a:xfrm>
            <a:custGeom>
              <a:avLst/>
              <a:gdLst/>
              <a:ahLst/>
              <a:cxnLst/>
              <a:rect l="l" t="t" r="r" b="b"/>
              <a:pathLst>
                <a:path w="3439" h="450" extrusionOk="0">
                  <a:moveTo>
                    <a:pt x="22" y="1"/>
                  </a:moveTo>
                  <a:cubicBezTo>
                    <a:pt x="22" y="12"/>
                    <a:pt x="22" y="12"/>
                    <a:pt x="12" y="12"/>
                  </a:cubicBezTo>
                  <a:cubicBezTo>
                    <a:pt x="12" y="23"/>
                    <a:pt x="12" y="23"/>
                    <a:pt x="1" y="33"/>
                  </a:cubicBezTo>
                  <a:cubicBezTo>
                    <a:pt x="450" y="176"/>
                    <a:pt x="888" y="308"/>
                    <a:pt x="1348" y="384"/>
                  </a:cubicBezTo>
                  <a:cubicBezTo>
                    <a:pt x="1336" y="373"/>
                    <a:pt x="1314" y="362"/>
                    <a:pt x="1304" y="351"/>
                  </a:cubicBezTo>
                  <a:cubicBezTo>
                    <a:pt x="866" y="274"/>
                    <a:pt x="450" y="143"/>
                    <a:pt x="22" y="1"/>
                  </a:cubicBezTo>
                  <a:close/>
                  <a:moveTo>
                    <a:pt x="3438" y="77"/>
                  </a:moveTo>
                  <a:cubicBezTo>
                    <a:pt x="3417" y="89"/>
                    <a:pt x="3384" y="99"/>
                    <a:pt x="3362" y="110"/>
                  </a:cubicBezTo>
                  <a:cubicBezTo>
                    <a:pt x="2968" y="340"/>
                    <a:pt x="2519" y="428"/>
                    <a:pt x="2059" y="428"/>
                  </a:cubicBezTo>
                  <a:cubicBezTo>
                    <a:pt x="1840" y="428"/>
                    <a:pt x="1610" y="406"/>
                    <a:pt x="1392" y="373"/>
                  </a:cubicBezTo>
                  <a:cubicBezTo>
                    <a:pt x="1370" y="362"/>
                    <a:pt x="1348" y="362"/>
                    <a:pt x="1326" y="351"/>
                  </a:cubicBezTo>
                  <a:lnTo>
                    <a:pt x="1326" y="351"/>
                  </a:lnTo>
                  <a:cubicBezTo>
                    <a:pt x="1336" y="373"/>
                    <a:pt x="1358" y="384"/>
                    <a:pt x="1370" y="395"/>
                  </a:cubicBezTo>
                  <a:cubicBezTo>
                    <a:pt x="1589" y="428"/>
                    <a:pt x="1808" y="449"/>
                    <a:pt x="2027" y="449"/>
                  </a:cubicBezTo>
                  <a:cubicBezTo>
                    <a:pt x="2486" y="449"/>
                    <a:pt x="2935" y="362"/>
                    <a:pt x="3329" y="132"/>
                  </a:cubicBezTo>
                  <a:cubicBezTo>
                    <a:pt x="3373" y="121"/>
                    <a:pt x="3406" y="99"/>
                    <a:pt x="3438" y="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1"/>
            <p:cNvSpPr/>
            <p:nvPr/>
          </p:nvSpPr>
          <p:spPr>
            <a:xfrm>
              <a:off x="7476192" y="2987076"/>
              <a:ext cx="1930" cy="1296"/>
            </a:xfrm>
            <a:custGeom>
              <a:avLst/>
              <a:gdLst/>
              <a:ahLst/>
              <a:cxnLst/>
              <a:rect l="l" t="t" r="r" b="b"/>
              <a:pathLst>
                <a:path w="67" h="45" extrusionOk="0">
                  <a:moveTo>
                    <a:pt x="1" y="0"/>
                  </a:moveTo>
                  <a:cubicBezTo>
                    <a:pt x="11" y="11"/>
                    <a:pt x="33" y="22"/>
                    <a:pt x="45" y="33"/>
                  </a:cubicBezTo>
                  <a:cubicBezTo>
                    <a:pt x="45" y="33"/>
                    <a:pt x="55" y="33"/>
                    <a:pt x="55" y="44"/>
                  </a:cubicBezTo>
                  <a:lnTo>
                    <a:pt x="67" y="44"/>
                  </a:lnTo>
                  <a:cubicBezTo>
                    <a:pt x="55" y="33"/>
                    <a:pt x="33" y="22"/>
                    <a:pt x="23" y="0"/>
                  </a:cubicBezTo>
                  <a:close/>
                </a:path>
              </a:pathLst>
            </a:custGeom>
            <a:solidFill>
              <a:srgbClr val="3A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1"/>
            <p:cNvSpPr/>
            <p:nvPr/>
          </p:nvSpPr>
          <p:spPr>
            <a:xfrm>
              <a:off x="7438652" y="2976963"/>
              <a:ext cx="663" cy="980"/>
            </a:xfrm>
            <a:custGeom>
              <a:avLst/>
              <a:gdLst/>
              <a:ahLst/>
              <a:cxnLst/>
              <a:rect l="l" t="t" r="r" b="b"/>
              <a:pathLst>
                <a:path w="23" h="34" extrusionOk="0">
                  <a:moveTo>
                    <a:pt x="22" y="1"/>
                  </a:moveTo>
                  <a:lnTo>
                    <a:pt x="12" y="12"/>
                  </a:lnTo>
                  <a:lnTo>
                    <a:pt x="12" y="12"/>
                  </a:lnTo>
                  <a:cubicBezTo>
                    <a:pt x="22" y="12"/>
                    <a:pt x="22" y="12"/>
                    <a:pt x="22" y="1"/>
                  </a:cubicBezTo>
                  <a:close/>
                  <a:moveTo>
                    <a:pt x="12" y="12"/>
                  </a:moveTo>
                  <a:lnTo>
                    <a:pt x="1" y="23"/>
                  </a:lnTo>
                  <a:lnTo>
                    <a:pt x="1" y="33"/>
                  </a:lnTo>
                  <a:cubicBezTo>
                    <a:pt x="12" y="23"/>
                    <a:pt x="12" y="23"/>
                    <a:pt x="12" y="12"/>
                  </a:cubicBezTo>
                  <a:close/>
                </a:path>
              </a:pathLst>
            </a:custGeom>
            <a:solidFill>
              <a:srgbClr val="AA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1"/>
            <p:cNvSpPr/>
            <p:nvPr/>
          </p:nvSpPr>
          <p:spPr>
            <a:xfrm>
              <a:off x="7391980" y="2965295"/>
              <a:ext cx="47335" cy="12331"/>
            </a:xfrm>
            <a:custGeom>
              <a:avLst/>
              <a:gdLst/>
              <a:ahLst/>
              <a:cxnLst/>
              <a:rect l="l" t="t" r="r" b="b"/>
              <a:pathLst>
                <a:path w="1643" h="428" extrusionOk="0">
                  <a:moveTo>
                    <a:pt x="44" y="0"/>
                  </a:moveTo>
                  <a:lnTo>
                    <a:pt x="0" y="22"/>
                  </a:lnTo>
                  <a:cubicBezTo>
                    <a:pt x="351" y="66"/>
                    <a:pt x="701" y="154"/>
                    <a:pt x="1029" y="253"/>
                  </a:cubicBezTo>
                  <a:cubicBezTo>
                    <a:pt x="1226" y="307"/>
                    <a:pt x="1424" y="373"/>
                    <a:pt x="1621" y="428"/>
                  </a:cubicBezTo>
                  <a:lnTo>
                    <a:pt x="1642" y="406"/>
                  </a:lnTo>
                  <a:cubicBezTo>
                    <a:pt x="1445" y="351"/>
                    <a:pt x="1260" y="285"/>
                    <a:pt x="1063" y="231"/>
                  </a:cubicBezTo>
                  <a:cubicBezTo>
                    <a:pt x="734" y="132"/>
                    <a:pt x="384" y="44"/>
                    <a:pt x="44" y="0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1"/>
            <p:cNvSpPr/>
            <p:nvPr/>
          </p:nvSpPr>
          <p:spPr>
            <a:xfrm>
              <a:off x="7391663" y="2965295"/>
              <a:ext cx="1585" cy="663"/>
            </a:xfrm>
            <a:custGeom>
              <a:avLst/>
              <a:gdLst/>
              <a:ahLst/>
              <a:cxnLst/>
              <a:rect l="l" t="t" r="r" b="b"/>
              <a:pathLst>
                <a:path w="55" h="23" extrusionOk="0">
                  <a:moveTo>
                    <a:pt x="33" y="0"/>
                  </a:moveTo>
                  <a:lnTo>
                    <a:pt x="1" y="22"/>
                  </a:lnTo>
                  <a:lnTo>
                    <a:pt x="11" y="2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852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1"/>
            <p:cNvSpPr/>
            <p:nvPr/>
          </p:nvSpPr>
          <p:spPr>
            <a:xfrm>
              <a:off x="7250984" y="2746080"/>
              <a:ext cx="314202" cy="243214"/>
            </a:xfrm>
            <a:custGeom>
              <a:avLst/>
              <a:gdLst/>
              <a:ahLst/>
              <a:cxnLst/>
              <a:rect l="l" t="t" r="r" b="b"/>
              <a:pathLst>
                <a:path w="10906" h="8442" extrusionOk="0">
                  <a:moveTo>
                    <a:pt x="8409" y="1"/>
                  </a:moveTo>
                  <a:cubicBezTo>
                    <a:pt x="8047" y="931"/>
                    <a:pt x="7522" y="1807"/>
                    <a:pt x="6865" y="2573"/>
                  </a:cubicBezTo>
                  <a:cubicBezTo>
                    <a:pt x="6909" y="2420"/>
                    <a:pt x="6942" y="2266"/>
                    <a:pt x="6974" y="2125"/>
                  </a:cubicBezTo>
                  <a:cubicBezTo>
                    <a:pt x="7073" y="1730"/>
                    <a:pt x="7161" y="1325"/>
                    <a:pt x="7161" y="931"/>
                  </a:cubicBezTo>
                  <a:cubicBezTo>
                    <a:pt x="7161" y="789"/>
                    <a:pt x="7150" y="636"/>
                    <a:pt x="7117" y="493"/>
                  </a:cubicBezTo>
                  <a:cubicBezTo>
                    <a:pt x="6964" y="1215"/>
                    <a:pt x="6712" y="1928"/>
                    <a:pt x="6373" y="2584"/>
                  </a:cubicBezTo>
                  <a:cubicBezTo>
                    <a:pt x="6351" y="1862"/>
                    <a:pt x="6307" y="1128"/>
                    <a:pt x="6000" y="471"/>
                  </a:cubicBezTo>
                  <a:cubicBezTo>
                    <a:pt x="5923" y="1215"/>
                    <a:pt x="5814" y="1960"/>
                    <a:pt x="5672" y="2694"/>
                  </a:cubicBezTo>
                  <a:cubicBezTo>
                    <a:pt x="5047" y="2004"/>
                    <a:pt x="4522" y="1215"/>
                    <a:pt x="4139" y="373"/>
                  </a:cubicBezTo>
                  <a:cubicBezTo>
                    <a:pt x="4040" y="723"/>
                    <a:pt x="3986" y="1095"/>
                    <a:pt x="3986" y="1456"/>
                  </a:cubicBezTo>
                  <a:cubicBezTo>
                    <a:pt x="3986" y="1697"/>
                    <a:pt x="4008" y="1949"/>
                    <a:pt x="4052" y="2190"/>
                  </a:cubicBezTo>
                  <a:cubicBezTo>
                    <a:pt x="3460" y="1631"/>
                    <a:pt x="2869" y="975"/>
                    <a:pt x="2792" y="164"/>
                  </a:cubicBezTo>
                  <a:cubicBezTo>
                    <a:pt x="2485" y="383"/>
                    <a:pt x="2179" y="602"/>
                    <a:pt x="1928" y="876"/>
                  </a:cubicBezTo>
                  <a:cubicBezTo>
                    <a:pt x="1675" y="1139"/>
                    <a:pt x="1478" y="1478"/>
                    <a:pt x="1424" y="1840"/>
                  </a:cubicBezTo>
                  <a:cubicBezTo>
                    <a:pt x="1347" y="1709"/>
                    <a:pt x="1281" y="1566"/>
                    <a:pt x="1237" y="1412"/>
                  </a:cubicBezTo>
                  <a:cubicBezTo>
                    <a:pt x="1227" y="1566"/>
                    <a:pt x="1215" y="1709"/>
                    <a:pt x="1205" y="1850"/>
                  </a:cubicBezTo>
                  <a:cubicBezTo>
                    <a:pt x="1172" y="2387"/>
                    <a:pt x="1161" y="2945"/>
                    <a:pt x="1074" y="3482"/>
                  </a:cubicBezTo>
                  <a:cubicBezTo>
                    <a:pt x="986" y="4052"/>
                    <a:pt x="821" y="4599"/>
                    <a:pt x="482" y="5059"/>
                  </a:cubicBezTo>
                  <a:cubicBezTo>
                    <a:pt x="373" y="5212"/>
                    <a:pt x="241" y="5354"/>
                    <a:pt x="88" y="5464"/>
                  </a:cubicBezTo>
                  <a:cubicBezTo>
                    <a:pt x="77" y="5507"/>
                    <a:pt x="66" y="5551"/>
                    <a:pt x="66" y="5584"/>
                  </a:cubicBezTo>
                  <a:cubicBezTo>
                    <a:pt x="55" y="5606"/>
                    <a:pt x="55" y="5628"/>
                    <a:pt x="55" y="5639"/>
                  </a:cubicBezTo>
                  <a:cubicBezTo>
                    <a:pt x="22" y="5792"/>
                    <a:pt x="11" y="5945"/>
                    <a:pt x="1" y="6099"/>
                  </a:cubicBezTo>
                  <a:cubicBezTo>
                    <a:pt x="1" y="6241"/>
                    <a:pt x="1" y="6373"/>
                    <a:pt x="22" y="6504"/>
                  </a:cubicBezTo>
                  <a:cubicBezTo>
                    <a:pt x="964" y="6241"/>
                    <a:pt x="1512" y="5245"/>
                    <a:pt x="1730" y="4292"/>
                  </a:cubicBezTo>
                  <a:cubicBezTo>
                    <a:pt x="1938" y="3318"/>
                    <a:pt x="1928" y="2288"/>
                    <a:pt x="2288" y="1369"/>
                  </a:cubicBezTo>
                  <a:cubicBezTo>
                    <a:pt x="2858" y="2212"/>
                    <a:pt x="3679" y="2880"/>
                    <a:pt x="4621" y="3263"/>
                  </a:cubicBezTo>
                  <a:cubicBezTo>
                    <a:pt x="4566" y="2935"/>
                    <a:pt x="4511" y="2606"/>
                    <a:pt x="4456" y="2288"/>
                  </a:cubicBezTo>
                  <a:lnTo>
                    <a:pt x="4456" y="2288"/>
                  </a:lnTo>
                  <a:cubicBezTo>
                    <a:pt x="4949" y="2639"/>
                    <a:pt x="5344" y="3132"/>
                    <a:pt x="5595" y="3679"/>
                  </a:cubicBezTo>
                  <a:cubicBezTo>
                    <a:pt x="5738" y="3427"/>
                    <a:pt x="5880" y="3176"/>
                    <a:pt x="6022" y="2913"/>
                  </a:cubicBezTo>
                  <a:lnTo>
                    <a:pt x="6022" y="2913"/>
                  </a:lnTo>
                  <a:cubicBezTo>
                    <a:pt x="6022" y="3263"/>
                    <a:pt x="6011" y="3602"/>
                    <a:pt x="6011" y="3953"/>
                  </a:cubicBezTo>
                  <a:cubicBezTo>
                    <a:pt x="6285" y="3745"/>
                    <a:pt x="6526" y="3504"/>
                    <a:pt x="6712" y="3219"/>
                  </a:cubicBezTo>
                  <a:lnTo>
                    <a:pt x="6712" y="3219"/>
                  </a:lnTo>
                  <a:cubicBezTo>
                    <a:pt x="6657" y="3449"/>
                    <a:pt x="6635" y="3679"/>
                    <a:pt x="6668" y="3909"/>
                  </a:cubicBezTo>
                  <a:cubicBezTo>
                    <a:pt x="7456" y="3219"/>
                    <a:pt x="8015" y="2278"/>
                    <a:pt x="8244" y="1259"/>
                  </a:cubicBezTo>
                  <a:cubicBezTo>
                    <a:pt x="8792" y="1949"/>
                    <a:pt x="9252" y="2595"/>
                    <a:pt x="10117" y="2913"/>
                  </a:cubicBezTo>
                  <a:cubicBezTo>
                    <a:pt x="9821" y="4018"/>
                    <a:pt x="9536" y="5201"/>
                    <a:pt x="9865" y="6296"/>
                  </a:cubicBezTo>
                  <a:cubicBezTo>
                    <a:pt x="9964" y="6624"/>
                    <a:pt x="10106" y="6974"/>
                    <a:pt x="9964" y="7281"/>
                  </a:cubicBezTo>
                  <a:cubicBezTo>
                    <a:pt x="9898" y="7434"/>
                    <a:pt x="9767" y="7544"/>
                    <a:pt x="9635" y="7631"/>
                  </a:cubicBezTo>
                  <a:cubicBezTo>
                    <a:pt x="9296" y="7862"/>
                    <a:pt x="8891" y="7949"/>
                    <a:pt x="8475" y="7949"/>
                  </a:cubicBezTo>
                  <a:cubicBezTo>
                    <a:pt x="7807" y="7949"/>
                    <a:pt x="7095" y="7719"/>
                    <a:pt x="6558" y="7434"/>
                  </a:cubicBezTo>
                  <a:cubicBezTo>
                    <a:pt x="6942" y="7424"/>
                    <a:pt x="7325" y="7336"/>
                    <a:pt x="7653" y="7128"/>
                  </a:cubicBezTo>
                  <a:cubicBezTo>
                    <a:pt x="7971" y="6920"/>
                    <a:pt x="8223" y="6580"/>
                    <a:pt x="8234" y="6198"/>
                  </a:cubicBezTo>
                  <a:cubicBezTo>
                    <a:pt x="8266" y="5365"/>
                    <a:pt x="7412" y="4511"/>
                    <a:pt x="6570" y="4511"/>
                  </a:cubicBezTo>
                  <a:cubicBezTo>
                    <a:pt x="6460" y="4511"/>
                    <a:pt x="6351" y="4522"/>
                    <a:pt x="6252" y="4555"/>
                  </a:cubicBezTo>
                  <a:cubicBezTo>
                    <a:pt x="6318" y="4577"/>
                    <a:pt x="6373" y="4599"/>
                    <a:pt x="6427" y="4643"/>
                  </a:cubicBezTo>
                  <a:cubicBezTo>
                    <a:pt x="6701" y="4697"/>
                    <a:pt x="6953" y="4785"/>
                    <a:pt x="7183" y="4906"/>
                  </a:cubicBezTo>
                  <a:cubicBezTo>
                    <a:pt x="7292" y="4971"/>
                    <a:pt x="7390" y="5037"/>
                    <a:pt x="7478" y="5125"/>
                  </a:cubicBezTo>
                  <a:cubicBezTo>
                    <a:pt x="7643" y="5300"/>
                    <a:pt x="7719" y="5541"/>
                    <a:pt x="7785" y="5760"/>
                  </a:cubicBezTo>
                  <a:cubicBezTo>
                    <a:pt x="7643" y="6011"/>
                    <a:pt x="7522" y="6263"/>
                    <a:pt x="7358" y="6482"/>
                  </a:cubicBezTo>
                  <a:cubicBezTo>
                    <a:pt x="7227" y="6657"/>
                    <a:pt x="7073" y="6811"/>
                    <a:pt x="6854" y="6920"/>
                  </a:cubicBezTo>
                  <a:cubicBezTo>
                    <a:pt x="6657" y="7030"/>
                    <a:pt x="6416" y="7052"/>
                    <a:pt x="6186" y="7062"/>
                  </a:cubicBezTo>
                  <a:cubicBezTo>
                    <a:pt x="6077" y="7073"/>
                    <a:pt x="5967" y="7073"/>
                    <a:pt x="5858" y="7073"/>
                  </a:cubicBezTo>
                  <a:cubicBezTo>
                    <a:pt x="5639" y="7073"/>
                    <a:pt x="5431" y="7062"/>
                    <a:pt x="5212" y="7040"/>
                  </a:cubicBezTo>
                  <a:cubicBezTo>
                    <a:pt x="4971" y="7018"/>
                    <a:pt x="4730" y="6986"/>
                    <a:pt x="4522" y="6876"/>
                  </a:cubicBezTo>
                  <a:cubicBezTo>
                    <a:pt x="4347" y="6799"/>
                    <a:pt x="4249" y="6701"/>
                    <a:pt x="4172" y="6580"/>
                  </a:cubicBezTo>
                  <a:cubicBezTo>
                    <a:pt x="3865" y="6931"/>
                    <a:pt x="3405" y="7139"/>
                    <a:pt x="2967" y="7314"/>
                  </a:cubicBezTo>
                  <a:cubicBezTo>
                    <a:pt x="2453" y="7544"/>
                    <a:pt x="1884" y="7752"/>
                    <a:pt x="1325" y="7752"/>
                  </a:cubicBezTo>
                  <a:cubicBezTo>
                    <a:pt x="1128" y="7752"/>
                    <a:pt x="920" y="7719"/>
                    <a:pt x="734" y="7665"/>
                  </a:cubicBezTo>
                  <a:lnTo>
                    <a:pt x="734" y="7665"/>
                  </a:lnTo>
                  <a:cubicBezTo>
                    <a:pt x="975" y="7741"/>
                    <a:pt x="1161" y="7906"/>
                    <a:pt x="1391" y="8004"/>
                  </a:cubicBezTo>
                  <a:cubicBezTo>
                    <a:pt x="1522" y="8047"/>
                    <a:pt x="1653" y="8069"/>
                    <a:pt x="1785" y="8069"/>
                  </a:cubicBezTo>
                  <a:lnTo>
                    <a:pt x="1894" y="8069"/>
                  </a:lnTo>
                  <a:cubicBezTo>
                    <a:pt x="2485" y="8069"/>
                    <a:pt x="3066" y="7807"/>
                    <a:pt x="3657" y="7665"/>
                  </a:cubicBezTo>
                  <a:lnTo>
                    <a:pt x="3668" y="7665"/>
                  </a:lnTo>
                  <a:cubicBezTo>
                    <a:pt x="3767" y="7643"/>
                    <a:pt x="3865" y="7621"/>
                    <a:pt x="3964" y="7609"/>
                  </a:cubicBezTo>
                  <a:cubicBezTo>
                    <a:pt x="4117" y="7577"/>
                    <a:pt x="4259" y="7577"/>
                    <a:pt x="4412" y="7577"/>
                  </a:cubicBezTo>
                  <a:cubicBezTo>
                    <a:pt x="4588" y="7577"/>
                    <a:pt x="4752" y="7588"/>
                    <a:pt x="4916" y="7609"/>
                  </a:cubicBezTo>
                  <a:lnTo>
                    <a:pt x="4938" y="7609"/>
                  </a:lnTo>
                  <a:cubicBezTo>
                    <a:pt x="5278" y="7653"/>
                    <a:pt x="5628" y="7741"/>
                    <a:pt x="5957" y="7840"/>
                  </a:cubicBezTo>
                  <a:cubicBezTo>
                    <a:pt x="6154" y="7894"/>
                    <a:pt x="6339" y="7960"/>
                    <a:pt x="6536" y="8015"/>
                  </a:cubicBezTo>
                  <a:cubicBezTo>
                    <a:pt x="6964" y="8157"/>
                    <a:pt x="7380" y="8288"/>
                    <a:pt x="7818" y="8365"/>
                  </a:cubicBezTo>
                  <a:lnTo>
                    <a:pt x="7840" y="8365"/>
                  </a:lnTo>
                  <a:cubicBezTo>
                    <a:pt x="7862" y="8376"/>
                    <a:pt x="7884" y="8376"/>
                    <a:pt x="7906" y="8387"/>
                  </a:cubicBezTo>
                  <a:cubicBezTo>
                    <a:pt x="8124" y="8420"/>
                    <a:pt x="8354" y="8442"/>
                    <a:pt x="8573" y="8442"/>
                  </a:cubicBezTo>
                  <a:cubicBezTo>
                    <a:pt x="9033" y="8442"/>
                    <a:pt x="9482" y="8354"/>
                    <a:pt x="9876" y="8124"/>
                  </a:cubicBezTo>
                  <a:cubicBezTo>
                    <a:pt x="9898" y="8113"/>
                    <a:pt x="9931" y="8103"/>
                    <a:pt x="9952" y="8091"/>
                  </a:cubicBezTo>
                  <a:cubicBezTo>
                    <a:pt x="10489" y="7730"/>
                    <a:pt x="10763" y="7106"/>
                    <a:pt x="10905" y="6449"/>
                  </a:cubicBezTo>
                  <a:cubicBezTo>
                    <a:pt x="10675" y="6274"/>
                    <a:pt x="10500" y="6033"/>
                    <a:pt x="10402" y="5770"/>
                  </a:cubicBezTo>
                  <a:cubicBezTo>
                    <a:pt x="10205" y="5278"/>
                    <a:pt x="10227" y="4730"/>
                    <a:pt x="10303" y="4205"/>
                  </a:cubicBezTo>
                  <a:cubicBezTo>
                    <a:pt x="10303" y="4139"/>
                    <a:pt x="10314" y="4073"/>
                    <a:pt x="10325" y="4008"/>
                  </a:cubicBezTo>
                  <a:cubicBezTo>
                    <a:pt x="10412" y="3383"/>
                    <a:pt x="10478" y="2748"/>
                    <a:pt x="10489" y="2113"/>
                  </a:cubicBezTo>
                  <a:cubicBezTo>
                    <a:pt x="10193" y="1478"/>
                    <a:pt x="9898" y="855"/>
                    <a:pt x="9602" y="220"/>
                  </a:cubicBezTo>
                  <a:lnTo>
                    <a:pt x="9602" y="220"/>
                  </a:lnTo>
                  <a:cubicBezTo>
                    <a:pt x="9646" y="712"/>
                    <a:pt x="9690" y="1215"/>
                    <a:pt x="9733" y="1719"/>
                  </a:cubicBezTo>
                  <a:cubicBezTo>
                    <a:pt x="9515" y="1631"/>
                    <a:pt x="9361" y="1446"/>
                    <a:pt x="9219" y="1259"/>
                  </a:cubicBezTo>
                  <a:cubicBezTo>
                    <a:pt x="8913" y="855"/>
                    <a:pt x="8650" y="438"/>
                    <a:pt x="8409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1"/>
            <p:cNvSpPr/>
            <p:nvPr/>
          </p:nvSpPr>
          <p:spPr>
            <a:xfrm>
              <a:off x="7211860" y="2691226"/>
              <a:ext cx="119590" cy="218351"/>
            </a:xfrm>
            <a:custGeom>
              <a:avLst/>
              <a:gdLst/>
              <a:ahLst/>
              <a:cxnLst/>
              <a:rect l="l" t="t" r="r" b="b"/>
              <a:pathLst>
                <a:path w="4151" h="7579" extrusionOk="0">
                  <a:moveTo>
                    <a:pt x="3094" y="1"/>
                  </a:moveTo>
                  <a:cubicBezTo>
                    <a:pt x="2877" y="1"/>
                    <a:pt x="2658" y="16"/>
                    <a:pt x="2442" y="32"/>
                  </a:cubicBezTo>
                  <a:cubicBezTo>
                    <a:pt x="2059" y="54"/>
                    <a:pt x="1654" y="87"/>
                    <a:pt x="1325" y="284"/>
                  </a:cubicBezTo>
                  <a:cubicBezTo>
                    <a:pt x="855" y="547"/>
                    <a:pt x="614" y="1094"/>
                    <a:pt x="527" y="1620"/>
                  </a:cubicBezTo>
                  <a:cubicBezTo>
                    <a:pt x="449" y="2156"/>
                    <a:pt x="493" y="2703"/>
                    <a:pt x="461" y="3240"/>
                  </a:cubicBezTo>
                  <a:cubicBezTo>
                    <a:pt x="395" y="4346"/>
                    <a:pt x="1" y="5430"/>
                    <a:pt x="23" y="6535"/>
                  </a:cubicBezTo>
                  <a:cubicBezTo>
                    <a:pt x="23" y="6831"/>
                    <a:pt x="67" y="7149"/>
                    <a:pt x="274" y="7368"/>
                  </a:cubicBezTo>
                  <a:cubicBezTo>
                    <a:pt x="417" y="7510"/>
                    <a:pt x="615" y="7578"/>
                    <a:pt x="818" y="7578"/>
                  </a:cubicBezTo>
                  <a:cubicBezTo>
                    <a:pt x="927" y="7578"/>
                    <a:pt x="1036" y="7559"/>
                    <a:pt x="1140" y="7521"/>
                  </a:cubicBezTo>
                  <a:cubicBezTo>
                    <a:pt x="1424" y="7423"/>
                    <a:pt x="1665" y="7204"/>
                    <a:pt x="1840" y="6951"/>
                  </a:cubicBezTo>
                  <a:cubicBezTo>
                    <a:pt x="2497" y="6054"/>
                    <a:pt x="2497" y="4861"/>
                    <a:pt x="2563" y="3754"/>
                  </a:cubicBezTo>
                  <a:cubicBezTo>
                    <a:pt x="2629" y="2649"/>
                    <a:pt x="2836" y="1423"/>
                    <a:pt x="3734" y="766"/>
                  </a:cubicBezTo>
                  <a:cubicBezTo>
                    <a:pt x="3921" y="623"/>
                    <a:pt x="4150" y="404"/>
                    <a:pt x="4030" y="218"/>
                  </a:cubicBezTo>
                  <a:cubicBezTo>
                    <a:pt x="3975" y="131"/>
                    <a:pt x="3877" y="98"/>
                    <a:pt x="3789" y="76"/>
                  </a:cubicBezTo>
                  <a:cubicBezTo>
                    <a:pt x="3562" y="19"/>
                    <a:pt x="3329" y="1"/>
                    <a:pt x="3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1"/>
            <p:cNvSpPr/>
            <p:nvPr/>
          </p:nvSpPr>
          <p:spPr>
            <a:xfrm>
              <a:off x="7305550" y="2690246"/>
              <a:ext cx="19908" cy="4754"/>
            </a:xfrm>
            <a:custGeom>
              <a:avLst/>
              <a:gdLst/>
              <a:ahLst/>
              <a:cxnLst/>
              <a:rect l="l" t="t" r="r" b="b"/>
              <a:pathLst>
                <a:path w="691" h="165" extrusionOk="0">
                  <a:moveTo>
                    <a:pt x="274" y="0"/>
                  </a:moveTo>
                  <a:cubicBezTo>
                    <a:pt x="187" y="0"/>
                    <a:pt x="99" y="12"/>
                    <a:pt x="0" y="44"/>
                  </a:cubicBezTo>
                  <a:cubicBezTo>
                    <a:pt x="175" y="44"/>
                    <a:pt x="362" y="66"/>
                    <a:pt x="537" y="110"/>
                  </a:cubicBezTo>
                  <a:cubicBezTo>
                    <a:pt x="581" y="121"/>
                    <a:pt x="635" y="143"/>
                    <a:pt x="679" y="165"/>
                  </a:cubicBezTo>
                  <a:cubicBezTo>
                    <a:pt x="679" y="153"/>
                    <a:pt x="690" y="153"/>
                    <a:pt x="690" y="153"/>
                  </a:cubicBezTo>
                  <a:cubicBezTo>
                    <a:pt x="581" y="44"/>
                    <a:pt x="438" y="0"/>
                    <a:pt x="274" y="0"/>
                  </a:cubicBezTo>
                  <a:close/>
                </a:path>
              </a:pathLst>
            </a:custGeom>
            <a:solidFill>
              <a:srgbClr val="A96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1"/>
            <p:cNvSpPr/>
            <p:nvPr/>
          </p:nvSpPr>
          <p:spPr>
            <a:xfrm>
              <a:off x="7228570" y="2903469"/>
              <a:ext cx="24978" cy="6338"/>
            </a:xfrm>
            <a:custGeom>
              <a:avLst/>
              <a:gdLst/>
              <a:ahLst/>
              <a:cxnLst/>
              <a:rect l="l" t="t" r="r" b="b"/>
              <a:pathLst>
                <a:path w="867" h="220" extrusionOk="0">
                  <a:moveTo>
                    <a:pt x="866" y="1"/>
                  </a:moveTo>
                  <a:cubicBezTo>
                    <a:pt x="767" y="66"/>
                    <a:pt x="669" y="121"/>
                    <a:pt x="560" y="154"/>
                  </a:cubicBezTo>
                  <a:cubicBezTo>
                    <a:pt x="461" y="198"/>
                    <a:pt x="351" y="209"/>
                    <a:pt x="253" y="209"/>
                  </a:cubicBezTo>
                  <a:cubicBezTo>
                    <a:pt x="165" y="209"/>
                    <a:pt x="78" y="198"/>
                    <a:pt x="1" y="176"/>
                  </a:cubicBezTo>
                  <a:lnTo>
                    <a:pt x="1" y="176"/>
                  </a:lnTo>
                  <a:cubicBezTo>
                    <a:pt x="78" y="209"/>
                    <a:pt x="154" y="219"/>
                    <a:pt x="253" y="219"/>
                  </a:cubicBezTo>
                  <a:cubicBezTo>
                    <a:pt x="341" y="219"/>
                    <a:pt x="439" y="209"/>
                    <a:pt x="560" y="165"/>
                  </a:cubicBezTo>
                  <a:cubicBezTo>
                    <a:pt x="669" y="132"/>
                    <a:pt x="767" y="78"/>
                    <a:pt x="866" y="12"/>
                  </a:cubicBezTo>
                  <a:lnTo>
                    <a:pt x="866" y="1"/>
                  </a:lnTo>
                  <a:close/>
                </a:path>
              </a:pathLst>
            </a:custGeom>
            <a:solidFill>
              <a:srgbClr val="547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1"/>
            <p:cNvSpPr/>
            <p:nvPr/>
          </p:nvSpPr>
          <p:spPr>
            <a:xfrm>
              <a:off x="7253519" y="2903152"/>
              <a:ext cx="317" cy="346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cubicBezTo>
                    <a:pt x="0" y="1"/>
                    <a:pt x="0" y="12"/>
                    <a:pt x="0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4C6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1"/>
            <p:cNvSpPr/>
            <p:nvPr/>
          </p:nvSpPr>
          <p:spPr>
            <a:xfrm>
              <a:off x="7253519" y="2846483"/>
              <a:ext cx="28407" cy="57015"/>
            </a:xfrm>
            <a:custGeom>
              <a:avLst/>
              <a:gdLst/>
              <a:ahLst/>
              <a:cxnLst/>
              <a:rect l="l" t="t" r="r" b="b"/>
              <a:pathLst>
                <a:path w="986" h="1979" extrusionOk="0">
                  <a:moveTo>
                    <a:pt x="985" y="0"/>
                  </a:moveTo>
                  <a:lnTo>
                    <a:pt x="985" y="0"/>
                  </a:lnTo>
                  <a:cubicBezTo>
                    <a:pt x="897" y="569"/>
                    <a:pt x="733" y="1103"/>
                    <a:pt x="394" y="1562"/>
                  </a:cubicBezTo>
                  <a:cubicBezTo>
                    <a:pt x="285" y="1716"/>
                    <a:pt x="153" y="1859"/>
                    <a:pt x="11" y="1968"/>
                  </a:cubicBezTo>
                  <a:lnTo>
                    <a:pt x="0" y="1979"/>
                  </a:lnTo>
                  <a:cubicBezTo>
                    <a:pt x="153" y="1869"/>
                    <a:pt x="285" y="1727"/>
                    <a:pt x="394" y="1574"/>
                  </a:cubicBezTo>
                  <a:cubicBezTo>
                    <a:pt x="733" y="1115"/>
                    <a:pt x="897" y="569"/>
                    <a:pt x="9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1"/>
            <p:cNvSpPr/>
            <p:nvPr/>
          </p:nvSpPr>
          <p:spPr>
            <a:xfrm>
              <a:off x="7215951" y="2691485"/>
              <a:ext cx="109190" cy="218005"/>
            </a:xfrm>
            <a:custGeom>
              <a:avLst/>
              <a:gdLst/>
              <a:ahLst/>
              <a:cxnLst/>
              <a:rect l="l" t="t" r="r" b="b"/>
              <a:pathLst>
                <a:path w="3790" h="7567" extrusionOk="0">
                  <a:moveTo>
                    <a:pt x="3110" y="1"/>
                  </a:moveTo>
                  <a:cubicBezTo>
                    <a:pt x="2453" y="166"/>
                    <a:pt x="1643" y="823"/>
                    <a:pt x="1392" y="1096"/>
                  </a:cubicBezTo>
                  <a:cubicBezTo>
                    <a:pt x="1589" y="1096"/>
                    <a:pt x="1786" y="1107"/>
                    <a:pt x="1972" y="1107"/>
                  </a:cubicBezTo>
                  <a:cubicBezTo>
                    <a:pt x="1534" y="1523"/>
                    <a:pt x="1205" y="2081"/>
                    <a:pt x="1063" y="2672"/>
                  </a:cubicBezTo>
                  <a:cubicBezTo>
                    <a:pt x="1205" y="2596"/>
                    <a:pt x="1348" y="2509"/>
                    <a:pt x="1490" y="2432"/>
                  </a:cubicBezTo>
                  <a:lnTo>
                    <a:pt x="1490" y="2432"/>
                  </a:lnTo>
                  <a:cubicBezTo>
                    <a:pt x="1358" y="2728"/>
                    <a:pt x="1271" y="3034"/>
                    <a:pt x="1227" y="3351"/>
                  </a:cubicBezTo>
                  <a:cubicBezTo>
                    <a:pt x="1140" y="3976"/>
                    <a:pt x="1227" y="4611"/>
                    <a:pt x="1490" y="5169"/>
                  </a:cubicBezTo>
                  <a:cubicBezTo>
                    <a:pt x="1611" y="4983"/>
                    <a:pt x="1720" y="4797"/>
                    <a:pt x="1840" y="4599"/>
                  </a:cubicBezTo>
                  <a:lnTo>
                    <a:pt x="1840" y="4599"/>
                  </a:lnTo>
                  <a:cubicBezTo>
                    <a:pt x="1698" y="5333"/>
                    <a:pt x="1370" y="6034"/>
                    <a:pt x="899" y="6614"/>
                  </a:cubicBezTo>
                  <a:cubicBezTo>
                    <a:pt x="702" y="6855"/>
                    <a:pt x="439" y="7085"/>
                    <a:pt x="144" y="7085"/>
                  </a:cubicBezTo>
                  <a:cubicBezTo>
                    <a:pt x="100" y="7085"/>
                    <a:pt x="45" y="7074"/>
                    <a:pt x="1" y="7063"/>
                  </a:cubicBezTo>
                  <a:lnTo>
                    <a:pt x="1" y="7063"/>
                  </a:lnTo>
                  <a:cubicBezTo>
                    <a:pt x="122" y="7282"/>
                    <a:pt x="253" y="7457"/>
                    <a:pt x="439" y="7534"/>
                  </a:cubicBezTo>
                  <a:cubicBezTo>
                    <a:pt x="516" y="7556"/>
                    <a:pt x="603" y="7567"/>
                    <a:pt x="691" y="7567"/>
                  </a:cubicBezTo>
                  <a:cubicBezTo>
                    <a:pt x="789" y="7567"/>
                    <a:pt x="899" y="7556"/>
                    <a:pt x="998" y="7512"/>
                  </a:cubicBezTo>
                  <a:cubicBezTo>
                    <a:pt x="1107" y="7479"/>
                    <a:pt x="1205" y="7424"/>
                    <a:pt x="1304" y="7359"/>
                  </a:cubicBezTo>
                  <a:cubicBezTo>
                    <a:pt x="1304" y="7359"/>
                    <a:pt x="1304" y="7348"/>
                    <a:pt x="1315" y="7348"/>
                  </a:cubicBezTo>
                  <a:cubicBezTo>
                    <a:pt x="1457" y="7239"/>
                    <a:pt x="1589" y="7096"/>
                    <a:pt x="1698" y="6942"/>
                  </a:cubicBezTo>
                  <a:cubicBezTo>
                    <a:pt x="2037" y="6483"/>
                    <a:pt x="2202" y="5947"/>
                    <a:pt x="2290" y="5377"/>
                  </a:cubicBezTo>
                  <a:cubicBezTo>
                    <a:pt x="2366" y="4852"/>
                    <a:pt x="2388" y="4293"/>
                    <a:pt x="2421" y="3757"/>
                  </a:cubicBezTo>
                  <a:cubicBezTo>
                    <a:pt x="2421" y="3614"/>
                    <a:pt x="2443" y="3461"/>
                    <a:pt x="2453" y="3307"/>
                  </a:cubicBezTo>
                  <a:cubicBezTo>
                    <a:pt x="2388" y="3089"/>
                    <a:pt x="2344" y="2859"/>
                    <a:pt x="2344" y="2629"/>
                  </a:cubicBezTo>
                  <a:cubicBezTo>
                    <a:pt x="2344" y="2552"/>
                    <a:pt x="2355" y="2475"/>
                    <a:pt x="2355" y="2399"/>
                  </a:cubicBezTo>
                  <a:lnTo>
                    <a:pt x="2355" y="2399"/>
                  </a:lnTo>
                  <a:cubicBezTo>
                    <a:pt x="1928" y="2848"/>
                    <a:pt x="1643" y="3417"/>
                    <a:pt x="1643" y="4041"/>
                  </a:cubicBezTo>
                  <a:lnTo>
                    <a:pt x="1643" y="4195"/>
                  </a:lnTo>
                  <a:cubicBezTo>
                    <a:pt x="1621" y="3866"/>
                    <a:pt x="1523" y="3604"/>
                    <a:pt x="1534" y="3307"/>
                  </a:cubicBezTo>
                  <a:cubicBezTo>
                    <a:pt x="1534" y="3176"/>
                    <a:pt x="1545" y="3045"/>
                    <a:pt x="1599" y="2891"/>
                  </a:cubicBezTo>
                  <a:cubicBezTo>
                    <a:pt x="1731" y="2497"/>
                    <a:pt x="2015" y="2115"/>
                    <a:pt x="2290" y="1808"/>
                  </a:cubicBezTo>
                  <a:lnTo>
                    <a:pt x="2290" y="1808"/>
                  </a:lnTo>
                  <a:cubicBezTo>
                    <a:pt x="2081" y="1917"/>
                    <a:pt x="1874" y="2016"/>
                    <a:pt x="1665" y="2125"/>
                  </a:cubicBezTo>
                  <a:cubicBezTo>
                    <a:pt x="1961" y="1424"/>
                    <a:pt x="2716" y="1042"/>
                    <a:pt x="3406" y="713"/>
                  </a:cubicBezTo>
                  <a:lnTo>
                    <a:pt x="3264" y="713"/>
                  </a:lnTo>
                  <a:cubicBezTo>
                    <a:pt x="2951" y="713"/>
                    <a:pt x="2638" y="798"/>
                    <a:pt x="2377" y="968"/>
                  </a:cubicBezTo>
                  <a:lnTo>
                    <a:pt x="2377" y="968"/>
                  </a:lnTo>
                  <a:lnTo>
                    <a:pt x="2377" y="964"/>
                  </a:lnTo>
                  <a:cubicBezTo>
                    <a:pt x="2738" y="604"/>
                    <a:pt x="3209" y="297"/>
                    <a:pt x="3701" y="144"/>
                  </a:cubicBezTo>
                  <a:cubicBezTo>
                    <a:pt x="3735" y="132"/>
                    <a:pt x="3757" y="122"/>
                    <a:pt x="3789" y="122"/>
                  </a:cubicBezTo>
                  <a:cubicBezTo>
                    <a:pt x="3745" y="100"/>
                    <a:pt x="3691" y="78"/>
                    <a:pt x="3647" y="67"/>
                  </a:cubicBezTo>
                  <a:cubicBezTo>
                    <a:pt x="3472" y="23"/>
                    <a:pt x="3285" y="1"/>
                    <a:pt x="311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1"/>
            <p:cNvSpPr/>
            <p:nvPr/>
          </p:nvSpPr>
          <p:spPr>
            <a:xfrm>
              <a:off x="7492268" y="2674804"/>
              <a:ext cx="137885" cy="263727"/>
            </a:xfrm>
            <a:custGeom>
              <a:avLst/>
              <a:gdLst/>
              <a:ahLst/>
              <a:cxnLst/>
              <a:rect l="l" t="t" r="r" b="b"/>
              <a:pathLst>
                <a:path w="4786" h="9154" extrusionOk="0">
                  <a:moveTo>
                    <a:pt x="1532" y="0"/>
                  </a:moveTo>
                  <a:cubicBezTo>
                    <a:pt x="989" y="0"/>
                    <a:pt x="457" y="137"/>
                    <a:pt x="1" y="449"/>
                  </a:cubicBezTo>
                  <a:cubicBezTo>
                    <a:pt x="1052" y="1084"/>
                    <a:pt x="1796" y="2212"/>
                    <a:pt x="2015" y="3416"/>
                  </a:cubicBezTo>
                  <a:cubicBezTo>
                    <a:pt x="2202" y="4434"/>
                    <a:pt x="2081" y="5463"/>
                    <a:pt x="1950" y="6482"/>
                  </a:cubicBezTo>
                  <a:cubicBezTo>
                    <a:pt x="1939" y="6547"/>
                    <a:pt x="1928" y="6613"/>
                    <a:pt x="1928" y="6679"/>
                  </a:cubicBezTo>
                  <a:cubicBezTo>
                    <a:pt x="1852" y="7204"/>
                    <a:pt x="1830" y="7752"/>
                    <a:pt x="2027" y="8244"/>
                  </a:cubicBezTo>
                  <a:cubicBezTo>
                    <a:pt x="2212" y="8726"/>
                    <a:pt x="2672" y="9153"/>
                    <a:pt x="3198" y="9153"/>
                  </a:cubicBezTo>
                  <a:cubicBezTo>
                    <a:pt x="3205" y="9153"/>
                    <a:pt x="3213" y="9153"/>
                    <a:pt x="3220" y="9153"/>
                  </a:cubicBezTo>
                  <a:cubicBezTo>
                    <a:pt x="3683" y="9153"/>
                    <a:pt x="4111" y="8829"/>
                    <a:pt x="4337" y="8419"/>
                  </a:cubicBezTo>
                  <a:cubicBezTo>
                    <a:pt x="4577" y="8003"/>
                    <a:pt x="4654" y="7521"/>
                    <a:pt x="4698" y="7051"/>
                  </a:cubicBezTo>
                  <a:cubicBezTo>
                    <a:pt x="4786" y="6044"/>
                    <a:pt x="4720" y="5047"/>
                    <a:pt x="4589" y="4051"/>
                  </a:cubicBezTo>
                  <a:cubicBezTo>
                    <a:pt x="4479" y="3120"/>
                    <a:pt x="4370" y="2234"/>
                    <a:pt x="3844" y="1423"/>
                  </a:cubicBezTo>
                  <a:cubicBezTo>
                    <a:pt x="3395" y="745"/>
                    <a:pt x="2957" y="197"/>
                    <a:pt x="2136" y="54"/>
                  </a:cubicBezTo>
                  <a:cubicBezTo>
                    <a:pt x="1935" y="19"/>
                    <a:pt x="1733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1"/>
            <p:cNvSpPr/>
            <p:nvPr/>
          </p:nvSpPr>
          <p:spPr>
            <a:xfrm>
              <a:off x="7617188" y="2850891"/>
              <a:ext cx="11380" cy="66493"/>
            </a:xfrm>
            <a:custGeom>
              <a:avLst/>
              <a:gdLst/>
              <a:ahLst/>
              <a:cxnLst/>
              <a:rect l="l" t="t" r="r" b="b"/>
              <a:pathLst>
                <a:path w="395" h="2308" extrusionOk="0">
                  <a:moveTo>
                    <a:pt x="395" y="0"/>
                  </a:moveTo>
                  <a:cubicBezTo>
                    <a:pt x="395" y="316"/>
                    <a:pt x="384" y="622"/>
                    <a:pt x="362" y="939"/>
                  </a:cubicBezTo>
                  <a:cubicBezTo>
                    <a:pt x="318" y="1409"/>
                    <a:pt x="241" y="1891"/>
                    <a:pt x="1" y="2307"/>
                  </a:cubicBezTo>
                  <a:lnTo>
                    <a:pt x="34" y="2307"/>
                  </a:lnTo>
                  <a:cubicBezTo>
                    <a:pt x="253" y="1903"/>
                    <a:pt x="318" y="1431"/>
                    <a:pt x="362" y="972"/>
                  </a:cubicBezTo>
                  <a:cubicBezTo>
                    <a:pt x="384" y="644"/>
                    <a:pt x="395" y="328"/>
                    <a:pt x="395" y="0"/>
                  </a:cubicBezTo>
                  <a:close/>
                </a:path>
              </a:pathLst>
            </a:custGeom>
            <a:solidFill>
              <a:srgbClr val="4A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1"/>
            <p:cNvSpPr/>
            <p:nvPr/>
          </p:nvSpPr>
          <p:spPr>
            <a:xfrm>
              <a:off x="7588810" y="2917355"/>
              <a:ext cx="29357" cy="21175"/>
            </a:xfrm>
            <a:custGeom>
              <a:avLst/>
              <a:gdLst/>
              <a:ahLst/>
              <a:cxnLst/>
              <a:rect l="l" t="t" r="r" b="b"/>
              <a:pathLst>
                <a:path w="1019" h="735" extrusionOk="0">
                  <a:moveTo>
                    <a:pt x="986" y="0"/>
                  </a:moveTo>
                  <a:cubicBezTo>
                    <a:pt x="778" y="373"/>
                    <a:pt x="406" y="679"/>
                    <a:pt x="0" y="734"/>
                  </a:cubicBezTo>
                  <a:lnTo>
                    <a:pt x="77" y="734"/>
                  </a:lnTo>
                  <a:cubicBezTo>
                    <a:pt x="449" y="734"/>
                    <a:pt x="832" y="318"/>
                    <a:pt x="986" y="34"/>
                  </a:cubicBezTo>
                  <a:lnTo>
                    <a:pt x="1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1"/>
            <p:cNvSpPr/>
            <p:nvPr/>
          </p:nvSpPr>
          <p:spPr>
            <a:xfrm>
              <a:off x="7493247" y="2675726"/>
              <a:ext cx="135321" cy="262805"/>
            </a:xfrm>
            <a:custGeom>
              <a:avLst/>
              <a:gdLst/>
              <a:ahLst/>
              <a:cxnLst/>
              <a:rect l="l" t="t" r="r" b="b"/>
              <a:pathLst>
                <a:path w="4697" h="9122" extrusionOk="0">
                  <a:moveTo>
                    <a:pt x="1541" y="1069"/>
                  </a:moveTo>
                  <a:cubicBezTo>
                    <a:pt x="1534" y="1070"/>
                    <a:pt x="1528" y="1072"/>
                    <a:pt x="1522" y="1074"/>
                  </a:cubicBezTo>
                  <a:cubicBezTo>
                    <a:pt x="1528" y="1072"/>
                    <a:pt x="1534" y="1070"/>
                    <a:pt x="1541" y="1069"/>
                  </a:cubicBezTo>
                  <a:close/>
                  <a:moveTo>
                    <a:pt x="1500" y="1"/>
                  </a:moveTo>
                  <a:cubicBezTo>
                    <a:pt x="974" y="1"/>
                    <a:pt x="449" y="132"/>
                    <a:pt x="0" y="428"/>
                  </a:cubicBezTo>
                  <a:cubicBezTo>
                    <a:pt x="197" y="384"/>
                    <a:pt x="394" y="351"/>
                    <a:pt x="591" y="329"/>
                  </a:cubicBezTo>
                  <a:lnTo>
                    <a:pt x="668" y="329"/>
                  </a:lnTo>
                  <a:cubicBezTo>
                    <a:pt x="777" y="329"/>
                    <a:pt x="920" y="351"/>
                    <a:pt x="1051" y="362"/>
                  </a:cubicBezTo>
                  <a:cubicBezTo>
                    <a:pt x="1193" y="384"/>
                    <a:pt x="1324" y="406"/>
                    <a:pt x="1445" y="406"/>
                  </a:cubicBezTo>
                  <a:cubicBezTo>
                    <a:pt x="1511" y="406"/>
                    <a:pt x="1577" y="395"/>
                    <a:pt x="1631" y="384"/>
                  </a:cubicBezTo>
                  <a:lnTo>
                    <a:pt x="1631" y="384"/>
                  </a:lnTo>
                  <a:cubicBezTo>
                    <a:pt x="1423" y="439"/>
                    <a:pt x="1226" y="504"/>
                    <a:pt x="1029" y="570"/>
                  </a:cubicBezTo>
                  <a:cubicBezTo>
                    <a:pt x="1084" y="559"/>
                    <a:pt x="1149" y="559"/>
                    <a:pt x="1215" y="559"/>
                  </a:cubicBezTo>
                  <a:cubicBezTo>
                    <a:pt x="1664" y="559"/>
                    <a:pt x="2113" y="735"/>
                    <a:pt x="2431" y="1052"/>
                  </a:cubicBezTo>
                  <a:cubicBezTo>
                    <a:pt x="2299" y="1019"/>
                    <a:pt x="2168" y="1008"/>
                    <a:pt x="2037" y="1008"/>
                  </a:cubicBezTo>
                  <a:cubicBezTo>
                    <a:pt x="1868" y="1008"/>
                    <a:pt x="1700" y="1028"/>
                    <a:pt x="1541" y="1069"/>
                  </a:cubicBezTo>
                  <a:lnTo>
                    <a:pt x="1541" y="1069"/>
                  </a:lnTo>
                  <a:cubicBezTo>
                    <a:pt x="1567" y="1063"/>
                    <a:pt x="1594" y="1063"/>
                    <a:pt x="1621" y="1063"/>
                  </a:cubicBezTo>
                  <a:cubicBezTo>
                    <a:pt x="2135" y="1063"/>
                    <a:pt x="2835" y="1939"/>
                    <a:pt x="3044" y="2267"/>
                  </a:cubicBezTo>
                  <a:cubicBezTo>
                    <a:pt x="2825" y="2190"/>
                    <a:pt x="2616" y="2114"/>
                    <a:pt x="2397" y="2037"/>
                  </a:cubicBezTo>
                  <a:lnTo>
                    <a:pt x="2397" y="2037"/>
                  </a:lnTo>
                  <a:cubicBezTo>
                    <a:pt x="2529" y="2146"/>
                    <a:pt x="2638" y="2267"/>
                    <a:pt x="2737" y="2399"/>
                  </a:cubicBezTo>
                  <a:cubicBezTo>
                    <a:pt x="2912" y="2640"/>
                    <a:pt x="3044" y="2902"/>
                    <a:pt x="3110" y="3198"/>
                  </a:cubicBezTo>
                  <a:cubicBezTo>
                    <a:pt x="2967" y="3176"/>
                    <a:pt x="2835" y="3121"/>
                    <a:pt x="2715" y="3056"/>
                  </a:cubicBezTo>
                  <a:lnTo>
                    <a:pt x="2715" y="3056"/>
                  </a:lnTo>
                  <a:cubicBezTo>
                    <a:pt x="2857" y="3275"/>
                    <a:pt x="2956" y="3537"/>
                    <a:pt x="2989" y="3789"/>
                  </a:cubicBezTo>
                  <a:cubicBezTo>
                    <a:pt x="2989" y="3811"/>
                    <a:pt x="3000" y="3986"/>
                    <a:pt x="3000" y="4139"/>
                  </a:cubicBezTo>
                  <a:cubicBezTo>
                    <a:pt x="3000" y="4282"/>
                    <a:pt x="2989" y="4402"/>
                    <a:pt x="2978" y="4402"/>
                  </a:cubicBezTo>
                  <a:cubicBezTo>
                    <a:pt x="2672" y="4238"/>
                    <a:pt x="2397" y="3997"/>
                    <a:pt x="2168" y="3723"/>
                  </a:cubicBezTo>
                  <a:lnTo>
                    <a:pt x="2168" y="3723"/>
                  </a:lnTo>
                  <a:cubicBezTo>
                    <a:pt x="2288" y="4183"/>
                    <a:pt x="2354" y="4654"/>
                    <a:pt x="2354" y="5125"/>
                  </a:cubicBezTo>
                  <a:lnTo>
                    <a:pt x="2354" y="5146"/>
                  </a:lnTo>
                  <a:cubicBezTo>
                    <a:pt x="2266" y="4971"/>
                    <a:pt x="2178" y="4786"/>
                    <a:pt x="2091" y="4599"/>
                  </a:cubicBezTo>
                  <a:lnTo>
                    <a:pt x="2091" y="4599"/>
                  </a:lnTo>
                  <a:cubicBezTo>
                    <a:pt x="2113" y="5114"/>
                    <a:pt x="2113" y="5618"/>
                    <a:pt x="2135" y="6121"/>
                  </a:cubicBezTo>
                  <a:cubicBezTo>
                    <a:pt x="2376" y="5727"/>
                    <a:pt x="2562" y="5311"/>
                    <a:pt x="2694" y="4862"/>
                  </a:cubicBezTo>
                  <a:cubicBezTo>
                    <a:pt x="2748" y="5070"/>
                    <a:pt x="2857" y="5256"/>
                    <a:pt x="3000" y="5421"/>
                  </a:cubicBezTo>
                  <a:cubicBezTo>
                    <a:pt x="3120" y="5026"/>
                    <a:pt x="3219" y="4621"/>
                    <a:pt x="3263" y="4216"/>
                  </a:cubicBezTo>
                  <a:cubicBezTo>
                    <a:pt x="3788" y="4807"/>
                    <a:pt x="3908" y="5650"/>
                    <a:pt x="3964" y="6428"/>
                  </a:cubicBezTo>
                  <a:cubicBezTo>
                    <a:pt x="3985" y="6910"/>
                    <a:pt x="3985" y="7402"/>
                    <a:pt x="3876" y="7862"/>
                  </a:cubicBezTo>
                  <a:cubicBezTo>
                    <a:pt x="3755" y="8333"/>
                    <a:pt x="3504" y="8738"/>
                    <a:pt x="3120" y="9044"/>
                  </a:cubicBezTo>
                  <a:cubicBezTo>
                    <a:pt x="3186" y="9077"/>
                    <a:pt x="3251" y="9110"/>
                    <a:pt x="3317" y="9121"/>
                  </a:cubicBezTo>
                  <a:cubicBezTo>
                    <a:pt x="3723" y="9066"/>
                    <a:pt x="4095" y="8760"/>
                    <a:pt x="4303" y="8387"/>
                  </a:cubicBezTo>
                  <a:cubicBezTo>
                    <a:pt x="4543" y="7971"/>
                    <a:pt x="4620" y="7489"/>
                    <a:pt x="4664" y="7019"/>
                  </a:cubicBezTo>
                  <a:cubicBezTo>
                    <a:pt x="4686" y="6701"/>
                    <a:pt x="4697" y="6395"/>
                    <a:pt x="4697" y="6078"/>
                  </a:cubicBezTo>
                  <a:cubicBezTo>
                    <a:pt x="4697" y="5399"/>
                    <a:pt x="4642" y="4730"/>
                    <a:pt x="4555" y="4052"/>
                  </a:cubicBezTo>
                  <a:cubicBezTo>
                    <a:pt x="4445" y="3121"/>
                    <a:pt x="4336" y="2234"/>
                    <a:pt x="3810" y="1424"/>
                  </a:cubicBezTo>
                  <a:cubicBezTo>
                    <a:pt x="3361" y="756"/>
                    <a:pt x="2923" y="198"/>
                    <a:pt x="2102" y="56"/>
                  </a:cubicBezTo>
                  <a:cubicBezTo>
                    <a:pt x="1894" y="22"/>
                    <a:pt x="1697" y="1"/>
                    <a:pt x="150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1"/>
            <p:cNvSpPr/>
            <p:nvPr/>
          </p:nvSpPr>
          <p:spPr>
            <a:xfrm>
              <a:off x="7257380" y="2669128"/>
              <a:ext cx="325467" cy="154883"/>
            </a:xfrm>
            <a:custGeom>
              <a:avLst/>
              <a:gdLst/>
              <a:ahLst/>
              <a:cxnLst/>
              <a:rect l="l" t="t" r="r" b="b"/>
              <a:pathLst>
                <a:path w="11297" h="5376" extrusionOk="0">
                  <a:moveTo>
                    <a:pt x="9818" y="613"/>
                  </a:moveTo>
                  <a:cubicBezTo>
                    <a:pt x="9808" y="616"/>
                    <a:pt x="9799" y="618"/>
                    <a:pt x="9789" y="621"/>
                  </a:cubicBezTo>
                  <a:lnTo>
                    <a:pt x="9789" y="621"/>
                  </a:lnTo>
                  <a:cubicBezTo>
                    <a:pt x="9799" y="619"/>
                    <a:pt x="9809" y="616"/>
                    <a:pt x="9818" y="613"/>
                  </a:cubicBezTo>
                  <a:close/>
                  <a:moveTo>
                    <a:pt x="203" y="4948"/>
                  </a:moveTo>
                  <a:cubicBezTo>
                    <a:pt x="204" y="4955"/>
                    <a:pt x="205" y="4963"/>
                    <a:pt x="205" y="4971"/>
                  </a:cubicBezTo>
                  <a:cubicBezTo>
                    <a:pt x="205" y="4963"/>
                    <a:pt x="204" y="4955"/>
                    <a:pt x="203" y="4948"/>
                  </a:cubicBezTo>
                  <a:close/>
                  <a:moveTo>
                    <a:pt x="8460" y="0"/>
                  </a:moveTo>
                  <a:lnTo>
                    <a:pt x="8460" y="0"/>
                  </a:lnTo>
                  <a:cubicBezTo>
                    <a:pt x="8121" y="110"/>
                    <a:pt x="7782" y="230"/>
                    <a:pt x="7443" y="339"/>
                  </a:cubicBezTo>
                  <a:cubicBezTo>
                    <a:pt x="6927" y="517"/>
                    <a:pt x="6396" y="695"/>
                    <a:pt x="5856" y="695"/>
                  </a:cubicBezTo>
                  <a:cubicBezTo>
                    <a:pt x="5765" y="695"/>
                    <a:pt x="5673" y="690"/>
                    <a:pt x="5581" y="679"/>
                  </a:cubicBezTo>
                  <a:cubicBezTo>
                    <a:pt x="5220" y="635"/>
                    <a:pt x="4859" y="536"/>
                    <a:pt x="4530" y="405"/>
                  </a:cubicBezTo>
                  <a:cubicBezTo>
                    <a:pt x="4289" y="307"/>
                    <a:pt x="3873" y="241"/>
                    <a:pt x="3687" y="66"/>
                  </a:cubicBezTo>
                  <a:lnTo>
                    <a:pt x="3687" y="66"/>
                  </a:lnTo>
                  <a:cubicBezTo>
                    <a:pt x="3851" y="251"/>
                    <a:pt x="4092" y="514"/>
                    <a:pt x="4322" y="613"/>
                  </a:cubicBezTo>
                  <a:cubicBezTo>
                    <a:pt x="3979" y="469"/>
                    <a:pt x="3606" y="394"/>
                    <a:pt x="3232" y="394"/>
                  </a:cubicBezTo>
                  <a:cubicBezTo>
                    <a:pt x="2926" y="394"/>
                    <a:pt x="2620" y="444"/>
                    <a:pt x="2329" y="548"/>
                  </a:cubicBezTo>
                  <a:cubicBezTo>
                    <a:pt x="2636" y="569"/>
                    <a:pt x="2942" y="646"/>
                    <a:pt x="3238" y="745"/>
                  </a:cubicBezTo>
                  <a:cubicBezTo>
                    <a:pt x="2373" y="766"/>
                    <a:pt x="1530" y="1139"/>
                    <a:pt x="928" y="1752"/>
                  </a:cubicBezTo>
                  <a:cubicBezTo>
                    <a:pt x="1195" y="1580"/>
                    <a:pt x="1512" y="1483"/>
                    <a:pt x="1829" y="1483"/>
                  </a:cubicBezTo>
                  <a:cubicBezTo>
                    <a:pt x="1876" y="1483"/>
                    <a:pt x="1922" y="1485"/>
                    <a:pt x="1968" y="1489"/>
                  </a:cubicBezTo>
                  <a:cubicBezTo>
                    <a:pt x="1278" y="1818"/>
                    <a:pt x="523" y="2200"/>
                    <a:pt x="227" y="2901"/>
                  </a:cubicBezTo>
                  <a:cubicBezTo>
                    <a:pt x="436" y="2792"/>
                    <a:pt x="643" y="2693"/>
                    <a:pt x="852" y="2584"/>
                  </a:cubicBezTo>
                  <a:lnTo>
                    <a:pt x="852" y="2584"/>
                  </a:lnTo>
                  <a:cubicBezTo>
                    <a:pt x="577" y="2891"/>
                    <a:pt x="293" y="3273"/>
                    <a:pt x="161" y="3667"/>
                  </a:cubicBezTo>
                  <a:cubicBezTo>
                    <a:pt x="0" y="4152"/>
                    <a:pt x="167" y="4488"/>
                    <a:pt x="203" y="4948"/>
                  </a:cubicBezTo>
                  <a:lnTo>
                    <a:pt x="203" y="4948"/>
                  </a:lnTo>
                  <a:cubicBezTo>
                    <a:pt x="158" y="4278"/>
                    <a:pt x="463" y="3651"/>
                    <a:pt x="917" y="3175"/>
                  </a:cubicBezTo>
                  <a:lnTo>
                    <a:pt x="917" y="3175"/>
                  </a:lnTo>
                  <a:cubicBezTo>
                    <a:pt x="873" y="3635"/>
                    <a:pt x="972" y="4117"/>
                    <a:pt x="1202" y="4511"/>
                  </a:cubicBezTo>
                  <a:cubicBezTo>
                    <a:pt x="1256" y="4149"/>
                    <a:pt x="1453" y="3810"/>
                    <a:pt x="1706" y="3547"/>
                  </a:cubicBezTo>
                  <a:cubicBezTo>
                    <a:pt x="1957" y="3273"/>
                    <a:pt x="2263" y="3054"/>
                    <a:pt x="2570" y="2835"/>
                  </a:cubicBezTo>
                  <a:cubicBezTo>
                    <a:pt x="2647" y="3646"/>
                    <a:pt x="3238" y="4302"/>
                    <a:pt x="3830" y="4861"/>
                  </a:cubicBezTo>
                  <a:cubicBezTo>
                    <a:pt x="3720" y="4259"/>
                    <a:pt x="3753" y="3635"/>
                    <a:pt x="3917" y="3044"/>
                  </a:cubicBezTo>
                  <a:cubicBezTo>
                    <a:pt x="4300" y="3886"/>
                    <a:pt x="4825" y="4675"/>
                    <a:pt x="5450" y="5365"/>
                  </a:cubicBezTo>
                  <a:cubicBezTo>
                    <a:pt x="5592" y="4631"/>
                    <a:pt x="5701" y="3886"/>
                    <a:pt x="5778" y="3142"/>
                  </a:cubicBezTo>
                  <a:cubicBezTo>
                    <a:pt x="6085" y="3799"/>
                    <a:pt x="6129" y="4533"/>
                    <a:pt x="6151" y="5255"/>
                  </a:cubicBezTo>
                  <a:cubicBezTo>
                    <a:pt x="6490" y="4599"/>
                    <a:pt x="6742" y="3886"/>
                    <a:pt x="6895" y="3164"/>
                  </a:cubicBezTo>
                  <a:lnTo>
                    <a:pt x="6895" y="3164"/>
                  </a:lnTo>
                  <a:cubicBezTo>
                    <a:pt x="7005" y="3701"/>
                    <a:pt x="6884" y="4259"/>
                    <a:pt x="6752" y="4796"/>
                  </a:cubicBezTo>
                  <a:cubicBezTo>
                    <a:pt x="6720" y="4937"/>
                    <a:pt x="6687" y="5091"/>
                    <a:pt x="6643" y="5244"/>
                  </a:cubicBezTo>
                  <a:cubicBezTo>
                    <a:pt x="7300" y="4478"/>
                    <a:pt x="7825" y="3602"/>
                    <a:pt x="8187" y="2672"/>
                  </a:cubicBezTo>
                  <a:cubicBezTo>
                    <a:pt x="8428" y="3109"/>
                    <a:pt x="8691" y="3526"/>
                    <a:pt x="8997" y="3930"/>
                  </a:cubicBezTo>
                  <a:cubicBezTo>
                    <a:pt x="9139" y="4117"/>
                    <a:pt x="9293" y="4302"/>
                    <a:pt x="9511" y="4390"/>
                  </a:cubicBezTo>
                  <a:cubicBezTo>
                    <a:pt x="9468" y="3886"/>
                    <a:pt x="9424" y="3383"/>
                    <a:pt x="9380" y="2891"/>
                  </a:cubicBezTo>
                  <a:lnTo>
                    <a:pt x="9380" y="2891"/>
                  </a:lnTo>
                  <a:cubicBezTo>
                    <a:pt x="9764" y="3723"/>
                    <a:pt x="10147" y="4555"/>
                    <a:pt x="10541" y="5375"/>
                  </a:cubicBezTo>
                  <a:cubicBezTo>
                    <a:pt x="10541" y="4905"/>
                    <a:pt x="10475" y="4423"/>
                    <a:pt x="10355" y="3952"/>
                  </a:cubicBezTo>
                  <a:lnTo>
                    <a:pt x="10355" y="3952"/>
                  </a:lnTo>
                  <a:cubicBezTo>
                    <a:pt x="10584" y="4226"/>
                    <a:pt x="10859" y="4467"/>
                    <a:pt x="11165" y="4631"/>
                  </a:cubicBezTo>
                  <a:cubicBezTo>
                    <a:pt x="11187" y="4631"/>
                    <a:pt x="11176" y="4062"/>
                    <a:pt x="11176" y="4018"/>
                  </a:cubicBezTo>
                  <a:cubicBezTo>
                    <a:pt x="11143" y="3766"/>
                    <a:pt x="11044" y="3504"/>
                    <a:pt x="10902" y="3285"/>
                  </a:cubicBezTo>
                  <a:lnTo>
                    <a:pt x="10902" y="3285"/>
                  </a:lnTo>
                  <a:cubicBezTo>
                    <a:pt x="11022" y="3350"/>
                    <a:pt x="11154" y="3405"/>
                    <a:pt x="11297" y="3427"/>
                  </a:cubicBezTo>
                  <a:cubicBezTo>
                    <a:pt x="11231" y="3131"/>
                    <a:pt x="11099" y="2869"/>
                    <a:pt x="10924" y="2628"/>
                  </a:cubicBezTo>
                  <a:cubicBezTo>
                    <a:pt x="10825" y="2496"/>
                    <a:pt x="10716" y="2375"/>
                    <a:pt x="10584" y="2266"/>
                  </a:cubicBezTo>
                  <a:lnTo>
                    <a:pt x="10584" y="2266"/>
                  </a:lnTo>
                  <a:cubicBezTo>
                    <a:pt x="10803" y="2343"/>
                    <a:pt x="11012" y="2419"/>
                    <a:pt x="11231" y="2496"/>
                  </a:cubicBezTo>
                  <a:cubicBezTo>
                    <a:pt x="11026" y="2169"/>
                    <a:pt x="10316" y="1289"/>
                    <a:pt x="9813" y="1289"/>
                  </a:cubicBezTo>
                  <a:cubicBezTo>
                    <a:pt x="9783" y="1289"/>
                    <a:pt x="9755" y="1292"/>
                    <a:pt x="9727" y="1298"/>
                  </a:cubicBezTo>
                  <a:lnTo>
                    <a:pt x="9727" y="1298"/>
                  </a:lnTo>
                  <a:cubicBezTo>
                    <a:pt x="9887" y="1258"/>
                    <a:pt x="10052" y="1238"/>
                    <a:pt x="10217" y="1238"/>
                  </a:cubicBezTo>
                  <a:cubicBezTo>
                    <a:pt x="10352" y="1238"/>
                    <a:pt x="10487" y="1252"/>
                    <a:pt x="10618" y="1281"/>
                  </a:cubicBezTo>
                  <a:cubicBezTo>
                    <a:pt x="10304" y="968"/>
                    <a:pt x="9859" y="786"/>
                    <a:pt x="9418" y="786"/>
                  </a:cubicBezTo>
                  <a:cubicBezTo>
                    <a:pt x="9351" y="786"/>
                    <a:pt x="9283" y="790"/>
                    <a:pt x="9216" y="799"/>
                  </a:cubicBezTo>
                  <a:cubicBezTo>
                    <a:pt x="9404" y="736"/>
                    <a:pt x="9592" y="674"/>
                    <a:pt x="9789" y="621"/>
                  </a:cubicBezTo>
                  <a:lnTo>
                    <a:pt x="9789" y="621"/>
                  </a:lnTo>
                  <a:cubicBezTo>
                    <a:pt x="9747" y="630"/>
                    <a:pt x="9699" y="634"/>
                    <a:pt x="9647" y="634"/>
                  </a:cubicBezTo>
                  <a:cubicBezTo>
                    <a:pt x="9526" y="634"/>
                    <a:pt x="9382" y="613"/>
                    <a:pt x="9238" y="591"/>
                  </a:cubicBezTo>
                  <a:cubicBezTo>
                    <a:pt x="9103" y="573"/>
                    <a:pt x="8968" y="555"/>
                    <a:pt x="8851" y="555"/>
                  </a:cubicBezTo>
                  <a:cubicBezTo>
                    <a:pt x="8826" y="555"/>
                    <a:pt x="8802" y="556"/>
                    <a:pt x="8778" y="558"/>
                  </a:cubicBezTo>
                  <a:cubicBezTo>
                    <a:pt x="8472" y="591"/>
                    <a:pt x="8154" y="646"/>
                    <a:pt x="7859" y="766"/>
                  </a:cubicBezTo>
                  <a:cubicBezTo>
                    <a:pt x="8066" y="504"/>
                    <a:pt x="8263" y="251"/>
                    <a:pt x="8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1"/>
            <p:cNvSpPr/>
            <p:nvPr/>
          </p:nvSpPr>
          <p:spPr>
            <a:xfrm>
              <a:off x="7398607" y="2684571"/>
              <a:ext cx="19245" cy="4120"/>
            </a:xfrm>
            <a:custGeom>
              <a:avLst/>
              <a:gdLst/>
              <a:ahLst/>
              <a:cxnLst/>
              <a:rect l="l" t="t" r="r" b="b"/>
              <a:pathLst>
                <a:path w="668" h="143" extrusionOk="0">
                  <a:moveTo>
                    <a:pt x="1" y="0"/>
                  </a:moveTo>
                  <a:cubicBezTo>
                    <a:pt x="192" y="57"/>
                    <a:pt x="391" y="98"/>
                    <a:pt x="584" y="130"/>
                  </a:cubicBezTo>
                  <a:lnTo>
                    <a:pt x="584" y="130"/>
                  </a:lnTo>
                  <a:cubicBezTo>
                    <a:pt x="387" y="96"/>
                    <a:pt x="202" y="49"/>
                    <a:pt x="1" y="0"/>
                  </a:cubicBezTo>
                  <a:close/>
                  <a:moveTo>
                    <a:pt x="584" y="130"/>
                  </a:moveTo>
                  <a:cubicBezTo>
                    <a:pt x="612" y="134"/>
                    <a:pt x="640" y="139"/>
                    <a:pt x="668" y="143"/>
                  </a:cubicBezTo>
                  <a:cubicBezTo>
                    <a:pt x="640" y="139"/>
                    <a:pt x="612" y="134"/>
                    <a:pt x="584" y="130"/>
                  </a:cubicBezTo>
                  <a:close/>
                </a:path>
              </a:pathLst>
            </a:custGeom>
            <a:solidFill>
              <a:srgbClr val="9B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1"/>
            <p:cNvSpPr/>
            <p:nvPr/>
          </p:nvSpPr>
          <p:spPr>
            <a:xfrm>
              <a:off x="7328886" y="2690563"/>
              <a:ext cx="18640" cy="3198"/>
            </a:xfrm>
            <a:custGeom>
              <a:avLst/>
              <a:gdLst/>
              <a:ahLst/>
              <a:cxnLst/>
              <a:rect l="l" t="t" r="r" b="b"/>
              <a:pathLst>
                <a:path w="647" h="111" extrusionOk="0">
                  <a:moveTo>
                    <a:pt x="537" y="1"/>
                  </a:moveTo>
                  <a:cubicBezTo>
                    <a:pt x="504" y="1"/>
                    <a:pt x="482" y="1"/>
                    <a:pt x="450" y="11"/>
                  </a:cubicBezTo>
                  <a:cubicBezTo>
                    <a:pt x="307" y="33"/>
                    <a:pt x="154" y="66"/>
                    <a:pt x="0" y="110"/>
                  </a:cubicBezTo>
                  <a:cubicBezTo>
                    <a:pt x="209" y="55"/>
                    <a:pt x="428" y="22"/>
                    <a:pt x="647" y="11"/>
                  </a:cubicBezTo>
                  <a:cubicBezTo>
                    <a:pt x="614" y="1"/>
                    <a:pt x="570" y="1"/>
                    <a:pt x="537" y="1"/>
                  </a:cubicBezTo>
                  <a:close/>
                </a:path>
              </a:pathLst>
            </a:custGeom>
            <a:solidFill>
              <a:srgbClr val="C3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1"/>
            <p:cNvSpPr/>
            <p:nvPr/>
          </p:nvSpPr>
          <p:spPr>
            <a:xfrm>
              <a:off x="7284548" y="2695605"/>
              <a:ext cx="38058" cy="23567"/>
            </a:xfrm>
            <a:custGeom>
              <a:avLst/>
              <a:gdLst/>
              <a:ahLst/>
              <a:cxnLst/>
              <a:rect l="l" t="t" r="r" b="b"/>
              <a:pathLst>
                <a:path w="1321" h="818" extrusionOk="0">
                  <a:moveTo>
                    <a:pt x="1320" y="1"/>
                  </a:moveTo>
                  <a:lnTo>
                    <a:pt x="1320" y="1"/>
                  </a:lnTo>
                  <a:cubicBezTo>
                    <a:pt x="830" y="153"/>
                    <a:pt x="361" y="458"/>
                    <a:pt x="0" y="817"/>
                  </a:cubicBezTo>
                  <a:lnTo>
                    <a:pt x="0" y="817"/>
                  </a:lnTo>
                  <a:cubicBezTo>
                    <a:pt x="372" y="447"/>
                    <a:pt x="830" y="164"/>
                    <a:pt x="1320" y="1"/>
                  </a:cubicBezTo>
                  <a:close/>
                </a:path>
              </a:pathLst>
            </a:custGeom>
            <a:solidFill>
              <a:srgbClr val="38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1"/>
            <p:cNvSpPr/>
            <p:nvPr/>
          </p:nvSpPr>
          <p:spPr>
            <a:xfrm>
              <a:off x="7259829" y="2669128"/>
              <a:ext cx="323018" cy="154883"/>
            </a:xfrm>
            <a:custGeom>
              <a:avLst/>
              <a:gdLst/>
              <a:ahLst/>
              <a:cxnLst/>
              <a:rect l="l" t="t" r="r" b="b"/>
              <a:pathLst>
                <a:path w="11212" h="5376" extrusionOk="0">
                  <a:moveTo>
                    <a:pt x="854" y="1744"/>
                  </a:moveTo>
                  <a:cubicBezTo>
                    <a:pt x="850" y="1747"/>
                    <a:pt x="847" y="1749"/>
                    <a:pt x="843" y="1752"/>
                  </a:cubicBezTo>
                  <a:lnTo>
                    <a:pt x="854" y="1752"/>
                  </a:lnTo>
                  <a:lnTo>
                    <a:pt x="854" y="1744"/>
                  </a:lnTo>
                  <a:close/>
                  <a:moveTo>
                    <a:pt x="8375" y="0"/>
                  </a:moveTo>
                  <a:lnTo>
                    <a:pt x="8375" y="0"/>
                  </a:lnTo>
                  <a:cubicBezTo>
                    <a:pt x="8036" y="110"/>
                    <a:pt x="7697" y="230"/>
                    <a:pt x="7358" y="339"/>
                  </a:cubicBezTo>
                  <a:cubicBezTo>
                    <a:pt x="7324" y="361"/>
                    <a:pt x="7281" y="372"/>
                    <a:pt x="7248" y="383"/>
                  </a:cubicBezTo>
                  <a:cubicBezTo>
                    <a:pt x="6766" y="536"/>
                    <a:pt x="6273" y="689"/>
                    <a:pt x="5770" y="689"/>
                  </a:cubicBezTo>
                  <a:cubicBezTo>
                    <a:pt x="5682" y="689"/>
                    <a:pt x="5584" y="689"/>
                    <a:pt x="5496" y="679"/>
                  </a:cubicBezTo>
                  <a:lnTo>
                    <a:pt x="5485" y="679"/>
                  </a:lnTo>
                  <a:cubicBezTo>
                    <a:pt x="5266" y="646"/>
                    <a:pt x="5037" y="602"/>
                    <a:pt x="4818" y="536"/>
                  </a:cubicBezTo>
                  <a:cubicBezTo>
                    <a:pt x="4664" y="504"/>
                    <a:pt x="4500" y="470"/>
                    <a:pt x="4336" y="460"/>
                  </a:cubicBezTo>
                  <a:lnTo>
                    <a:pt x="4336" y="460"/>
                  </a:lnTo>
                  <a:cubicBezTo>
                    <a:pt x="4390" y="514"/>
                    <a:pt x="4445" y="569"/>
                    <a:pt x="4500" y="613"/>
                  </a:cubicBezTo>
                  <a:cubicBezTo>
                    <a:pt x="4336" y="745"/>
                    <a:pt x="4171" y="865"/>
                    <a:pt x="4018" y="985"/>
                  </a:cubicBezTo>
                  <a:cubicBezTo>
                    <a:pt x="3964" y="1029"/>
                    <a:pt x="3908" y="1073"/>
                    <a:pt x="3898" y="1139"/>
                  </a:cubicBezTo>
                  <a:cubicBezTo>
                    <a:pt x="3886" y="1193"/>
                    <a:pt x="3908" y="1248"/>
                    <a:pt x="3930" y="1303"/>
                  </a:cubicBezTo>
                  <a:cubicBezTo>
                    <a:pt x="4193" y="1883"/>
                    <a:pt x="4565" y="2419"/>
                    <a:pt x="5025" y="2869"/>
                  </a:cubicBezTo>
                  <a:cubicBezTo>
                    <a:pt x="5124" y="2847"/>
                    <a:pt x="5080" y="2693"/>
                    <a:pt x="5113" y="2594"/>
                  </a:cubicBezTo>
                  <a:cubicBezTo>
                    <a:pt x="5135" y="2529"/>
                    <a:pt x="5200" y="2507"/>
                    <a:pt x="5266" y="2507"/>
                  </a:cubicBezTo>
                  <a:cubicBezTo>
                    <a:pt x="5332" y="2507"/>
                    <a:pt x="5387" y="2518"/>
                    <a:pt x="5431" y="2562"/>
                  </a:cubicBezTo>
                  <a:cubicBezTo>
                    <a:pt x="5529" y="2638"/>
                    <a:pt x="5584" y="2748"/>
                    <a:pt x="5682" y="2835"/>
                  </a:cubicBezTo>
                  <a:cubicBezTo>
                    <a:pt x="5726" y="2891"/>
                    <a:pt x="5803" y="2912"/>
                    <a:pt x="5879" y="2912"/>
                  </a:cubicBezTo>
                  <a:cubicBezTo>
                    <a:pt x="5934" y="2912"/>
                    <a:pt x="5978" y="2901"/>
                    <a:pt x="6011" y="2857"/>
                  </a:cubicBezTo>
                  <a:lnTo>
                    <a:pt x="6011" y="2857"/>
                  </a:lnTo>
                  <a:cubicBezTo>
                    <a:pt x="5956" y="3022"/>
                    <a:pt x="6142" y="3153"/>
                    <a:pt x="6317" y="3153"/>
                  </a:cubicBezTo>
                  <a:cubicBezTo>
                    <a:pt x="6361" y="3153"/>
                    <a:pt x="6394" y="3153"/>
                    <a:pt x="6438" y="3131"/>
                  </a:cubicBezTo>
                  <a:cubicBezTo>
                    <a:pt x="6635" y="3032"/>
                    <a:pt x="6723" y="2813"/>
                    <a:pt x="6788" y="2606"/>
                  </a:cubicBezTo>
                  <a:cubicBezTo>
                    <a:pt x="6876" y="2759"/>
                    <a:pt x="6963" y="2923"/>
                    <a:pt x="7040" y="3076"/>
                  </a:cubicBezTo>
                  <a:cubicBezTo>
                    <a:pt x="7270" y="2857"/>
                    <a:pt x="7412" y="2573"/>
                    <a:pt x="7456" y="2266"/>
                  </a:cubicBezTo>
                  <a:lnTo>
                    <a:pt x="7456" y="2266"/>
                  </a:lnTo>
                  <a:cubicBezTo>
                    <a:pt x="7445" y="2375"/>
                    <a:pt x="7565" y="2441"/>
                    <a:pt x="7675" y="2441"/>
                  </a:cubicBezTo>
                  <a:cubicBezTo>
                    <a:pt x="7719" y="2441"/>
                    <a:pt x="7774" y="2431"/>
                    <a:pt x="7806" y="2397"/>
                  </a:cubicBezTo>
                  <a:cubicBezTo>
                    <a:pt x="7937" y="2310"/>
                    <a:pt x="7971" y="2124"/>
                    <a:pt x="7949" y="1971"/>
                  </a:cubicBezTo>
                  <a:cubicBezTo>
                    <a:pt x="7937" y="1806"/>
                    <a:pt x="7883" y="1653"/>
                    <a:pt x="7894" y="1489"/>
                  </a:cubicBezTo>
                  <a:cubicBezTo>
                    <a:pt x="7916" y="1336"/>
                    <a:pt x="8015" y="1161"/>
                    <a:pt x="8178" y="1149"/>
                  </a:cubicBezTo>
                  <a:cubicBezTo>
                    <a:pt x="8803" y="1762"/>
                    <a:pt x="9142" y="2650"/>
                    <a:pt x="9088" y="3526"/>
                  </a:cubicBezTo>
                  <a:cubicBezTo>
                    <a:pt x="8803" y="3120"/>
                    <a:pt x="8463" y="2748"/>
                    <a:pt x="8080" y="2441"/>
                  </a:cubicBezTo>
                  <a:lnTo>
                    <a:pt x="6963" y="4281"/>
                  </a:lnTo>
                  <a:cubicBezTo>
                    <a:pt x="7127" y="3865"/>
                    <a:pt x="7062" y="3372"/>
                    <a:pt x="6810" y="3011"/>
                  </a:cubicBezTo>
                  <a:cubicBezTo>
                    <a:pt x="6667" y="3547"/>
                    <a:pt x="6438" y="4073"/>
                    <a:pt x="6131" y="4555"/>
                  </a:cubicBezTo>
                  <a:cubicBezTo>
                    <a:pt x="6109" y="3996"/>
                    <a:pt x="5945" y="3448"/>
                    <a:pt x="5660" y="2967"/>
                  </a:cubicBezTo>
                  <a:cubicBezTo>
                    <a:pt x="5397" y="3526"/>
                    <a:pt x="5234" y="4127"/>
                    <a:pt x="5190" y="4740"/>
                  </a:cubicBezTo>
                  <a:cubicBezTo>
                    <a:pt x="4740" y="4007"/>
                    <a:pt x="4248" y="3295"/>
                    <a:pt x="3733" y="2616"/>
                  </a:cubicBezTo>
                  <a:cubicBezTo>
                    <a:pt x="3558" y="3109"/>
                    <a:pt x="3482" y="3635"/>
                    <a:pt x="3514" y="4161"/>
                  </a:cubicBezTo>
                  <a:cubicBezTo>
                    <a:pt x="3120" y="3558"/>
                    <a:pt x="2945" y="2813"/>
                    <a:pt x="3032" y="2091"/>
                  </a:cubicBezTo>
                  <a:lnTo>
                    <a:pt x="3032" y="2091"/>
                  </a:lnTo>
                  <a:cubicBezTo>
                    <a:pt x="2321" y="2474"/>
                    <a:pt x="1697" y="3022"/>
                    <a:pt x="1226" y="3679"/>
                  </a:cubicBezTo>
                  <a:cubicBezTo>
                    <a:pt x="1259" y="3175"/>
                    <a:pt x="1456" y="2693"/>
                    <a:pt x="1784" y="2310"/>
                  </a:cubicBezTo>
                  <a:lnTo>
                    <a:pt x="1784" y="2310"/>
                  </a:lnTo>
                  <a:cubicBezTo>
                    <a:pt x="1248" y="2540"/>
                    <a:pt x="777" y="2934"/>
                    <a:pt x="460" y="3416"/>
                  </a:cubicBezTo>
                  <a:cubicBezTo>
                    <a:pt x="821" y="2825"/>
                    <a:pt x="1281" y="2277"/>
                    <a:pt x="1828" y="1828"/>
                  </a:cubicBezTo>
                  <a:lnTo>
                    <a:pt x="1828" y="1828"/>
                  </a:lnTo>
                  <a:cubicBezTo>
                    <a:pt x="1686" y="1872"/>
                    <a:pt x="1543" y="1916"/>
                    <a:pt x="1423" y="1981"/>
                  </a:cubicBezTo>
                  <a:cubicBezTo>
                    <a:pt x="1916" y="1675"/>
                    <a:pt x="2441" y="1434"/>
                    <a:pt x="2989" y="1259"/>
                  </a:cubicBezTo>
                  <a:cubicBezTo>
                    <a:pt x="2814" y="1215"/>
                    <a:pt x="2638" y="1193"/>
                    <a:pt x="2453" y="1193"/>
                  </a:cubicBezTo>
                  <a:cubicBezTo>
                    <a:pt x="2321" y="1193"/>
                    <a:pt x="2190" y="1204"/>
                    <a:pt x="2059" y="1237"/>
                  </a:cubicBezTo>
                  <a:cubicBezTo>
                    <a:pt x="2573" y="1095"/>
                    <a:pt x="3088" y="952"/>
                    <a:pt x="3602" y="821"/>
                  </a:cubicBezTo>
                  <a:cubicBezTo>
                    <a:pt x="3580" y="821"/>
                    <a:pt x="3548" y="832"/>
                    <a:pt x="3526" y="832"/>
                  </a:cubicBezTo>
                  <a:cubicBezTo>
                    <a:pt x="3438" y="832"/>
                    <a:pt x="3339" y="810"/>
                    <a:pt x="3230" y="788"/>
                  </a:cubicBezTo>
                  <a:cubicBezTo>
                    <a:pt x="3175" y="777"/>
                    <a:pt x="3110" y="755"/>
                    <a:pt x="3044" y="755"/>
                  </a:cubicBezTo>
                  <a:cubicBezTo>
                    <a:pt x="2825" y="766"/>
                    <a:pt x="2606" y="799"/>
                    <a:pt x="2397" y="854"/>
                  </a:cubicBezTo>
                  <a:cubicBezTo>
                    <a:pt x="2321" y="876"/>
                    <a:pt x="2256" y="898"/>
                    <a:pt x="2178" y="920"/>
                  </a:cubicBezTo>
                  <a:cubicBezTo>
                    <a:pt x="1686" y="1084"/>
                    <a:pt x="1226" y="1368"/>
                    <a:pt x="854" y="1740"/>
                  </a:cubicBezTo>
                  <a:lnTo>
                    <a:pt x="854" y="1744"/>
                  </a:lnTo>
                  <a:lnTo>
                    <a:pt x="854" y="1744"/>
                  </a:lnTo>
                  <a:cubicBezTo>
                    <a:pt x="1115" y="1574"/>
                    <a:pt x="1428" y="1489"/>
                    <a:pt x="1741" y="1489"/>
                  </a:cubicBezTo>
                  <a:lnTo>
                    <a:pt x="1883" y="1489"/>
                  </a:lnTo>
                  <a:cubicBezTo>
                    <a:pt x="1193" y="1818"/>
                    <a:pt x="438" y="2200"/>
                    <a:pt x="142" y="2901"/>
                  </a:cubicBezTo>
                  <a:cubicBezTo>
                    <a:pt x="351" y="2792"/>
                    <a:pt x="558" y="2693"/>
                    <a:pt x="767" y="2584"/>
                  </a:cubicBezTo>
                  <a:lnTo>
                    <a:pt x="767" y="2584"/>
                  </a:lnTo>
                  <a:cubicBezTo>
                    <a:pt x="492" y="2891"/>
                    <a:pt x="208" y="3273"/>
                    <a:pt x="76" y="3667"/>
                  </a:cubicBezTo>
                  <a:cubicBezTo>
                    <a:pt x="22" y="3821"/>
                    <a:pt x="11" y="3952"/>
                    <a:pt x="11" y="4083"/>
                  </a:cubicBezTo>
                  <a:cubicBezTo>
                    <a:pt x="0" y="4380"/>
                    <a:pt x="98" y="4642"/>
                    <a:pt x="120" y="4971"/>
                  </a:cubicBezTo>
                  <a:lnTo>
                    <a:pt x="120" y="4817"/>
                  </a:lnTo>
                  <a:cubicBezTo>
                    <a:pt x="120" y="4193"/>
                    <a:pt x="405" y="3624"/>
                    <a:pt x="832" y="3175"/>
                  </a:cubicBezTo>
                  <a:lnTo>
                    <a:pt x="832" y="3175"/>
                  </a:lnTo>
                  <a:cubicBezTo>
                    <a:pt x="832" y="3251"/>
                    <a:pt x="821" y="3328"/>
                    <a:pt x="821" y="3405"/>
                  </a:cubicBezTo>
                  <a:cubicBezTo>
                    <a:pt x="821" y="3788"/>
                    <a:pt x="920" y="4182"/>
                    <a:pt x="1117" y="4511"/>
                  </a:cubicBezTo>
                  <a:cubicBezTo>
                    <a:pt x="1171" y="4149"/>
                    <a:pt x="1368" y="3810"/>
                    <a:pt x="1621" y="3547"/>
                  </a:cubicBezTo>
                  <a:cubicBezTo>
                    <a:pt x="1872" y="3273"/>
                    <a:pt x="2178" y="3054"/>
                    <a:pt x="2485" y="2835"/>
                  </a:cubicBezTo>
                  <a:cubicBezTo>
                    <a:pt x="2562" y="3646"/>
                    <a:pt x="3153" y="4302"/>
                    <a:pt x="3745" y="4861"/>
                  </a:cubicBezTo>
                  <a:cubicBezTo>
                    <a:pt x="3701" y="4620"/>
                    <a:pt x="3679" y="4368"/>
                    <a:pt x="3679" y="4127"/>
                  </a:cubicBezTo>
                  <a:cubicBezTo>
                    <a:pt x="3679" y="3766"/>
                    <a:pt x="3733" y="3394"/>
                    <a:pt x="3832" y="3044"/>
                  </a:cubicBezTo>
                  <a:cubicBezTo>
                    <a:pt x="4215" y="3886"/>
                    <a:pt x="4740" y="4675"/>
                    <a:pt x="5365" y="5365"/>
                  </a:cubicBezTo>
                  <a:cubicBezTo>
                    <a:pt x="5507" y="4631"/>
                    <a:pt x="5616" y="3886"/>
                    <a:pt x="5693" y="3142"/>
                  </a:cubicBezTo>
                  <a:cubicBezTo>
                    <a:pt x="6000" y="3799"/>
                    <a:pt x="6044" y="4533"/>
                    <a:pt x="6066" y="5255"/>
                  </a:cubicBezTo>
                  <a:cubicBezTo>
                    <a:pt x="6405" y="4599"/>
                    <a:pt x="6657" y="3886"/>
                    <a:pt x="6810" y="3164"/>
                  </a:cubicBezTo>
                  <a:cubicBezTo>
                    <a:pt x="6843" y="3307"/>
                    <a:pt x="6854" y="3460"/>
                    <a:pt x="6854" y="3602"/>
                  </a:cubicBezTo>
                  <a:cubicBezTo>
                    <a:pt x="6854" y="3996"/>
                    <a:pt x="6766" y="4401"/>
                    <a:pt x="6667" y="4796"/>
                  </a:cubicBezTo>
                  <a:cubicBezTo>
                    <a:pt x="6635" y="4937"/>
                    <a:pt x="6602" y="5091"/>
                    <a:pt x="6558" y="5244"/>
                  </a:cubicBezTo>
                  <a:cubicBezTo>
                    <a:pt x="7215" y="4478"/>
                    <a:pt x="7740" y="3602"/>
                    <a:pt x="8102" y="2672"/>
                  </a:cubicBezTo>
                  <a:cubicBezTo>
                    <a:pt x="8343" y="3109"/>
                    <a:pt x="8606" y="3526"/>
                    <a:pt x="8912" y="3930"/>
                  </a:cubicBezTo>
                  <a:cubicBezTo>
                    <a:pt x="9054" y="4117"/>
                    <a:pt x="9208" y="4302"/>
                    <a:pt x="9426" y="4390"/>
                  </a:cubicBezTo>
                  <a:cubicBezTo>
                    <a:pt x="9383" y="3886"/>
                    <a:pt x="9339" y="3383"/>
                    <a:pt x="9295" y="2891"/>
                  </a:cubicBezTo>
                  <a:lnTo>
                    <a:pt x="9295" y="2891"/>
                  </a:lnTo>
                  <a:cubicBezTo>
                    <a:pt x="9679" y="3723"/>
                    <a:pt x="10062" y="4555"/>
                    <a:pt x="10456" y="5375"/>
                  </a:cubicBezTo>
                  <a:lnTo>
                    <a:pt x="10456" y="5354"/>
                  </a:lnTo>
                  <a:cubicBezTo>
                    <a:pt x="10456" y="4883"/>
                    <a:pt x="10390" y="4412"/>
                    <a:pt x="10270" y="3952"/>
                  </a:cubicBezTo>
                  <a:lnTo>
                    <a:pt x="10270" y="3952"/>
                  </a:lnTo>
                  <a:cubicBezTo>
                    <a:pt x="10499" y="4226"/>
                    <a:pt x="10774" y="4467"/>
                    <a:pt x="11080" y="4631"/>
                  </a:cubicBezTo>
                  <a:cubicBezTo>
                    <a:pt x="11091" y="4631"/>
                    <a:pt x="11102" y="4511"/>
                    <a:pt x="11102" y="4368"/>
                  </a:cubicBezTo>
                  <a:cubicBezTo>
                    <a:pt x="11102" y="4215"/>
                    <a:pt x="11091" y="4040"/>
                    <a:pt x="11091" y="4018"/>
                  </a:cubicBezTo>
                  <a:cubicBezTo>
                    <a:pt x="11058" y="3766"/>
                    <a:pt x="10959" y="3504"/>
                    <a:pt x="10817" y="3285"/>
                  </a:cubicBezTo>
                  <a:lnTo>
                    <a:pt x="10817" y="3285"/>
                  </a:lnTo>
                  <a:cubicBezTo>
                    <a:pt x="10937" y="3350"/>
                    <a:pt x="11069" y="3405"/>
                    <a:pt x="11212" y="3427"/>
                  </a:cubicBezTo>
                  <a:cubicBezTo>
                    <a:pt x="11146" y="3131"/>
                    <a:pt x="11014" y="2869"/>
                    <a:pt x="10839" y="2628"/>
                  </a:cubicBezTo>
                  <a:cubicBezTo>
                    <a:pt x="10740" y="2496"/>
                    <a:pt x="10631" y="2375"/>
                    <a:pt x="10499" y="2266"/>
                  </a:cubicBezTo>
                  <a:lnTo>
                    <a:pt x="10499" y="2266"/>
                  </a:lnTo>
                  <a:cubicBezTo>
                    <a:pt x="10718" y="2343"/>
                    <a:pt x="10927" y="2419"/>
                    <a:pt x="11146" y="2496"/>
                  </a:cubicBezTo>
                  <a:cubicBezTo>
                    <a:pt x="10937" y="2168"/>
                    <a:pt x="10237" y="1292"/>
                    <a:pt x="9723" y="1292"/>
                  </a:cubicBezTo>
                  <a:cubicBezTo>
                    <a:pt x="9696" y="1292"/>
                    <a:pt x="9669" y="1292"/>
                    <a:pt x="9643" y="1298"/>
                  </a:cubicBezTo>
                  <a:lnTo>
                    <a:pt x="9643" y="1298"/>
                  </a:lnTo>
                  <a:cubicBezTo>
                    <a:pt x="9802" y="1257"/>
                    <a:pt x="9970" y="1237"/>
                    <a:pt x="10139" y="1237"/>
                  </a:cubicBezTo>
                  <a:cubicBezTo>
                    <a:pt x="10270" y="1237"/>
                    <a:pt x="10401" y="1248"/>
                    <a:pt x="10533" y="1281"/>
                  </a:cubicBezTo>
                  <a:cubicBezTo>
                    <a:pt x="10215" y="964"/>
                    <a:pt x="9766" y="788"/>
                    <a:pt x="9317" y="788"/>
                  </a:cubicBezTo>
                  <a:cubicBezTo>
                    <a:pt x="9251" y="788"/>
                    <a:pt x="9186" y="788"/>
                    <a:pt x="9131" y="799"/>
                  </a:cubicBezTo>
                  <a:cubicBezTo>
                    <a:pt x="9328" y="733"/>
                    <a:pt x="9525" y="668"/>
                    <a:pt x="9733" y="613"/>
                  </a:cubicBezTo>
                  <a:lnTo>
                    <a:pt x="9733" y="613"/>
                  </a:lnTo>
                  <a:cubicBezTo>
                    <a:pt x="9679" y="624"/>
                    <a:pt x="9613" y="635"/>
                    <a:pt x="9547" y="635"/>
                  </a:cubicBezTo>
                  <a:cubicBezTo>
                    <a:pt x="9426" y="635"/>
                    <a:pt x="9295" y="613"/>
                    <a:pt x="9153" y="591"/>
                  </a:cubicBezTo>
                  <a:cubicBezTo>
                    <a:pt x="9022" y="580"/>
                    <a:pt x="8879" y="558"/>
                    <a:pt x="8770" y="558"/>
                  </a:cubicBezTo>
                  <a:lnTo>
                    <a:pt x="8693" y="558"/>
                  </a:lnTo>
                  <a:cubicBezTo>
                    <a:pt x="8387" y="591"/>
                    <a:pt x="8069" y="646"/>
                    <a:pt x="7774" y="766"/>
                  </a:cubicBezTo>
                  <a:cubicBezTo>
                    <a:pt x="7981" y="504"/>
                    <a:pt x="8178" y="251"/>
                    <a:pt x="837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9" name="Google Shape;919;p51"/>
            <p:cNvGrpSpPr/>
            <p:nvPr/>
          </p:nvGrpSpPr>
          <p:grpSpPr>
            <a:xfrm>
              <a:off x="7356025" y="2877598"/>
              <a:ext cx="119245" cy="66609"/>
              <a:chOff x="7356025" y="2877598"/>
              <a:chExt cx="119245" cy="66609"/>
            </a:xfrm>
          </p:grpSpPr>
          <p:sp>
            <p:nvSpPr>
              <p:cNvPr id="920" name="Google Shape;920;p51"/>
              <p:cNvSpPr/>
              <p:nvPr/>
            </p:nvSpPr>
            <p:spPr>
              <a:xfrm>
                <a:off x="7356025" y="2877598"/>
                <a:ext cx="89916" cy="58081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2016" extrusionOk="0">
                    <a:moveTo>
                      <a:pt x="2530" y="362"/>
                    </a:moveTo>
                    <a:cubicBezTo>
                      <a:pt x="2365" y="384"/>
                      <a:pt x="2190" y="384"/>
                      <a:pt x="2015" y="395"/>
                    </a:cubicBezTo>
                    <a:cubicBezTo>
                      <a:pt x="1839" y="417"/>
                      <a:pt x="1664" y="428"/>
                      <a:pt x="1489" y="461"/>
                    </a:cubicBezTo>
                    <a:cubicBezTo>
                      <a:pt x="1314" y="494"/>
                      <a:pt x="1150" y="538"/>
                      <a:pt x="985" y="603"/>
                    </a:cubicBezTo>
                    <a:cubicBezTo>
                      <a:pt x="832" y="680"/>
                      <a:pt x="690" y="779"/>
                      <a:pt x="581" y="920"/>
                    </a:cubicBezTo>
                    <a:cubicBezTo>
                      <a:pt x="635" y="844"/>
                      <a:pt x="690" y="789"/>
                      <a:pt x="756" y="735"/>
                    </a:cubicBezTo>
                    <a:cubicBezTo>
                      <a:pt x="832" y="680"/>
                      <a:pt x="909" y="636"/>
                      <a:pt x="985" y="592"/>
                    </a:cubicBezTo>
                    <a:cubicBezTo>
                      <a:pt x="1150" y="516"/>
                      <a:pt x="1314" y="472"/>
                      <a:pt x="1489" y="450"/>
                    </a:cubicBezTo>
                    <a:cubicBezTo>
                      <a:pt x="1664" y="417"/>
                      <a:pt x="1839" y="395"/>
                      <a:pt x="2015" y="384"/>
                    </a:cubicBezTo>
                    <a:cubicBezTo>
                      <a:pt x="2102" y="384"/>
                      <a:pt x="2190" y="384"/>
                      <a:pt x="2267" y="373"/>
                    </a:cubicBezTo>
                    <a:cubicBezTo>
                      <a:pt x="2354" y="373"/>
                      <a:pt x="2442" y="373"/>
                      <a:pt x="2530" y="362"/>
                    </a:cubicBezTo>
                    <a:close/>
                    <a:moveTo>
                      <a:pt x="2092" y="1"/>
                    </a:moveTo>
                    <a:cubicBezTo>
                      <a:pt x="1303" y="1"/>
                      <a:pt x="504" y="275"/>
                      <a:pt x="77" y="888"/>
                    </a:cubicBezTo>
                    <a:cubicBezTo>
                      <a:pt x="44" y="932"/>
                      <a:pt x="11" y="986"/>
                      <a:pt x="0" y="1041"/>
                    </a:cubicBezTo>
                    <a:cubicBezTo>
                      <a:pt x="0" y="1107"/>
                      <a:pt x="0" y="1161"/>
                      <a:pt x="22" y="1227"/>
                    </a:cubicBezTo>
                    <a:cubicBezTo>
                      <a:pt x="143" y="1205"/>
                      <a:pt x="252" y="1205"/>
                      <a:pt x="372" y="1205"/>
                    </a:cubicBezTo>
                    <a:cubicBezTo>
                      <a:pt x="679" y="1205"/>
                      <a:pt x="975" y="1249"/>
                      <a:pt x="1260" y="1358"/>
                    </a:cubicBezTo>
                    <a:cubicBezTo>
                      <a:pt x="1489" y="1435"/>
                      <a:pt x="1708" y="1555"/>
                      <a:pt x="1938" y="1567"/>
                    </a:cubicBezTo>
                    <a:lnTo>
                      <a:pt x="1982" y="1567"/>
                    </a:lnTo>
                    <a:cubicBezTo>
                      <a:pt x="2277" y="1567"/>
                      <a:pt x="2552" y="1414"/>
                      <a:pt x="2814" y="1293"/>
                    </a:cubicBezTo>
                    <a:cubicBezTo>
                      <a:pt x="2825" y="1282"/>
                      <a:pt x="2847" y="1282"/>
                      <a:pt x="2858" y="1271"/>
                    </a:cubicBezTo>
                    <a:cubicBezTo>
                      <a:pt x="2956" y="1161"/>
                      <a:pt x="3033" y="1041"/>
                      <a:pt x="3077" y="899"/>
                    </a:cubicBezTo>
                    <a:cubicBezTo>
                      <a:pt x="3077" y="877"/>
                      <a:pt x="3088" y="844"/>
                      <a:pt x="3088" y="811"/>
                    </a:cubicBezTo>
                    <a:lnTo>
                      <a:pt x="3088" y="811"/>
                    </a:lnTo>
                    <a:cubicBezTo>
                      <a:pt x="3022" y="833"/>
                      <a:pt x="2968" y="855"/>
                      <a:pt x="2902" y="888"/>
                    </a:cubicBezTo>
                    <a:cubicBezTo>
                      <a:pt x="2956" y="844"/>
                      <a:pt x="3022" y="811"/>
                      <a:pt x="3099" y="789"/>
                    </a:cubicBezTo>
                    <a:cubicBezTo>
                      <a:pt x="3121" y="516"/>
                      <a:pt x="3000" y="220"/>
                      <a:pt x="2781" y="78"/>
                    </a:cubicBezTo>
                    <a:cubicBezTo>
                      <a:pt x="2562" y="23"/>
                      <a:pt x="2321" y="1"/>
                      <a:pt x="2092" y="1"/>
                    </a:cubicBezTo>
                    <a:close/>
                    <a:moveTo>
                      <a:pt x="416" y="1840"/>
                    </a:moveTo>
                    <a:lnTo>
                      <a:pt x="416" y="1840"/>
                    </a:lnTo>
                    <a:cubicBezTo>
                      <a:pt x="449" y="1906"/>
                      <a:pt x="493" y="1961"/>
                      <a:pt x="526" y="2015"/>
                    </a:cubicBezTo>
                    <a:cubicBezTo>
                      <a:pt x="493" y="1961"/>
                      <a:pt x="460" y="1895"/>
                      <a:pt x="416" y="18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51"/>
              <p:cNvSpPr/>
              <p:nvPr/>
            </p:nvSpPr>
            <p:spPr>
              <a:xfrm>
                <a:off x="7371151" y="2879816"/>
                <a:ext cx="104119" cy="64390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2235" extrusionOk="0">
                    <a:moveTo>
                      <a:pt x="2256" y="1"/>
                    </a:moveTo>
                    <a:lnTo>
                      <a:pt x="2256" y="1"/>
                    </a:lnTo>
                    <a:cubicBezTo>
                      <a:pt x="2475" y="143"/>
                      <a:pt x="2596" y="439"/>
                      <a:pt x="2574" y="712"/>
                    </a:cubicBezTo>
                    <a:cubicBezTo>
                      <a:pt x="2650" y="690"/>
                      <a:pt x="2727" y="668"/>
                      <a:pt x="2793" y="658"/>
                    </a:cubicBezTo>
                    <a:lnTo>
                      <a:pt x="2881" y="658"/>
                    </a:lnTo>
                    <a:cubicBezTo>
                      <a:pt x="2924" y="658"/>
                      <a:pt x="2979" y="658"/>
                      <a:pt x="3022" y="668"/>
                    </a:cubicBezTo>
                    <a:cubicBezTo>
                      <a:pt x="3099" y="690"/>
                      <a:pt x="3165" y="712"/>
                      <a:pt x="3231" y="756"/>
                    </a:cubicBezTo>
                    <a:cubicBezTo>
                      <a:pt x="3165" y="723"/>
                      <a:pt x="3088" y="702"/>
                      <a:pt x="3022" y="690"/>
                    </a:cubicBezTo>
                    <a:lnTo>
                      <a:pt x="2803" y="690"/>
                    </a:lnTo>
                    <a:cubicBezTo>
                      <a:pt x="2727" y="702"/>
                      <a:pt x="2650" y="712"/>
                      <a:pt x="2584" y="734"/>
                    </a:cubicBezTo>
                    <a:lnTo>
                      <a:pt x="2563" y="734"/>
                    </a:lnTo>
                    <a:cubicBezTo>
                      <a:pt x="2563" y="767"/>
                      <a:pt x="2552" y="800"/>
                      <a:pt x="2552" y="822"/>
                    </a:cubicBezTo>
                    <a:cubicBezTo>
                      <a:pt x="2508" y="964"/>
                      <a:pt x="2431" y="1084"/>
                      <a:pt x="2333" y="1194"/>
                    </a:cubicBezTo>
                    <a:cubicBezTo>
                      <a:pt x="2530" y="1106"/>
                      <a:pt x="2749" y="1040"/>
                      <a:pt x="2957" y="1030"/>
                    </a:cubicBezTo>
                    <a:lnTo>
                      <a:pt x="3012" y="1030"/>
                    </a:lnTo>
                    <a:cubicBezTo>
                      <a:pt x="3219" y="1030"/>
                      <a:pt x="3406" y="1084"/>
                      <a:pt x="3603" y="1118"/>
                    </a:cubicBezTo>
                    <a:cubicBezTo>
                      <a:pt x="3460" y="1358"/>
                      <a:pt x="3351" y="1610"/>
                      <a:pt x="3187" y="1840"/>
                    </a:cubicBezTo>
                    <a:cubicBezTo>
                      <a:pt x="3351" y="1621"/>
                      <a:pt x="3472" y="1369"/>
                      <a:pt x="3614" y="1118"/>
                    </a:cubicBezTo>
                    <a:cubicBezTo>
                      <a:pt x="3548" y="899"/>
                      <a:pt x="3472" y="658"/>
                      <a:pt x="3307" y="483"/>
                    </a:cubicBezTo>
                    <a:cubicBezTo>
                      <a:pt x="3219" y="395"/>
                      <a:pt x="3121" y="329"/>
                      <a:pt x="3012" y="264"/>
                    </a:cubicBezTo>
                    <a:cubicBezTo>
                      <a:pt x="2782" y="143"/>
                      <a:pt x="2530" y="55"/>
                      <a:pt x="2256" y="1"/>
                    </a:cubicBezTo>
                    <a:close/>
                    <a:moveTo>
                      <a:pt x="1" y="1938"/>
                    </a:moveTo>
                    <a:cubicBezTo>
                      <a:pt x="54" y="2022"/>
                      <a:pt x="117" y="2094"/>
                      <a:pt x="209" y="2157"/>
                    </a:cubicBezTo>
                    <a:lnTo>
                      <a:pt x="209" y="2157"/>
                    </a:lnTo>
                    <a:cubicBezTo>
                      <a:pt x="123" y="2095"/>
                      <a:pt x="59" y="2019"/>
                      <a:pt x="1" y="1938"/>
                    </a:cubicBezTo>
                    <a:close/>
                    <a:moveTo>
                      <a:pt x="209" y="2157"/>
                    </a:moveTo>
                    <a:cubicBezTo>
                      <a:pt x="250" y="2186"/>
                      <a:pt x="297" y="2213"/>
                      <a:pt x="351" y="2234"/>
                    </a:cubicBezTo>
                    <a:cubicBezTo>
                      <a:pt x="297" y="2210"/>
                      <a:pt x="250" y="2185"/>
                      <a:pt x="209" y="21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2" name="Google Shape;922;p51"/>
            <p:cNvSpPr/>
            <p:nvPr/>
          </p:nvSpPr>
          <p:spPr>
            <a:xfrm>
              <a:off x="7356342" y="2912919"/>
              <a:ext cx="11697" cy="17718"/>
            </a:xfrm>
            <a:custGeom>
              <a:avLst/>
              <a:gdLst/>
              <a:ahLst/>
              <a:cxnLst/>
              <a:rect l="l" t="t" r="r" b="b"/>
              <a:pathLst>
                <a:path w="406" h="615" extrusionOk="0">
                  <a:moveTo>
                    <a:pt x="0" y="1"/>
                  </a:moveTo>
                  <a:cubicBezTo>
                    <a:pt x="66" y="242"/>
                    <a:pt x="274" y="407"/>
                    <a:pt x="405" y="614"/>
                  </a:cubicBezTo>
                  <a:cubicBezTo>
                    <a:pt x="395" y="592"/>
                    <a:pt x="373" y="560"/>
                    <a:pt x="361" y="538"/>
                  </a:cubicBezTo>
                  <a:cubicBezTo>
                    <a:pt x="263" y="373"/>
                    <a:pt x="77" y="198"/>
                    <a:pt x="11" y="1"/>
                  </a:cubicBezTo>
                  <a:close/>
                </a:path>
              </a:pathLst>
            </a:custGeom>
            <a:solidFill>
              <a:srgbClr val="8B6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1"/>
            <p:cNvSpPr/>
            <p:nvPr/>
          </p:nvSpPr>
          <p:spPr>
            <a:xfrm>
              <a:off x="7356630" y="2912314"/>
              <a:ext cx="81763" cy="23365"/>
            </a:xfrm>
            <a:custGeom>
              <a:avLst/>
              <a:gdLst/>
              <a:ahLst/>
              <a:cxnLst/>
              <a:rect l="l" t="t" r="r" b="b"/>
              <a:pathLst>
                <a:path w="2838" h="811" extrusionOk="0">
                  <a:moveTo>
                    <a:pt x="351" y="0"/>
                  </a:moveTo>
                  <a:cubicBezTo>
                    <a:pt x="231" y="0"/>
                    <a:pt x="122" y="0"/>
                    <a:pt x="1" y="22"/>
                  </a:cubicBezTo>
                  <a:cubicBezTo>
                    <a:pt x="67" y="219"/>
                    <a:pt x="253" y="394"/>
                    <a:pt x="351" y="559"/>
                  </a:cubicBezTo>
                  <a:cubicBezTo>
                    <a:pt x="363" y="581"/>
                    <a:pt x="385" y="613"/>
                    <a:pt x="395" y="635"/>
                  </a:cubicBezTo>
                  <a:cubicBezTo>
                    <a:pt x="439" y="690"/>
                    <a:pt x="472" y="756"/>
                    <a:pt x="505" y="810"/>
                  </a:cubicBezTo>
                  <a:cubicBezTo>
                    <a:pt x="582" y="734"/>
                    <a:pt x="636" y="646"/>
                    <a:pt x="691" y="559"/>
                  </a:cubicBezTo>
                  <a:cubicBezTo>
                    <a:pt x="735" y="482"/>
                    <a:pt x="767" y="406"/>
                    <a:pt x="833" y="362"/>
                  </a:cubicBezTo>
                  <a:cubicBezTo>
                    <a:pt x="888" y="329"/>
                    <a:pt x="932" y="318"/>
                    <a:pt x="986" y="318"/>
                  </a:cubicBezTo>
                  <a:cubicBezTo>
                    <a:pt x="1151" y="318"/>
                    <a:pt x="1326" y="438"/>
                    <a:pt x="1501" y="504"/>
                  </a:cubicBezTo>
                  <a:cubicBezTo>
                    <a:pt x="1589" y="526"/>
                    <a:pt x="1677" y="537"/>
                    <a:pt x="1775" y="537"/>
                  </a:cubicBezTo>
                  <a:cubicBezTo>
                    <a:pt x="2136" y="537"/>
                    <a:pt x="2574" y="350"/>
                    <a:pt x="2837" y="66"/>
                  </a:cubicBezTo>
                  <a:lnTo>
                    <a:pt x="2837" y="66"/>
                  </a:lnTo>
                  <a:cubicBezTo>
                    <a:pt x="2826" y="77"/>
                    <a:pt x="2804" y="77"/>
                    <a:pt x="2793" y="88"/>
                  </a:cubicBezTo>
                  <a:cubicBezTo>
                    <a:pt x="2531" y="209"/>
                    <a:pt x="2256" y="362"/>
                    <a:pt x="1961" y="362"/>
                  </a:cubicBezTo>
                  <a:lnTo>
                    <a:pt x="1917" y="362"/>
                  </a:lnTo>
                  <a:cubicBezTo>
                    <a:pt x="1687" y="350"/>
                    <a:pt x="1468" y="230"/>
                    <a:pt x="1239" y="153"/>
                  </a:cubicBezTo>
                  <a:cubicBezTo>
                    <a:pt x="954" y="44"/>
                    <a:pt x="658" y="0"/>
                    <a:pt x="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1"/>
            <p:cNvSpPr/>
            <p:nvPr/>
          </p:nvSpPr>
          <p:spPr>
            <a:xfrm>
              <a:off x="7371151" y="2909461"/>
              <a:ext cx="103831" cy="40420"/>
            </a:xfrm>
            <a:custGeom>
              <a:avLst/>
              <a:gdLst/>
              <a:ahLst/>
              <a:cxnLst/>
              <a:rect l="l" t="t" r="r" b="b"/>
              <a:pathLst>
                <a:path w="3604" h="1403" extrusionOk="0">
                  <a:moveTo>
                    <a:pt x="2957" y="1"/>
                  </a:moveTo>
                  <a:cubicBezTo>
                    <a:pt x="2749" y="11"/>
                    <a:pt x="2530" y="77"/>
                    <a:pt x="2333" y="165"/>
                  </a:cubicBezTo>
                  <a:cubicBezTo>
                    <a:pt x="2070" y="449"/>
                    <a:pt x="1632" y="636"/>
                    <a:pt x="1271" y="636"/>
                  </a:cubicBezTo>
                  <a:cubicBezTo>
                    <a:pt x="1173" y="636"/>
                    <a:pt x="1085" y="625"/>
                    <a:pt x="997" y="603"/>
                  </a:cubicBezTo>
                  <a:cubicBezTo>
                    <a:pt x="822" y="537"/>
                    <a:pt x="647" y="417"/>
                    <a:pt x="482" y="417"/>
                  </a:cubicBezTo>
                  <a:cubicBezTo>
                    <a:pt x="428" y="417"/>
                    <a:pt x="384" y="428"/>
                    <a:pt x="329" y="461"/>
                  </a:cubicBezTo>
                  <a:cubicBezTo>
                    <a:pt x="263" y="505"/>
                    <a:pt x="231" y="581"/>
                    <a:pt x="187" y="658"/>
                  </a:cubicBezTo>
                  <a:cubicBezTo>
                    <a:pt x="132" y="745"/>
                    <a:pt x="78" y="833"/>
                    <a:pt x="1" y="909"/>
                  </a:cubicBezTo>
                  <a:cubicBezTo>
                    <a:pt x="88" y="1030"/>
                    <a:pt x="187" y="1140"/>
                    <a:pt x="351" y="1205"/>
                  </a:cubicBezTo>
                  <a:cubicBezTo>
                    <a:pt x="559" y="1315"/>
                    <a:pt x="800" y="1347"/>
                    <a:pt x="1041" y="1369"/>
                  </a:cubicBezTo>
                  <a:cubicBezTo>
                    <a:pt x="1260" y="1391"/>
                    <a:pt x="1468" y="1402"/>
                    <a:pt x="1687" y="1402"/>
                  </a:cubicBezTo>
                  <a:cubicBezTo>
                    <a:pt x="1796" y="1402"/>
                    <a:pt x="1906" y="1402"/>
                    <a:pt x="2015" y="1391"/>
                  </a:cubicBezTo>
                  <a:cubicBezTo>
                    <a:pt x="2245" y="1381"/>
                    <a:pt x="2486" y="1359"/>
                    <a:pt x="2683" y="1249"/>
                  </a:cubicBezTo>
                  <a:cubicBezTo>
                    <a:pt x="2902" y="1140"/>
                    <a:pt x="3056" y="986"/>
                    <a:pt x="3187" y="811"/>
                  </a:cubicBezTo>
                  <a:cubicBezTo>
                    <a:pt x="3351" y="581"/>
                    <a:pt x="3460" y="329"/>
                    <a:pt x="3603" y="89"/>
                  </a:cubicBezTo>
                  <a:cubicBezTo>
                    <a:pt x="3406" y="55"/>
                    <a:pt x="3219" y="1"/>
                    <a:pt x="3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1"/>
            <p:cNvSpPr/>
            <p:nvPr/>
          </p:nvSpPr>
          <p:spPr>
            <a:xfrm>
              <a:off x="7376826" y="2922080"/>
              <a:ext cx="21809" cy="20109"/>
            </a:xfrm>
            <a:custGeom>
              <a:avLst/>
              <a:gdLst/>
              <a:ahLst/>
              <a:cxnLst/>
              <a:rect l="l" t="t" r="r" b="b"/>
              <a:pathLst>
                <a:path w="757" h="698" extrusionOk="0">
                  <a:moveTo>
                    <a:pt x="154" y="1"/>
                  </a:moveTo>
                  <a:cubicBezTo>
                    <a:pt x="100" y="1"/>
                    <a:pt x="34" y="33"/>
                    <a:pt x="12" y="89"/>
                  </a:cubicBezTo>
                  <a:cubicBezTo>
                    <a:pt x="1" y="143"/>
                    <a:pt x="23" y="198"/>
                    <a:pt x="56" y="252"/>
                  </a:cubicBezTo>
                  <a:cubicBezTo>
                    <a:pt x="143" y="395"/>
                    <a:pt x="263" y="526"/>
                    <a:pt x="406" y="625"/>
                  </a:cubicBezTo>
                  <a:cubicBezTo>
                    <a:pt x="461" y="664"/>
                    <a:pt x="527" y="698"/>
                    <a:pt x="588" y="698"/>
                  </a:cubicBezTo>
                  <a:cubicBezTo>
                    <a:pt x="612" y="698"/>
                    <a:pt x="636" y="692"/>
                    <a:pt x="658" y="680"/>
                  </a:cubicBezTo>
                  <a:cubicBezTo>
                    <a:pt x="757" y="614"/>
                    <a:pt x="757" y="515"/>
                    <a:pt x="701" y="417"/>
                  </a:cubicBezTo>
                  <a:cubicBezTo>
                    <a:pt x="614" y="264"/>
                    <a:pt x="395" y="99"/>
                    <a:pt x="319" y="55"/>
                  </a:cubicBezTo>
                  <a:cubicBezTo>
                    <a:pt x="275" y="33"/>
                    <a:pt x="220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1"/>
            <p:cNvSpPr/>
            <p:nvPr/>
          </p:nvSpPr>
          <p:spPr>
            <a:xfrm>
              <a:off x="7431075" y="2918767"/>
              <a:ext cx="23394" cy="21694"/>
            </a:xfrm>
            <a:custGeom>
              <a:avLst/>
              <a:gdLst/>
              <a:ahLst/>
              <a:cxnLst/>
              <a:rect l="l" t="t" r="r" b="b"/>
              <a:pathLst>
                <a:path w="812" h="753" extrusionOk="0">
                  <a:moveTo>
                    <a:pt x="628" y="1"/>
                  </a:moveTo>
                  <a:cubicBezTo>
                    <a:pt x="584" y="1"/>
                    <a:pt x="538" y="12"/>
                    <a:pt x="494" y="28"/>
                  </a:cubicBezTo>
                  <a:cubicBezTo>
                    <a:pt x="297" y="116"/>
                    <a:pt x="1" y="367"/>
                    <a:pt x="56" y="620"/>
                  </a:cubicBezTo>
                  <a:cubicBezTo>
                    <a:pt x="78" y="715"/>
                    <a:pt x="131" y="752"/>
                    <a:pt x="200" y="752"/>
                  </a:cubicBezTo>
                  <a:cubicBezTo>
                    <a:pt x="408" y="752"/>
                    <a:pt x="756" y="406"/>
                    <a:pt x="789" y="258"/>
                  </a:cubicBezTo>
                  <a:cubicBezTo>
                    <a:pt x="811" y="182"/>
                    <a:pt x="801" y="83"/>
                    <a:pt x="745" y="39"/>
                  </a:cubicBezTo>
                  <a:cubicBezTo>
                    <a:pt x="712" y="12"/>
                    <a:pt x="672" y="1"/>
                    <a:pt x="628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1"/>
            <p:cNvSpPr/>
            <p:nvPr/>
          </p:nvSpPr>
          <p:spPr>
            <a:xfrm>
              <a:off x="7372735" y="2888027"/>
              <a:ext cx="56179" cy="16105"/>
            </a:xfrm>
            <a:custGeom>
              <a:avLst/>
              <a:gdLst/>
              <a:ahLst/>
              <a:cxnLst/>
              <a:rect l="l" t="t" r="r" b="b"/>
              <a:pathLst>
                <a:path w="1950" h="559" extrusionOk="0">
                  <a:moveTo>
                    <a:pt x="1950" y="0"/>
                  </a:moveTo>
                  <a:cubicBezTo>
                    <a:pt x="1862" y="11"/>
                    <a:pt x="1774" y="11"/>
                    <a:pt x="1687" y="11"/>
                  </a:cubicBezTo>
                  <a:cubicBezTo>
                    <a:pt x="1610" y="22"/>
                    <a:pt x="1522" y="22"/>
                    <a:pt x="1435" y="22"/>
                  </a:cubicBezTo>
                  <a:cubicBezTo>
                    <a:pt x="1259" y="33"/>
                    <a:pt x="1084" y="55"/>
                    <a:pt x="909" y="88"/>
                  </a:cubicBezTo>
                  <a:cubicBezTo>
                    <a:pt x="734" y="110"/>
                    <a:pt x="570" y="154"/>
                    <a:pt x="405" y="230"/>
                  </a:cubicBezTo>
                  <a:cubicBezTo>
                    <a:pt x="329" y="274"/>
                    <a:pt x="252" y="318"/>
                    <a:pt x="176" y="373"/>
                  </a:cubicBezTo>
                  <a:cubicBezTo>
                    <a:pt x="110" y="427"/>
                    <a:pt x="55" y="482"/>
                    <a:pt x="1" y="558"/>
                  </a:cubicBezTo>
                  <a:cubicBezTo>
                    <a:pt x="110" y="417"/>
                    <a:pt x="252" y="318"/>
                    <a:pt x="405" y="241"/>
                  </a:cubicBezTo>
                  <a:cubicBezTo>
                    <a:pt x="570" y="176"/>
                    <a:pt x="734" y="132"/>
                    <a:pt x="909" y="99"/>
                  </a:cubicBezTo>
                  <a:cubicBezTo>
                    <a:pt x="1084" y="66"/>
                    <a:pt x="1259" y="55"/>
                    <a:pt x="1435" y="33"/>
                  </a:cubicBezTo>
                  <a:cubicBezTo>
                    <a:pt x="1610" y="22"/>
                    <a:pt x="1785" y="22"/>
                    <a:pt x="19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1"/>
            <p:cNvSpPr/>
            <p:nvPr/>
          </p:nvSpPr>
          <p:spPr>
            <a:xfrm>
              <a:off x="7297656" y="2862155"/>
              <a:ext cx="57447" cy="22126"/>
            </a:xfrm>
            <a:custGeom>
              <a:avLst/>
              <a:gdLst/>
              <a:ahLst/>
              <a:cxnLst/>
              <a:rect l="l" t="t" r="r" b="b"/>
              <a:pathLst>
                <a:path w="1994" h="768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55"/>
                    <a:pt x="23" y="110"/>
                    <a:pt x="45" y="154"/>
                  </a:cubicBezTo>
                  <a:cubicBezTo>
                    <a:pt x="55" y="186"/>
                    <a:pt x="67" y="208"/>
                    <a:pt x="77" y="230"/>
                  </a:cubicBezTo>
                  <a:cubicBezTo>
                    <a:pt x="77" y="242"/>
                    <a:pt x="89" y="252"/>
                    <a:pt x="89" y="263"/>
                  </a:cubicBezTo>
                  <a:cubicBezTo>
                    <a:pt x="99" y="274"/>
                    <a:pt x="110" y="296"/>
                    <a:pt x="110" y="307"/>
                  </a:cubicBezTo>
                  <a:cubicBezTo>
                    <a:pt x="165" y="395"/>
                    <a:pt x="242" y="482"/>
                    <a:pt x="318" y="548"/>
                  </a:cubicBezTo>
                  <a:cubicBezTo>
                    <a:pt x="406" y="624"/>
                    <a:pt x="493" y="679"/>
                    <a:pt x="603" y="712"/>
                  </a:cubicBezTo>
                  <a:lnTo>
                    <a:pt x="636" y="723"/>
                  </a:lnTo>
                  <a:lnTo>
                    <a:pt x="680" y="734"/>
                  </a:lnTo>
                  <a:cubicBezTo>
                    <a:pt x="690" y="745"/>
                    <a:pt x="702" y="745"/>
                    <a:pt x="724" y="745"/>
                  </a:cubicBezTo>
                  <a:cubicBezTo>
                    <a:pt x="734" y="745"/>
                    <a:pt x="746" y="756"/>
                    <a:pt x="756" y="756"/>
                  </a:cubicBezTo>
                  <a:cubicBezTo>
                    <a:pt x="811" y="767"/>
                    <a:pt x="865" y="767"/>
                    <a:pt x="921" y="767"/>
                  </a:cubicBezTo>
                  <a:cubicBezTo>
                    <a:pt x="975" y="767"/>
                    <a:pt x="1030" y="767"/>
                    <a:pt x="1084" y="756"/>
                  </a:cubicBezTo>
                  <a:cubicBezTo>
                    <a:pt x="1140" y="745"/>
                    <a:pt x="1194" y="734"/>
                    <a:pt x="1238" y="723"/>
                  </a:cubicBezTo>
                  <a:cubicBezTo>
                    <a:pt x="1293" y="701"/>
                    <a:pt x="1347" y="679"/>
                    <a:pt x="1391" y="658"/>
                  </a:cubicBezTo>
                  <a:cubicBezTo>
                    <a:pt x="1446" y="636"/>
                    <a:pt x="1490" y="614"/>
                    <a:pt x="1534" y="581"/>
                  </a:cubicBezTo>
                  <a:cubicBezTo>
                    <a:pt x="1719" y="471"/>
                    <a:pt x="1873" y="307"/>
                    <a:pt x="1994" y="132"/>
                  </a:cubicBezTo>
                  <a:lnTo>
                    <a:pt x="1994" y="132"/>
                  </a:lnTo>
                  <a:cubicBezTo>
                    <a:pt x="1917" y="220"/>
                    <a:pt x="1851" y="296"/>
                    <a:pt x="1775" y="362"/>
                  </a:cubicBezTo>
                  <a:cubicBezTo>
                    <a:pt x="1698" y="439"/>
                    <a:pt x="1610" y="504"/>
                    <a:pt x="1522" y="559"/>
                  </a:cubicBezTo>
                  <a:cubicBezTo>
                    <a:pt x="1424" y="602"/>
                    <a:pt x="1337" y="646"/>
                    <a:pt x="1227" y="679"/>
                  </a:cubicBezTo>
                  <a:cubicBezTo>
                    <a:pt x="1183" y="690"/>
                    <a:pt x="1128" y="701"/>
                    <a:pt x="1074" y="712"/>
                  </a:cubicBezTo>
                  <a:cubicBezTo>
                    <a:pt x="1030" y="723"/>
                    <a:pt x="975" y="723"/>
                    <a:pt x="921" y="723"/>
                  </a:cubicBezTo>
                  <a:cubicBezTo>
                    <a:pt x="865" y="723"/>
                    <a:pt x="822" y="723"/>
                    <a:pt x="767" y="712"/>
                  </a:cubicBezTo>
                  <a:cubicBezTo>
                    <a:pt x="712" y="701"/>
                    <a:pt x="668" y="690"/>
                    <a:pt x="614" y="668"/>
                  </a:cubicBezTo>
                  <a:cubicBezTo>
                    <a:pt x="515" y="646"/>
                    <a:pt x="428" y="592"/>
                    <a:pt x="340" y="526"/>
                  </a:cubicBezTo>
                  <a:lnTo>
                    <a:pt x="308" y="493"/>
                  </a:lnTo>
                  <a:lnTo>
                    <a:pt x="286" y="471"/>
                  </a:lnTo>
                  <a:lnTo>
                    <a:pt x="252" y="449"/>
                  </a:lnTo>
                  <a:lnTo>
                    <a:pt x="242" y="427"/>
                  </a:lnTo>
                  <a:lnTo>
                    <a:pt x="230" y="417"/>
                  </a:lnTo>
                  <a:lnTo>
                    <a:pt x="198" y="383"/>
                  </a:lnTo>
                  <a:cubicBezTo>
                    <a:pt x="187" y="373"/>
                    <a:pt x="187" y="362"/>
                    <a:pt x="176" y="351"/>
                  </a:cubicBezTo>
                  <a:cubicBezTo>
                    <a:pt x="154" y="340"/>
                    <a:pt x="143" y="318"/>
                    <a:pt x="132" y="296"/>
                  </a:cubicBezTo>
                  <a:cubicBezTo>
                    <a:pt x="67" y="208"/>
                    <a:pt x="33" y="110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1"/>
            <p:cNvSpPr/>
            <p:nvPr/>
          </p:nvSpPr>
          <p:spPr>
            <a:xfrm>
              <a:off x="7472101" y="2865958"/>
              <a:ext cx="59003" cy="20397"/>
            </a:xfrm>
            <a:custGeom>
              <a:avLst/>
              <a:gdLst/>
              <a:ahLst/>
              <a:cxnLst/>
              <a:rect l="l" t="t" r="r" b="b"/>
              <a:pathLst>
                <a:path w="2048" h="708" extrusionOk="0">
                  <a:moveTo>
                    <a:pt x="0" y="0"/>
                  </a:moveTo>
                  <a:cubicBezTo>
                    <a:pt x="55" y="98"/>
                    <a:pt x="121" y="175"/>
                    <a:pt x="197" y="251"/>
                  </a:cubicBezTo>
                  <a:cubicBezTo>
                    <a:pt x="274" y="317"/>
                    <a:pt x="362" y="383"/>
                    <a:pt x="460" y="438"/>
                  </a:cubicBezTo>
                  <a:cubicBezTo>
                    <a:pt x="548" y="492"/>
                    <a:pt x="635" y="547"/>
                    <a:pt x="734" y="591"/>
                  </a:cubicBezTo>
                  <a:cubicBezTo>
                    <a:pt x="778" y="624"/>
                    <a:pt x="832" y="635"/>
                    <a:pt x="887" y="657"/>
                  </a:cubicBezTo>
                  <a:cubicBezTo>
                    <a:pt x="931" y="679"/>
                    <a:pt x="986" y="689"/>
                    <a:pt x="1041" y="701"/>
                  </a:cubicBezTo>
                  <a:cubicBezTo>
                    <a:pt x="1086" y="705"/>
                    <a:pt x="1130" y="708"/>
                    <a:pt x="1174" y="708"/>
                  </a:cubicBezTo>
                  <a:cubicBezTo>
                    <a:pt x="1238" y="708"/>
                    <a:pt x="1300" y="702"/>
                    <a:pt x="1358" y="689"/>
                  </a:cubicBezTo>
                  <a:cubicBezTo>
                    <a:pt x="1467" y="667"/>
                    <a:pt x="1566" y="624"/>
                    <a:pt x="1664" y="569"/>
                  </a:cubicBezTo>
                  <a:cubicBezTo>
                    <a:pt x="1752" y="504"/>
                    <a:pt x="1829" y="438"/>
                    <a:pt x="1895" y="350"/>
                  </a:cubicBezTo>
                  <a:cubicBezTo>
                    <a:pt x="1960" y="263"/>
                    <a:pt x="2015" y="175"/>
                    <a:pt x="2048" y="66"/>
                  </a:cubicBezTo>
                  <a:lnTo>
                    <a:pt x="2048" y="66"/>
                  </a:lnTo>
                  <a:cubicBezTo>
                    <a:pt x="2004" y="164"/>
                    <a:pt x="1949" y="263"/>
                    <a:pt x="1883" y="339"/>
                  </a:cubicBezTo>
                  <a:cubicBezTo>
                    <a:pt x="1818" y="416"/>
                    <a:pt x="1730" y="482"/>
                    <a:pt x="1642" y="536"/>
                  </a:cubicBezTo>
                  <a:cubicBezTo>
                    <a:pt x="1555" y="591"/>
                    <a:pt x="1457" y="624"/>
                    <a:pt x="1358" y="646"/>
                  </a:cubicBezTo>
                  <a:cubicBezTo>
                    <a:pt x="1293" y="659"/>
                    <a:pt x="1232" y="664"/>
                    <a:pt x="1173" y="664"/>
                  </a:cubicBezTo>
                  <a:cubicBezTo>
                    <a:pt x="1132" y="664"/>
                    <a:pt x="1092" y="661"/>
                    <a:pt x="1051" y="657"/>
                  </a:cubicBezTo>
                  <a:cubicBezTo>
                    <a:pt x="942" y="635"/>
                    <a:pt x="844" y="602"/>
                    <a:pt x="756" y="558"/>
                  </a:cubicBezTo>
                  <a:cubicBezTo>
                    <a:pt x="657" y="514"/>
                    <a:pt x="559" y="460"/>
                    <a:pt x="471" y="405"/>
                  </a:cubicBezTo>
                  <a:cubicBezTo>
                    <a:pt x="384" y="361"/>
                    <a:pt x="296" y="295"/>
                    <a:pt x="209" y="230"/>
                  </a:cubicBezTo>
                  <a:cubicBezTo>
                    <a:pt x="132" y="164"/>
                    <a:pt x="55" y="8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1"/>
            <p:cNvSpPr/>
            <p:nvPr/>
          </p:nvSpPr>
          <p:spPr>
            <a:xfrm>
              <a:off x="7301459" y="2790879"/>
              <a:ext cx="47018" cy="33131"/>
            </a:xfrm>
            <a:custGeom>
              <a:avLst/>
              <a:gdLst/>
              <a:ahLst/>
              <a:cxnLst/>
              <a:rect l="l" t="t" r="r" b="b"/>
              <a:pathLst>
                <a:path w="1632" h="1150" extrusionOk="0">
                  <a:moveTo>
                    <a:pt x="1084" y="0"/>
                  </a:moveTo>
                  <a:cubicBezTo>
                    <a:pt x="986" y="0"/>
                    <a:pt x="887" y="11"/>
                    <a:pt x="789" y="33"/>
                  </a:cubicBezTo>
                  <a:cubicBezTo>
                    <a:pt x="701" y="55"/>
                    <a:pt x="602" y="98"/>
                    <a:pt x="526" y="154"/>
                  </a:cubicBezTo>
                  <a:cubicBezTo>
                    <a:pt x="438" y="208"/>
                    <a:pt x="361" y="263"/>
                    <a:pt x="296" y="339"/>
                  </a:cubicBezTo>
                  <a:cubicBezTo>
                    <a:pt x="230" y="416"/>
                    <a:pt x="176" y="493"/>
                    <a:pt x="132" y="580"/>
                  </a:cubicBezTo>
                  <a:cubicBezTo>
                    <a:pt x="88" y="668"/>
                    <a:pt x="55" y="767"/>
                    <a:pt x="33" y="854"/>
                  </a:cubicBezTo>
                  <a:cubicBezTo>
                    <a:pt x="11" y="952"/>
                    <a:pt x="0" y="1051"/>
                    <a:pt x="0" y="1149"/>
                  </a:cubicBezTo>
                  <a:cubicBezTo>
                    <a:pt x="22" y="952"/>
                    <a:pt x="77" y="767"/>
                    <a:pt x="164" y="602"/>
                  </a:cubicBezTo>
                  <a:cubicBezTo>
                    <a:pt x="252" y="438"/>
                    <a:pt x="383" y="285"/>
                    <a:pt x="548" y="186"/>
                  </a:cubicBezTo>
                  <a:cubicBezTo>
                    <a:pt x="701" y="88"/>
                    <a:pt x="898" y="33"/>
                    <a:pt x="1084" y="33"/>
                  </a:cubicBezTo>
                  <a:cubicBezTo>
                    <a:pt x="1270" y="33"/>
                    <a:pt x="1467" y="88"/>
                    <a:pt x="1631" y="175"/>
                  </a:cubicBezTo>
                  <a:cubicBezTo>
                    <a:pt x="1555" y="120"/>
                    <a:pt x="1467" y="88"/>
                    <a:pt x="1369" y="55"/>
                  </a:cubicBezTo>
                  <a:cubicBezTo>
                    <a:pt x="1281" y="22"/>
                    <a:pt x="1183" y="11"/>
                    <a:pt x="10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1"/>
            <p:cNvSpPr/>
            <p:nvPr/>
          </p:nvSpPr>
          <p:spPr>
            <a:xfrm>
              <a:off x="7471467" y="2792723"/>
              <a:ext cx="57764" cy="24344"/>
            </a:xfrm>
            <a:custGeom>
              <a:avLst/>
              <a:gdLst/>
              <a:ahLst/>
              <a:cxnLst/>
              <a:rect l="l" t="t" r="r" b="b"/>
              <a:pathLst>
                <a:path w="2005" h="845" extrusionOk="0">
                  <a:moveTo>
                    <a:pt x="848" y="0"/>
                  </a:moveTo>
                  <a:cubicBezTo>
                    <a:pt x="753" y="0"/>
                    <a:pt x="656" y="8"/>
                    <a:pt x="559" y="24"/>
                  </a:cubicBezTo>
                  <a:cubicBezTo>
                    <a:pt x="362" y="56"/>
                    <a:pt x="175" y="133"/>
                    <a:pt x="0" y="231"/>
                  </a:cubicBezTo>
                  <a:cubicBezTo>
                    <a:pt x="88" y="188"/>
                    <a:pt x="187" y="155"/>
                    <a:pt x="274" y="122"/>
                  </a:cubicBezTo>
                  <a:cubicBezTo>
                    <a:pt x="373" y="90"/>
                    <a:pt x="471" y="68"/>
                    <a:pt x="570" y="56"/>
                  </a:cubicBezTo>
                  <a:cubicBezTo>
                    <a:pt x="639" y="49"/>
                    <a:pt x="709" y="41"/>
                    <a:pt x="778" y="41"/>
                  </a:cubicBezTo>
                  <a:cubicBezTo>
                    <a:pt x="807" y="41"/>
                    <a:pt x="836" y="42"/>
                    <a:pt x="866" y="46"/>
                  </a:cubicBezTo>
                  <a:cubicBezTo>
                    <a:pt x="964" y="46"/>
                    <a:pt x="1063" y="56"/>
                    <a:pt x="1161" y="78"/>
                  </a:cubicBezTo>
                  <a:cubicBezTo>
                    <a:pt x="1347" y="122"/>
                    <a:pt x="1533" y="210"/>
                    <a:pt x="1686" y="341"/>
                  </a:cubicBezTo>
                  <a:cubicBezTo>
                    <a:pt x="1829" y="472"/>
                    <a:pt x="1939" y="647"/>
                    <a:pt x="2004" y="845"/>
                  </a:cubicBezTo>
                  <a:cubicBezTo>
                    <a:pt x="1982" y="746"/>
                    <a:pt x="1939" y="647"/>
                    <a:pt x="1895" y="560"/>
                  </a:cubicBezTo>
                  <a:cubicBezTo>
                    <a:pt x="1840" y="472"/>
                    <a:pt x="1774" y="385"/>
                    <a:pt x="1708" y="319"/>
                  </a:cubicBezTo>
                  <a:cubicBezTo>
                    <a:pt x="1632" y="253"/>
                    <a:pt x="1544" y="188"/>
                    <a:pt x="1457" y="144"/>
                  </a:cubicBezTo>
                  <a:cubicBezTo>
                    <a:pt x="1369" y="100"/>
                    <a:pt x="1270" y="56"/>
                    <a:pt x="1172" y="34"/>
                  </a:cubicBezTo>
                  <a:cubicBezTo>
                    <a:pt x="1067" y="11"/>
                    <a:pt x="958" y="0"/>
                    <a:pt x="84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1"/>
            <p:cNvSpPr/>
            <p:nvPr/>
          </p:nvSpPr>
          <p:spPr>
            <a:xfrm>
              <a:off x="7390713" y="2667227"/>
              <a:ext cx="85191" cy="77960"/>
            </a:xfrm>
            <a:custGeom>
              <a:avLst/>
              <a:gdLst/>
              <a:ahLst/>
              <a:cxnLst/>
              <a:rect l="l" t="t" r="r" b="b"/>
              <a:pathLst>
                <a:path w="2957" h="2706" extrusionOk="0">
                  <a:moveTo>
                    <a:pt x="1404" y="1"/>
                  </a:moveTo>
                  <a:cubicBezTo>
                    <a:pt x="1342" y="1"/>
                    <a:pt x="1280" y="15"/>
                    <a:pt x="1227" y="44"/>
                  </a:cubicBezTo>
                  <a:cubicBezTo>
                    <a:pt x="1227" y="44"/>
                    <a:pt x="1216" y="55"/>
                    <a:pt x="1205" y="55"/>
                  </a:cubicBezTo>
                  <a:cubicBezTo>
                    <a:pt x="1172" y="77"/>
                    <a:pt x="1129" y="110"/>
                    <a:pt x="1085" y="110"/>
                  </a:cubicBezTo>
                  <a:cubicBezTo>
                    <a:pt x="1051" y="110"/>
                    <a:pt x="1019" y="88"/>
                    <a:pt x="986" y="66"/>
                  </a:cubicBezTo>
                  <a:cubicBezTo>
                    <a:pt x="924" y="30"/>
                    <a:pt x="845" y="8"/>
                    <a:pt x="767" y="8"/>
                  </a:cubicBezTo>
                  <a:cubicBezTo>
                    <a:pt x="680" y="8"/>
                    <a:pt x="595" y="35"/>
                    <a:pt x="537" y="98"/>
                  </a:cubicBezTo>
                  <a:cubicBezTo>
                    <a:pt x="504" y="132"/>
                    <a:pt x="482" y="176"/>
                    <a:pt x="460" y="219"/>
                  </a:cubicBezTo>
                  <a:cubicBezTo>
                    <a:pt x="318" y="471"/>
                    <a:pt x="143" y="723"/>
                    <a:pt x="44" y="986"/>
                  </a:cubicBezTo>
                  <a:cubicBezTo>
                    <a:pt x="22" y="1030"/>
                    <a:pt x="0" y="1084"/>
                    <a:pt x="0" y="1139"/>
                  </a:cubicBezTo>
                  <a:cubicBezTo>
                    <a:pt x="0" y="1193"/>
                    <a:pt x="22" y="1259"/>
                    <a:pt x="44" y="1314"/>
                  </a:cubicBezTo>
                  <a:cubicBezTo>
                    <a:pt x="110" y="1478"/>
                    <a:pt x="187" y="1643"/>
                    <a:pt x="263" y="1796"/>
                  </a:cubicBezTo>
                  <a:cubicBezTo>
                    <a:pt x="318" y="1916"/>
                    <a:pt x="384" y="2037"/>
                    <a:pt x="494" y="2113"/>
                  </a:cubicBezTo>
                  <a:cubicBezTo>
                    <a:pt x="504" y="2124"/>
                    <a:pt x="526" y="2135"/>
                    <a:pt x="537" y="2135"/>
                  </a:cubicBezTo>
                  <a:cubicBezTo>
                    <a:pt x="542" y="2136"/>
                    <a:pt x="547" y="2136"/>
                    <a:pt x="552" y="2136"/>
                  </a:cubicBezTo>
                  <a:cubicBezTo>
                    <a:pt x="610" y="2136"/>
                    <a:pt x="648" y="2076"/>
                    <a:pt x="657" y="2025"/>
                  </a:cubicBezTo>
                  <a:cubicBezTo>
                    <a:pt x="701" y="1894"/>
                    <a:pt x="701" y="1752"/>
                    <a:pt x="669" y="1621"/>
                  </a:cubicBezTo>
                  <a:cubicBezTo>
                    <a:pt x="635" y="1522"/>
                    <a:pt x="592" y="1424"/>
                    <a:pt x="581" y="1325"/>
                  </a:cubicBezTo>
                  <a:cubicBezTo>
                    <a:pt x="570" y="1183"/>
                    <a:pt x="625" y="1051"/>
                    <a:pt x="691" y="942"/>
                  </a:cubicBezTo>
                  <a:cubicBezTo>
                    <a:pt x="745" y="854"/>
                    <a:pt x="844" y="701"/>
                    <a:pt x="931" y="657"/>
                  </a:cubicBezTo>
                  <a:cubicBezTo>
                    <a:pt x="1030" y="865"/>
                    <a:pt x="964" y="1095"/>
                    <a:pt x="942" y="1314"/>
                  </a:cubicBezTo>
                  <a:cubicBezTo>
                    <a:pt x="898" y="1653"/>
                    <a:pt x="931" y="2015"/>
                    <a:pt x="1051" y="2343"/>
                  </a:cubicBezTo>
                  <a:cubicBezTo>
                    <a:pt x="1073" y="2409"/>
                    <a:pt x="1107" y="2463"/>
                    <a:pt x="1139" y="2507"/>
                  </a:cubicBezTo>
                  <a:cubicBezTo>
                    <a:pt x="1172" y="2540"/>
                    <a:pt x="1205" y="2573"/>
                    <a:pt x="1249" y="2573"/>
                  </a:cubicBezTo>
                  <a:cubicBezTo>
                    <a:pt x="1253" y="2574"/>
                    <a:pt x="1258" y="2575"/>
                    <a:pt x="1263" y="2575"/>
                  </a:cubicBezTo>
                  <a:cubicBezTo>
                    <a:pt x="1304" y="2575"/>
                    <a:pt x="1350" y="2536"/>
                    <a:pt x="1369" y="2497"/>
                  </a:cubicBezTo>
                  <a:cubicBezTo>
                    <a:pt x="1391" y="2453"/>
                    <a:pt x="1391" y="2398"/>
                    <a:pt x="1402" y="2343"/>
                  </a:cubicBezTo>
                  <a:cubicBezTo>
                    <a:pt x="1424" y="2037"/>
                    <a:pt x="1446" y="1730"/>
                    <a:pt x="1479" y="1434"/>
                  </a:cubicBezTo>
                  <a:cubicBezTo>
                    <a:pt x="1489" y="1314"/>
                    <a:pt x="1523" y="1215"/>
                    <a:pt x="1523" y="1095"/>
                  </a:cubicBezTo>
                  <a:cubicBezTo>
                    <a:pt x="1533" y="986"/>
                    <a:pt x="1545" y="854"/>
                    <a:pt x="1621" y="777"/>
                  </a:cubicBezTo>
                  <a:cubicBezTo>
                    <a:pt x="1657" y="738"/>
                    <a:pt x="1682" y="722"/>
                    <a:pt x="1700" y="722"/>
                  </a:cubicBezTo>
                  <a:cubicBezTo>
                    <a:pt x="1743" y="722"/>
                    <a:pt x="1745" y="810"/>
                    <a:pt x="1752" y="887"/>
                  </a:cubicBezTo>
                  <a:cubicBezTo>
                    <a:pt x="1764" y="1073"/>
                    <a:pt x="1764" y="1249"/>
                    <a:pt x="1742" y="1424"/>
                  </a:cubicBezTo>
                  <a:cubicBezTo>
                    <a:pt x="1708" y="1785"/>
                    <a:pt x="1610" y="2146"/>
                    <a:pt x="1643" y="2507"/>
                  </a:cubicBezTo>
                  <a:cubicBezTo>
                    <a:pt x="1643" y="2573"/>
                    <a:pt x="1654" y="2650"/>
                    <a:pt x="1708" y="2682"/>
                  </a:cubicBezTo>
                  <a:cubicBezTo>
                    <a:pt x="1733" y="2698"/>
                    <a:pt x="1761" y="2706"/>
                    <a:pt x="1790" y="2706"/>
                  </a:cubicBezTo>
                  <a:cubicBezTo>
                    <a:pt x="1839" y="2706"/>
                    <a:pt x="1889" y="2684"/>
                    <a:pt x="1917" y="2650"/>
                  </a:cubicBezTo>
                  <a:cubicBezTo>
                    <a:pt x="1971" y="2584"/>
                    <a:pt x="1993" y="2507"/>
                    <a:pt x="2015" y="2431"/>
                  </a:cubicBezTo>
                  <a:cubicBezTo>
                    <a:pt x="2081" y="2146"/>
                    <a:pt x="2146" y="1862"/>
                    <a:pt x="2190" y="1577"/>
                  </a:cubicBezTo>
                  <a:cubicBezTo>
                    <a:pt x="2234" y="1281"/>
                    <a:pt x="2245" y="974"/>
                    <a:pt x="2311" y="690"/>
                  </a:cubicBezTo>
                  <a:cubicBezTo>
                    <a:pt x="2343" y="690"/>
                    <a:pt x="2377" y="712"/>
                    <a:pt x="2399" y="745"/>
                  </a:cubicBezTo>
                  <a:cubicBezTo>
                    <a:pt x="2431" y="789"/>
                    <a:pt x="2442" y="854"/>
                    <a:pt x="2464" y="909"/>
                  </a:cubicBezTo>
                  <a:cubicBezTo>
                    <a:pt x="2486" y="1030"/>
                    <a:pt x="2497" y="1161"/>
                    <a:pt x="2497" y="1292"/>
                  </a:cubicBezTo>
                  <a:cubicBezTo>
                    <a:pt x="2497" y="1566"/>
                    <a:pt x="2431" y="1828"/>
                    <a:pt x="2409" y="2103"/>
                  </a:cubicBezTo>
                  <a:cubicBezTo>
                    <a:pt x="2399" y="2190"/>
                    <a:pt x="2409" y="2300"/>
                    <a:pt x="2486" y="2322"/>
                  </a:cubicBezTo>
                  <a:cubicBezTo>
                    <a:pt x="2499" y="2326"/>
                    <a:pt x="2511" y="2328"/>
                    <a:pt x="2523" y="2328"/>
                  </a:cubicBezTo>
                  <a:cubicBezTo>
                    <a:pt x="2593" y="2328"/>
                    <a:pt x="2646" y="2255"/>
                    <a:pt x="2683" y="2190"/>
                  </a:cubicBezTo>
                  <a:cubicBezTo>
                    <a:pt x="2869" y="1828"/>
                    <a:pt x="2957" y="1424"/>
                    <a:pt x="2957" y="1030"/>
                  </a:cubicBezTo>
                  <a:cubicBezTo>
                    <a:pt x="2957" y="821"/>
                    <a:pt x="2924" y="614"/>
                    <a:pt x="2869" y="416"/>
                  </a:cubicBezTo>
                  <a:cubicBezTo>
                    <a:pt x="2831" y="292"/>
                    <a:pt x="2818" y="108"/>
                    <a:pt x="2669" y="108"/>
                  </a:cubicBezTo>
                  <a:cubicBezTo>
                    <a:pt x="2647" y="108"/>
                    <a:pt x="2623" y="112"/>
                    <a:pt x="2596" y="120"/>
                  </a:cubicBezTo>
                  <a:cubicBezTo>
                    <a:pt x="2562" y="132"/>
                    <a:pt x="2540" y="142"/>
                    <a:pt x="2508" y="154"/>
                  </a:cubicBezTo>
                  <a:cubicBezTo>
                    <a:pt x="2496" y="156"/>
                    <a:pt x="2484" y="157"/>
                    <a:pt x="2473" y="157"/>
                  </a:cubicBezTo>
                  <a:cubicBezTo>
                    <a:pt x="2388" y="157"/>
                    <a:pt x="2310" y="93"/>
                    <a:pt x="2223" y="55"/>
                  </a:cubicBezTo>
                  <a:cubicBezTo>
                    <a:pt x="2184" y="37"/>
                    <a:pt x="2141" y="29"/>
                    <a:pt x="2098" y="29"/>
                  </a:cubicBezTo>
                  <a:cubicBezTo>
                    <a:pt x="2032" y="29"/>
                    <a:pt x="1965" y="48"/>
                    <a:pt x="1905" y="88"/>
                  </a:cubicBezTo>
                  <a:cubicBezTo>
                    <a:pt x="1873" y="110"/>
                    <a:pt x="1840" y="142"/>
                    <a:pt x="1796" y="142"/>
                  </a:cubicBezTo>
                  <a:cubicBezTo>
                    <a:pt x="1790" y="143"/>
                    <a:pt x="1784" y="144"/>
                    <a:pt x="1778" y="144"/>
                  </a:cubicBezTo>
                  <a:cubicBezTo>
                    <a:pt x="1720" y="144"/>
                    <a:pt x="1671" y="96"/>
                    <a:pt x="1621" y="66"/>
                  </a:cubicBezTo>
                  <a:cubicBezTo>
                    <a:pt x="1560" y="23"/>
                    <a:pt x="1482" y="1"/>
                    <a:pt x="1404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1"/>
            <p:cNvSpPr/>
            <p:nvPr/>
          </p:nvSpPr>
          <p:spPr>
            <a:xfrm>
              <a:off x="4941076" y="4287905"/>
              <a:ext cx="3465783" cy="36624"/>
            </a:xfrm>
            <a:custGeom>
              <a:avLst/>
              <a:gdLst/>
              <a:ahLst/>
              <a:cxnLst/>
              <a:rect l="l" t="t" r="r" b="b"/>
              <a:pathLst>
                <a:path w="104746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104745" y="1271"/>
                  </a:lnTo>
                  <a:lnTo>
                    <a:pt x="1047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1"/>
            <p:cNvSpPr/>
            <p:nvPr/>
          </p:nvSpPr>
          <p:spPr>
            <a:xfrm>
              <a:off x="5713596" y="3021763"/>
              <a:ext cx="1671787" cy="1001839"/>
            </a:xfrm>
            <a:custGeom>
              <a:avLst/>
              <a:gdLst/>
              <a:ahLst/>
              <a:cxnLst/>
              <a:rect l="l" t="t" r="r" b="b"/>
              <a:pathLst>
                <a:path w="58028" h="34774" extrusionOk="0">
                  <a:moveTo>
                    <a:pt x="0" y="1"/>
                  </a:moveTo>
                  <a:lnTo>
                    <a:pt x="0" y="34774"/>
                  </a:lnTo>
                  <a:lnTo>
                    <a:pt x="58028" y="34774"/>
                  </a:lnTo>
                  <a:lnTo>
                    <a:pt x="580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1"/>
            <p:cNvSpPr/>
            <p:nvPr/>
          </p:nvSpPr>
          <p:spPr>
            <a:xfrm>
              <a:off x="5766232" y="3073160"/>
              <a:ext cx="1574985" cy="897460"/>
            </a:xfrm>
            <a:custGeom>
              <a:avLst/>
              <a:gdLst/>
              <a:ahLst/>
              <a:cxnLst/>
              <a:rect l="l" t="t" r="r" b="b"/>
              <a:pathLst>
                <a:path w="54668" h="31151" extrusionOk="0">
                  <a:moveTo>
                    <a:pt x="1" y="1"/>
                  </a:moveTo>
                  <a:lnTo>
                    <a:pt x="1" y="31150"/>
                  </a:lnTo>
                  <a:lnTo>
                    <a:pt x="54668" y="31150"/>
                  </a:lnTo>
                  <a:lnTo>
                    <a:pt x="54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1"/>
            <p:cNvSpPr/>
            <p:nvPr/>
          </p:nvSpPr>
          <p:spPr>
            <a:xfrm>
              <a:off x="6373143" y="3680071"/>
              <a:ext cx="333101" cy="580752"/>
            </a:xfrm>
            <a:custGeom>
              <a:avLst/>
              <a:gdLst/>
              <a:ahLst/>
              <a:cxnLst/>
              <a:rect l="l" t="t" r="r" b="b"/>
              <a:pathLst>
                <a:path w="11562" h="20158" extrusionOk="0">
                  <a:moveTo>
                    <a:pt x="0" y="0"/>
                  </a:moveTo>
                  <a:lnTo>
                    <a:pt x="0" y="20157"/>
                  </a:lnTo>
                  <a:lnTo>
                    <a:pt x="11562" y="20157"/>
                  </a:lnTo>
                  <a:lnTo>
                    <a:pt x="115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1"/>
            <p:cNvSpPr/>
            <p:nvPr/>
          </p:nvSpPr>
          <p:spPr>
            <a:xfrm>
              <a:off x="6144133" y="3330577"/>
              <a:ext cx="802474" cy="513855"/>
            </a:xfrm>
            <a:custGeom>
              <a:avLst/>
              <a:gdLst/>
              <a:ahLst/>
              <a:cxnLst/>
              <a:rect l="l" t="t" r="r" b="b"/>
              <a:pathLst>
                <a:path w="27854" h="17836" extrusionOk="0">
                  <a:moveTo>
                    <a:pt x="0" y="0"/>
                  </a:moveTo>
                  <a:lnTo>
                    <a:pt x="0" y="17836"/>
                  </a:lnTo>
                  <a:lnTo>
                    <a:pt x="27854" y="17836"/>
                  </a:lnTo>
                  <a:lnTo>
                    <a:pt x="278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1"/>
            <p:cNvSpPr/>
            <p:nvPr/>
          </p:nvSpPr>
          <p:spPr>
            <a:xfrm>
              <a:off x="6153582" y="4215678"/>
              <a:ext cx="781385" cy="90550"/>
            </a:xfrm>
            <a:custGeom>
              <a:avLst/>
              <a:gdLst/>
              <a:ahLst/>
              <a:cxnLst/>
              <a:rect l="l" t="t" r="r" b="b"/>
              <a:pathLst>
                <a:path w="27122" h="3143" extrusionOk="0">
                  <a:moveTo>
                    <a:pt x="1" y="0"/>
                  </a:moveTo>
                  <a:lnTo>
                    <a:pt x="1" y="3143"/>
                  </a:lnTo>
                  <a:lnTo>
                    <a:pt x="27121" y="3143"/>
                  </a:lnTo>
                  <a:lnTo>
                    <a:pt x="27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9" name="Google Shape;939;p51"/>
            <p:cNvGrpSpPr/>
            <p:nvPr/>
          </p:nvGrpSpPr>
          <p:grpSpPr>
            <a:xfrm rot="-1130625">
              <a:off x="6558163" y="2017014"/>
              <a:ext cx="163866" cy="39267"/>
              <a:chOff x="2959600" y="3277650"/>
              <a:chExt cx="142200" cy="34075"/>
            </a:xfrm>
          </p:grpSpPr>
          <p:sp>
            <p:nvSpPr>
              <p:cNvPr id="940" name="Google Shape;940;p51"/>
              <p:cNvSpPr/>
              <p:nvPr/>
            </p:nvSpPr>
            <p:spPr>
              <a:xfrm>
                <a:off x="2959600" y="3282950"/>
                <a:ext cx="16575" cy="287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151" extrusionOk="0">
                    <a:moveTo>
                      <a:pt x="328" y="1"/>
                    </a:moveTo>
                    <a:cubicBezTo>
                      <a:pt x="280" y="1"/>
                      <a:pt x="226" y="20"/>
                      <a:pt x="165" y="66"/>
                    </a:cubicBezTo>
                    <a:cubicBezTo>
                      <a:pt x="1" y="187"/>
                      <a:pt x="23" y="570"/>
                      <a:pt x="34" y="745"/>
                    </a:cubicBezTo>
                    <a:cubicBezTo>
                      <a:pt x="56" y="898"/>
                      <a:pt x="88" y="1085"/>
                      <a:pt x="242" y="1139"/>
                    </a:cubicBezTo>
                    <a:cubicBezTo>
                      <a:pt x="262" y="1147"/>
                      <a:pt x="283" y="1150"/>
                      <a:pt x="305" y="1150"/>
                    </a:cubicBezTo>
                    <a:cubicBezTo>
                      <a:pt x="377" y="1150"/>
                      <a:pt x="454" y="1111"/>
                      <a:pt x="504" y="1051"/>
                    </a:cubicBezTo>
                    <a:cubicBezTo>
                      <a:pt x="570" y="986"/>
                      <a:pt x="603" y="887"/>
                      <a:pt x="625" y="789"/>
                    </a:cubicBezTo>
                    <a:cubicBezTo>
                      <a:pt x="662" y="594"/>
                      <a:pt x="590" y="1"/>
                      <a:pt x="3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51"/>
              <p:cNvSpPr/>
              <p:nvPr/>
            </p:nvSpPr>
            <p:spPr>
              <a:xfrm>
                <a:off x="3085250" y="3277650"/>
                <a:ext cx="1655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144" extrusionOk="0">
                    <a:moveTo>
                      <a:pt x="335" y="0"/>
                    </a:moveTo>
                    <a:cubicBezTo>
                      <a:pt x="286" y="0"/>
                      <a:pt x="229" y="22"/>
                      <a:pt x="164" y="70"/>
                    </a:cubicBezTo>
                    <a:cubicBezTo>
                      <a:pt x="1" y="190"/>
                      <a:pt x="23" y="574"/>
                      <a:pt x="44" y="738"/>
                    </a:cubicBezTo>
                    <a:cubicBezTo>
                      <a:pt x="55" y="902"/>
                      <a:pt x="99" y="1088"/>
                      <a:pt x="241" y="1132"/>
                    </a:cubicBezTo>
                    <a:cubicBezTo>
                      <a:pt x="265" y="1140"/>
                      <a:pt x="288" y="1143"/>
                      <a:pt x="312" y="1143"/>
                    </a:cubicBezTo>
                    <a:cubicBezTo>
                      <a:pt x="389" y="1143"/>
                      <a:pt x="465" y="1106"/>
                      <a:pt x="515" y="1056"/>
                    </a:cubicBezTo>
                    <a:cubicBezTo>
                      <a:pt x="580" y="979"/>
                      <a:pt x="614" y="881"/>
                      <a:pt x="624" y="782"/>
                    </a:cubicBezTo>
                    <a:cubicBezTo>
                      <a:pt x="661" y="589"/>
                      <a:pt x="598" y="0"/>
                      <a:pt x="3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42" name="Google Shape;942;p51"/>
          <p:cNvSpPr/>
          <p:nvPr/>
        </p:nvSpPr>
        <p:spPr>
          <a:xfrm rot="5400000">
            <a:off x="1114923" y="3778932"/>
            <a:ext cx="240300" cy="207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51"/>
          <p:cNvSpPr/>
          <p:nvPr/>
        </p:nvSpPr>
        <p:spPr>
          <a:xfrm>
            <a:off x="3854025" y="3515380"/>
            <a:ext cx="494400" cy="744000"/>
          </a:xfrm>
          <a:prstGeom prst="roundRect">
            <a:avLst>
              <a:gd name="adj" fmla="val 1059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51"/>
          <p:cNvSpPr/>
          <p:nvPr/>
        </p:nvSpPr>
        <p:spPr>
          <a:xfrm>
            <a:off x="3943575" y="3729730"/>
            <a:ext cx="315300" cy="315300"/>
          </a:xfrm>
          <a:prstGeom prst="mathPlus">
            <a:avLst>
              <a:gd name="adj1" fmla="val 751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51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>
          <a:extLst>
            <a:ext uri="{FF2B5EF4-FFF2-40B4-BE49-F238E27FC236}">
              <a16:creationId xmlns:a16="http://schemas.microsoft.com/office/drawing/2014/main" id="{520B5741-81A2-04D6-438A-57F4AA221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63">
            <a:extLst>
              <a:ext uri="{FF2B5EF4-FFF2-40B4-BE49-F238E27FC236}">
                <a16:creationId xmlns:a16="http://schemas.microsoft.com/office/drawing/2014/main" id="{60AE16E5-7495-0854-AE01-E47755B1C4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5217" y="1477226"/>
            <a:ext cx="61017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User &amp; Movie Stats</a:t>
            </a:r>
            <a:endParaRPr dirty="0"/>
          </a:p>
        </p:txBody>
      </p:sp>
      <p:sp>
        <p:nvSpPr>
          <p:cNvPr id="1371" name="Google Shape;1371;p63">
            <a:extLst>
              <a:ext uri="{FF2B5EF4-FFF2-40B4-BE49-F238E27FC236}">
                <a16:creationId xmlns:a16="http://schemas.microsoft.com/office/drawing/2014/main" id="{5E399097-483E-2A00-AFC0-B0AB4F7E89E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02717" y="1856301"/>
            <a:ext cx="6101700" cy="459600"/>
          </a:xfrm>
          <a:prstGeom prst="rect">
            <a:avLst/>
          </a:prstGeom>
          <a:ln w="12700">
            <a:solidFill>
              <a:srgbClr val="292929">
                <a:alpha val="65000"/>
              </a:srgbClr>
            </a:solidFill>
            <a:round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00000000000000000" pitchFamily="2" charset="0"/>
              <a:buChar char="‣"/>
            </a:pPr>
            <a:r>
              <a:rPr lang="en-US" dirty="0"/>
              <a:t>Calculated total ratings and average ratings per user and per movie.</a:t>
            </a:r>
            <a:endParaRPr dirty="0"/>
          </a:p>
        </p:txBody>
      </p:sp>
      <p:sp>
        <p:nvSpPr>
          <p:cNvPr id="1372" name="Google Shape;1372;p63">
            <a:extLst>
              <a:ext uri="{FF2B5EF4-FFF2-40B4-BE49-F238E27FC236}">
                <a16:creationId xmlns:a16="http://schemas.microsoft.com/office/drawing/2014/main" id="{CD6190F0-7CD1-09FB-2D48-D044CC8EFAB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DO</a:t>
            </a:r>
            <a:endParaRPr/>
          </a:p>
        </p:txBody>
      </p:sp>
      <p:sp>
        <p:nvSpPr>
          <p:cNvPr id="1377" name="Google Shape;1377;p63">
            <a:hlinkClick r:id="" action="ppaction://noaction"/>
            <a:extLst>
              <a:ext uri="{FF2B5EF4-FFF2-40B4-BE49-F238E27FC236}">
                <a16:creationId xmlns:a16="http://schemas.microsoft.com/office/drawing/2014/main" id="{05DD8A8F-2D71-134E-506A-AFA55517BB91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84" name="Google Shape;1384;p63">
            <a:extLst>
              <a:ext uri="{FF2B5EF4-FFF2-40B4-BE49-F238E27FC236}">
                <a16:creationId xmlns:a16="http://schemas.microsoft.com/office/drawing/2014/main" id="{8A965746-0198-AB9C-BCA1-74C5DBC2A871}"/>
              </a:ext>
            </a:extLst>
          </p:cNvPr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385" name="Google Shape;1385;p63">
              <a:extLst>
                <a:ext uri="{FF2B5EF4-FFF2-40B4-BE49-F238E27FC236}">
                  <a16:creationId xmlns:a16="http://schemas.microsoft.com/office/drawing/2014/main" id="{BF1F4142-5490-34F7-66DF-4307F8F5506B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3">
              <a:extLst>
                <a:ext uri="{FF2B5EF4-FFF2-40B4-BE49-F238E27FC236}">
                  <a16:creationId xmlns:a16="http://schemas.microsoft.com/office/drawing/2014/main" id="{A8B93EE2-1ED3-87C3-0108-3633C692529A}"/>
                </a:ext>
              </a:extLst>
            </p:cNvPr>
            <p:cNvSpPr/>
            <p:nvPr/>
          </p:nvSpPr>
          <p:spPr>
            <a:xfrm>
              <a:off x="891425" y="4642050"/>
              <a:ext cx="22011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7" name="Google Shape;1387;p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66F709-D221-6DE8-5F71-F1F1685B1E4F}"/>
              </a:ext>
            </a:extLst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57FA4DF-AF7F-1DE7-D423-E979E960AACE}"/>
              </a:ext>
            </a:extLst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6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FA733E7-F350-9263-0023-E527B46D8C20}"/>
              </a:ext>
            </a:extLst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6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1087D8B-DDB5-F133-00D3-0D415D731651}"/>
              </a:ext>
            </a:extLst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370;p63">
            <a:extLst>
              <a:ext uri="{FF2B5EF4-FFF2-40B4-BE49-F238E27FC236}">
                <a16:creationId xmlns:a16="http://schemas.microsoft.com/office/drawing/2014/main" id="{1DA97EB2-B8DC-3A27-D255-7E79841C77E7}"/>
              </a:ext>
            </a:extLst>
          </p:cNvPr>
          <p:cNvSpPr txBox="1">
            <a:spLocks/>
          </p:cNvSpPr>
          <p:nvPr/>
        </p:nvSpPr>
        <p:spPr>
          <a:xfrm>
            <a:off x="1388699" y="2421358"/>
            <a:ext cx="61017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600" dirty="0"/>
              <a:t>Movies Processing</a:t>
            </a:r>
          </a:p>
        </p:txBody>
      </p:sp>
      <p:sp>
        <p:nvSpPr>
          <p:cNvPr id="12" name="Google Shape;1371;p63">
            <a:extLst>
              <a:ext uri="{FF2B5EF4-FFF2-40B4-BE49-F238E27FC236}">
                <a16:creationId xmlns:a16="http://schemas.microsoft.com/office/drawing/2014/main" id="{DA7F7A41-5284-87F5-BE21-370A1C6CE428}"/>
              </a:ext>
            </a:extLst>
          </p:cNvPr>
          <p:cNvSpPr txBox="1">
            <a:spLocks/>
          </p:cNvSpPr>
          <p:nvPr/>
        </p:nvSpPr>
        <p:spPr>
          <a:xfrm>
            <a:off x="1456199" y="2800433"/>
            <a:ext cx="6101700" cy="459600"/>
          </a:xfrm>
          <a:prstGeom prst="rect">
            <a:avLst/>
          </a:prstGeom>
          <a:noFill/>
          <a:ln w="12700">
            <a:solidFill>
              <a:srgbClr val="292929">
                <a:alpha val="65000"/>
              </a:srgbClr>
            </a:solidFill>
            <a:round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Clr>
                <a:schemeClr val="accent2"/>
              </a:buClr>
              <a:buFont typeface="Roboto" panose="02000000000000000000" pitchFamily="2" charset="0"/>
              <a:buChar char="‣"/>
            </a:pPr>
            <a:r>
              <a:rPr lang="en-US" dirty="0"/>
              <a:t>Extracted release year, one-hot encoded genres, and merged average ratings.</a:t>
            </a:r>
          </a:p>
        </p:txBody>
      </p:sp>
      <p:sp>
        <p:nvSpPr>
          <p:cNvPr id="13" name="Google Shape;1370;p63">
            <a:extLst>
              <a:ext uri="{FF2B5EF4-FFF2-40B4-BE49-F238E27FC236}">
                <a16:creationId xmlns:a16="http://schemas.microsoft.com/office/drawing/2014/main" id="{6FB6F6B7-0859-C01B-B667-8FD363C3F077}"/>
              </a:ext>
            </a:extLst>
          </p:cNvPr>
          <p:cNvSpPr txBox="1">
            <a:spLocks/>
          </p:cNvSpPr>
          <p:nvPr/>
        </p:nvSpPr>
        <p:spPr>
          <a:xfrm>
            <a:off x="1946264" y="3402669"/>
            <a:ext cx="61017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600" dirty="0"/>
              <a:t>Ratings Preparation</a:t>
            </a:r>
            <a:endParaRPr lang="en-US" dirty="0"/>
          </a:p>
        </p:txBody>
      </p:sp>
      <p:sp>
        <p:nvSpPr>
          <p:cNvPr id="14" name="Google Shape;1371;p63">
            <a:extLst>
              <a:ext uri="{FF2B5EF4-FFF2-40B4-BE49-F238E27FC236}">
                <a16:creationId xmlns:a16="http://schemas.microsoft.com/office/drawing/2014/main" id="{8EED7C7D-AAE7-A3A8-C4CC-7A52AA9C2BC0}"/>
              </a:ext>
            </a:extLst>
          </p:cNvPr>
          <p:cNvSpPr txBox="1">
            <a:spLocks/>
          </p:cNvSpPr>
          <p:nvPr/>
        </p:nvSpPr>
        <p:spPr>
          <a:xfrm>
            <a:off x="2013764" y="3781744"/>
            <a:ext cx="6101700" cy="459600"/>
          </a:xfrm>
          <a:prstGeom prst="rect">
            <a:avLst/>
          </a:prstGeom>
          <a:noFill/>
          <a:ln w="12700">
            <a:solidFill>
              <a:srgbClr val="292929">
                <a:alpha val="65000"/>
              </a:srgbClr>
            </a:solidFill>
            <a:round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Clr>
                <a:schemeClr val="accent2"/>
              </a:buClr>
              <a:buFont typeface="Roboto" panose="02000000000000000000" pitchFamily="2" charset="0"/>
              <a:buChar char="‣"/>
            </a:pPr>
            <a:r>
              <a:rPr lang="en-US"/>
              <a:t>Merged with user stats, converted timestamps, and exported cleaned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54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>
          <a:extLst>
            <a:ext uri="{FF2B5EF4-FFF2-40B4-BE49-F238E27FC236}">
              <a16:creationId xmlns:a16="http://schemas.microsoft.com/office/drawing/2014/main" id="{EDF0D964-7CBC-41E9-D8B4-FB9763C05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63">
            <a:extLst>
              <a:ext uri="{FF2B5EF4-FFF2-40B4-BE49-F238E27FC236}">
                <a16:creationId xmlns:a16="http://schemas.microsoft.com/office/drawing/2014/main" id="{28FD6DAC-610F-2F53-CBCB-FBA87D7AC3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5217" y="1477226"/>
            <a:ext cx="61017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Tags Processing</a:t>
            </a:r>
            <a:endParaRPr dirty="0"/>
          </a:p>
        </p:txBody>
      </p:sp>
      <p:sp>
        <p:nvSpPr>
          <p:cNvPr id="1371" name="Google Shape;1371;p63">
            <a:extLst>
              <a:ext uri="{FF2B5EF4-FFF2-40B4-BE49-F238E27FC236}">
                <a16:creationId xmlns:a16="http://schemas.microsoft.com/office/drawing/2014/main" id="{DA1F25A1-1AAF-270E-8F99-3B9A54D1BEB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02717" y="1856301"/>
            <a:ext cx="6101700" cy="459600"/>
          </a:xfrm>
          <a:prstGeom prst="rect">
            <a:avLst/>
          </a:prstGeom>
          <a:ln w="12700">
            <a:solidFill>
              <a:srgbClr val="292929">
                <a:alpha val="65000"/>
              </a:srgbClr>
            </a:solidFill>
            <a:round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00000000000000000" pitchFamily="2" charset="0"/>
              <a:buChar char="‣"/>
            </a:pPr>
            <a:r>
              <a:rPr lang="en-US" dirty="0"/>
              <a:t>Combined tags per movie, applied TF-IDF vectorization, and merged results.</a:t>
            </a:r>
            <a:endParaRPr dirty="0"/>
          </a:p>
        </p:txBody>
      </p:sp>
      <p:sp>
        <p:nvSpPr>
          <p:cNvPr id="1372" name="Google Shape;1372;p63">
            <a:extLst>
              <a:ext uri="{FF2B5EF4-FFF2-40B4-BE49-F238E27FC236}">
                <a16:creationId xmlns:a16="http://schemas.microsoft.com/office/drawing/2014/main" id="{00009133-4558-3A71-600D-7A695B59E10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DO</a:t>
            </a:r>
            <a:endParaRPr/>
          </a:p>
        </p:txBody>
      </p:sp>
      <p:sp>
        <p:nvSpPr>
          <p:cNvPr id="1377" name="Google Shape;1377;p63">
            <a:hlinkClick r:id="" action="ppaction://noaction"/>
            <a:extLst>
              <a:ext uri="{FF2B5EF4-FFF2-40B4-BE49-F238E27FC236}">
                <a16:creationId xmlns:a16="http://schemas.microsoft.com/office/drawing/2014/main" id="{3CC4F969-F415-FA1C-2951-09F87188A73F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84" name="Google Shape;1384;p63">
            <a:extLst>
              <a:ext uri="{FF2B5EF4-FFF2-40B4-BE49-F238E27FC236}">
                <a16:creationId xmlns:a16="http://schemas.microsoft.com/office/drawing/2014/main" id="{A9DEF36F-F7CD-F37B-8983-1602E34F2B11}"/>
              </a:ext>
            </a:extLst>
          </p:cNvPr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385" name="Google Shape;1385;p63">
              <a:extLst>
                <a:ext uri="{FF2B5EF4-FFF2-40B4-BE49-F238E27FC236}">
                  <a16:creationId xmlns:a16="http://schemas.microsoft.com/office/drawing/2014/main" id="{559E1B1C-BC7E-5CF2-06B3-15275085E8C2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3">
              <a:extLst>
                <a:ext uri="{FF2B5EF4-FFF2-40B4-BE49-F238E27FC236}">
                  <a16:creationId xmlns:a16="http://schemas.microsoft.com/office/drawing/2014/main" id="{56E98812-B4E1-FE46-2B2C-B7BF14E9B0DD}"/>
                </a:ext>
              </a:extLst>
            </p:cNvPr>
            <p:cNvSpPr/>
            <p:nvPr/>
          </p:nvSpPr>
          <p:spPr>
            <a:xfrm>
              <a:off x="891425" y="4642050"/>
              <a:ext cx="2340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87" name="Google Shape;1387;p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9EA21D2-FACB-D91A-ED98-6D0FC3566DF9}"/>
              </a:ext>
            </a:extLst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1E4ACC2-1EB6-4CBC-AD63-E4A64E80EFE7}"/>
              </a:ext>
            </a:extLst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6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597D23D-E738-919B-0E60-C2A5ECD56B55}"/>
              </a:ext>
            </a:extLst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6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0684761-6381-5B06-8CBB-1EB9AAE7931C}"/>
              </a:ext>
            </a:extLst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370;p63">
            <a:extLst>
              <a:ext uri="{FF2B5EF4-FFF2-40B4-BE49-F238E27FC236}">
                <a16:creationId xmlns:a16="http://schemas.microsoft.com/office/drawing/2014/main" id="{C0F9C315-F517-EDEC-7447-183D336E96F1}"/>
              </a:ext>
            </a:extLst>
          </p:cNvPr>
          <p:cNvSpPr txBox="1">
            <a:spLocks/>
          </p:cNvSpPr>
          <p:nvPr/>
        </p:nvSpPr>
        <p:spPr>
          <a:xfrm>
            <a:off x="1388699" y="2421358"/>
            <a:ext cx="61017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600" dirty="0"/>
              <a:t>Sampling</a:t>
            </a:r>
          </a:p>
        </p:txBody>
      </p:sp>
      <p:sp>
        <p:nvSpPr>
          <p:cNvPr id="12" name="Google Shape;1371;p63">
            <a:extLst>
              <a:ext uri="{FF2B5EF4-FFF2-40B4-BE49-F238E27FC236}">
                <a16:creationId xmlns:a16="http://schemas.microsoft.com/office/drawing/2014/main" id="{B6889169-1C26-93DE-27C8-7F625A49C17E}"/>
              </a:ext>
            </a:extLst>
          </p:cNvPr>
          <p:cNvSpPr txBox="1">
            <a:spLocks/>
          </p:cNvSpPr>
          <p:nvPr/>
        </p:nvSpPr>
        <p:spPr>
          <a:xfrm>
            <a:off x="1456199" y="2800433"/>
            <a:ext cx="6101700" cy="459600"/>
          </a:xfrm>
          <a:prstGeom prst="rect">
            <a:avLst/>
          </a:prstGeom>
          <a:noFill/>
          <a:ln w="12700">
            <a:solidFill>
              <a:srgbClr val="292929">
                <a:alpha val="65000"/>
              </a:srgbClr>
            </a:solidFill>
            <a:round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Clr>
                <a:schemeClr val="accent2"/>
              </a:buClr>
              <a:buFont typeface="Roboto" panose="02000000000000000000" pitchFamily="2" charset="0"/>
              <a:buChar char="‣"/>
            </a:pPr>
            <a:r>
              <a:rPr lang="en-US" dirty="0"/>
              <a:t>Selected 1 million random ratings to reduce computation and ensure fast testing.</a:t>
            </a:r>
          </a:p>
        </p:txBody>
      </p:sp>
      <p:sp>
        <p:nvSpPr>
          <p:cNvPr id="13" name="Google Shape;1370;p63">
            <a:extLst>
              <a:ext uri="{FF2B5EF4-FFF2-40B4-BE49-F238E27FC236}">
                <a16:creationId xmlns:a16="http://schemas.microsoft.com/office/drawing/2014/main" id="{12647606-E2E7-0685-1C56-DDA506BCD9EA}"/>
              </a:ext>
            </a:extLst>
          </p:cNvPr>
          <p:cNvSpPr txBox="1">
            <a:spLocks/>
          </p:cNvSpPr>
          <p:nvPr/>
        </p:nvSpPr>
        <p:spPr>
          <a:xfrm>
            <a:off x="1946264" y="3402669"/>
            <a:ext cx="61017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600" dirty="0"/>
              <a:t>Final Movie Table</a:t>
            </a:r>
            <a:endParaRPr lang="en-US" dirty="0"/>
          </a:p>
        </p:txBody>
      </p:sp>
      <p:sp>
        <p:nvSpPr>
          <p:cNvPr id="14" name="Google Shape;1371;p63">
            <a:extLst>
              <a:ext uri="{FF2B5EF4-FFF2-40B4-BE49-F238E27FC236}">
                <a16:creationId xmlns:a16="http://schemas.microsoft.com/office/drawing/2014/main" id="{202DDAB4-D270-D003-BA41-520B3791EEDC}"/>
              </a:ext>
            </a:extLst>
          </p:cNvPr>
          <p:cNvSpPr txBox="1">
            <a:spLocks/>
          </p:cNvSpPr>
          <p:nvPr/>
        </p:nvSpPr>
        <p:spPr>
          <a:xfrm>
            <a:off x="2013764" y="3781744"/>
            <a:ext cx="6101700" cy="459600"/>
          </a:xfrm>
          <a:prstGeom prst="rect">
            <a:avLst/>
          </a:prstGeom>
          <a:noFill/>
          <a:ln w="12700">
            <a:solidFill>
              <a:srgbClr val="292929">
                <a:alpha val="65000"/>
              </a:srgbClr>
            </a:solidFill>
            <a:round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Clr>
                <a:schemeClr val="accent2"/>
              </a:buClr>
              <a:buFont typeface="Roboto" panose="02000000000000000000" pitchFamily="2" charset="0"/>
              <a:buChar char="‣"/>
            </a:pPr>
            <a:r>
              <a:rPr lang="en-US" dirty="0"/>
              <a:t>Unified all data, removed duplicates/missing IDs, cleaned column names.</a:t>
            </a:r>
          </a:p>
        </p:txBody>
      </p:sp>
    </p:spTree>
    <p:extLst>
      <p:ext uri="{BB962C8B-B14F-4D97-AF65-F5344CB8AC3E}">
        <p14:creationId xmlns:p14="http://schemas.microsoft.com/office/powerpoint/2010/main" val="3043010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>
          <a:extLst>
            <a:ext uri="{FF2B5EF4-FFF2-40B4-BE49-F238E27FC236}">
              <a16:creationId xmlns:a16="http://schemas.microsoft.com/office/drawing/2014/main" id="{07C013A5-5685-7EE0-2DD2-61BEA606A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63">
            <a:extLst>
              <a:ext uri="{FF2B5EF4-FFF2-40B4-BE49-F238E27FC236}">
                <a16:creationId xmlns:a16="http://schemas.microsoft.com/office/drawing/2014/main" id="{1C8A29F2-8515-F719-F5CF-70BA26F0DC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5217" y="1477226"/>
            <a:ext cx="61017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Missing Values &amp; Normalization:</a:t>
            </a:r>
            <a:endParaRPr dirty="0"/>
          </a:p>
        </p:txBody>
      </p:sp>
      <p:sp>
        <p:nvSpPr>
          <p:cNvPr id="1371" name="Google Shape;1371;p63">
            <a:extLst>
              <a:ext uri="{FF2B5EF4-FFF2-40B4-BE49-F238E27FC236}">
                <a16:creationId xmlns:a16="http://schemas.microsoft.com/office/drawing/2014/main" id="{AEAD7DA2-1BE5-0643-B7AC-D5226743ED4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02717" y="1856301"/>
            <a:ext cx="6101700" cy="459600"/>
          </a:xfrm>
          <a:prstGeom prst="rect">
            <a:avLst/>
          </a:prstGeom>
          <a:ln w="12700">
            <a:solidFill>
              <a:srgbClr val="292929">
                <a:alpha val="65000"/>
              </a:srgbClr>
            </a:solidFill>
            <a:round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00000000000000000" pitchFamily="2" charset="0"/>
              <a:buChar char="‣"/>
            </a:pPr>
            <a:r>
              <a:rPr lang="en-US" dirty="0"/>
              <a:t>Filled missing years using </a:t>
            </a:r>
            <a:r>
              <a:rPr lang="en-US" dirty="0" err="1"/>
              <a:t>OMDb</a:t>
            </a:r>
            <a:r>
              <a:rPr lang="en-US" dirty="0"/>
              <a:t> API, normalized features, and ensured type consistency.</a:t>
            </a:r>
            <a:endParaRPr dirty="0"/>
          </a:p>
        </p:txBody>
      </p:sp>
      <p:sp>
        <p:nvSpPr>
          <p:cNvPr id="1372" name="Google Shape;1372;p63">
            <a:extLst>
              <a:ext uri="{FF2B5EF4-FFF2-40B4-BE49-F238E27FC236}">
                <a16:creationId xmlns:a16="http://schemas.microsoft.com/office/drawing/2014/main" id="{73A2A94C-F6CB-4BDB-BBD3-0538A3854CC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DO</a:t>
            </a:r>
            <a:endParaRPr/>
          </a:p>
        </p:txBody>
      </p:sp>
      <p:sp>
        <p:nvSpPr>
          <p:cNvPr id="1377" name="Google Shape;1377;p63">
            <a:hlinkClick r:id="" action="ppaction://noaction"/>
            <a:extLst>
              <a:ext uri="{FF2B5EF4-FFF2-40B4-BE49-F238E27FC236}">
                <a16:creationId xmlns:a16="http://schemas.microsoft.com/office/drawing/2014/main" id="{485D23BF-3B6C-91CC-07E8-0D00743BDBB7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84" name="Google Shape;1384;p63">
            <a:extLst>
              <a:ext uri="{FF2B5EF4-FFF2-40B4-BE49-F238E27FC236}">
                <a16:creationId xmlns:a16="http://schemas.microsoft.com/office/drawing/2014/main" id="{EA7C38E6-0C84-613E-7622-EE6748C9741C}"/>
              </a:ext>
            </a:extLst>
          </p:cNvPr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385" name="Google Shape;1385;p63">
              <a:extLst>
                <a:ext uri="{FF2B5EF4-FFF2-40B4-BE49-F238E27FC236}">
                  <a16:creationId xmlns:a16="http://schemas.microsoft.com/office/drawing/2014/main" id="{659ED9C4-71BF-FFC9-5AFA-A3FFD3820E9A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3">
              <a:extLst>
                <a:ext uri="{FF2B5EF4-FFF2-40B4-BE49-F238E27FC236}">
                  <a16:creationId xmlns:a16="http://schemas.microsoft.com/office/drawing/2014/main" id="{3DFE4416-2D9D-F991-1003-C246EA2E83D6}"/>
                </a:ext>
              </a:extLst>
            </p:cNvPr>
            <p:cNvSpPr/>
            <p:nvPr/>
          </p:nvSpPr>
          <p:spPr>
            <a:xfrm>
              <a:off x="891425" y="4642050"/>
              <a:ext cx="2520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87" name="Google Shape;1387;p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DBA674E-9083-53F7-2A7B-0A85B4E387D6}"/>
              </a:ext>
            </a:extLst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859144-0B04-0BE5-335B-9E55D15AD508}"/>
              </a:ext>
            </a:extLst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6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BE1D730-7663-FE89-BB92-3E80D4684662}"/>
              </a:ext>
            </a:extLst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6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DC4BFD9-DE91-E29C-1D57-044E80097F3B}"/>
              </a:ext>
            </a:extLst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349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1">
          <a:extLst>
            <a:ext uri="{FF2B5EF4-FFF2-40B4-BE49-F238E27FC236}">
              <a16:creationId xmlns:a16="http://schemas.microsoft.com/office/drawing/2014/main" id="{9FE58CE1-2675-466B-EC58-F4183091E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67">
            <a:hlinkClick r:id="" action="ppaction://noaction"/>
            <a:extLst>
              <a:ext uri="{FF2B5EF4-FFF2-40B4-BE49-F238E27FC236}">
                <a16:creationId xmlns:a16="http://schemas.microsoft.com/office/drawing/2014/main" id="{B29D07D3-E207-AFCA-883F-7CD20C6DCF9D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9" name="Google Shape;1609;p67">
            <a:extLst>
              <a:ext uri="{FF2B5EF4-FFF2-40B4-BE49-F238E27FC236}">
                <a16:creationId xmlns:a16="http://schemas.microsoft.com/office/drawing/2014/main" id="{62E70637-A23D-93EC-61C2-D898E94D79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7384" y="2865660"/>
            <a:ext cx="819839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6000" dirty="0"/>
              <a:t>STREAMLIT </a:t>
            </a:r>
            <a:r>
              <a:rPr lang="en-US" sz="6000" dirty="0">
                <a:solidFill>
                  <a:schemeClr val="lt1"/>
                </a:solidFill>
              </a:rPr>
              <a:t>DASHBOARD</a:t>
            </a:r>
          </a:p>
        </p:txBody>
      </p:sp>
      <p:sp>
        <p:nvSpPr>
          <p:cNvPr id="1610" name="Google Shape;1610;p67">
            <a:extLst>
              <a:ext uri="{FF2B5EF4-FFF2-40B4-BE49-F238E27FC236}">
                <a16:creationId xmlns:a16="http://schemas.microsoft.com/office/drawing/2014/main" id="{1CFCD88F-F662-CCBC-F5AF-8DE8A71B85B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91425" y="3707460"/>
            <a:ext cx="7361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3200" dirty="0"/>
              <a:t>Exploratory data analysis</a:t>
            </a:r>
            <a:endParaRPr sz="3200" dirty="0"/>
          </a:p>
        </p:txBody>
      </p:sp>
      <p:grpSp>
        <p:nvGrpSpPr>
          <p:cNvPr id="1611" name="Google Shape;1611;p67">
            <a:extLst>
              <a:ext uri="{FF2B5EF4-FFF2-40B4-BE49-F238E27FC236}">
                <a16:creationId xmlns:a16="http://schemas.microsoft.com/office/drawing/2014/main" id="{8D5ED59E-320C-16F8-0358-25AAA76F3388}"/>
              </a:ext>
            </a:extLst>
          </p:cNvPr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612" name="Google Shape;1612;p67">
              <a:extLst>
                <a:ext uri="{FF2B5EF4-FFF2-40B4-BE49-F238E27FC236}">
                  <a16:creationId xmlns:a16="http://schemas.microsoft.com/office/drawing/2014/main" id="{9DC71871-273E-A347-E63E-43F2A591DB42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7">
              <a:extLst>
                <a:ext uri="{FF2B5EF4-FFF2-40B4-BE49-F238E27FC236}">
                  <a16:creationId xmlns:a16="http://schemas.microsoft.com/office/drawing/2014/main" id="{DE1C26B3-4328-49EE-C43D-6636DD997DFB}"/>
                </a:ext>
              </a:extLst>
            </p:cNvPr>
            <p:cNvSpPr/>
            <p:nvPr/>
          </p:nvSpPr>
          <p:spPr>
            <a:xfrm>
              <a:off x="891425" y="4642050"/>
              <a:ext cx="2700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14" name="Google Shape;1614;p6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624B3DD-0D62-6669-F156-C5211F05B373}"/>
              </a:ext>
            </a:extLst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5" name="Google Shape;1615;p6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8A243E2-6AF1-0E1E-FF7C-3207A0999706}"/>
              </a:ext>
            </a:extLst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6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31CFE0E-4739-057C-BA63-6F5D0889C451}"/>
              </a:ext>
            </a:extLst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7" name="Google Shape;1617;p6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E191DEA-E782-0C59-0921-AB8A9D37F82E}"/>
              </a:ext>
            </a:extLst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8" name="Google Shape;1618;p67">
            <a:extLst>
              <a:ext uri="{FF2B5EF4-FFF2-40B4-BE49-F238E27FC236}">
                <a16:creationId xmlns:a16="http://schemas.microsoft.com/office/drawing/2014/main" id="{ED2C6081-49F8-9F90-4083-9B16AED3F4FC}"/>
              </a:ext>
            </a:extLst>
          </p:cNvPr>
          <p:cNvSpPr/>
          <p:nvPr/>
        </p:nvSpPr>
        <p:spPr>
          <a:xfrm>
            <a:off x="3542136" y="1098102"/>
            <a:ext cx="1824995" cy="14995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n-US"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4</a:t>
            </a:r>
            <a:endParaRPr b="1" i="0" dirty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32299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3184B5-326C-FB6C-5046-A244D11D1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4" y="228636"/>
            <a:ext cx="5135418" cy="21384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90C2A1-1D1C-836B-A272-055798EFA2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91365" y="2765675"/>
            <a:ext cx="5326162" cy="208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58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99F94-4609-2598-05B7-007EA662D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D49FC9-0802-F999-1726-C0020D2C5B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43291" y="228636"/>
            <a:ext cx="4101784" cy="21384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089740-1A60-851C-2355-8B74469295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971992" y="2765675"/>
            <a:ext cx="3964908" cy="208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13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BA797-1CC7-E7E1-F050-C511411D1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4F512A-4BBC-9ADB-1FC7-CC99C9DB06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89473" y="1230555"/>
            <a:ext cx="6772108" cy="268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91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>
          <a:extLst>
            <a:ext uri="{FF2B5EF4-FFF2-40B4-BE49-F238E27FC236}">
              <a16:creationId xmlns:a16="http://schemas.microsoft.com/office/drawing/2014/main" id="{05C5434D-E78E-863C-1D0F-298FADE25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57">
            <a:extLst>
              <a:ext uri="{FF2B5EF4-FFF2-40B4-BE49-F238E27FC236}">
                <a16:creationId xmlns:a16="http://schemas.microsoft.com/office/drawing/2014/main" id="{26AFC8AB-E46C-997A-D9E4-87E166D5A88B}"/>
              </a:ext>
            </a:extLst>
          </p:cNvPr>
          <p:cNvSpPr/>
          <p:nvPr/>
        </p:nvSpPr>
        <p:spPr>
          <a:xfrm>
            <a:off x="1691852" y="1835100"/>
            <a:ext cx="5214225" cy="2503343"/>
          </a:xfrm>
          <a:prstGeom prst="roundRect">
            <a:avLst>
              <a:gd name="adj" fmla="val 923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57">
            <a:extLst>
              <a:ext uri="{FF2B5EF4-FFF2-40B4-BE49-F238E27FC236}">
                <a16:creationId xmlns:a16="http://schemas.microsoft.com/office/drawing/2014/main" id="{A56BE5B9-13D6-52F6-B0F6-6A62B63EAD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2574" y="734700"/>
            <a:ext cx="623554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Sample of The dashboard components:</a:t>
            </a:r>
            <a:endParaRPr dirty="0"/>
          </a:p>
        </p:txBody>
      </p:sp>
      <p:sp>
        <p:nvSpPr>
          <p:cNvPr id="1077" name="Google Shape;1077;p57">
            <a:extLst>
              <a:ext uri="{FF2B5EF4-FFF2-40B4-BE49-F238E27FC236}">
                <a16:creationId xmlns:a16="http://schemas.microsoft.com/office/drawing/2014/main" id="{9B74491E-F69D-1925-6336-C6013E7DAE5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77024" y="1307400"/>
            <a:ext cx="4814252" cy="16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Filters for movie genre, release year, and user rating</a:t>
            </a:r>
          </a:p>
        </p:txBody>
      </p:sp>
      <p:sp>
        <p:nvSpPr>
          <p:cNvPr id="1078" name="Google Shape;1078;p57">
            <a:extLst>
              <a:ext uri="{FF2B5EF4-FFF2-40B4-BE49-F238E27FC236}">
                <a16:creationId xmlns:a16="http://schemas.microsoft.com/office/drawing/2014/main" id="{6E89E64B-624F-929D-9805-43890D09122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391364" y="1230625"/>
            <a:ext cx="2907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Filter Options: </a:t>
            </a:r>
          </a:p>
        </p:txBody>
      </p:sp>
      <p:pic>
        <p:nvPicPr>
          <p:cNvPr id="1079" name="Google Shape;1079;p57">
            <a:extLst>
              <a:ext uri="{FF2B5EF4-FFF2-40B4-BE49-F238E27FC236}">
                <a16:creationId xmlns:a16="http://schemas.microsoft.com/office/drawing/2014/main" id="{69FB7C3F-51BE-5A67-E4C8-F30132161F34}"/>
              </a:ext>
            </a:extLst>
          </p:cNvPr>
          <p:cNvPicPr preferRelativeResize="0"/>
          <p:nvPr/>
        </p:nvPicPr>
        <p:blipFill>
          <a:blip r:embed="rId3"/>
          <a:srcRect l="-334" t="15897" r="-393" b="5786"/>
          <a:stretch/>
        </p:blipFill>
        <p:spPr>
          <a:xfrm>
            <a:off x="1739931" y="1902326"/>
            <a:ext cx="5118068" cy="2334090"/>
          </a:xfrm>
          <a:prstGeom prst="roundRect">
            <a:avLst>
              <a:gd name="adj" fmla="val 6998"/>
            </a:avLst>
          </a:prstGeom>
          <a:noFill/>
          <a:ln>
            <a:noFill/>
          </a:ln>
        </p:spPr>
      </p:pic>
      <p:grpSp>
        <p:nvGrpSpPr>
          <p:cNvPr id="1080" name="Google Shape;1080;p57">
            <a:extLst>
              <a:ext uri="{FF2B5EF4-FFF2-40B4-BE49-F238E27FC236}">
                <a16:creationId xmlns:a16="http://schemas.microsoft.com/office/drawing/2014/main" id="{38B3C52F-14B5-1CFE-5B64-134A2ACCF517}"/>
              </a:ext>
            </a:extLst>
          </p:cNvPr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081" name="Google Shape;1081;p57">
              <a:extLst>
                <a:ext uri="{FF2B5EF4-FFF2-40B4-BE49-F238E27FC236}">
                  <a16:creationId xmlns:a16="http://schemas.microsoft.com/office/drawing/2014/main" id="{0DACF89F-BCCE-30ED-7D89-4CB586FD9550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7">
              <a:extLst>
                <a:ext uri="{FF2B5EF4-FFF2-40B4-BE49-F238E27FC236}">
                  <a16:creationId xmlns:a16="http://schemas.microsoft.com/office/drawing/2014/main" id="{DA733859-2977-FB34-2292-08C4A74A1A01}"/>
                </a:ext>
              </a:extLst>
            </p:cNvPr>
            <p:cNvSpPr/>
            <p:nvPr/>
          </p:nvSpPr>
          <p:spPr>
            <a:xfrm>
              <a:off x="891425" y="4642050"/>
              <a:ext cx="2880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83" name="Google Shape;1083;p5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3F42398-3D00-8217-43A8-BF436E37BD0F}"/>
              </a:ext>
            </a:extLst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5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65AA2C0-6D4C-04F5-4C31-EAA934479230}"/>
              </a:ext>
            </a:extLst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5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4577A5B-BC98-1C63-5EEA-E8B472845445}"/>
              </a:ext>
            </a:extLst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5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F1D9C2E-4010-5697-010F-E8E855EAE477}"/>
              </a:ext>
            </a:extLst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57">
            <a:hlinkClick r:id="" action="ppaction://noaction"/>
            <a:extLst>
              <a:ext uri="{FF2B5EF4-FFF2-40B4-BE49-F238E27FC236}">
                <a16:creationId xmlns:a16="http://schemas.microsoft.com/office/drawing/2014/main" id="{351BAEBF-A80B-AB7A-B60F-752A768754D7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0051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1">
          <a:extLst>
            <a:ext uri="{FF2B5EF4-FFF2-40B4-BE49-F238E27FC236}">
              <a16:creationId xmlns:a16="http://schemas.microsoft.com/office/drawing/2014/main" id="{9E0614BF-867D-1CF4-82A2-EE8D309FF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Google Shape;3152;p97">
            <a:extLst>
              <a:ext uri="{FF2B5EF4-FFF2-40B4-BE49-F238E27FC236}">
                <a16:creationId xmlns:a16="http://schemas.microsoft.com/office/drawing/2014/main" id="{048E29C6-25AB-1D20-5E34-D343B0A3D8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09871" y="1299088"/>
            <a:ext cx="32919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Top genres: Drama, Comedy, Thriller.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Drama dominates, making up over 20% of movies.</a:t>
            </a:r>
            <a:endParaRPr dirty="0"/>
          </a:p>
        </p:txBody>
      </p:sp>
      <p:sp>
        <p:nvSpPr>
          <p:cNvPr id="3153" name="Google Shape;3153;p97">
            <a:extLst>
              <a:ext uri="{FF2B5EF4-FFF2-40B4-BE49-F238E27FC236}">
                <a16:creationId xmlns:a16="http://schemas.microsoft.com/office/drawing/2014/main" id="{557FAD20-9A7A-C510-DBB6-FD8CCCF616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2441" y="473950"/>
            <a:ext cx="3291900" cy="14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Genre Distribution</a:t>
            </a:r>
            <a:endParaRPr sz="2000" dirty="0"/>
          </a:p>
        </p:txBody>
      </p:sp>
      <p:sp>
        <p:nvSpPr>
          <p:cNvPr id="3156" name="Google Shape;3156;p97">
            <a:hlinkClick r:id="" action="ppaction://noaction"/>
            <a:extLst>
              <a:ext uri="{FF2B5EF4-FFF2-40B4-BE49-F238E27FC236}">
                <a16:creationId xmlns:a16="http://schemas.microsoft.com/office/drawing/2014/main" id="{5EFB9630-3203-C583-F31B-E6F196A13983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163" name="Google Shape;3163;p97">
            <a:extLst>
              <a:ext uri="{FF2B5EF4-FFF2-40B4-BE49-F238E27FC236}">
                <a16:creationId xmlns:a16="http://schemas.microsoft.com/office/drawing/2014/main" id="{16E8B3AE-749C-AA61-B9D8-9B354C8AE630}"/>
              </a:ext>
            </a:extLst>
          </p:cNvPr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3164" name="Google Shape;3164;p97">
              <a:extLst>
                <a:ext uri="{FF2B5EF4-FFF2-40B4-BE49-F238E27FC236}">
                  <a16:creationId xmlns:a16="http://schemas.microsoft.com/office/drawing/2014/main" id="{44E6CD42-8EE0-5B28-62F5-DBC79A45BC5E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97">
              <a:extLst>
                <a:ext uri="{FF2B5EF4-FFF2-40B4-BE49-F238E27FC236}">
                  <a16:creationId xmlns:a16="http://schemas.microsoft.com/office/drawing/2014/main" id="{218C40EA-49E8-44A5-CFF1-3ADFDF105126}"/>
                </a:ext>
              </a:extLst>
            </p:cNvPr>
            <p:cNvSpPr/>
            <p:nvPr/>
          </p:nvSpPr>
          <p:spPr>
            <a:xfrm>
              <a:off x="891425" y="4642050"/>
              <a:ext cx="3240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166" name="Google Shape;3166;p9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7D9E8FF-DF29-356B-985F-F78DD04C42E2}"/>
              </a:ext>
            </a:extLst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7" name="Google Shape;3167;p9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D4A6AC2-8CF4-5CA4-6B07-C6C9CF76F0D9}"/>
              </a:ext>
            </a:extLst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8" name="Google Shape;3168;p9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43ACDAB-8BA6-C5C1-3404-C4E899B73228}"/>
              </a:ext>
            </a:extLst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9" name="Google Shape;3169;p9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44CF799-E188-14E3-B9EA-99023FE9D1C1}"/>
              </a:ext>
            </a:extLst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DB85EC-57F3-88A2-3A67-9B827C9DA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75" y="1072320"/>
            <a:ext cx="2952750" cy="12382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C1D8FD-B958-EF2A-9E59-F0E5D41E3542}"/>
                  </a:ext>
                </a:extLst>
              </p14:cNvPr>
              <p14:cNvContentPartPr/>
              <p14:nvPr/>
            </p14:nvContentPartPr>
            <p14:xfrm>
              <a:off x="486751" y="1420591"/>
              <a:ext cx="123120" cy="493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C1D8FD-B958-EF2A-9E59-F0E5D41E354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3751" y="1357591"/>
                <a:ext cx="248760" cy="6188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Google Shape;3153;p97">
            <a:extLst>
              <a:ext uri="{FF2B5EF4-FFF2-40B4-BE49-F238E27FC236}">
                <a16:creationId xmlns:a16="http://schemas.microsoft.com/office/drawing/2014/main" id="{E82F23B3-2DA2-F98A-4B58-008F396591F5}"/>
              </a:ext>
            </a:extLst>
          </p:cNvPr>
          <p:cNvSpPr txBox="1">
            <a:spLocks/>
          </p:cNvSpPr>
          <p:nvPr/>
        </p:nvSpPr>
        <p:spPr>
          <a:xfrm>
            <a:off x="576099" y="2121091"/>
            <a:ext cx="3291900" cy="14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000" dirty="0"/>
              <a:t>Rating Distribution</a:t>
            </a:r>
          </a:p>
        </p:txBody>
      </p:sp>
      <p:sp>
        <p:nvSpPr>
          <p:cNvPr id="7" name="Google Shape;3152;p97">
            <a:extLst>
              <a:ext uri="{FF2B5EF4-FFF2-40B4-BE49-F238E27FC236}">
                <a16:creationId xmlns:a16="http://schemas.microsoft.com/office/drawing/2014/main" id="{D1C1AC68-E701-C3F8-8E71-FB9FB3D40E8B}"/>
              </a:ext>
            </a:extLst>
          </p:cNvPr>
          <p:cNvSpPr txBox="1">
            <a:spLocks/>
          </p:cNvSpPr>
          <p:nvPr/>
        </p:nvSpPr>
        <p:spPr>
          <a:xfrm>
            <a:off x="624509" y="2994240"/>
            <a:ext cx="3291900" cy="1109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ratings are 4 stars, followed by 3.</a:t>
            </a:r>
          </a:p>
          <a:p>
            <a:pPr marL="0" indent="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Shows a positive bias in user ratings.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60B5C6-4F76-C590-8672-A6CC8DE9135F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4482525" y="2821591"/>
            <a:ext cx="29527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10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1">
          <a:extLst>
            <a:ext uri="{FF2B5EF4-FFF2-40B4-BE49-F238E27FC236}">
              <a16:creationId xmlns:a16="http://schemas.microsoft.com/office/drawing/2014/main" id="{E069680B-3530-6C30-0E53-AF769B517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Google Shape;3152;p97">
            <a:extLst>
              <a:ext uri="{FF2B5EF4-FFF2-40B4-BE49-F238E27FC236}">
                <a16:creationId xmlns:a16="http://schemas.microsoft.com/office/drawing/2014/main" id="{1083C25E-A563-4656-20F2-F601168FA23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45427" y="2009493"/>
            <a:ext cx="32919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Best-rated genres: Film-Noir, War, Crime.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Lower-rated: Horror, Children, Comedy.</a:t>
            </a:r>
            <a:endParaRPr sz="1800" dirty="0"/>
          </a:p>
        </p:txBody>
      </p:sp>
      <p:sp>
        <p:nvSpPr>
          <p:cNvPr id="3153" name="Google Shape;3153;p97">
            <a:extLst>
              <a:ext uri="{FF2B5EF4-FFF2-40B4-BE49-F238E27FC236}">
                <a16:creationId xmlns:a16="http://schemas.microsoft.com/office/drawing/2014/main" id="{CBA25F91-B5DB-22EE-734C-DE028B432F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505" y="859839"/>
            <a:ext cx="3291900" cy="14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Genre Ratings</a:t>
            </a:r>
            <a:endParaRPr dirty="0"/>
          </a:p>
        </p:txBody>
      </p:sp>
      <p:sp>
        <p:nvSpPr>
          <p:cNvPr id="3156" name="Google Shape;3156;p97">
            <a:hlinkClick r:id="" action="ppaction://noaction"/>
            <a:extLst>
              <a:ext uri="{FF2B5EF4-FFF2-40B4-BE49-F238E27FC236}">
                <a16:creationId xmlns:a16="http://schemas.microsoft.com/office/drawing/2014/main" id="{DF877205-AA88-2594-32C2-10A92F480834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163" name="Google Shape;3163;p97">
            <a:extLst>
              <a:ext uri="{FF2B5EF4-FFF2-40B4-BE49-F238E27FC236}">
                <a16:creationId xmlns:a16="http://schemas.microsoft.com/office/drawing/2014/main" id="{AB7F538A-E89E-D09C-2285-217695A82D51}"/>
              </a:ext>
            </a:extLst>
          </p:cNvPr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3164" name="Google Shape;3164;p97">
              <a:extLst>
                <a:ext uri="{FF2B5EF4-FFF2-40B4-BE49-F238E27FC236}">
                  <a16:creationId xmlns:a16="http://schemas.microsoft.com/office/drawing/2014/main" id="{78C9483C-B237-B882-8130-CF49C55ADF46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97">
              <a:extLst>
                <a:ext uri="{FF2B5EF4-FFF2-40B4-BE49-F238E27FC236}">
                  <a16:creationId xmlns:a16="http://schemas.microsoft.com/office/drawing/2014/main" id="{448998DC-99C0-0D55-CA88-3E545FE6CC7A}"/>
                </a:ext>
              </a:extLst>
            </p:cNvPr>
            <p:cNvSpPr/>
            <p:nvPr/>
          </p:nvSpPr>
          <p:spPr>
            <a:xfrm>
              <a:off x="891425" y="4642050"/>
              <a:ext cx="3600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166" name="Google Shape;3166;p9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906E1EE-7083-6B07-45D7-B7447495E2AA}"/>
              </a:ext>
            </a:extLst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7" name="Google Shape;3167;p9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1CDE60E-95C1-66AB-FBF1-0D6870ED4FFD}"/>
              </a:ext>
            </a:extLst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8" name="Google Shape;3168;p9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B6532E2-7D56-9FDD-9950-A602FBD96633}"/>
              </a:ext>
            </a:extLst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9" name="Google Shape;3169;p9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F7655B1-13F5-78E5-EE4B-4D29440E42D1}"/>
              </a:ext>
            </a:extLst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31490-AB0D-5372-0A00-18FC38E75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459" y="859839"/>
            <a:ext cx="2649192" cy="341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4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>
          <a:extLst>
            <a:ext uri="{FF2B5EF4-FFF2-40B4-BE49-F238E27FC236}">
              <a16:creationId xmlns:a16="http://schemas.microsoft.com/office/drawing/2014/main" id="{99982C78-5FC3-C9B0-B032-7BDE341C7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54">
            <a:extLst>
              <a:ext uri="{FF2B5EF4-FFF2-40B4-BE49-F238E27FC236}">
                <a16:creationId xmlns:a16="http://schemas.microsoft.com/office/drawing/2014/main" id="{6C2A18AF-B22A-E77C-1D46-93497B837A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2850" y="1465884"/>
            <a:ext cx="18909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</a:p>
        </p:txBody>
      </p:sp>
      <p:sp>
        <p:nvSpPr>
          <p:cNvPr id="999" name="Google Shape;999;p54">
            <a:extLst>
              <a:ext uri="{FF2B5EF4-FFF2-40B4-BE49-F238E27FC236}">
                <a16:creationId xmlns:a16="http://schemas.microsoft.com/office/drawing/2014/main" id="{FE802621-1051-D681-4712-3AD2460F016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02575" y="3795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000" name="Google Shape;1000;p54">
            <a:extLst>
              <a:ext uri="{FF2B5EF4-FFF2-40B4-BE49-F238E27FC236}">
                <a16:creationId xmlns:a16="http://schemas.microsoft.com/office/drawing/2014/main" id="{E507E169-D1BD-EA74-8413-B7B18EC6A05E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1442850" y="2110636"/>
            <a:ext cx="2269834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Overview</a:t>
            </a:r>
          </a:p>
        </p:txBody>
      </p:sp>
      <p:sp>
        <p:nvSpPr>
          <p:cNvPr id="1002" name="Google Shape;1002;p54">
            <a:extLst>
              <a:ext uri="{FF2B5EF4-FFF2-40B4-BE49-F238E27FC236}">
                <a16:creationId xmlns:a16="http://schemas.microsoft.com/office/drawing/2014/main" id="{3E140EB5-1DDB-977C-7400-A087EA01CE5F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401464" y="3146274"/>
            <a:ext cx="2495337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Streamlit</a:t>
            </a:r>
            <a:r>
              <a:rPr lang="en-US" dirty="0"/>
              <a:t> Dashboard</a:t>
            </a:r>
          </a:p>
        </p:txBody>
      </p:sp>
      <p:sp>
        <p:nvSpPr>
          <p:cNvPr id="1004" name="Google Shape;1004;p54">
            <a:extLst>
              <a:ext uri="{FF2B5EF4-FFF2-40B4-BE49-F238E27FC236}">
                <a16:creationId xmlns:a16="http://schemas.microsoft.com/office/drawing/2014/main" id="{F9A59305-C75B-5C03-E2D7-DF17F3436A6F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1401464" y="3685536"/>
            <a:ext cx="18909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sp>
        <p:nvSpPr>
          <p:cNvPr id="1006" name="Google Shape;1006;p54">
            <a:extLst>
              <a:ext uri="{FF2B5EF4-FFF2-40B4-BE49-F238E27FC236}">
                <a16:creationId xmlns:a16="http://schemas.microsoft.com/office/drawing/2014/main" id="{5278D31D-5803-CB72-28EF-706A60684FB5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729100" y="1335263"/>
            <a:ext cx="65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01</a:t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1007" name="Google Shape;1007;p54">
            <a:extLst>
              <a:ext uri="{FF2B5EF4-FFF2-40B4-BE49-F238E27FC236}">
                <a16:creationId xmlns:a16="http://schemas.microsoft.com/office/drawing/2014/main" id="{2E4C63EC-356A-AD7D-3153-1466F4C2AF34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729100" y="1942561"/>
            <a:ext cx="65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02</a:t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1008" name="Google Shape;1008;p54">
            <a:extLst>
              <a:ext uri="{FF2B5EF4-FFF2-40B4-BE49-F238E27FC236}">
                <a16:creationId xmlns:a16="http://schemas.microsoft.com/office/drawing/2014/main" id="{508EE234-A67C-ADE6-E704-F71AE917AA51}"/>
              </a:ext>
            </a:extLst>
          </p:cNvPr>
          <p:cNvSpPr txBox="1">
            <a:spLocks noGrp="1"/>
          </p:cNvSpPr>
          <p:nvPr>
            <p:ph type="title" idx="14"/>
          </p:nvPr>
        </p:nvSpPr>
        <p:spPr>
          <a:xfrm>
            <a:off x="707066" y="3003174"/>
            <a:ext cx="65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04</a:t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1009" name="Google Shape;1009;p54">
            <a:extLst>
              <a:ext uri="{FF2B5EF4-FFF2-40B4-BE49-F238E27FC236}">
                <a16:creationId xmlns:a16="http://schemas.microsoft.com/office/drawing/2014/main" id="{588D9BB6-5C16-3044-D74C-54485B933731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3319425" y="2727753"/>
            <a:ext cx="65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05</a:t>
            </a:r>
            <a:endParaRPr sz="3500">
              <a:solidFill>
                <a:schemeClr val="dk1"/>
              </a:solidFill>
            </a:endParaRPr>
          </a:p>
        </p:txBody>
      </p:sp>
      <p:grpSp>
        <p:nvGrpSpPr>
          <p:cNvPr id="1010" name="Google Shape;1010;p54">
            <a:extLst>
              <a:ext uri="{FF2B5EF4-FFF2-40B4-BE49-F238E27FC236}">
                <a16:creationId xmlns:a16="http://schemas.microsoft.com/office/drawing/2014/main" id="{9C276440-4184-A80C-542E-567CF6B6E42D}"/>
              </a:ext>
            </a:extLst>
          </p:cNvPr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011" name="Google Shape;1011;p54">
              <a:extLst>
                <a:ext uri="{FF2B5EF4-FFF2-40B4-BE49-F238E27FC236}">
                  <a16:creationId xmlns:a16="http://schemas.microsoft.com/office/drawing/2014/main" id="{C86C4D66-D744-88C7-8E99-C3CF298199A3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4">
              <a:extLst>
                <a:ext uri="{FF2B5EF4-FFF2-40B4-BE49-F238E27FC236}">
                  <a16:creationId xmlns:a16="http://schemas.microsoft.com/office/drawing/2014/main" id="{299CAD49-DDFF-7A76-27AB-1F8BB5FF27EE}"/>
                </a:ext>
              </a:extLst>
            </p:cNvPr>
            <p:cNvSpPr/>
            <p:nvPr/>
          </p:nvSpPr>
          <p:spPr>
            <a:xfrm>
              <a:off x="891425" y="4642050"/>
              <a:ext cx="2484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3" name="Google Shape;1013;p5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3B408D8-D253-6824-8A49-FF3465BEC653}"/>
              </a:ext>
            </a:extLst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5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0503472-3C91-D22D-BEE7-69C3B7225DB2}"/>
              </a:ext>
            </a:extLst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5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7E9406A-560E-DF60-680A-B1725EBC113E}"/>
              </a:ext>
            </a:extLst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5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AE26131-CEBF-3776-C831-EFAF91EA62E3}"/>
              </a:ext>
            </a:extLst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54">
            <a:extLst>
              <a:ext uri="{FF2B5EF4-FFF2-40B4-BE49-F238E27FC236}">
                <a16:creationId xmlns:a16="http://schemas.microsoft.com/office/drawing/2014/main" id="{189CB8C7-782D-8433-E92F-2BE4F0978C9D}"/>
              </a:ext>
            </a:extLst>
          </p:cNvPr>
          <p:cNvSpPr txBox="1">
            <a:spLocks noGrp="1"/>
          </p:cNvSpPr>
          <p:nvPr>
            <p:ph type="title" idx="16"/>
          </p:nvPr>
        </p:nvSpPr>
        <p:spPr>
          <a:xfrm>
            <a:off x="1421037" y="2612138"/>
            <a:ext cx="3985372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Cleaning &amp; Feature Engineering</a:t>
            </a:r>
          </a:p>
        </p:txBody>
      </p:sp>
      <p:sp>
        <p:nvSpPr>
          <p:cNvPr id="1019" name="Google Shape;1019;p54">
            <a:extLst>
              <a:ext uri="{FF2B5EF4-FFF2-40B4-BE49-F238E27FC236}">
                <a16:creationId xmlns:a16="http://schemas.microsoft.com/office/drawing/2014/main" id="{158E7756-C4DF-F181-0DA7-B997A6FE044E}"/>
              </a:ext>
            </a:extLst>
          </p:cNvPr>
          <p:cNvSpPr txBox="1">
            <a:spLocks noGrp="1"/>
          </p:cNvSpPr>
          <p:nvPr>
            <p:ph type="title" idx="18"/>
          </p:nvPr>
        </p:nvSpPr>
        <p:spPr>
          <a:xfrm>
            <a:off x="5792606" y="1515205"/>
            <a:ext cx="296079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Evaluation &amp; Comparison</a:t>
            </a:r>
          </a:p>
        </p:txBody>
      </p:sp>
      <p:sp>
        <p:nvSpPr>
          <p:cNvPr id="1021" name="Google Shape;1021;p54">
            <a:extLst>
              <a:ext uri="{FF2B5EF4-FFF2-40B4-BE49-F238E27FC236}">
                <a16:creationId xmlns:a16="http://schemas.microsoft.com/office/drawing/2014/main" id="{741D6388-6F35-B7D5-ED44-6FB8A51F02CB}"/>
              </a:ext>
            </a:extLst>
          </p:cNvPr>
          <p:cNvSpPr txBox="1">
            <a:spLocks noGrp="1"/>
          </p:cNvSpPr>
          <p:nvPr>
            <p:ph type="title" idx="20"/>
          </p:nvPr>
        </p:nvSpPr>
        <p:spPr>
          <a:xfrm>
            <a:off x="730493" y="2515329"/>
            <a:ext cx="654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03</a:t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1023" name="Google Shape;1023;p54">
            <a:hlinkClick r:id="rId3" action="ppaction://hlinksldjump"/>
            <a:extLst>
              <a:ext uri="{FF2B5EF4-FFF2-40B4-BE49-F238E27FC236}">
                <a16:creationId xmlns:a16="http://schemas.microsoft.com/office/drawing/2014/main" id="{0F30C883-323A-E73F-EC8B-443129F2123F}"/>
              </a:ext>
            </a:extLst>
          </p:cNvPr>
          <p:cNvSpPr/>
          <p:nvPr/>
        </p:nvSpPr>
        <p:spPr>
          <a:xfrm>
            <a:off x="849663" y="2053277"/>
            <a:ext cx="413505" cy="3263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02</a:t>
            </a:r>
          </a:p>
        </p:txBody>
      </p:sp>
      <p:sp>
        <p:nvSpPr>
          <p:cNvPr id="1024" name="Google Shape;1024;p54">
            <a:hlinkClick r:id="rId4" action="ppaction://hlinksldjump"/>
            <a:extLst>
              <a:ext uri="{FF2B5EF4-FFF2-40B4-BE49-F238E27FC236}">
                <a16:creationId xmlns:a16="http://schemas.microsoft.com/office/drawing/2014/main" id="{BB6A5282-E3BC-A914-BE44-81E38808F1DB}"/>
              </a:ext>
            </a:extLst>
          </p:cNvPr>
          <p:cNvSpPr/>
          <p:nvPr/>
        </p:nvSpPr>
        <p:spPr>
          <a:xfrm>
            <a:off x="843298" y="3126363"/>
            <a:ext cx="416187" cy="3263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04</a:t>
            </a:r>
          </a:p>
        </p:txBody>
      </p:sp>
      <p:sp>
        <p:nvSpPr>
          <p:cNvPr id="1025" name="Google Shape;1025;p54">
            <a:hlinkClick r:id="rId5" action="ppaction://hlinksldjump"/>
            <a:extLst>
              <a:ext uri="{FF2B5EF4-FFF2-40B4-BE49-F238E27FC236}">
                <a16:creationId xmlns:a16="http://schemas.microsoft.com/office/drawing/2014/main" id="{34B41414-834F-4E77-5388-0A53A0A2E2FF}"/>
              </a:ext>
            </a:extLst>
          </p:cNvPr>
          <p:cNvSpPr/>
          <p:nvPr/>
        </p:nvSpPr>
        <p:spPr>
          <a:xfrm>
            <a:off x="853749" y="1449495"/>
            <a:ext cx="427770" cy="3263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01</a:t>
            </a:r>
          </a:p>
        </p:txBody>
      </p:sp>
      <p:sp>
        <p:nvSpPr>
          <p:cNvPr id="1026" name="Google Shape;1026;p54">
            <a:hlinkClick r:id="" action="ppaction://noaction"/>
            <a:extLst>
              <a:ext uri="{FF2B5EF4-FFF2-40B4-BE49-F238E27FC236}">
                <a16:creationId xmlns:a16="http://schemas.microsoft.com/office/drawing/2014/main" id="{2CE029A4-6AF7-3BA1-CA3E-87FB2BA43B12}"/>
              </a:ext>
            </a:extLst>
          </p:cNvPr>
          <p:cNvSpPr/>
          <p:nvPr/>
        </p:nvSpPr>
        <p:spPr>
          <a:xfrm>
            <a:off x="849663" y="2600841"/>
            <a:ext cx="416258" cy="33173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03</a:t>
            </a:r>
          </a:p>
        </p:txBody>
      </p:sp>
      <p:sp>
        <p:nvSpPr>
          <p:cNvPr id="1027" name="Google Shape;1027;p54">
            <a:hlinkClick r:id="" action="ppaction://noaction"/>
            <a:extLst>
              <a:ext uri="{FF2B5EF4-FFF2-40B4-BE49-F238E27FC236}">
                <a16:creationId xmlns:a16="http://schemas.microsoft.com/office/drawing/2014/main" id="{36EDE1D4-D877-5B70-B1B7-105B56A663CB}"/>
              </a:ext>
            </a:extLst>
          </p:cNvPr>
          <p:cNvSpPr/>
          <p:nvPr/>
        </p:nvSpPr>
        <p:spPr>
          <a:xfrm>
            <a:off x="849663" y="3665617"/>
            <a:ext cx="411717" cy="3263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05</a:t>
            </a:r>
          </a:p>
        </p:txBody>
      </p:sp>
      <p:sp>
        <p:nvSpPr>
          <p:cNvPr id="1028" name="Google Shape;1028;p54">
            <a:hlinkClick r:id="" action="ppaction://noaction"/>
            <a:extLst>
              <a:ext uri="{FF2B5EF4-FFF2-40B4-BE49-F238E27FC236}">
                <a16:creationId xmlns:a16="http://schemas.microsoft.com/office/drawing/2014/main" id="{897FCF89-93F0-820A-924D-C8499DC05B7C}"/>
              </a:ext>
            </a:extLst>
          </p:cNvPr>
          <p:cNvSpPr/>
          <p:nvPr/>
        </p:nvSpPr>
        <p:spPr>
          <a:xfrm>
            <a:off x="5257436" y="1449495"/>
            <a:ext cx="415740" cy="3263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06</a:t>
            </a:r>
          </a:p>
        </p:txBody>
      </p:sp>
      <p:sp>
        <p:nvSpPr>
          <p:cNvPr id="9" name="Google Shape;1028;p54">
            <a:hlinkClick r:id="" action="ppaction://noaction"/>
            <a:extLst>
              <a:ext uri="{FF2B5EF4-FFF2-40B4-BE49-F238E27FC236}">
                <a16:creationId xmlns:a16="http://schemas.microsoft.com/office/drawing/2014/main" id="{090894A1-0A16-354B-F744-30E9A1664860}"/>
              </a:ext>
            </a:extLst>
          </p:cNvPr>
          <p:cNvSpPr/>
          <p:nvPr/>
        </p:nvSpPr>
        <p:spPr>
          <a:xfrm>
            <a:off x="5257436" y="2053277"/>
            <a:ext cx="415740" cy="3263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07</a:t>
            </a:r>
            <a:endParaRPr b="1" i="0" dirty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sp>
        <p:nvSpPr>
          <p:cNvPr id="11" name="Google Shape;1019;p54">
            <a:extLst>
              <a:ext uri="{FF2B5EF4-FFF2-40B4-BE49-F238E27FC236}">
                <a16:creationId xmlns:a16="http://schemas.microsoft.com/office/drawing/2014/main" id="{8A4A41AC-16FA-CF0E-561D-BBED2D7A93AA}"/>
              </a:ext>
            </a:extLst>
          </p:cNvPr>
          <p:cNvSpPr txBox="1">
            <a:spLocks/>
          </p:cNvSpPr>
          <p:nvPr/>
        </p:nvSpPr>
        <p:spPr>
          <a:xfrm>
            <a:off x="5792606" y="2084213"/>
            <a:ext cx="296079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/>
              <a:buNone/>
              <a:defRPr sz="24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1330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7" grpId="0"/>
      <p:bldP spid="1000" grpId="0"/>
      <p:bldP spid="1002" grpId="0"/>
      <p:bldP spid="1004" grpId="0"/>
      <p:bldP spid="1008" grpId="0"/>
      <p:bldP spid="1017" grpId="0"/>
      <p:bldP spid="1019" grpId="0"/>
      <p:bldP spid="1021" grpId="0"/>
      <p:bldP spid="1023" grpId="0"/>
      <p:bldP spid="1024" grpId="0"/>
      <p:bldP spid="1025" grpId="0"/>
      <p:bldP spid="1026" grpId="0"/>
      <p:bldP spid="1027" grpId="0"/>
      <p:bldP spid="1028" grpId="0"/>
      <p:bldP spid="9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1">
          <a:extLst>
            <a:ext uri="{FF2B5EF4-FFF2-40B4-BE49-F238E27FC236}">
              <a16:creationId xmlns:a16="http://schemas.microsoft.com/office/drawing/2014/main" id="{614F4612-A124-E8CB-C64D-A69864227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Google Shape;3152;p97">
            <a:extLst>
              <a:ext uri="{FF2B5EF4-FFF2-40B4-BE49-F238E27FC236}">
                <a16:creationId xmlns:a16="http://schemas.microsoft.com/office/drawing/2014/main" id="{5714A5E0-22D1-300B-6383-EFC328BEE2C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4949" y="1961228"/>
            <a:ext cx="4536322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Includes total ratings, average, median, and standard deviation per movie.</a:t>
            </a:r>
            <a:endParaRPr sz="1800" dirty="0"/>
          </a:p>
        </p:txBody>
      </p:sp>
      <p:sp>
        <p:nvSpPr>
          <p:cNvPr id="3153" name="Google Shape;3153;p97">
            <a:extLst>
              <a:ext uri="{FF2B5EF4-FFF2-40B4-BE49-F238E27FC236}">
                <a16:creationId xmlns:a16="http://schemas.microsoft.com/office/drawing/2014/main" id="{4504763F-4BC5-DFBE-9D75-A1D894328A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505" y="859839"/>
            <a:ext cx="4536322" cy="14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Statistical Summary Table</a:t>
            </a:r>
          </a:p>
        </p:txBody>
      </p:sp>
      <p:sp>
        <p:nvSpPr>
          <p:cNvPr id="3156" name="Google Shape;3156;p97">
            <a:hlinkClick r:id="" action="ppaction://noaction"/>
            <a:extLst>
              <a:ext uri="{FF2B5EF4-FFF2-40B4-BE49-F238E27FC236}">
                <a16:creationId xmlns:a16="http://schemas.microsoft.com/office/drawing/2014/main" id="{4B205446-3984-51CA-592C-7B86319974DE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163" name="Google Shape;3163;p97">
            <a:extLst>
              <a:ext uri="{FF2B5EF4-FFF2-40B4-BE49-F238E27FC236}">
                <a16:creationId xmlns:a16="http://schemas.microsoft.com/office/drawing/2014/main" id="{47DC591D-5831-9B73-C640-DD6682864F5E}"/>
              </a:ext>
            </a:extLst>
          </p:cNvPr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3164" name="Google Shape;3164;p97">
              <a:extLst>
                <a:ext uri="{FF2B5EF4-FFF2-40B4-BE49-F238E27FC236}">
                  <a16:creationId xmlns:a16="http://schemas.microsoft.com/office/drawing/2014/main" id="{FD6F1C6F-C0FA-2EFF-EEE7-4008DE197FD7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97">
              <a:extLst>
                <a:ext uri="{FF2B5EF4-FFF2-40B4-BE49-F238E27FC236}">
                  <a16:creationId xmlns:a16="http://schemas.microsoft.com/office/drawing/2014/main" id="{9CD9D253-E732-FE76-2425-3AC4AC48E4A0}"/>
                </a:ext>
              </a:extLst>
            </p:cNvPr>
            <p:cNvSpPr/>
            <p:nvPr/>
          </p:nvSpPr>
          <p:spPr>
            <a:xfrm>
              <a:off x="891425" y="4642050"/>
              <a:ext cx="3780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166" name="Google Shape;3166;p9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959C92E-83DC-2DC4-F0ED-C554341BE419}"/>
              </a:ext>
            </a:extLst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7" name="Google Shape;3167;p9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72C36D8-7232-08C7-CF4D-E27FFD9402DF}"/>
              </a:ext>
            </a:extLst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8" name="Google Shape;3168;p9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05B436C-3437-11F6-D491-412D53D55E0F}"/>
              </a:ext>
            </a:extLst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9" name="Google Shape;3169;p9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4985F71-051A-C633-61F3-0BC051173102}"/>
              </a:ext>
            </a:extLst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152;p97">
            <a:extLst>
              <a:ext uri="{FF2B5EF4-FFF2-40B4-BE49-F238E27FC236}">
                <a16:creationId xmlns:a16="http://schemas.microsoft.com/office/drawing/2014/main" id="{8A894DE6-3B96-AB0F-DFCC-1891195113E5}"/>
              </a:ext>
            </a:extLst>
          </p:cNvPr>
          <p:cNvSpPr txBox="1">
            <a:spLocks/>
          </p:cNvSpPr>
          <p:nvPr/>
        </p:nvSpPr>
        <p:spPr>
          <a:xfrm>
            <a:off x="214949" y="2908105"/>
            <a:ext cx="4536322" cy="10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Download Option: Allows users to export summary data in CSV format.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EBE4D-A3AD-4A10-8BFA-D7E37EA4BB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353" t="22923" r="3909" b="7528"/>
          <a:stretch/>
        </p:blipFill>
        <p:spPr>
          <a:xfrm>
            <a:off x="4860309" y="2057762"/>
            <a:ext cx="4068742" cy="210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31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p78">
            <a:hlinkClick r:id="" action="ppaction://noaction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0" name="Google Shape;2060;p78"/>
          <p:cNvSpPr txBox="1">
            <a:spLocks noGrp="1"/>
          </p:cNvSpPr>
          <p:nvPr>
            <p:ph type="title"/>
          </p:nvPr>
        </p:nvSpPr>
        <p:spPr>
          <a:xfrm>
            <a:off x="4104233" y="1438395"/>
            <a:ext cx="3939650" cy="20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ML </a:t>
            </a:r>
            <a:r>
              <a:rPr lang="en" sz="8000" dirty="0">
                <a:solidFill>
                  <a:schemeClr val="lt1"/>
                </a:solidFill>
              </a:rPr>
              <a:t>MODELS</a:t>
            </a:r>
            <a:endParaRPr sz="8000" dirty="0">
              <a:solidFill>
                <a:schemeClr val="lt1"/>
              </a:solidFill>
            </a:endParaRPr>
          </a:p>
        </p:txBody>
      </p:sp>
      <p:grpSp>
        <p:nvGrpSpPr>
          <p:cNvPr id="2062" name="Google Shape;2062;p78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2063" name="Google Shape;2063;p78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78"/>
            <p:cNvSpPr/>
            <p:nvPr/>
          </p:nvSpPr>
          <p:spPr>
            <a:xfrm>
              <a:off x="891425" y="4642050"/>
              <a:ext cx="44001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65" name="Google Shape;2065;p78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6" name="Google Shape;2066;p78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7" name="Google Shape;2067;p78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8" name="Google Shape;2068;p78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9" name="Google Shape;2069;p78"/>
          <p:cNvSpPr/>
          <p:nvPr/>
        </p:nvSpPr>
        <p:spPr>
          <a:xfrm>
            <a:off x="1614424" y="1581695"/>
            <a:ext cx="2214630" cy="17366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n-US" b="1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5</a:t>
            </a:r>
            <a:endParaRPr b="1" i="0" dirty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66"/>
          <p:cNvSpPr/>
          <p:nvPr/>
        </p:nvSpPr>
        <p:spPr>
          <a:xfrm>
            <a:off x="1713460" y="2627870"/>
            <a:ext cx="5400000" cy="100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66"/>
          <p:cNvSpPr/>
          <p:nvPr/>
        </p:nvSpPr>
        <p:spPr>
          <a:xfrm>
            <a:off x="2219410" y="2627865"/>
            <a:ext cx="154500" cy="100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66"/>
          <p:cNvSpPr txBox="1">
            <a:spLocks noGrp="1"/>
          </p:cNvSpPr>
          <p:nvPr>
            <p:ph type="title" idx="4294967295"/>
          </p:nvPr>
        </p:nvSpPr>
        <p:spPr>
          <a:xfrm>
            <a:off x="1530960" y="1957540"/>
            <a:ext cx="1531200" cy="4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1</a:t>
            </a:r>
            <a:endParaRPr sz="2000" dirty="0"/>
          </a:p>
        </p:txBody>
      </p:sp>
      <p:sp>
        <p:nvSpPr>
          <p:cNvPr id="1567" name="Google Shape;1567;p66"/>
          <p:cNvSpPr txBox="1">
            <a:spLocks noGrp="1"/>
          </p:cNvSpPr>
          <p:nvPr>
            <p:ph type="title" idx="4294967295"/>
          </p:nvPr>
        </p:nvSpPr>
        <p:spPr>
          <a:xfrm>
            <a:off x="3724464" y="1957540"/>
            <a:ext cx="1531200" cy="4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2</a:t>
            </a:r>
            <a:endParaRPr sz="2000" dirty="0"/>
          </a:p>
        </p:txBody>
      </p:sp>
      <p:sp>
        <p:nvSpPr>
          <p:cNvPr id="1568" name="Google Shape;1568;p66"/>
          <p:cNvSpPr txBox="1">
            <a:spLocks noGrp="1"/>
          </p:cNvSpPr>
          <p:nvPr>
            <p:ph type="title" idx="4294967295"/>
          </p:nvPr>
        </p:nvSpPr>
        <p:spPr>
          <a:xfrm>
            <a:off x="5782238" y="1957540"/>
            <a:ext cx="1531200" cy="4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3</a:t>
            </a:r>
            <a:endParaRPr sz="2000" dirty="0"/>
          </a:p>
        </p:txBody>
      </p:sp>
      <p:sp>
        <p:nvSpPr>
          <p:cNvPr id="1570" name="Google Shape;1570;p66"/>
          <p:cNvSpPr/>
          <p:nvPr/>
        </p:nvSpPr>
        <p:spPr>
          <a:xfrm>
            <a:off x="4416163" y="2627865"/>
            <a:ext cx="154500" cy="100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1" name="Google Shape;1571;p66"/>
          <p:cNvSpPr/>
          <p:nvPr/>
        </p:nvSpPr>
        <p:spPr>
          <a:xfrm>
            <a:off x="6470575" y="2627865"/>
            <a:ext cx="154500" cy="100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73" name="Google Shape;1573;p66"/>
          <p:cNvCxnSpPr>
            <a:stCxn id="1564" idx="0"/>
            <a:endCxn id="1565" idx="2"/>
          </p:cNvCxnSpPr>
          <p:nvPr/>
        </p:nvCxnSpPr>
        <p:spPr>
          <a:xfrm rot="10800000">
            <a:off x="2296660" y="2366865"/>
            <a:ext cx="0" cy="261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4" name="Google Shape;1574;p66"/>
          <p:cNvCxnSpPr>
            <a:cxnSpLocks/>
          </p:cNvCxnSpPr>
          <p:nvPr/>
        </p:nvCxnSpPr>
        <p:spPr>
          <a:xfrm rot="10800000">
            <a:off x="4502649" y="2366865"/>
            <a:ext cx="0" cy="261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5" name="Google Shape;1575;p66"/>
          <p:cNvCxnSpPr>
            <a:stCxn id="1571" idx="0"/>
            <a:endCxn id="1568" idx="2"/>
          </p:cNvCxnSpPr>
          <p:nvPr/>
        </p:nvCxnSpPr>
        <p:spPr>
          <a:xfrm flipV="1">
            <a:off x="6547825" y="2366740"/>
            <a:ext cx="13" cy="261125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80" name="Google Shape;1580;p66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581" name="Google Shape;1581;p66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6"/>
            <p:cNvSpPr/>
            <p:nvPr/>
          </p:nvSpPr>
          <p:spPr>
            <a:xfrm>
              <a:off x="891425" y="4642050"/>
              <a:ext cx="4860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83" name="Google Shape;1583;p66"/>
          <p:cNvSpPr txBox="1">
            <a:spLocks noGrp="1"/>
          </p:cNvSpPr>
          <p:nvPr>
            <p:ph type="title" idx="4294967295"/>
          </p:nvPr>
        </p:nvSpPr>
        <p:spPr>
          <a:xfrm>
            <a:off x="1435594" y="3137062"/>
            <a:ext cx="1975667" cy="4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2"/>
                </a:solidFill>
              </a:rPr>
              <a:t>Content-Based </a:t>
            </a:r>
            <a:r>
              <a:rPr lang="en-US" sz="2000" b="0" dirty="0">
                <a:solidFill>
                  <a:schemeClr val="bg1"/>
                </a:solidFill>
              </a:rPr>
              <a:t>Recommendation Model</a:t>
            </a:r>
            <a:endParaRPr sz="2000" b="0" dirty="0">
              <a:solidFill>
                <a:schemeClr val="bg1"/>
              </a:solidFill>
            </a:endParaRPr>
          </a:p>
        </p:txBody>
      </p:sp>
      <p:sp>
        <p:nvSpPr>
          <p:cNvPr id="1587" name="Google Shape;1587;p66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66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66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66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66">
            <a:hlinkClick r:id="" action="ppaction://noaction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Google Shape;1583;p66">
            <a:extLst>
              <a:ext uri="{FF2B5EF4-FFF2-40B4-BE49-F238E27FC236}">
                <a16:creationId xmlns:a16="http://schemas.microsoft.com/office/drawing/2014/main" id="{9529E9EE-088E-DB69-B601-FEB80BD9F03C}"/>
              </a:ext>
            </a:extLst>
          </p:cNvPr>
          <p:cNvSpPr txBox="1">
            <a:spLocks/>
          </p:cNvSpPr>
          <p:nvPr/>
        </p:nvSpPr>
        <p:spPr>
          <a:xfrm>
            <a:off x="3344423" y="3139476"/>
            <a:ext cx="2291283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2000" b="1" dirty="0">
                <a:solidFill>
                  <a:schemeClr val="accent2"/>
                </a:solidFill>
              </a:rPr>
              <a:t>Neural Collaborative </a:t>
            </a:r>
            <a:r>
              <a:rPr lang="en-US" sz="2000" b="0" dirty="0">
                <a:solidFill>
                  <a:schemeClr val="bg1"/>
                </a:solidFill>
              </a:rPr>
              <a:t>Filtering</a:t>
            </a:r>
            <a:r>
              <a:rPr lang="en-US" sz="2000" b="0" dirty="0"/>
              <a:t> </a:t>
            </a:r>
          </a:p>
          <a:p>
            <a:pPr algn="ctr"/>
            <a:r>
              <a:rPr lang="en-US" sz="2000" b="0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3" name="Google Shape;1583;p66">
            <a:extLst>
              <a:ext uri="{FF2B5EF4-FFF2-40B4-BE49-F238E27FC236}">
                <a16:creationId xmlns:a16="http://schemas.microsoft.com/office/drawing/2014/main" id="{0F97A197-1748-CB51-133F-1CFE557A92DB}"/>
              </a:ext>
            </a:extLst>
          </p:cNvPr>
          <p:cNvSpPr txBox="1">
            <a:spLocks/>
          </p:cNvSpPr>
          <p:nvPr/>
        </p:nvSpPr>
        <p:spPr>
          <a:xfrm>
            <a:off x="5568868" y="3132447"/>
            <a:ext cx="1975667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2000" dirty="0"/>
              <a:t>Hybrid </a:t>
            </a:r>
            <a:r>
              <a:rPr lang="en-US" sz="2000" b="0" dirty="0">
                <a:solidFill>
                  <a:schemeClr val="bg1"/>
                </a:solidFill>
              </a:rPr>
              <a:t>Recommendation Model</a:t>
            </a:r>
          </a:p>
        </p:txBody>
      </p:sp>
      <p:sp>
        <p:nvSpPr>
          <p:cNvPr id="4" name="Google Shape;1177;p60">
            <a:extLst>
              <a:ext uri="{FF2B5EF4-FFF2-40B4-BE49-F238E27FC236}">
                <a16:creationId xmlns:a16="http://schemas.microsoft.com/office/drawing/2014/main" id="{C046F604-56A0-1C5C-B41A-E3C3DACB1398}"/>
              </a:ext>
            </a:extLst>
          </p:cNvPr>
          <p:cNvSpPr txBox="1">
            <a:spLocks/>
          </p:cNvSpPr>
          <p:nvPr/>
        </p:nvSpPr>
        <p:spPr>
          <a:xfrm>
            <a:off x="891425" y="3960082"/>
            <a:ext cx="8180873" cy="53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>
              <a:buClr>
                <a:schemeClr val="accent2"/>
              </a:buClr>
              <a:buSzPct val="120000"/>
            </a:pPr>
            <a:r>
              <a:rPr lang="en-US" sz="1800" dirty="0"/>
              <a:t>Each model was built with a unique pipeline and learning strategy.</a:t>
            </a:r>
            <a:endParaRPr lang="en-US" sz="1800" b="1" dirty="0"/>
          </a:p>
        </p:txBody>
      </p:sp>
      <p:sp>
        <p:nvSpPr>
          <p:cNvPr id="5" name="Google Shape;1177;p60">
            <a:extLst>
              <a:ext uri="{FF2B5EF4-FFF2-40B4-BE49-F238E27FC236}">
                <a16:creationId xmlns:a16="http://schemas.microsoft.com/office/drawing/2014/main" id="{C0F7B799-6F2E-EE69-87FC-EB7B875D37CE}"/>
              </a:ext>
            </a:extLst>
          </p:cNvPr>
          <p:cNvSpPr txBox="1">
            <a:spLocks/>
          </p:cNvSpPr>
          <p:nvPr/>
        </p:nvSpPr>
        <p:spPr>
          <a:xfrm>
            <a:off x="480226" y="792482"/>
            <a:ext cx="8180873" cy="12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>
              <a:buClr>
                <a:schemeClr val="accent2"/>
              </a:buClr>
              <a:buSzPct val="120000"/>
            </a:pPr>
            <a:r>
              <a:rPr lang="en-US" sz="1800" dirty="0"/>
              <a:t>We implemented </a:t>
            </a:r>
            <a:r>
              <a:rPr lang="en-US" sz="1800" b="1" dirty="0"/>
              <a:t>three distinct recommendation models</a:t>
            </a:r>
            <a:r>
              <a:rPr lang="en-US" sz="1800" dirty="0"/>
              <a:t> to generate personalized movie suggestions: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>
          <a:extLst>
            <a:ext uri="{FF2B5EF4-FFF2-40B4-BE49-F238E27FC236}">
              <a16:creationId xmlns:a16="http://schemas.microsoft.com/office/drawing/2014/main" id="{009C2D31-AB3C-B720-6383-B1744EBEE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63">
            <a:extLst>
              <a:ext uri="{FF2B5EF4-FFF2-40B4-BE49-F238E27FC236}">
                <a16:creationId xmlns:a16="http://schemas.microsoft.com/office/drawing/2014/main" id="{1B843309-75A3-170B-BD12-35990B972F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9758" y="1401423"/>
            <a:ext cx="8036016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Goal :</a:t>
            </a:r>
            <a:endParaRPr dirty="0"/>
          </a:p>
        </p:txBody>
      </p:sp>
      <p:sp>
        <p:nvSpPr>
          <p:cNvPr id="1371" name="Google Shape;1371;p63">
            <a:extLst>
              <a:ext uri="{FF2B5EF4-FFF2-40B4-BE49-F238E27FC236}">
                <a16:creationId xmlns:a16="http://schemas.microsoft.com/office/drawing/2014/main" id="{41118324-504F-4FB3-E420-F8C86060C0A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3559" y="1632337"/>
            <a:ext cx="8036016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Recommend movies similar to those a user liked, based on content attributes (genres, year, titles).</a:t>
            </a:r>
            <a:endParaRPr dirty="0"/>
          </a:p>
        </p:txBody>
      </p:sp>
      <p:sp>
        <p:nvSpPr>
          <p:cNvPr id="1372" name="Google Shape;1372;p63">
            <a:extLst>
              <a:ext uri="{FF2B5EF4-FFF2-40B4-BE49-F238E27FC236}">
                <a16:creationId xmlns:a16="http://schemas.microsoft.com/office/drawing/2014/main" id="{68412796-9081-1476-C508-0FFC53432C4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Content-Based Recommendation Model</a:t>
            </a:r>
            <a:endParaRPr dirty="0"/>
          </a:p>
        </p:txBody>
      </p:sp>
      <p:sp>
        <p:nvSpPr>
          <p:cNvPr id="1373" name="Google Shape;1373;p63">
            <a:extLst>
              <a:ext uri="{FF2B5EF4-FFF2-40B4-BE49-F238E27FC236}">
                <a16:creationId xmlns:a16="http://schemas.microsoft.com/office/drawing/2014/main" id="{8E20D70A-3C7B-2C5F-34DA-D3183E52FAD2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589758" y="2252891"/>
            <a:ext cx="8036016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Highlights:</a:t>
            </a:r>
            <a:endParaRPr dirty="0"/>
          </a:p>
        </p:txBody>
      </p:sp>
      <p:sp>
        <p:nvSpPr>
          <p:cNvPr id="1374" name="Google Shape;1374;p63">
            <a:extLst>
              <a:ext uri="{FF2B5EF4-FFF2-40B4-BE49-F238E27FC236}">
                <a16:creationId xmlns:a16="http://schemas.microsoft.com/office/drawing/2014/main" id="{8B69AB89-3FAC-31BF-E448-638DB57DF8F6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89758" y="3188725"/>
            <a:ext cx="4480069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20000"/>
              <a:buBlip>
                <a:blip r:embed="rId3"/>
              </a:buBlip>
            </a:pPr>
            <a:r>
              <a:rPr lang="en-US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Data Preprocessing : </a:t>
            </a:r>
            <a:r>
              <a:rPr lang="en-US" dirty="0"/>
              <a:t>Handled missing values, one-hot encoded genres, and applied TF-IDF on titles.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20000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20000"/>
              <a:buBlip>
                <a:blip r:embed="rId3"/>
              </a:buBlip>
            </a:pPr>
            <a:r>
              <a:rPr lang="en-US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Feature Engineering : </a:t>
            </a:r>
            <a:r>
              <a:rPr lang="en-US" dirty="0"/>
              <a:t>Built rich user/movie features (rating stats, genre vectors, TF-IDF vectors, etc.).</a:t>
            </a:r>
            <a:endParaRPr dirty="0"/>
          </a:p>
        </p:txBody>
      </p:sp>
      <p:sp>
        <p:nvSpPr>
          <p:cNvPr id="1377" name="Google Shape;1377;p63">
            <a:hlinkClick r:id="" action="ppaction://noaction"/>
            <a:extLst>
              <a:ext uri="{FF2B5EF4-FFF2-40B4-BE49-F238E27FC236}">
                <a16:creationId xmlns:a16="http://schemas.microsoft.com/office/drawing/2014/main" id="{D42BDA9F-4F63-68B3-096E-2E99EF3F2F5B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84" name="Google Shape;1384;p63">
            <a:extLst>
              <a:ext uri="{FF2B5EF4-FFF2-40B4-BE49-F238E27FC236}">
                <a16:creationId xmlns:a16="http://schemas.microsoft.com/office/drawing/2014/main" id="{E64603CF-6B0D-5F24-6012-D7325F88CBD9}"/>
              </a:ext>
            </a:extLst>
          </p:cNvPr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385" name="Google Shape;1385;p63">
              <a:extLst>
                <a:ext uri="{FF2B5EF4-FFF2-40B4-BE49-F238E27FC236}">
                  <a16:creationId xmlns:a16="http://schemas.microsoft.com/office/drawing/2014/main" id="{E8EDA923-28BE-EBD7-E964-2D7C5A7B51AC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3">
              <a:extLst>
                <a:ext uri="{FF2B5EF4-FFF2-40B4-BE49-F238E27FC236}">
                  <a16:creationId xmlns:a16="http://schemas.microsoft.com/office/drawing/2014/main" id="{413A75A9-43C6-601F-B963-5B97A46EF2A5}"/>
                </a:ext>
              </a:extLst>
            </p:cNvPr>
            <p:cNvSpPr/>
            <p:nvPr/>
          </p:nvSpPr>
          <p:spPr>
            <a:xfrm>
              <a:off x="891425" y="4642050"/>
              <a:ext cx="4860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87" name="Google Shape;1387;p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F77A68F-875F-AB28-256A-6660BAC1BB44}"/>
              </a:ext>
            </a:extLst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466187C-7EEE-0A2A-3655-657F6EA1BD7E}"/>
              </a:ext>
            </a:extLst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6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2EA173F-45AF-D8EE-C75C-77088EA9A12A}"/>
              </a:ext>
            </a:extLst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6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DE9C780-F9EA-6735-4205-6737127AF07C}"/>
              </a:ext>
            </a:extLst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EAF85-D491-3903-C0F7-CD144688C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679" y="2229626"/>
            <a:ext cx="2072812" cy="207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3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>
          <a:extLst>
            <a:ext uri="{FF2B5EF4-FFF2-40B4-BE49-F238E27FC236}">
              <a16:creationId xmlns:a16="http://schemas.microsoft.com/office/drawing/2014/main" id="{C8317CF4-5D95-E7AF-BB98-B0016E357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63">
            <a:extLst>
              <a:ext uri="{FF2B5EF4-FFF2-40B4-BE49-F238E27FC236}">
                <a16:creationId xmlns:a16="http://schemas.microsoft.com/office/drawing/2014/main" id="{F834360E-9AB6-B402-83D2-1543AE4066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9758" y="1401423"/>
            <a:ext cx="8036016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Goal :</a:t>
            </a:r>
            <a:endParaRPr dirty="0"/>
          </a:p>
        </p:txBody>
      </p:sp>
      <p:sp>
        <p:nvSpPr>
          <p:cNvPr id="1371" name="Google Shape;1371;p63">
            <a:extLst>
              <a:ext uri="{FF2B5EF4-FFF2-40B4-BE49-F238E27FC236}">
                <a16:creationId xmlns:a16="http://schemas.microsoft.com/office/drawing/2014/main" id="{28749955-067B-2611-FD61-3FF23D85EB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3559" y="1632337"/>
            <a:ext cx="8036016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Recommend movies similar to those a user liked, based on content attributes (genres, year, titles).</a:t>
            </a:r>
            <a:endParaRPr dirty="0"/>
          </a:p>
        </p:txBody>
      </p:sp>
      <p:sp>
        <p:nvSpPr>
          <p:cNvPr id="1372" name="Google Shape;1372;p63">
            <a:extLst>
              <a:ext uri="{FF2B5EF4-FFF2-40B4-BE49-F238E27FC236}">
                <a16:creationId xmlns:a16="http://schemas.microsoft.com/office/drawing/2014/main" id="{9F565980-D98D-2CA6-B04E-47D87284B5B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Content-Based Recommendation Model</a:t>
            </a:r>
            <a:endParaRPr dirty="0"/>
          </a:p>
        </p:txBody>
      </p:sp>
      <p:sp>
        <p:nvSpPr>
          <p:cNvPr id="1373" name="Google Shape;1373;p63">
            <a:extLst>
              <a:ext uri="{FF2B5EF4-FFF2-40B4-BE49-F238E27FC236}">
                <a16:creationId xmlns:a16="http://schemas.microsoft.com/office/drawing/2014/main" id="{4077BD6F-388A-DECF-5D6E-630718E471F2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589758" y="2252891"/>
            <a:ext cx="8036016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Highlights:</a:t>
            </a:r>
            <a:endParaRPr dirty="0"/>
          </a:p>
        </p:txBody>
      </p:sp>
      <p:sp>
        <p:nvSpPr>
          <p:cNvPr id="1374" name="Google Shape;1374;p63">
            <a:extLst>
              <a:ext uri="{FF2B5EF4-FFF2-40B4-BE49-F238E27FC236}">
                <a16:creationId xmlns:a16="http://schemas.microsoft.com/office/drawing/2014/main" id="{9C64F1C9-6F9D-729A-7921-3F39611E4B75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81827" y="3266032"/>
            <a:ext cx="4976155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20000"/>
              <a:buBlip>
                <a:blip r:embed="rId3"/>
              </a:buBlip>
            </a:pPr>
            <a:r>
              <a:rPr lang="en-US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Model Architecture: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Feed-forward neural network using TensorFlow &amp; </a:t>
            </a:r>
            <a:r>
              <a:rPr lang="en-US" dirty="0" err="1"/>
              <a:t>Keras</a:t>
            </a:r>
            <a:r>
              <a:rPr lang="en-US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Loss: Mean Squared Error (MSE).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20000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20000"/>
              <a:buBlip>
                <a:blip r:embed="rId3"/>
              </a:buBlip>
            </a:pPr>
            <a:r>
              <a:rPr lang="en-US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Performance: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RMSE (Train/Test): 0.744 / 0.859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MAE (Train/Test): 0.563 / 0.643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Low </a:t>
            </a:r>
            <a:r>
              <a:rPr lang="en-US" dirty="0" err="1"/>
              <a:t>Precision@K</a:t>
            </a:r>
            <a:r>
              <a:rPr lang="en-US" dirty="0"/>
              <a:t> &amp; </a:t>
            </a:r>
            <a:r>
              <a:rPr lang="en-US" dirty="0" err="1"/>
              <a:t>Recall@K</a:t>
            </a:r>
            <a:endParaRPr dirty="0"/>
          </a:p>
        </p:txBody>
      </p:sp>
      <p:sp>
        <p:nvSpPr>
          <p:cNvPr id="1377" name="Google Shape;1377;p63">
            <a:hlinkClick r:id="" action="ppaction://noaction"/>
            <a:extLst>
              <a:ext uri="{FF2B5EF4-FFF2-40B4-BE49-F238E27FC236}">
                <a16:creationId xmlns:a16="http://schemas.microsoft.com/office/drawing/2014/main" id="{1862C0DC-5677-465E-ADF5-FDA900737894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84" name="Google Shape;1384;p63">
            <a:extLst>
              <a:ext uri="{FF2B5EF4-FFF2-40B4-BE49-F238E27FC236}">
                <a16:creationId xmlns:a16="http://schemas.microsoft.com/office/drawing/2014/main" id="{B5DC825A-A32A-6C16-D94D-7730C79EB90D}"/>
              </a:ext>
            </a:extLst>
          </p:cNvPr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385" name="Google Shape;1385;p63">
              <a:extLst>
                <a:ext uri="{FF2B5EF4-FFF2-40B4-BE49-F238E27FC236}">
                  <a16:creationId xmlns:a16="http://schemas.microsoft.com/office/drawing/2014/main" id="{4A7CE089-EBC3-23D4-28AB-42DCC4425217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3">
              <a:extLst>
                <a:ext uri="{FF2B5EF4-FFF2-40B4-BE49-F238E27FC236}">
                  <a16:creationId xmlns:a16="http://schemas.microsoft.com/office/drawing/2014/main" id="{2E31CEA8-38E9-ECE3-B342-12C415A0DB33}"/>
                </a:ext>
              </a:extLst>
            </p:cNvPr>
            <p:cNvSpPr/>
            <p:nvPr/>
          </p:nvSpPr>
          <p:spPr>
            <a:xfrm>
              <a:off x="891425" y="4642050"/>
              <a:ext cx="5040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87" name="Google Shape;1387;p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BED3CEC-A872-84CA-FD5C-A26C28CF9A08}"/>
              </a:ext>
            </a:extLst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38BB6BC-8156-AAE7-688F-881DE2C351D4}"/>
              </a:ext>
            </a:extLst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6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EE25DE8-81B0-FB82-2884-344B77D4FDEB}"/>
              </a:ext>
            </a:extLst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6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6E54E3F-6BC0-A2E2-E970-332BC50D3F6D}"/>
              </a:ext>
            </a:extLst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727465-6501-4A36-4518-9E73CC9B3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679" y="2229626"/>
            <a:ext cx="2072812" cy="207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5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>
          <a:extLst>
            <a:ext uri="{FF2B5EF4-FFF2-40B4-BE49-F238E27FC236}">
              <a16:creationId xmlns:a16="http://schemas.microsoft.com/office/drawing/2014/main" id="{2D851B9E-B5E7-10AD-6DA5-7940F6283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63">
            <a:extLst>
              <a:ext uri="{FF2B5EF4-FFF2-40B4-BE49-F238E27FC236}">
                <a16:creationId xmlns:a16="http://schemas.microsoft.com/office/drawing/2014/main" id="{87D5356D-F29F-D237-D52A-C95E6F7EC4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9758" y="1401423"/>
            <a:ext cx="8036016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Goal :</a:t>
            </a:r>
            <a:endParaRPr dirty="0"/>
          </a:p>
        </p:txBody>
      </p:sp>
      <p:sp>
        <p:nvSpPr>
          <p:cNvPr id="1371" name="Google Shape;1371;p63">
            <a:extLst>
              <a:ext uri="{FF2B5EF4-FFF2-40B4-BE49-F238E27FC236}">
                <a16:creationId xmlns:a16="http://schemas.microsoft.com/office/drawing/2014/main" id="{80BABA31-CC7C-A973-797F-28DAA2C892A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3559" y="1632337"/>
            <a:ext cx="8036016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Recommend movies by learning user–item interactions from the rating matrix, without using movie content.</a:t>
            </a:r>
          </a:p>
        </p:txBody>
      </p:sp>
      <p:sp>
        <p:nvSpPr>
          <p:cNvPr id="1372" name="Google Shape;1372;p63">
            <a:extLst>
              <a:ext uri="{FF2B5EF4-FFF2-40B4-BE49-F238E27FC236}">
                <a16:creationId xmlns:a16="http://schemas.microsoft.com/office/drawing/2014/main" id="{952C318F-C5AA-6E74-575A-B2E27D9322E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Neural Collaborative Filtering (NCF) Model</a:t>
            </a:r>
            <a:endParaRPr dirty="0"/>
          </a:p>
        </p:txBody>
      </p:sp>
      <p:sp>
        <p:nvSpPr>
          <p:cNvPr id="1373" name="Google Shape;1373;p63">
            <a:extLst>
              <a:ext uri="{FF2B5EF4-FFF2-40B4-BE49-F238E27FC236}">
                <a16:creationId xmlns:a16="http://schemas.microsoft.com/office/drawing/2014/main" id="{A7A73DCA-D955-0183-B98C-CDF1E258AC1A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589758" y="2252891"/>
            <a:ext cx="8036016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Highlights:</a:t>
            </a:r>
            <a:endParaRPr dirty="0"/>
          </a:p>
        </p:txBody>
      </p:sp>
      <p:sp>
        <p:nvSpPr>
          <p:cNvPr id="1374" name="Google Shape;1374;p63">
            <a:extLst>
              <a:ext uri="{FF2B5EF4-FFF2-40B4-BE49-F238E27FC236}">
                <a16:creationId xmlns:a16="http://schemas.microsoft.com/office/drawing/2014/main" id="{301346B6-5DDE-A047-65CD-C70D403A4C2B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89758" y="3266032"/>
            <a:ext cx="4480069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20000"/>
              <a:buBlip>
                <a:blip r:embed="rId3"/>
              </a:buBlip>
            </a:pPr>
            <a:r>
              <a:rPr lang="en-US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Data Preparation : </a:t>
            </a:r>
            <a:r>
              <a:rPr lang="en-US" dirty="0">
                <a:solidFill>
                  <a:schemeClr val="bg1"/>
                </a:solidFill>
              </a:rPr>
              <a:t>Used </a:t>
            </a:r>
            <a:r>
              <a:rPr lang="en-US" dirty="0" err="1">
                <a:solidFill>
                  <a:schemeClr val="bg1"/>
                </a:solidFill>
              </a:rPr>
              <a:t>userId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movieId</a:t>
            </a:r>
            <a:r>
              <a:rPr lang="en-US" dirty="0">
                <a:solidFill>
                  <a:schemeClr val="bg1"/>
                </a:solidFill>
              </a:rPr>
              <a:t>, rating with normalization (</a:t>
            </a:r>
            <a:r>
              <a:rPr lang="en-US" dirty="0" err="1">
                <a:solidFill>
                  <a:schemeClr val="bg1"/>
                </a:solidFill>
              </a:rPr>
              <a:t>MinMaxScaler</a:t>
            </a:r>
            <a:r>
              <a:rPr lang="en-US" dirty="0">
                <a:solidFill>
                  <a:schemeClr val="bg1"/>
                </a:solidFill>
              </a:rPr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20000"/>
            </a:pPr>
            <a:endParaRPr lang="en-US" dirty="0">
              <a:solidFill>
                <a:schemeClr val="bg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20000"/>
              <a:buBlip>
                <a:blip r:embed="rId3"/>
              </a:buBlip>
            </a:pPr>
            <a:r>
              <a:rPr lang="en-US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Model Architecture 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Built with TensorFlow Recommenders (TFRS).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Includes user/item embeddings + MLP + regression output.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77" name="Google Shape;1377;p63">
            <a:hlinkClick r:id="" action="ppaction://noaction"/>
            <a:extLst>
              <a:ext uri="{FF2B5EF4-FFF2-40B4-BE49-F238E27FC236}">
                <a16:creationId xmlns:a16="http://schemas.microsoft.com/office/drawing/2014/main" id="{94500F33-B9F1-37DE-C481-CA44811270DC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84" name="Google Shape;1384;p63">
            <a:extLst>
              <a:ext uri="{FF2B5EF4-FFF2-40B4-BE49-F238E27FC236}">
                <a16:creationId xmlns:a16="http://schemas.microsoft.com/office/drawing/2014/main" id="{307DA74D-474C-39F1-C941-EC23149C9FB3}"/>
              </a:ext>
            </a:extLst>
          </p:cNvPr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385" name="Google Shape;1385;p63">
              <a:extLst>
                <a:ext uri="{FF2B5EF4-FFF2-40B4-BE49-F238E27FC236}">
                  <a16:creationId xmlns:a16="http://schemas.microsoft.com/office/drawing/2014/main" id="{61F33E78-9668-B7BA-C186-DF74D41F98F9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3">
              <a:extLst>
                <a:ext uri="{FF2B5EF4-FFF2-40B4-BE49-F238E27FC236}">
                  <a16:creationId xmlns:a16="http://schemas.microsoft.com/office/drawing/2014/main" id="{2D276E0C-E6DF-85FC-C5CC-BB7E59552062}"/>
                </a:ext>
              </a:extLst>
            </p:cNvPr>
            <p:cNvSpPr/>
            <p:nvPr/>
          </p:nvSpPr>
          <p:spPr>
            <a:xfrm>
              <a:off x="891425" y="4642050"/>
              <a:ext cx="5220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87" name="Google Shape;1387;p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5DAAE1C-0380-89D6-0927-85DD709ACB7E}"/>
              </a:ext>
            </a:extLst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AB617F1-9AE1-3763-C10A-60CA2B98726A}"/>
              </a:ext>
            </a:extLst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6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2EE4864-6929-593B-D086-FE64E4BDB5FD}"/>
              </a:ext>
            </a:extLst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6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8B80495-C384-7A27-1CE4-00498C2B8F1E}"/>
              </a:ext>
            </a:extLst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33D548-232B-DB5A-543C-0F4219504D3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722679" y="2229626"/>
            <a:ext cx="2072812" cy="207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>
          <a:extLst>
            <a:ext uri="{FF2B5EF4-FFF2-40B4-BE49-F238E27FC236}">
              <a16:creationId xmlns:a16="http://schemas.microsoft.com/office/drawing/2014/main" id="{FA650151-C4A1-8D60-9ECE-41235EB3D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63">
            <a:extLst>
              <a:ext uri="{FF2B5EF4-FFF2-40B4-BE49-F238E27FC236}">
                <a16:creationId xmlns:a16="http://schemas.microsoft.com/office/drawing/2014/main" id="{244F7EAA-39AC-6F19-E8E1-072E36C93D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9758" y="1401423"/>
            <a:ext cx="8036016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Goal :</a:t>
            </a:r>
            <a:endParaRPr dirty="0"/>
          </a:p>
        </p:txBody>
      </p:sp>
      <p:sp>
        <p:nvSpPr>
          <p:cNvPr id="1371" name="Google Shape;1371;p63">
            <a:extLst>
              <a:ext uri="{FF2B5EF4-FFF2-40B4-BE49-F238E27FC236}">
                <a16:creationId xmlns:a16="http://schemas.microsoft.com/office/drawing/2014/main" id="{940AFE12-D175-2F3A-F361-673B80D71A5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3559" y="1632337"/>
            <a:ext cx="8036016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Recommend movies by learning user–item interactions from the rating matrix, without using movie content.</a:t>
            </a:r>
          </a:p>
        </p:txBody>
      </p:sp>
      <p:sp>
        <p:nvSpPr>
          <p:cNvPr id="1372" name="Google Shape;1372;p63">
            <a:extLst>
              <a:ext uri="{FF2B5EF4-FFF2-40B4-BE49-F238E27FC236}">
                <a16:creationId xmlns:a16="http://schemas.microsoft.com/office/drawing/2014/main" id="{3262D65D-D752-84C7-66EB-D50ADBC7736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Neural Collaborative Filtering (NCF) Model</a:t>
            </a:r>
            <a:endParaRPr dirty="0"/>
          </a:p>
        </p:txBody>
      </p:sp>
      <p:sp>
        <p:nvSpPr>
          <p:cNvPr id="1373" name="Google Shape;1373;p63">
            <a:extLst>
              <a:ext uri="{FF2B5EF4-FFF2-40B4-BE49-F238E27FC236}">
                <a16:creationId xmlns:a16="http://schemas.microsoft.com/office/drawing/2014/main" id="{ED5C3EF1-E622-CC74-F3E6-77FF7CD39D59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589758" y="2252891"/>
            <a:ext cx="8036016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Highlights:</a:t>
            </a:r>
            <a:endParaRPr dirty="0"/>
          </a:p>
        </p:txBody>
      </p:sp>
      <p:sp>
        <p:nvSpPr>
          <p:cNvPr id="1374" name="Google Shape;1374;p63">
            <a:extLst>
              <a:ext uri="{FF2B5EF4-FFF2-40B4-BE49-F238E27FC236}">
                <a16:creationId xmlns:a16="http://schemas.microsoft.com/office/drawing/2014/main" id="{5E4F8258-1B9A-8F8C-BF1C-40486F845709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89758" y="3266032"/>
            <a:ext cx="4480069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20000"/>
              <a:buBlip>
                <a:blip r:embed="rId3"/>
              </a:buBlip>
            </a:pPr>
            <a:r>
              <a:rPr lang="en-US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Training :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Loss: </a:t>
            </a:r>
            <a:r>
              <a:rPr lang="en-US" dirty="0">
                <a:solidFill>
                  <a:schemeClr val="bg1"/>
                </a:solidFill>
              </a:rPr>
              <a:t>MSE, </a:t>
            </a:r>
            <a:r>
              <a:rPr lang="en-US" b="1" dirty="0">
                <a:solidFill>
                  <a:schemeClr val="bg1"/>
                </a:solidFill>
              </a:rPr>
              <a:t>Optimizer: </a:t>
            </a:r>
            <a:r>
              <a:rPr lang="en-US" dirty="0">
                <a:solidFill>
                  <a:schemeClr val="bg1"/>
                </a:solidFill>
              </a:rPr>
              <a:t>Adam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Early stopping and LR reduction applied.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20000"/>
            </a:pPr>
            <a:endParaRPr lang="en-US" dirty="0">
              <a:solidFill>
                <a:schemeClr val="bg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20000"/>
              <a:buBlip>
                <a:blip r:embed="rId3"/>
              </a:buBlip>
            </a:pPr>
            <a:r>
              <a:rPr lang="en-US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Performance 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RMSE: 1.0629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Precision: 0.8723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F1-Score: 0.8444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77" name="Google Shape;1377;p63">
            <a:hlinkClick r:id="" action="ppaction://noaction"/>
            <a:extLst>
              <a:ext uri="{FF2B5EF4-FFF2-40B4-BE49-F238E27FC236}">
                <a16:creationId xmlns:a16="http://schemas.microsoft.com/office/drawing/2014/main" id="{913C19BB-00D2-81AC-D9E7-43D24B3A6CFA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84" name="Google Shape;1384;p63">
            <a:extLst>
              <a:ext uri="{FF2B5EF4-FFF2-40B4-BE49-F238E27FC236}">
                <a16:creationId xmlns:a16="http://schemas.microsoft.com/office/drawing/2014/main" id="{E229B563-F84E-E7C8-95AE-5AE870DA5876}"/>
              </a:ext>
            </a:extLst>
          </p:cNvPr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385" name="Google Shape;1385;p63">
              <a:extLst>
                <a:ext uri="{FF2B5EF4-FFF2-40B4-BE49-F238E27FC236}">
                  <a16:creationId xmlns:a16="http://schemas.microsoft.com/office/drawing/2014/main" id="{D0B5B07B-F574-006E-0E2D-FD06EB794D41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3">
              <a:extLst>
                <a:ext uri="{FF2B5EF4-FFF2-40B4-BE49-F238E27FC236}">
                  <a16:creationId xmlns:a16="http://schemas.microsoft.com/office/drawing/2014/main" id="{10C73490-79EE-9086-17FE-4649A9FF1737}"/>
                </a:ext>
              </a:extLst>
            </p:cNvPr>
            <p:cNvSpPr/>
            <p:nvPr/>
          </p:nvSpPr>
          <p:spPr>
            <a:xfrm>
              <a:off x="891425" y="4642050"/>
              <a:ext cx="5400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87" name="Google Shape;1387;p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2D1E7A7-EA0C-EC93-5642-9A4A536529F2}"/>
              </a:ext>
            </a:extLst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6FDF648-2EB3-5AE1-9A59-6FD88C084E99}"/>
              </a:ext>
            </a:extLst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6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D1418F0-BD74-3AC4-DB81-4E8418D706AD}"/>
              </a:ext>
            </a:extLst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6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1782348-0FB6-D4DB-84FE-B4458004C591}"/>
              </a:ext>
            </a:extLst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424B88-586B-7C62-9BC3-F4058A79CF2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722679" y="2229626"/>
            <a:ext cx="2072812" cy="2072812"/>
          </a:xfrm>
          <a:prstGeom prst="rect">
            <a:avLst/>
          </a:prstGeom>
        </p:spPr>
      </p:pic>
      <p:sp>
        <p:nvSpPr>
          <p:cNvPr id="3" name="Google Shape;1374;p63">
            <a:extLst>
              <a:ext uri="{FF2B5EF4-FFF2-40B4-BE49-F238E27FC236}">
                <a16:creationId xmlns:a16="http://schemas.microsoft.com/office/drawing/2014/main" id="{907659F4-2131-E7CB-AF13-0760D2B2A7CA}"/>
              </a:ext>
            </a:extLst>
          </p:cNvPr>
          <p:cNvSpPr txBox="1">
            <a:spLocks/>
          </p:cNvSpPr>
          <p:nvPr/>
        </p:nvSpPr>
        <p:spPr>
          <a:xfrm>
            <a:off x="2589226" y="3814865"/>
            <a:ext cx="4480069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MAE: 0.8321</a:t>
            </a:r>
          </a:p>
          <a:p>
            <a:pPr marL="285750" indent="-285750"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Recall: 0.8189</a:t>
            </a:r>
          </a:p>
          <a:p>
            <a:pPr marL="285750" indent="-285750"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NDCG: 0.8963</a:t>
            </a:r>
          </a:p>
        </p:txBody>
      </p:sp>
    </p:spTree>
    <p:extLst>
      <p:ext uri="{BB962C8B-B14F-4D97-AF65-F5344CB8AC3E}">
        <p14:creationId xmlns:p14="http://schemas.microsoft.com/office/powerpoint/2010/main" val="13258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>
          <a:extLst>
            <a:ext uri="{FF2B5EF4-FFF2-40B4-BE49-F238E27FC236}">
              <a16:creationId xmlns:a16="http://schemas.microsoft.com/office/drawing/2014/main" id="{8AA1D52A-6733-39E1-D4F8-EF7387286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63">
            <a:extLst>
              <a:ext uri="{FF2B5EF4-FFF2-40B4-BE49-F238E27FC236}">
                <a16:creationId xmlns:a16="http://schemas.microsoft.com/office/drawing/2014/main" id="{65863D7C-E198-BD10-C1D2-88D23515A4B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Neural Collaborative Filtering (NCF) Model</a:t>
            </a:r>
            <a:endParaRPr dirty="0"/>
          </a:p>
        </p:txBody>
      </p:sp>
      <p:sp>
        <p:nvSpPr>
          <p:cNvPr id="1377" name="Google Shape;1377;p63">
            <a:hlinkClick r:id="" action="ppaction://noaction"/>
            <a:extLst>
              <a:ext uri="{FF2B5EF4-FFF2-40B4-BE49-F238E27FC236}">
                <a16:creationId xmlns:a16="http://schemas.microsoft.com/office/drawing/2014/main" id="{DD7E3A9E-B901-D850-0036-05F31BDB3FA1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84" name="Google Shape;1384;p63">
            <a:extLst>
              <a:ext uri="{FF2B5EF4-FFF2-40B4-BE49-F238E27FC236}">
                <a16:creationId xmlns:a16="http://schemas.microsoft.com/office/drawing/2014/main" id="{99FDAB9F-1C46-25F0-06DE-49D10D340480}"/>
              </a:ext>
            </a:extLst>
          </p:cNvPr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385" name="Google Shape;1385;p63">
              <a:extLst>
                <a:ext uri="{FF2B5EF4-FFF2-40B4-BE49-F238E27FC236}">
                  <a16:creationId xmlns:a16="http://schemas.microsoft.com/office/drawing/2014/main" id="{9706087D-89E3-DECC-4D67-A22B41869771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3">
              <a:extLst>
                <a:ext uri="{FF2B5EF4-FFF2-40B4-BE49-F238E27FC236}">
                  <a16:creationId xmlns:a16="http://schemas.microsoft.com/office/drawing/2014/main" id="{84B3AA7B-DF95-553E-7A53-B931A9CEF38A}"/>
                </a:ext>
              </a:extLst>
            </p:cNvPr>
            <p:cNvSpPr/>
            <p:nvPr/>
          </p:nvSpPr>
          <p:spPr>
            <a:xfrm>
              <a:off x="891425" y="4642050"/>
              <a:ext cx="5400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87" name="Google Shape;1387;p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F73D03-5FB8-348E-593A-1D3D3328CC94}"/>
              </a:ext>
            </a:extLst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E6F00AF-9207-A591-B60D-1138E4CB8E7D}"/>
              </a:ext>
            </a:extLst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6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4EFDB39-FD3A-C0C9-33EF-C19198BDA039}"/>
              </a:ext>
            </a:extLst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6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7C3F431-0FD8-04BB-DCB8-414E40A591D8}"/>
              </a:ext>
            </a:extLst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51E6E1-ED9E-3BDF-27EC-C89D8FF71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05" y="1560946"/>
            <a:ext cx="3775570" cy="24411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D3658C-E5AA-DCA6-93D2-9E321804E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401" y="1560946"/>
            <a:ext cx="4092076" cy="244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09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>
          <a:extLst>
            <a:ext uri="{FF2B5EF4-FFF2-40B4-BE49-F238E27FC236}">
              <a16:creationId xmlns:a16="http://schemas.microsoft.com/office/drawing/2014/main" id="{0CEFE54B-BE59-929D-8FC0-3C8CD8FEA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63">
            <a:extLst>
              <a:ext uri="{FF2B5EF4-FFF2-40B4-BE49-F238E27FC236}">
                <a16:creationId xmlns:a16="http://schemas.microsoft.com/office/drawing/2014/main" id="{A6E39E8F-87B9-4C0A-D5B8-AFAAC7E4F3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9758" y="1401423"/>
            <a:ext cx="8036016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Goal :</a:t>
            </a:r>
            <a:endParaRPr dirty="0"/>
          </a:p>
        </p:txBody>
      </p:sp>
      <p:sp>
        <p:nvSpPr>
          <p:cNvPr id="1371" name="Google Shape;1371;p63">
            <a:extLst>
              <a:ext uri="{FF2B5EF4-FFF2-40B4-BE49-F238E27FC236}">
                <a16:creationId xmlns:a16="http://schemas.microsoft.com/office/drawing/2014/main" id="{F84722A0-B8C9-2866-7CE5-18ACA262B41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3559" y="1632337"/>
            <a:ext cx="8036016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Combine strengths of both content-based and collaborative filtering for improved accuracy and personalization.</a:t>
            </a:r>
          </a:p>
        </p:txBody>
      </p:sp>
      <p:sp>
        <p:nvSpPr>
          <p:cNvPr id="1372" name="Google Shape;1372;p63">
            <a:extLst>
              <a:ext uri="{FF2B5EF4-FFF2-40B4-BE49-F238E27FC236}">
                <a16:creationId xmlns:a16="http://schemas.microsoft.com/office/drawing/2014/main" id="{ADA8DDC3-276C-4E6C-EF1D-526C55AA9B2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Hybrid Recommendation Model</a:t>
            </a:r>
            <a:endParaRPr dirty="0"/>
          </a:p>
        </p:txBody>
      </p:sp>
      <p:sp>
        <p:nvSpPr>
          <p:cNvPr id="1373" name="Google Shape;1373;p63">
            <a:extLst>
              <a:ext uri="{FF2B5EF4-FFF2-40B4-BE49-F238E27FC236}">
                <a16:creationId xmlns:a16="http://schemas.microsoft.com/office/drawing/2014/main" id="{70AFCD98-BA33-0CC3-D60E-6A5B7D7B63BF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589758" y="2292647"/>
            <a:ext cx="8036016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Highlights:</a:t>
            </a:r>
            <a:endParaRPr dirty="0"/>
          </a:p>
        </p:txBody>
      </p:sp>
      <p:sp>
        <p:nvSpPr>
          <p:cNvPr id="1374" name="Google Shape;1374;p63">
            <a:extLst>
              <a:ext uri="{FF2B5EF4-FFF2-40B4-BE49-F238E27FC236}">
                <a16:creationId xmlns:a16="http://schemas.microsoft.com/office/drawing/2014/main" id="{FBC41EC0-2AEE-43F6-A607-589AD94E6FA2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89758" y="3266032"/>
            <a:ext cx="4480069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20000"/>
              <a:buBlip>
                <a:blip r:embed="rId3"/>
              </a:buBlip>
            </a:pPr>
            <a:r>
              <a:rPr lang="en-US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Data Integration :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Merged predictions from both previous models.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Filled missing values in interaction matrix.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20000"/>
            </a:pPr>
            <a:endParaRPr lang="en-US" dirty="0">
              <a:solidFill>
                <a:schemeClr val="bg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20000"/>
              <a:buBlip>
                <a:blip r:embed="rId3"/>
              </a:buBlip>
            </a:pPr>
            <a:r>
              <a:rPr lang="en-US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Feature Engineering 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Used predicted scores + metadata as input features (standardized).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77" name="Google Shape;1377;p63">
            <a:hlinkClick r:id="" action="ppaction://noaction"/>
            <a:extLst>
              <a:ext uri="{FF2B5EF4-FFF2-40B4-BE49-F238E27FC236}">
                <a16:creationId xmlns:a16="http://schemas.microsoft.com/office/drawing/2014/main" id="{72AE5569-9936-192B-8472-8C46FFDBB492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84" name="Google Shape;1384;p63">
            <a:extLst>
              <a:ext uri="{FF2B5EF4-FFF2-40B4-BE49-F238E27FC236}">
                <a16:creationId xmlns:a16="http://schemas.microsoft.com/office/drawing/2014/main" id="{B66BF238-47B7-05B3-132E-9C20826EEE64}"/>
              </a:ext>
            </a:extLst>
          </p:cNvPr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385" name="Google Shape;1385;p63">
              <a:extLst>
                <a:ext uri="{FF2B5EF4-FFF2-40B4-BE49-F238E27FC236}">
                  <a16:creationId xmlns:a16="http://schemas.microsoft.com/office/drawing/2014/main" id="{C52976B7-4903-377F-4D76-796A95043B55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3">
              <a:extLst>
                <a:ext uri="{FF2B5EF4-FFF2-40B4-BE49-F238E27FC236}">
                  <a16:creationId xmlns:a16="http://schemas.microsoft.com/office/drawing/2014/main" id="{361C5681-4FDB-D5C8-825C-11725FE33C65}"/>
                </a:ext>
              </a:extLst>
            </p:cNvPr>
            <p:cNvSpPr/>
            <p:nvPr/>
          </p:nvSpPr>
          <p:spPr>
            <a:xfrm>
              <a:off x="891425" y="4642050"/>
              <a:ext cx="5580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87" name="Google Shape;1387;p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D405F17-F240-DA40-6DCC-846A43CE55C8}"/>
              </a:ext>
            </a:extLst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42E6946-FEB3-D090-41FC-570F70A05429}"/>
              </a:ext>
            </a:extLst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6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A68132A-3500-054F-F5AE-51D3B9DF4CF7}"/>
              </a:ext>
            </a:extLst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6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D130A08-A919-78DC-B77D-3E601C682DBA}"/>
              </a:ext>
            </a:extLst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06F578-C620-DA83-9370-243AA0B7D94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722679" y="2229626"/>
            <a:ext cx="2072812" cy="207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5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>
          <a:extLst>
            <a:ext uri="{FF2B5EF4-FFF2-40B4-BE49-F238E27FC236}">
              <a16:creationId xmlns:a16="http://schemas.microsoft.com/office/drawing/2014/main" id="{B29BEBF3-4A85-A782-78A4-42D0C1F5A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63">
            <a:extLst>
              <a:ext uri="{FF2B5EF4-FFF2-40B4-BE49-F238E27FC236}">
                <a16:creationId xmlns:a16="http://schemas.microsoft.com/office/drawing/2014/main" id="{81927BF0-39C4-992E-4432-66E84E6E90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9758" y="1401423"/>
            <a:ext cx="8036016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Goal :</a:t>
            </a:r>
            <a:endParaRPr dirty="0"/>
          </a:p>
        </p:txBody>
      </p:sp>
      <p:sp>
        <p:nvSpPr>
          <p:cNvPr id="1371" name="Google Shape;1371;p63">
            <a:extLst>
              <a:ext uri="{FF2B5EF4-FFF2-40B4-BE49-F238E27FC236}">
                <a16:creationId xmlns:a16="http://schemas.microsoft.com/office/drawing/2014/main" id="{94079640-AB55-887B-809B-E7FAD6E53EE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3559" y="1632337"/>
            <a:ext cx="8036016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Combine strengths of both content-based and collaborative filtering for improved accuracy and personalization.</a:t>
            </a:r>
          </a:p>
        </p:txBody>
      </p:sp>
      <p:sp>
        <p:nvSpPr>
          <p:cNvPr id="1372" name="Google Shape;1372;p63">
            <a:extLst>
              <a:ext uri="{FF2B5EF4-FFF2-40B4-BE49-F238E27FC236}">
                <a16:creationId xmlns:a16="http://schemas.microsoft.com/office/drawing/2014/main" id="{D8267292-4D57-36D0-03EC-74E845FED82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Hybrid Recommendation Model</a:t>
            </a:r>
            <a:endParaRPr dirty="0"/>
          </a:p>
        </p:txBody>
      </p:sp>
      <p:sp>
        <p:nvSpPr>
          <p:cNvPr id="1373" name="Google Shape;1373;p63">
            <a:extLst>
              <a:ext uri="{FF2B5EF4-FFF2-40B4-BE49-F238E27FC236}">
                <a16:creationId xmlns:a16="http://schemas.microsoft.com/office/drawing/2014/main" id="{252F32EB-0715-B713-B1EC-FB64EB81EB59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589758" y="2292647"/>
            <a:ext cx="8036016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Highlights:</a:t>
            </a:r>
            <a:endParaRPr dirty="0"/>
          </a:p>
        </p:txBody>
      </p:sp>
      <p:sp>
        <p:nvSpPr>
          <p:cNvPr id="1374" name="Google Shape;1374;p63">
            <a:extLst>
              <a:ext uri="{FF2B5EF4-FFF2-40B4-BE49-F238E27FC236}">
                <a16:creationId xmlns:a16="http://schemas.microsoft.com/office/drawing/2014/main" id="{070FF3F8-0ED2-F419-3C56-39E5DB7530D2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81827" y="2719460"/>
            <a:ext cx="4480069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20000"/>
              <a:buBlip>
                <a:blip r:embed="rId3"/>
              </a:buBlip>
            </a:pPr>
            <a:r>
              <a:rPr lang="en-US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Model Architecture : </a:t>
            </a:r>
          </a:p>
        </p:txBody>
      </p:sp>
      <p:sp>
        <p:nvSpPr>
          <p:cNvPr id="1377" name="Google Shape;1377;p63">
            <a:hlinkClick r:id="" action="ppaction://noaction"/>
            <a:extLst>
              <a:ext uri="{FF2B5EF4-FFF2-40B4-BE49-F238E27FC236}">
                <a16:creationId xmlns:a16="http://schemas.microsoft.com/office/drawing/2014/main" id="{75EB66B0-24A3-99E4-EA94-DBED5B5EDADF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84" name="Google Shape;1384;p63">
            <a:extLst>
              <a:ext uri="{FF2B5EF4-FFF2-40B4-BE49-F238E27FC236}">
                <a16:creationId xmlns:a16="http://schemas.microsoft.com/office/drawing/2014/main" id="{F86C6B32-D597-E860-FAAA-AEC6C53E86CD}"/>
              </a:ext>
            </a:extLst>
          </p:cNvPr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385" name="Google Shape;1385;p63">
              <a:extLst>
                <a:ext uri="{FF2B5EF4-FFF2-40B4-BE49-F238E27FC236}">
                  <a16:creationId xmlns:a16="http://schemas.microsoft.com/office/drawing/2014/main" id="{570B826A-50DE-EADA-A80F-4B5ADEA68B91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3">
              <a:extLst>
                <a:ext uri="{FF2B5EF4-FFF2-40B4-BE49-F238E27FC236}">
                  <a16:creationId xmlns:a16="http://schemas.microsoft.com/office/drawing/2014/main" id="{A5D71026-7C0E-CA9D-CD0B-E8B735845409}"/>
                </a:ext>
              </a:extLst>
            </p:cNvPr>
            <p:cNvSpPr/>
            <p:nvPr/>
          </p:nvSpPr>
          <p:spPr>
            <a:xfrm>
              <a:off x="891425" y="4642050"/>
              <a:ext cx="5760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87" name="Google Shape;1387;p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A85A04-325E-BB33-1389-FDFF63E80F0D}"/>
              </a:ext>
            </a:extLst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058E57B-2B2C-93EA-3821-10CC44C59116}"/>
              </a:ext>
            </a:extLst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6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DEC3276-B992-A626-E10F-B1954BDA8798}"/>
              </a:ext>
            </a:extLst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6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9F37827-FD85-D6E2-8ED5-F0E53EE87160}"/>
              </a:ext>
            </a:extLst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23D18C-517A-1442-621E-E60185D7455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722679" y="2229626"/>
            <a:ext cx="2072812" cy="2072812"/>
          </a:xfrm>
          <a:prstGeom prst="rect">
            <a:avLst/>
          </a:prstGeom>
        </p:spPr>
      </p:pic>
      <p:sp>
        <p:nvSpPr>
          <p:cNvPr id="2" name="Google Shape;1374;p63">
            <a:extLst>
              <a:ext uri="{FF2B5EF4-FFF2-40B4-BE49-F238E27FC236}">
                <a16:creationId xmlns:a16="http://schemas.microsoft.com/office/drawing/2014/main" id="{4DA0D732-AB35-BABE-4D5B-C7F7DAF338BF}"/>
              </a:ext>
            </a:extLst>
          </p:cNvPr>
          <p:cNvSpPr txBox="1">
            <a:spLocks/>
          </p:cNvSpPr>
          <p:nvPr/>
        </p:nvSpPr>
        <p:spPr>
          <a:xfrm>
            <a:off x="852490" y="3427927"/>
            <a:ext cx="4480069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ct val="120000"/>
            </a:pPr>
            <a:r>
              <a:rPr lang="en-US" dirty="0">
                <a:solidFill>
                  <a:schemeClr val="bg1"/>
                </a:solidFill>
              </a:rPr>
              <a:t>Simple feed-forward neural network:</a:t>
            </a:r>
          </a:p>
          <a:p>
            <a:pPr marL="285750" indent="-285750"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Inputs: Combined predictions.</a:t>
            </a:r>
          </a:p>
          <a:p>
            <a:pPr marL="285750" indent="-285750"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Dense layers capture feature interactions.</a:t>
            </a:r>
          </a:p>
          <a:p>
            <a:pPr marL="285750" indent="-285750"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Output: Predicted rating.</a:t>
            </a:r>
          </a:p>
          <a:p>
            <a:pPr marL="0" indent="0">
              <a:buSzPct val="120000"/>
            </a:pPr>
            <a:r>
              <a:rPr lang="en-US" dirty="0">
                <a:solidFill>
                  <a:schemeClr val="bg1"/>
                </a:solidFill>
              </a:rPr>
              <a:t>Loss: MSE, Optimizer: Adam.</a:t>
            </a:r>
          </a:p>
        </p:txBody>
      </p:sp>
    </p:spTree>
    <p:extLst>
      <p:ext uri="{BB962C8B-B14F-4D97-AF65-F5344CB8AC3E}">
        <p14:creationId xmlns:p14="http://schemas.microsoft.com/office/powerpoint/2010/main" val="87559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55"/>
          <p:cNvSpPr txBox="1">
            <a:spLocks noGrp="1"/>
          </p:cNvSpPr>
          <p:nvPr>
            <p:ph type="title" idx="2"/>
          </p:nvPr>
        </p:nvSpPr>
        <p:spPr>
          <a:xfrm>
            <a:off x="834301" y="1128051"/>
            <a:ext cx="1926800" cy="24400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>
                <a:solidFill>
                  <a:schemeClr val="dk1"/>
                </a:solidFill>
              </a:rPr>
              <a:t>01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34" name="Google Shape;1034;p55"/>
          <p:cNvSpPr/>
          <p:nvPr/>
        </p:nvSpPr>
        <p:spPr>
          <a:xfrm>
            <a:off x="1709937" y="1246163"/>
            <a:ext cx="1455739" cy="1579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01</a:t>
            </a:r>
          </a:p>
        </p:txBody>
      </p:sp>
      <p:sp>
        <p:nvSpPr>
          <p:cNvPr id="1035" name="Google Shape;1035;p55"/>
          <p:cNvSpPr txBox="1">
            <a:spLocks noGrp="1"/>
          </p:cNvSpPr>
          <p:nvPr>
            <p:ph type="title"/>
          </p:nvPr>
        </p:nvSpPr>
        <p:spPr>
          <a:xfrm>
            <a:off x="1559162" y="3568149"/>
            <a:ext cx="582135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INTRODUCT</a:t>
            </a:r>
            <a:r>
              <a:rPr lang="en-US" dirty="0">
                <a:solidFill>
                  <a:schemeClr val="lt1"/>
                </a:solidFill>
              </a:rPr>
              <a:t>ION</a:t>
            </a:r>
            <a:br>
              <a:rPr lang="en-US" dirty="0"/>
            </a:br>
            <a:r>
              <a:rPr lang="en" dirty="0"/>
              <a:t> 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037" name="Google Shape;1037;p55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038" name="Google Shape;1038;p55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5"/>
            <p:cNvSpPr/>
            <p:nvPr/>
          </p:nvSpPr>
          <p:spPr>
            <a:xfrm>
              <a:off x="891425" y="4642050"/>
              <a:ext cx="414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0" name="Google Shape;1040;p55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55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55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55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55">
            <a:hlinkClick r:id="" action="ppaction://noaction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>
          <a:extLst>
            <a:ext uri="{FF2B5EF4-FFF2-40B4-BE49-F238E27FC236}">
              <a16:creationId xmlns:a16="http://schemas.microsoft.com/office/drawing/2014/main" id="{BA2F2CBE-8721-071C-3C8D-0148ED81A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63">
            <a:extLst>
              <a:ext uri="{FF2B5EF4-FFF2-40B4-BE49-F238E27FC236}">
                <a16:creationId xmlns:a16="http://schemas.microsoft.com/office/drawing/2014/main" id="{8D79230C-3E0F-2651-FFAA-C0345EC20A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9758" y="1401423"/>
            <a:ext cx="8036016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Goal :</a:t>
            </a:r>
            <a:endParaRPr dirty="0"/>
          </a:p>
        </p:txBody>
      </p:sp>
      <p:sp>
        <p:nvSpPr>
          <p:cNvPr id="1371" name="Google Shape;1371;p63">
            <a:extLst>
              <a:ext uri="{FF2B5EF4-FFF2-40B4-BE49-F238E27FC236}">
                <a16:creationId xmlns:a16="http://schemas.microsoft.com/office/drawing/2014/main" id="{10EB52F7-A1FD-F1E0-C595-652763AB26F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3559" y="1632337"/>
            <a:ext cx="8036016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Combine strengths of both content-based and collaborative filtering for improved accuracy and personalization.</a:t>
            </a:r>
          </a:p>
        </p:txBody>
      </p:sp>
      <p:sp>
        <p:nvSpPr>
          <p:cNvPr id="1372" name="Google Shape;1372;p63">
            <a:extLst>
              <a:ext uri="{FF2B5EF4-FFF2-40B4-BE49-F238E27FC236}">
                <a16:creationId xmlns:a16="http://schemas.microsoft.com/office/drawing/2014/main" id="{93A3EB2E-A0C5-65F0-0776-E4001C5131E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Hybrid Recommendation Model</a:t>
            </a:r>
          </a:p>
        </p:txBody>
      </p:sp>
      <p:sp>
        <p:nvSpPr>
          <p:cNvPr id="1373" name="Google Shape;1373;p63">
            <a:extLst>
              <a:ext uri="{FF2B5EF4-FFF2-40B4-BE49-F238E27FC236}">
                <a16:creationId xmlns:a16="http://schemas.microsoft.com/office/drawing/2014/main" id="{B2B9D713-E9E0-EA05-B67F-84CD542E5F22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589758" y="2310427"/>
            <a:ext cx="8036016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Highlights:</a:t>
            </a:r>
            <a:endParaRPr dirty="0"/>
          </a:p>
        </p:txBody>
      </p:sp>
      <p:sp>
        <p:nvSpPr>
          <p:cNvPr id="1374" name="Google Shape;1374;p63">
            <a:extLst>
              <a:ext uri="{FF2B5EF4-FFF2-40B4-BE49-F238E27FC236}">
                <a16:creationId xmlns:a16="http://schemas.microsoft.com/office/drawing/2014/main" id="{CB28A20E-34B3-8C70-3E7D-AF60FA159E80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50167" y="2991734"/>
            <a:ext cx="4480069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20000"/>
              <a:buBlip>
                <a:blip r:embed="rId3"/>
              </a:buBlip>
            </a:pPr>
            <a:r>
              <a:rPr lang="en-US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Performance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20000"/>
            </a:pPr>
            <a:endParaRPr lang="en-US" sz="400" b="1" dirty="0">
              <a:solidFill>
                <a:schemeClr val="tx1">
                  <a:lumMod val="25000"/>
                  <a:lumOff val="75000"/>
                </a:schemeClr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RMSE: 0.9287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Precision: 0.8881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F1-Score: 0.7310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77" name="Google Shape;1377;p63">
            <a:hlinkClick r:id="" action="ppaction://noaction"/>
            <a:extLst>
              <a:ext uri="{FF2B5EF4-FFF2-40B4-BE49-F238E27FC236}">
                <a16:creationId xmlns:a16="http://schemas.microsoft.com/office/drawing/2014/main" id="{6D6CFD5D-1266-DEDC-A0A3-41D321879721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84" name="Google Shape;1384;p63">
            <a:extLst>
              <a:ext uri="{FF2B5EF4-FFF2-40B4-BE49-F238E27FC236}">
                <a16:creationId xmlns:a16="http://schemas.microsoft.com/office/drawing/2014/main" id="{F87FAF2C-DD8B-07CE-7A58-D2C6844934C3}"/>
              </a:ext>
            </a:extLst>
          </p:cNvPr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385" name="Google Shape;1385;p63">
              <a:extLst>
                <a:ext uri="{FF2B5EF4-FFF2-40B4-BE49-F238E27FC236}">
                  <a16:creationId xmlns:a16="http://schemas.microsoft.com/office/drawing/2014/main" id="{452D64AE-A58F-C675-DBB8-282DD364A401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3">
              <a:extLst>
                <a:ext uri="{FF2B5EF4-FFF2-40B4-BE49-F238E27FC236}">
                  <a16:creationId xmlns:a16="http://schemas.microsoft.com/office/drawing/2014/main" id="{BD3EEB62-C323-FA49-540D-FF6186EBF85D}"/>
                </a:ext>
              </a:extLst>
            </p:cNvPr>
            <p:cNvSpPr/>
            <p:nvPr/>
          </p:nvSpPr>
          <p:spPr>
            <a:xfrm>
              <a:off x="891425" y="4642050"/>
              <a:ext cx="5940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87" name="Google Shape;1387;p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A9BC6B1-2F5F-4F13-C20A-64294AC7559D}"/>
              </a:ext>
            </a:extLst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9C7C920-CAFB-3DDB-7161-42166CF1A308}"/>
              </a:ext>
            </a:extLst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6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E89E1B2-8148-C276-E1F6-86D21869BCAB}"/>
              </a:ext>
            </a:extLst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6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3EA3C9E-01F3-2099-C133-33CED408E53D}"/>
              </a:ext>
            </a:extLst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57BF7A-BD2C-272A-A045-C067DE44B34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722679" y="2229626"/>
            <a:ext cx="2072812" cy="2072812"/>
          </a:xfrm>
          <a:prstGeom prst="rect">
            <a:avLst/>
          </a:prstGeom>
        </p:spPr>
      </p:pic>
      <p:sp>
        <p:nvSpPr>
          <p:cNvPr id="3" name="Google Shape;1374;p63">
            <a:extLst>
              <a:ext uri="{FF2B5EF4-FFF2-40B4-BE49-F238E27FC236}">
                <a16:creationId xmlns:a16="http://schemas.microsoft.com/office/drawing/2014/main" id="{43BFF44F-A1C9-CEBA-ECC9-B86CFB79AAE0}"/>
              </a:ext>
            </a:extLst>
          </p:cNvPr>
          <p:cNvSpPr txBox="1">
            <a:spLocks/>
          </p:cNvSpPr>
          <p:nvPr/>
        </p:nvSpPr>
        <p:spPr>
          <a:xfrm>
            <a:off x="2614536" y="3129423"/>
            <a:ext cx="4480069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MAE: 0.7170</a:t>
            </a:r>
          </a:p>
          <a:p>
            <a:pPr marL="285750" indent="-285750"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Recall: 0.6211</a:t>
            </a:r>
          </a:p>
          <a:p>
            <a:pPr marL="285750" indent="-285750"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NDCG: 0.9893</a:t>
            </a:r>
          </a:p>
        </p:txBody>
      </p:sp>
    </p:spTree>
    <p:extLst>
      <p:ext uri="{BB962C8B-B14F-4D97-AF65-F5344CB8AC3E}">
        <p14:creationId xmlns:p14="http://schemas.microsoft.com/office/powerpoint/2010/main" val="97793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>
          <a:extLst>
            <a:ext uri="{FF2B5EF4-FFF2-40B4-BE49-F238E27FC236}">
              <a16:creationId xmlns:a16="http://schemas.microsoft.com/office/drawing/2014/main" id="{4ECA379F-3ED0-5230-A19B-8144A92DA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61">
            <a:hlinkClick r:id="" action="ppaction://noaction"/>
            <a:extLst>
              <a:ext uri="{FF2B5EF4-FFF2-40B4-BE49-F238E27FC236}">
                <a16:creationId xmlns:a16="http://schemas.microsoft.com/office/drawing/2014/main" id="{0F6FFA38-EC0A-1043-2080-342EAF9594D0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3" name="Google Shape;1233;p61">
            <a:extLst>
              <a:ext uri="{FF2B5EF4-FFF2-40B4-BE49-F238E27FC236}">
                <a16:creationId xmlns:a16="http://schemas.microsoft.com/office/drawing/2014/main" id="{4C76E477-247B-5637-7E14-D0F577FFE9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891425" y="2676748"/>
            <a:ext cx="577069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dirty="0"/>
              <a:t>Evaluation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&amp; </a:t>
            </a:r>
            <a:r>
              <a:rPr lang="en-US" dirty="0"/>
              <a:t>Comparison</a:t>
            </a:r>
          </a:p>
        </p:txBody>
      </p:sp>
      <p:grpSp>
        <p:nvGrpSpPr>
          <p:cNvPr id="1235" name="Google Shape;1235;p61">
            <a:extLst>
              <a:ext uri="{FF2B5EF4-FFF2-40B4-BE49-F238E27FC236}">
                <a16:creationId xmlns:a16="http://schemas.microsoft.com/office/drawing/2014/main" id="{1B1A53E7-8FF2-A21C-E038-B7056EB4C9FE}"/>
              </a:ext>
            </a:extLst>
          </p:cNvPr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236" name="Google Shape;1236;p61">
              <a:extLst>
                <a:ext uri="{FF2B5EF4-FFF2-40B4-BE49-F238E27FC236}">
                  <a16:creationId xmlns:a16="http://schemas.microsoft.com/office/drawing/2014/main" id="{083D0074-29A1-C22E-DA9A-32DB83D15FE6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61">
              <a:extLst>
                <a:ext uri="{FF2B5EF4-FFF2-40B4-BE49-F238E27FC236}">
                  <a16:creationId xmlns:a16="http://schemas.microsoft.com/office/drawing/2014/main" id="{68905956-9BE0-B454-C1CB-454489245D57}"/>
                </a:ext>
              </a:extLst>
            </p:cNvPr>
            <p:cNvSpPr/>
            <p:nvPr/>
          </p:nvSpPr>
          <p:spPr>
            <a:xfrm>
              <a:off x="891425" y="4642050"/>
              <a:ext cx="6120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38" name="Google Shape;1238;p6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D04DAB2-4791-7E16-9E12-B9B58B566568}"/>
              </a:ext>
            </a:extLst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6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B33092E-2B34-F30A-EE7F-8A655B1925DC}"/>
              </a:ext>
            </a:extLst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6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09B5FC6-EF58-80DA-041D-DDBD8D5CC33C}"/>
              </a:ext>
            </a:extLst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6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C8FFD38-1AFC-40AD-EC00-07EDA33284B5}"/>
              </a:ext>
            </a:extLst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61">
            <a:extLst>
              <a:ext uri="{FF2B5EF4-FFF2-40B4-BE49-F238E27FC236}">
                <a16:creationId xmlns:a16="http://schemas.microsoft.com/office/drawing/2014/main" id="{FF6CC6C0-650B-EF21-7297-BFBCA45647FC}"/>
              </a:ext>
            </a:extLst>
          </p:cNvPr>
          <p:cNvSpPr/>
          <p:nvPr/>
        </p:nvSpPr>
        <p:spPr>
          <a:xfrm>
            <a:off x="5182529" y="1411898"/>
            <a:ext cx="2200358" cy="17366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n-US"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6</a:t>
            </a:r>
            <a:endParaRPr b="1" i="0" dirty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23838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2">
          <a:extLst>
            <a:ext uri="{FF2B5EF4-FFF2-40B4-BE49-F238E27FC236}">
              <a16:creationId xmlns:a16="http://schemas.microsoft.com/office/drawing/2014/main" id="{93766C26-6CDB-1B1A-6B24-B0B5EE08B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68">
            <a:extLst>
              <a:ext uri="{FF2B5EF4-FFF2-40B4-BE49-F238E27FC236}">
                <a16:creationId xmlns:a16="http://schemas.microsoft.com/office/drawing/2014/main" id="{62FBECD6-DAED-B01A-3BB2-53F25516EA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COMPARISON SUMMARY</a:t>
            </a:r>
          </a:p>
        </p:txBody>
      </p:sp>
      <p:graphicFrame>
        <p:nvGraphicFramePr>
          <p:cNvPr id="1624" name="Google Shape;1624;p68">
            <a:extLst>
              <a:ext uri="{FF2B5EF4-FFF2-40B4-BE49-F238E27FC236}">
                <a16:creationId xmlns:a16="http://schemas.microsoft.com/office/drawing/2014/main" id="{35F88B9B-BD3C-FC05-5B4E-75E00D8EC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2165221"/>
              </p:ext>
            </p:extLst>
          </p:nvPr>
        </p:nvGraphicFramePr>
        <p:xfrm>
          <a:off x="725992" y="1425738"/>
          <a:ext cx="7526531" cy="2682030"/>
        </p:xfrm>
        <a:graphic>
          <a:graphicData uri="http://schemas.openxmlformats.org/drawingml/2006/table">
            <a:tbl>
              <a:tblPr>
                <a:noFill/>
                <a:tableStyleId>{24317F81-489D-4B08-A157-B9E65FD144CE}</a:tableStyleId>
              </a:tblPr>
              <a:tblGrid>
                <a:gridCol w="1138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9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9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94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2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accent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Content-Based</a:t>
                      </a:r>
                      <a:endParaRPr sz="1800" b="1" dirty="0">
                        <a:solidFill>
                          <a:schemeClr val="accent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NCF</a:t>
                      </a:r>
                      <a:endParaRPr sz="1800" b="1" dirty="0">
                        <a:solidFill>
                          <a:schemeClr val="accent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Hybrid</a:t>
                      </a:r>
                      <a:endParaRPr sz="1800" b="1" dirty="0">
                        <a:solidFill>
                          <a:schemeClr val="accent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RMSE</a:t>
                      </a:r>
                      <a:endParaRPr sz="1200" b="1" dirty="0">
                        <a:solidFill>
                          <a:schemeClr val="accen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0.859</a:t>
                      </a:r>
                      <a:endParaRPr sz="1200" b="1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1.0629</a:t>
                      </a:r>
                      <a:endParaRPr sz="1200" b="1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0.9287</a:t>
                      </a:r>
                      <a:endParaRPr sz="1200" b="1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MAE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0.643</a:t>
                      </a:r>
                      <a:endParaRPr sz="1200" b="1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0.8321</a:t>
                      </a:r>
                      <a:endParaRPr sz="1200" b="1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0.7170</a:t>
                      </a:r>
                      <a:endParaRPr sz="1200" b="1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Precision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Low (Top-K)</a:t>
                      </a:r>
                      <a:endParaRPr sz="1200" b="1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0.8723</a:t>
                      </a:r>
                      <a:endParaRPr sz="1200" b="1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0.8881</a:t>
                      </a:r>
                      <a:endParaRPr sz="1200" b="1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549244"/>
                  </a:ext>
                </a:extLst>
              </a:tr>
              <a:tr h="3307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Recall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Low (Top-K)</a:t>
                      </a:r>
                      <a:endParaRPr sz="1200" b="1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0.8189</a:t>
                      </a:r>
                      <a:endParaRPr sz="1200" b="1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0.6211</a:t>
                      </a:r>
                      <a:endParaRPr sz="1200" b="1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115461"/>
                  </a:ext>
                </a:extLst>
              </a:tr>
              <a:tr h="3307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F1-Score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—</a:t>
                      </a:r>
                      <a:endParaRPr sz="1200" b="1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0.8444</a:t>
                      </a:r>
                      <a:endParaRPr sz="1200" b="1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0.7310</a:t>
                      </a:r>
                      <a:endParaRPr sz="1200" b="1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304763"/>
                  </a:ext>
                </a:extLst>
              </a:tr>
              <a:tr h="3307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NDCG</a:t>
                      </a:r>
                      <a:endParaRPr sz="1200" b="1" dirty="0">
                        <a:solidFill>
                          <a:schemeClr val="accen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—</a:t>
                      </a:r>
                      <a:endParaRPr sz="1200" b="1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0.8963</a:t>
                      </a:r>
                      <a:endParaRPr sz="1200" b="1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0.9893</a:t>
                      </a:r>
                      <a:endParaRPr sz="1200" b="1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537213"/>
                  </a:ext>
                </a:extLst>
              </a:tr>
            </a:tbl>
          </a:graphicData>
        </a:graphic>
      </p:graphicFrame>
      <p:sp>
        <p:nvSpPr>
          <p:cNvPr id="1647" name="Google Shape;1647;p68">
            <a:hlinkClick r:id="" action="ppaction://noaction"/>
            <a:extLst>
              <a:ext uri="{FF2B5EF4-FFF2-40B4-BE49-F238E27FC236}">
                <a16:creationId xmlns:a16="http://schemas.microsoft.com/office/drawing/2014/main" id="{F45F9B1F-D81C-D388-64D0-B62C938A8F2B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Google Shape;1371;p63">
            <a:extLst>
              <a:ext uri="{FF2B5EF4-FFF2-40B4-BE49-F238E27FC236}">
                <a16:creationId xmlns:a16="http://schemas.microsoft.com/office/drawing/2014/main" id="{BD2A54DC-7DFB-5119-6FE0-EF02F248170E}"/>
              </a:ext>
            </a:extLst>
          </p:cNvPr>
          <p:cNvSpPr txBox="1">
            <a:spLocks/>
          </p:cNvSpPr>
          <p:nvPr/>
        </p:nvSpPr>
        <p:spPr>
          <a:xfrm>
            <a:off x="311961" y="4367600"/>
            <a:ext cx="8414596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      </a:t>
            </a:r>
            <a:r>
              <a:rPr lang="en-US" b="1" dirty="0">
                <a:solidFill>
                  <a:schemeClr val="bg1"/>
                </a:solidFill>
              </a:rPr>
              <a:t>Insight:</a:t>
            </a:r>
          </a:p>
          <a:p>
            <a:r>
              <a:rPr lang="en-US" dirty="0">
                <a:solidFill>
                  <a:schemeClr val="bg1"/>
                </a:solidFill>
              </a:rPr>
              <a:t>The Hybrid Model balances precision and content-awareness, achieving the highest NDCG for ranking quality and outperforming individual models in overall recommendation effectiveness.</a:t>
            </a:r>
          </a:p>
        </p:txBody>
      </p:sp>
      <p:pic>
        <p:nvPicPr>
          <p:cNvPr id="4" name="Graphic 3" descr="Magnifying glass with solid fill">
            <a:extLst>
              <a:ext uri="{FF2B5EF4-FFF2-40B4-BE49-F238E27FC236}">
                <a16:creationId xmlns:a16="http://schemas.microsoft.com/office/drawing/2014/main" id="{C0743D88-3D28-E719-E130-DEE109017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7443" y="4239276"/>
            <a:ext cx="256648" cy="25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29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6FF78F-7CEA-F4F3-35CF-60C039ECD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74" y="484664"/>
            <a:ext cx="7962652" cy="417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07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1B87F-1610-295E-BC3D-A4340DC54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BF5B02-3A87-3F00-31B6-D88E10E0E0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3368" y="484664"/>
            <a:ext cx="7857263" cy="417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641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1">
          <a:extLst>
            <a:ext uri="{FF2B5EF4-FFF2-40B4-BE49-F238E27FC236}">
              <a16:creationId xmlns:a16="http://schemas.microsoft.com/office/drawing/2014/main" id="{88F9EA0C-386A-FD55-C237-E80A7A3AA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p95">
            <a:hlinkClick r:id="" action="ppaction://noaction"/>
            <a:extLst>
              <a:ext uri="{FF2B5EF4-FFF2-40B4-BE49-F238E27FC236}">
                <a16:creationId xmlns:a16="http://schemas.microsoft.com/office/drawing/2014/main" id="{3D277D33-CFEB-6C32-984C-B2997D2F7D99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29" name="Google Shape;3029;p95">
            <a:extLst>
              <a:ext uri="{FF2B5EF4-FFF2-40B4-BE49-F238E27FC236}">
                <a16:creationId xmlns:a16="http://schemas.microsoft.com/office/drawing/2014/main" id="{DF69FF43-B041-A391-6E2A-4EA0308394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1607" y="3287999"/>
            <a:ext cx="541992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DEPLOY</a:t>
            </a:r>
            <a:r>
              <a:rPr lang="en-US" dirty="0">
                <a:solidFill>
                  <a:schemeClr val="bg1"/>
                </a:solidFill>
              </a:rPr>
              <a:t>MENT</a:t>
            </a:r>
          </a:p>
        </p:txBody>
      </p:sp>
      <p:grpSp>
        <p:nvGrpSpPr>
          <p:cNvPr id="3031" name="Google Shape;3031;p95">
            <a:extLst>
              <a:ext uri="{FF2B5EF4-FFF2-40B4-BE49-F238E27FC236}">
                <a16:creationId xmlns:a16="http://schemas.microsoft.com/office/drawing/2014/main" id="{B1578085-8BCE-B4F0-6708-C3A4C4A3E17A}"/>
              </a:ext>
            </a:extLst>
          </p:cNvPr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3032" name="Google Shape;3032;p95">
              <a:extLst>
                <a:ext uri="{FF2B5EF4-FFF2-40B4-BE49-F238E27FC236}">
                  <a16:creationId xmlns:a16="http://schemas.microsoft.com/office/drawing/2014/main" id="{0CB2AA47-1DFE-E322-86D0-B95CE29553F4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95">
              <a:extLst>
                <a:ext uri="{FF2B5EF4-FFF2-40B4-BE49-F238E27FC236}">
                  <a16:creationId xmlns:a16="http://schemas.microsoft.com/office/drawing/2014/main" id="{EEB4C8D3-D853-90BC-5C3E-3DA3B49A6B11}"/>
                </a:ext>
              </a:extLst>
            </p:cNvPr>
            <p:cNvSpPr/>
            <p:nvPr/>
          </p:nvSpPr>
          <p:spPr>
            <a:xfrm>
              <a:off x="891425" y="4642050"/>
              <a:ext cx="6300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034" name="Google Shape;3034;p9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F95C691-6B43-53E6-507C-62DA66858581}"/>
              </a:ext>
            </a:extLst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5" name="Google Shape;3035;p9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62E9B63-0DEB-E8A4-D9AF-39852A54302E}"/>
              </a:ext>
            </a:extLst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6" name="Google Shape;3036;p9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C8CA4A2-58DB-C144-C4F0-C27ABD501358}"/>
              </a:ext>
            </a:extLst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7" name="Google Shape;3037;p9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A0D829B-FA94-ACE6-67F4-4FD05DE1F3CF}"/>
              </a:ext>
            </a:extLst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8" name="Google Shape;3038;p95">
            <a:extLst>
              <a:ext uri="{FF2B5EF4-FFF2-40B4-BE49-F238E27FC236}">
                <a16:creationId xmlns:a16="http://schemas.microsoft.com/office/drawing/2014/main" id="{0DB1F338-6CFC-E3B1-ACFE-AD3258776443}"/>
              </a:ext>
            </a:extLst>
          </p:cNvPr>
          <p:cNvSpPr/>
          <p:nvPr/>
        </p:nvSpPr>
        <p:spPr>
          <a:xfrm>
            <a:off x="2171348" y="1315191"/>
            <a:ext cx="2212251" cy="17366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n-US"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7</a:t>
            </a:r>
            <a:endParaRPr b="1" i="0" dirty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grpSp>
        <p:nvGrpSpPr>
          <p:cNvPr id="3039" name="Google Shape;3039;p95">
            <a:extLst>
              <a:ext uri="{FF2B5EF4-FFF2-40B4-BE49-F238E27FC236}">
                <a16:creationId xmlns:a16="http://schemas.microsoft.com/office/drawing/2014/main" id="{D07C8F63-5EB5-5CCB-547B-108CA9D40911}"/>
              </a:ext>
            </a:extLst>
          </p:cNvPr>
          <p:cNvGrpSpPr/>
          <p:nvPr/>
        </p:nvGrpSpPr>
        <p:grpSpPr>
          <a:xfrm>
            <a:off x="5198004" y="963130"/>
            <a:ext cx="4083747" cy="1788438"/>
            <a:chOff x="4542025" y="963130"/>
            <a:chExt cx="4083747" cy="1788438"/>
          </a:xfrm>
        </p:grpSpPr>
        <p:sp>
          <p:nvSpPr>
            <p:cNvPr id="3040" name="Google Shape;3040;p95">
              <a:extLst>
                <a:ext uri="{FF2B5EF4-FFF2-40B4-BE49-F238E27FC236}">
                  <a16:creationId xmlns:a16="http://schemas.microsoft.com/office/drawing/2014/main" id="{C0A33FBE-8C42-F459-14EE-C61D4759BC81}"/>
                </a:ext>
              </a:extLst>
            </p:cNvPr>
            <p:cNvSpPr/>
            <p:nvPr/>
          </p:nvSpPr>
          <p:spPr>
            <a:xfrm>
              <a:off x="5466723" y="2603407"/>
              <a:ext cx="93031" cy="145160"/>
            </a:xfrm>
            <a:custGeom>
              <a:avLst/>
              <a:gdLst/>
              <a:ahLst/>
              <a:cxnLst/>
              <a:rect l="l" t="t" r="r" b="b"/>
              <a:pathLst>
                <a:path w="464" h="724" extrusionOk="0">
                  <a:moveTo>
                    <a:pt x="1" y="1"/>
                  </a:moveTo>
                  <a:lnTo>
                    <a:pt x="1" y="723"/>
                  </a:lnTo>
                  <a:lnTo>
                    <a:pt x="464" y="723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95">
              <a:extLst>
                <a:ext uri="{FF2B5EF4-FFF2-40B4-BE49-F238E27FC236}">
                  <a16:creationId xmlns:a16="http://schemas.microsoft.com/office/drawing/2014/main" id="{B34376AA-EC32-5E28-864D-AE9D2DB49238}"/>
                </a:ext>
              </a:extLst>
            </p:cNvPr>
            <p:cNvSpPr/>
            <p:nvPr/>
          </p:nvSpPr>
          <p:spPr>
            <a:xfrm>
              <a:off x="7578973" y="2601602"/>
              <a:ext cx="93031" cy="144960"/>
            </a:xfrm>
            <a:custGeom>
              <a:avLst/>
              <a:gdLst/>
              <a:ahLst/>
              <a:cxnLst/>
              <a:rect l="l" t="t" r="r" b="b"/>
              <a:pathLst>
                <a:path w="464" h="723" extrusionOk="0">
                  <a:moveTo>
                    <a:pt x="0" y="0"/>
                  </a:moveTo>
                  <a:lnTo>
                    <a:pt x="0" y="723"/>
                  </a:lnTo>
                  <a:lnTo>
                    <a:pt x="463" y="723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95">
              <a:extLst>
                <a:ext uri="{FF2B5EF4-FFF2-40B4-BE49-F238E27FC236}">
                  <a16:creationId xmlns:a16="http://schemas.microsoft.com/office/drawing/2014/main" id="{FD5242AD-3C21-BCB9-802F-21124F12C899}"/>
                </a:ext>
              </a:extLst>
            </p:cNvPr>
            <p:cNvSpPr/>
            <p:nvPr/>
          </p:nvSpPr>
          <p:spPr>
            <a:xfrm>
              <a:off x="4542025" y="975962"/>
              <a:ext cx="695325" cy="1775606"/>
            </a:xfrm>
            <a:custGeom>
              <a:avLst/>
              <a:gdLst/>
              <a:ahLst/>
              <a:cxnLst/>
              <a:rect l="l" t="t" r="r" b="b"/>
              <a:pathLst>
                <a:path w="3468" h="8856" fill="none" extrusionOk="0">
                  <a:moveTo>
                    <a:pt x="3467" y="1"/>
                  </a:moveTo>
                  <a:lnTo>
                    <a:pt x="0" y="8856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95">
              <a:extLst>
                <a:ext uri="{FF2B5EF4-FFF2-40B4-BE49-F238E27FC236}">
                  <a16:creationId xmlns:a16="http://schemas.microsoft.com/office/drawing/2014/main" id="{D1161BF6-4E15-8AE4-E09F-97600B9CF5BD}"/>
                </a:ext>
              </a:extLst>
            </p:cNvPr>
            <p:cNvSpPr/>
            <p:nvPr/>
          </p:nvSpPr>
          <p:spPr>
            <a:xfrm>
              <a:off x="7896362" y="972353"/>
              <a:ext cx="729410" cy="1743927"/>
            </a:xfrm>
            <a:custGeom>
              <a:avLst/>
              <a:gdLst/>
              <a:ahLst/>
              <a:cxnLst/>
              <a:rect l="l" t="t" r="r" b="b"/>
              <a:pathLst>
                <a:path w="3638" h="8698" fill="none" extrusionOk="0">
                  <a:moveTo>
                    <a:pt x="1" y="0"/>
                  </a:moveTo>
                  <a:lnTo>
                    <a:pt x="3638" y="8698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95">
              <a:extLst>
                <a:ext uri="{FF2B5EF4-FFF2-40B4-BE49-F238E27FC236}">
                  <a16:creationId xmlns:a16="http://schemas.microsoft.com/office/drawing/2014/main" id="{9F1A279C-5B11-4D7A-091C-BB42AA029845}"/>
                </a:ext>
              </a:extLst>
            </p:cNvPr>
            <p:cNvSpPr/>
            <p:nvPr/>
          </p:nvSpPr>
          <p:spPr>
            <a:xfrm>
              <a:off x="5227128" y="963130"/>
              <a:ext cx="2678847" cy="1680771"/>
            </a:xfrm>
            <a:custGeom>
              <a:avLst/>
              <a:gdLst/>
              <a:ahLst/>
              <a:cxnLst/>
              <a:rect l="l" t="t" r="r" b="b"/>
              <a:pathLst>
                <a:path w="13361" h="8383" extrusionOk="0">
                  <a:moveTo>
                    <a:pt x="1" y="0"/>
                  </a:moveTo>
                  <a:lnTo>
                    <a:pt x="1" y="8382"/>
                  </a:lnTo>
                  <a:lnTo>
                    <a:pt x="13360" y="8382"/>
                  </a:lnTo>
                  <a:lnTo>
                    <a:pt x="133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5" name="Google Shape;3045;p95">
            <a:extLst>
              <a:ext uri="{FF2B5EF4-FFF2-40B4-BE49-F238E27FC236}">
                <a16:creationId xmlns:a16="http://schemas.microsoft.com/office/drawing/2014/main" id="{7C625B88-251B-288D-7991-5F7B8D187316}"/>
              </a:ext>
            </a:extLst>
          </p:cNvPr>
          <p:cNvGrpSpPr/>
          <p:nvPr/>
        </p:nvGrpSpPr>
        <p:grpSpPr>
          <a:xfrm>
            <a:off x="5943254" y="1033505"/>
            <a:ext cx="2556149" cy="1541626"/>
            <a:chOff x="5287275" y="1033505"/>
            <a:chExt cx="2556149" cy="1541626"/>
          </a:xfrm>
        </p:grpSpPr>
        <p:sp>
          <p:nvSpPr>
            <p:cNvPr id="3046" name="Google Shape;3046;p95">
              <a:extLst>
                <a:ext uri="{FF2B5EF4-FFF2-40B4-BE49-F238E27FC236}">
                  <a16:creationId xmlns:a16="http://schemas.microsoft.com/office/drawing/2014/main" id="{8CB292A9-A206-C23E-12FD-7A08D400B790}"/>
                </a:ext>
              </a:extLst>
            </p:cNvPr>
            <p:cNvSpPr/>
            <p:nvPr/>
          </p:nvSpPr>
          <p:spPr>
            <a:xfrm>
              <a:off x="5291688" y="1033505"/>
              <a:ext cx="2548524" cy="1536011"/>
            </a:xfrm>
            <a:custGeom>
              <a:avLst/>
              <a:gdLst/>
              <a:ahLst/>
              <a:cxnLst/>
              <a:rect l="l" t="t" r="r" b="b"/>
              <a:pathLst>
                <a:path w="12711" h="7661" extrusionOk="0">
                  <a:moveTo>
                    <a:pt x="0" y="1"/>
                  </a:moveTo>
                  <a:lnTo>
                    <a:pt x="0" y="7661"/>
                  </a:lnTo>
                  <a:lnTo>
                    <a:pt x="12711" y="7661"/>
                  </a:lnTo>
                  <a:lnTo>
                    <a:pt x="12711" y="1"/>
                  </a:ln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95">
              <a:extLst>
                <a:ext uri="{FF2B5EF4-FFF2-40B4-BE49-F238E27FC236}">
                  <a16:creationId xmlns:a16="http://schemas.microsoft.com/office/drawing/2014/main" id="{BEC75230-BF02-E9F8-0296-21A221E3263F}"/>
                </a:ext>
              </a:extLst>
            </p:cNvPr>
            <p:cNvSpPr/>
            <p:nvPr/>
          </p:nvSpPr>
          <p:spPr>
            <a:xfrm>
              <a:off x="6047366" y="1103679"/>
              <a:ext cx="691115" cy="184458"/>
            </a:xfrm>
            <a:custGeom>
              <a:avLst/>
              <a:gdLst/>
              <a:ahLst/>
              <a:cxnLst/>
              <a:rect l="l" t="t" r="r" b="b"/>
              <a:pathLst>
                <a:path w="3447" h="920" extrusionOk="0">
                  <a:moveTo>
                    <a:pt x="2066" y="0"/>
                  </a:moveTo>
                  <a:cubicBezTo>
                    <a:pt x="1797" y="0"/>
                    <a:pt x="1527" y="20"/>
                    <a:pt x="1257" y="46"/>
                  </a:cubicBezTo>
                  <a:cubicBezTo>
                    <a:pt x="853" y="89"/>
                    <a:pt x="433" y="160"/>
                    <a:pt x="97" y="392"/>
                  </a:cubicBezTo>
                  <a:cubicBezTo>
                    <a:pt x="50" y="423"/>
                    <a:pt x="1" y="463"/>
                    <a:pt x="4" y="522"/>
                  </a:cubicBezTo>
                  <a:cubicBezTo>
                    <a:pt x="4" y="580"/>
                    <a:pt x="59" y="617"/>
                    <a:pt x="103" y="645"/>
                  </a:cubicBezTo>
                  <a:cubicBezTo>
                    <a:pt x="467" y="862"/>
                    <a:pt x="884" y="920"/>
                    <a:pt x="1308" y="920"/>
                  </a:cubicBezTo>
                  <a:cubicBezTo>
                    <a:pt x="1536" y="920"/>
                    <a:pt x="1765" y="903"/>
                    <a:pt x="1989" y="886"/>
                  </a:cubicBezTo>
                  <a:cubicBezTo>
                    <a:pt x="2394" y="855"/>
                    <a:pt x="2801" y="818"/>
                    <a:pt x="3181" y="676"/>
                  </a:cubicBezTo>
                  <a:cubicBezTo>
                    <a:pt x="3304" y="630"/>
                    <a:pt x="3446" y="537"/>
                    <a:pt x="3431" y="401"/>
                  </a:cubicBezTo>
                  <a:cubicBezTo>
                    <a:pt x="3425" y="330"/>
                    <a:pt x="3366" y="272"/>
                    <a:pt x="3304" y="228"/>
                  </a:cubicBezTo>
                  <a:cubicBezTo>
                    <a:pt x="3168" y="136"/>
                    <a:pt x="3011" y="92"/>
                    <a:pt x="2854" y="68"/>
                  </a:cubicBezTo>
                  <a:cubicBezTo>
                    <a:pt x="2592" y="19"/>
                    <a:pt x="2329" y="0"/>
                    <a:pt x="2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95">
              <a:extLst>
                <a:ext uri="{FF2B5EF4-FFF2-40B4-BE49-F238E27FC236}">
                  <a16:creationId xmlns:a16="http://schemas.microsoft.com/office/drawing/2014/main" id="{98535578-C95C-686B-E114-1B6B1C40CC07}"/>
                </a:ext>
              </a:extLst>
            </p:cNvPr>
            <p:cNvSpPr/>
            <p:nvPr/>
          </p:nvSpPr>
          <p:spPr>
            <a:xfrm>
              <a:off x="5828823" y="1079820"/>
              <a:ext cx="233580" cy="55337"/>
            </a:xfrm>
            <a:custGeom>
              <a:avLst/>
              <a:gdLst/>
              <a:ahLst/>
              <a:cxnLst/>
              <a:rect l="l" t="t" r="r" b="b"/>
              <a:pathLst>
                <a:path w="1165" h="276" extrusionOk="0">
                  <a:moveTo>
                    <a:pt x="610" y="1"/>
                  </a:moveTo>
                  <a:cubicBezTo>
                    <a:pt x="432" y="1"/>
                    <a:pt x="253" y="32"/>
                    <a:pt x="84" y="94"/>
                  </a:cubicBezTo>
                  <a:cubicBezTo>
                    <a:pt x="60" y="100"/>
                    <a:pt x="32" y="113"/>
                    <a:pt x="23" y="134"/>
                  </a:cubicBezTo>
                  <a:cubicBezTo>
                    <a:pt x="1" y="171"/>
                    <a:pt x="23" y="218"/>
                    <a:pt x="57" y="239"/>
                  </a:cubicBezTo>
                  <a:cubicBezTo>
                    <a:pt x="90" y="261"/>
                    <a:pt x="134" y="267"/>
                    <a:pt x="171" y="267"/>
                  </a:cubicBezTo>
                  <a:cubicBezTo>
                    <a:pt x="260" y="272"/>
                    <a:pt x="349" y="276"/>
                    <a:pt x="438" y="276"/>
                  </a:cubicBezTo>
                  <a:cubicBezTo>
                    <a:pt x="606" y="276"/>
                    <a:pt x="773" y="264"/>
                    <a:pt x="936" y="236"/>
                  </a:cubicBezTo>
                  <a:cubicBezTo>
                    <a:pt x="998" y="224"/>
                    <a:pt x="1063" y="211"/>
                    <a:pt x="1119" y="181"/>
                  </a:cubicBezTo>
                  <a:cubicBezTo>
                    <a:pt x="1140" y="171"/>
                    <a:pt x="1159" y="159"/>
                    <a:pt x="1159" y="140"/>
                  </a:cubicBezTo>
                  <a:cubicBezTo>
                    <a:pt x="1165" y="106"/>
                    <a:pt x="1128" y="88"/>
                    <a:pt x="1097" y="79"/>
                  </a:cubicBezTo>
                  <a:cubicBezTo>
                    <a:pt x="940" y="27"/>
                    <a:pt x="775" y="1"/>
                    <a:pt x="6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95">
              <a:extLst>
                <a:ext uri="{FF2B5EF4-FFF2-40B4-BE49-F238E27FC236}">
                  <a16:creationId xmlns:a16="http://schemas.microsoft.com/office/drawing/2014/main" id="{F9B30CC0-8F3E-BD04-2B3C-4F4A08BB23CD}"/>
                </a:ext>
              </a:extLst>
            </p:cNvPr>
            <p:cNvSpPr/>
            <p:nvPr/>
          </p:nvSpPr>
          <p:spPr>
            <a:xfrm>
              <a:off x="7158528" y="1073404"/>
              <a:ext cx="170423" cy="38095"/>
            </a:xfrm>
            <a:custGeom>
              <a:avLst/>
              <a:gdLst/>
              <a:ahLst/>
              <a:cxnLst/>
              <a:rect l="l" t="t" r="r" b="b"/>
              <a:pathLst>
                <a:path w="850" h="190" extrusionOk="0">
                  <a:moveTo>
                    <a:pt x="555" y="1"/>
                  </a:moveTo>
                  <a:cubicBezTo>
                    <a:pt x="439" y="1"/>
                    <a:pt x="322" y="14"/>
                    <a:pt x="279" y="21"/>
                  </a:cubicBezTo>
                  <a:cubicBezTo>
                    <a:pt x="204" y="34"/>
                    <a:pt x="1" y="114"/>
                    <a:pt x="186" y="160"/>
                  </a:cubicBezTo>
                  <a:cubicBezTo>
                    <a:pt x="269" y="180"/>
                    <a:pt x="355" y="189"/>
                    <a:pt x="440" y="189"/>
                  </a:cubicBezTo>
                  <a:cubicBezTo>
                    <a:pt x="558" y="189"/>
                    <a:pt x="676" y="171"/>
                    <a:pt x="788" y="135"/>
                  </a:cubicBezTo>
                  <a:cubicBezTo>
                    <a:pt x="813" y="120"/>
                    <a:pt x="850" y="98"/>
                    <a:pt x="837" y="74"/>
                  </a:cubicBezTo>
                  <a:cubicBezTo>
                    <a:pt x="811" y="17"/>
                    <a:pt x="684" y="1"/>
                    <a:pt x="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95">
              <a:extLst>
                <a:ext uri="{FF2B5EF4-FFF2-40B4-BE49-F238E27FC236}">
                  <a16:creationId xmlns:a16="http://schemas.microsoft.com/office/drawing/2014/main" id="{15E04095-085B-1ADA-10CA-F40BA1BFFFFF}"/>
                </a:ext>
              </a:extLst>
            </p:cNvPr>
            <p:cNvSpPr/>
            <p:nvPr/>
          </p:nvSpPr>
          <p:spPr>
            <a:xfrm>
              <a:off x="5287275" y="1098675"/>
              <a:ext cx="2545757" cy="910849"/>
            </a:xfrm>
            <a:custGeom>
              <a:avLst/>
              <a:gdLst/>
              <a:ahLst/>
              <a:cxnLst/>
              <a:rect l="l" t="t" r="r" b="b"/>
              <a:pathLst>
                <a:path w="12795" h="4543" extrusionOk="0">
                  <a:moveTo>
                    <a:pt x="8802" y="0"/>
                  </a:moveTo>
                  <a:cubicBezTo>
                    <a:pt x="8481" y="0"/>
                    <a:pt x="8153" y="279"/>
                    <a:pt x="8207" y="599"/>
                  </a:cubicBezTo>
                  <a:cubicBezTo>
                    <a:pt x="8059" y="615"/>
                    <a:pt x="7904" y="735"/>
                    <a:pt x="7802" y="831"/>
                  </a:cubicBezTo>
                  <a:cubicBezTo>
                    <a:pt x="7762" y="871"/>
                    <a:pt x="7555" y="1170"/>
                    <a:pt x="7651" y="1226"/>
                  </a:cubicBezTo>
                  <a:cubicBezTo>
                    <a:pt x="7626" y="1212"/>
                    <a:pt x="7599" y="1206"/>
                    <a:pt x="7572" y="1206"/>
                  </a:cubicBezTo>
                  <a:cubicBezTo>
                    <a:pt x="7499" y="1206"/>
                    <a:pt x="7424" y="1248"/>
                    <a:pt x="7379" y="1306"/>
                  </a:cubicBezTo>
                  <a:cubicBezTo>
                    <a:pt x="7318" y="1386"/>
                    <a:pt x="7296" y="1491"/>
                    <a:pt x="7271" y="1593"/>
                  </a:cubicBezTo>
                  <a:cubicBezTo>
                    <a:pt x="7250" y="1692"/>
                    <a:pt x="7219" y="1797"/>
                    <a:pt x="7145" y="1865"/>
                  </a:cubicBezTo>
                  <a:cubicBezTo>
                    <a:pt x="7086" y="1921"/>
                    <a:pt x="7006" y="1951"/>
                    <a:pt x="6926" y="1967"/>
                  </a:cubicBezTo>
                  <a:cubicBezTo>
                    <a:pt x="6887" y="1975"/>
                    <a:pt x="6848" y="1979"/>
                    <a:pt x="6809" y="1979"/>
                  </a:cubicBezTo>
                  <a:cubicBezTo>
                    <a:pt x="6770" y="1979"/>
                    <a:pt x="6731" y="1975"/>
                    <a:pt x="6694" y="1964"/>
                  </a:cubicBezTo>
                  <a:cubicBezTo>
                    <a:pt x="6490" y="1893"/>
                    <a:pt x="6401" y="1655"/>
                    <a:pt x="6373" y="1439"/>
                  </a:cubicBezTo>
                  <a:cubicBezTo>
                    <a:pt x="6345" y="1223"/>
                    <a:pt x="6339" y="985"/>
                    <a:pt x="6197" y="824"/>
                  </a:cubicBezTo>
                  <a:cubicBezTo>
                    <a:pt x="6089" y="701"/>
                    <a:pt x="5919" y="645"/>
                    <a:pt x="5752" y="630"/>
                  </a:cubicBezTo>
                  <a:cubicBezTo>
                    <a:pt x="5711" y="626"/>
                    <a:pt x="5670" y="624"/>
                    <a:pt x="5630" y="624"/>
                  </a:cubicBezTo>
                  <a:cubicBezTo>
                    <a:pt x="5046" y="624"/>
                    <a:pt x="4609" y="1037"/>
                    <a:pt x="4415" y="1572"/>
                  </a:cubicBezTo>
                  <a:cubicBezTo>
                    <a:pt x="4399" y="1569"/>
                    <a:pt x="4383" y="1568"/>
                    <a:pt x="4366" y="1568"/>
                  </a:cubicBezTo>
                  <a:cubicBezTo>
                    <a:pt x="4182" y="1568"/>
                    <a:pt x="4016" y="1723"/>
                    <a:pt x="3934" y="1893"/>
                  </a:cubicBezTo>
                  <a:cubicBezTo>
                    <a:pt x="3844" y="2081"/>
                    <a:pt x="3826" y="2291"/>
                    <a:pt x="3758" y="2489"/>
                  </a:cubicBezTo>
                  <a:cubicBezTo>
                    <a:pt x="3736" y="2541"/>
                    <a:pt x="3712" y="2600"/>
                    <a:pt x="3659" y="2631"/>
                  </a:cubicBezTo>
                  <a:cubicBezTo>
                    <a:pt x="3635" y="2645"/>
                    <a:pt x="3611" y="2652"/>
                    <a:pt x="3586" y="2652"/>
                  </a:cubicBezTo>
                  <a:cubicBezTo>
                    <a:pt x="3480" y="2652"/>
                    <a:pt x="3378" y="2530"/>
                    <a:pt x="3363" y="2415"/>
                  </a:cubicBezTo>
                  <a:cubicBezTo>
                    <a:pt x="3341" y="2272"/>
                    <a:pt x="3387" y="2121"/>
                    <a:pt x="3344" y="1982"/>
                  </a:cubicBezTo>
                  <a:cubicBezTo>
                    <a:pt x="3300" y="1837"/>
                    <a:pt x="3153" y="1732"/>
                    <a:pt x="2999" y="1732"/>
                  </a:cubicBezTo>
                  <a:cubicBezTo>
                    <a:pt x="2993" y="1732"/>
                    <a:pt x="2986" y="1732"/>
                    <a:pt x="2980" y="1732"/>
                  </a:cubicBezTo>
                  <a:cubicBezTo>
                    <a:pt x="2822" y="1741"/>
                    <a:pt x="2677" y="1871"/>
                    <a:pt x="2649" y="2025"/>
                  </a:cubicBezTo>
                  <a:cubicBezTo>
                    <a:pt x="2622" y="1686"/>
                    <a:pt x="2634" y="1340"/>
                    <a:pt x="2572" y="1007"/>
                  </a:cubicBezTo>
                  <a:cubicBezTo>
                    <a:pt x="2507" y="670"/>
                    <a:pt x="2353" y="331"/>
                    <a:pt x="2066" y="145"/>
                  </a:cubicBezTo>
                  <a:cubicBezTo>
                    <a:pt x="1943" y="64"/>
                    <a:pt x="1792" y="21"/>
                    <a:pt x="1644" y="21"/>
                  </a:cubicBezTo>
                  <a:cubicBezTo>
                    <a:pt x="1450" y="21"/>
                    <a:pt x="1260" y="94"/>
                    <a:pt x="1143" y="250"/>
                  </a:cubicBezTo>
                  <a:cubicBezTo>
                    <a:pt x="1076" y="204"/>
                    <a:pt x="997" y="183"/>
                    <a:pt x="917" y="183"/>
                  </a:cubicBezTo>
                  <a:cubicBezTo>
                    <a:pt x="810" y="183"/>
                    <a:pt x="700" y="220"/>
                    <a:pt x="612" y="281"/>
                  </a:cubicBezTo>
                  <a:cubicBezTo>
                    <a:pt x="457" y="389"/>
                    <a:pt x="356" y="559"/>
                    <a:pt x="284" y="732"/>
                  </a:cubicBezTo>
                  <a:cubicBezTo>
                    <a:pt x="0" y="1393"/>
                    <a:pt x="28" y="2137"/>
                    <a:pt x="62" y="2853"/>
                  </a:cubicBezTo>
                  <a:cubicBezTo>
                    <a:pt x="68" y="2930"/>
                    <a:pt x="71" y="3013"/>
                    <a:pt x="118" y="3075"/>
                  </a:cubicBezTo>
                  <a:cubicBezTo>
                    <a:pt x="152" y="3122"/>
                    <a:pt x="207" y="3146"/>
                    <a:pt x="257" y="3174"/>
                  </a:cubicBezTo>
                  <a:cubicBezTo>
                    <a:pt x="2002" y="4069"/>
                    <a:pt x="3968" y="4543"/>
                    <a:pt x="5928" y="4543"/>
                  </a:cubicBezTo>
                  <a:cubicBezTo>
                    <a:pt x="6031" y="4543"/>
                    <a:pt x="6134" y="4541"/>
                    <a:pt x="6237" y="4539"/>
                  </a:cubicBezTo>
                  <a:cubicBezTo>
                    <a:pt x="7410" y="4505"/>
                    <a:pt x="8580" y="4307"/>
                    <a:pt x="9701" y="3946"/>
                  </a:cubicBezTo>
                  <a:cubicBezTo>
                    <a:pt x="10275" y="3761"/>
                    <a:pt x="10834" y="3538"/>
                    <a:pt x="11375" y="3270"/>
                  </a:cubicBezTo>
                  <a:cubicBezTo>
                    <a:pt x="11634" y="3143"/>
                    <a:pt x="11884" y="2973"/>
                    <a:pt x="12149" y="2868"/>
                  </a:cubicBezTo>
                  <a:cubicBezTo>
                    <a:pt x="12329" y="2800"/>
                    <a:pt x="12576" y="2757"/>
                    <a:pt x="12690" y="2584"/>
                  </a:cubicBezTo>
                  <a:cubicBezTo>
                    <a:pt x="12721" y="2541"/>
                    <a:pt x="12730" y="2486"/>
                    <a:pt x="12733" y="2433"/>
                  </a:cubicBezTo>
                  <a:cubicBezTo>
                    <a:pt x="12779" y="1964"/>
                    <a:pt x="12795" y="1488"/>
                    <a:pt x="12782" y="1013"/>
                  </a:cubicBezTo>
                  <a:cubicBezTo>
                    <a:pt x="12776" y="710"/>
                    <a:pt x="12795" y="133"/>
                    <a:pt x="12375" y="77"/>
                  </a:cubicBezTo>
                  <a:cubicBezTo>
                    <a:pt x="12364" y="76"/>
                    <a:pt x="12352" y="75"/>
                    <a:pt x="12341" y="75"/>
                  </a:cubicBezTo>
                  <a:cubicBezTo>
                    <a:pt x="12181" y="75"/>
                    <a:pt x="12020" y="231"/>
                    <a:pt x="12063" y="389"/>
                  </a:cubicBezTo>
                  <a:cubicBezTo>
                    <a:pt x="12026" y="371"/>
                    <a:pt x="11988" y="363"/>
                    <a:pt x="11950" y="363"/>
                  </a:cubicBezTo>
                  <a:cubicBezTo>
                    <a:pt x="11791" y="363"/>
                    <a:pt x="11634" y="505"/>
                    <a:pt x="11569" y="664"/>
                  </a:cubicBezTo>
                  <a:cubicBezTo>
                    <a:pt x="11486" y="858"/>
                    <a:pt x="11495" y="1081"/>
                    <a:pt x="11424" y="1281"/>
                  </a:cubicBezTo>
                  <a:cubicBezTo>
                    <a:pt x="11405" y="1331"/>
                    <a:pt x="11381" y="1380"/>
                    <a:pt x="11337" y="1408"/>
                  </a:cubicBezTo>
                  <a:cubicBezTo>
                    <a:pt x="11318" y="1418"/>
                    <a:pt x="11297" y="1423"/>
                    <a:pt x="11277" y="1423"/>
                  </a:cubicBezTo>
                  <a:cubicBezTo>
                    <a:pt x="11210" y="1423"/>
                    <a:pt x="11142" y="1375"/>
                    <a:pt x="11100" y="1318"/>
                  </a:cubicBezTo>
                  <a:cubicBezTo>
                    <a:pt x="10914" y="1065"/>
                    <a:pt x="11032" y="670"/>
                    <a:pt x="10840" y="417"/>
                  </a:cubicBezTo>
                  <a:cubicBezTo>
                    <a:pt x="10751" y="298"/>
                    <a:pt x="10614" y="245"/>
                    <a:pt x="10470" y="245"/>
                  </a:cubicBezTo>
                  <a:cubicBezTo>
                    <a:pt x="10263" y="245"/>
                    <a:pt x="10041" y="354"/>
                    <a:pt x="9927" y="531"/>
                  </a:cubicBezTo>
                  <a:cubicBezTo>
                    <a:pt x="9893" y="519"/>
                    <a:pt x="9859" y="513"/>
                    <a:pt x="9825" y="513"/>
                  </a:cubicBezTo>
                  <a:cubicBezTo>
                    <a:pt x="9666" y="513"/>
                    <a:pt x="9511" y="641"/>
                    <a:pt x="9470" y="796"/>
                  </a:cubicBezTo>
                  <a:lnTo>
                    <a:pt x="9470" y="796"/>
                  </a:lnTo>
                  <a:cubicBezTo>
                    <a:pt x="9463" y="459"/>
                    <a:pt x="9269" y="118"/>
                    <a:pt x="8951" y="22"/>
                  </a:cubicBezTo>
                  <a:cubicBezTo>
                    <a:pt x="8902" y="7"/>
                    <a:pt x="8852" y="0"/>
                    <a:pt x="8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95">
              <a:extLst>
                <a:ext uri="{FF2B5EF4-FFF2-40B4-BE49-F238E27FC236}">
                  <a16:creationId xmlns:a16="http://schemas.microsoft.com/office/drawing/2014/main" id="{0BA21772-A99B-FF38-FCF4-859E8329A2CA}"/>
                </a:ext>
              </a:extLst>
            </p:cNvPr>
            <p:cNvSpPr/>
            <p:nvPr/>
          </p:nvSpPr>
          <p:spPr>
            <a:xfrm>
              <a:off x="6173680" y="1262674"/>
              <a:ext cx="1193762" cy="539338"/>
            </a:xfrm>
            <a:custGeom>
              <a:avLst/>
              <a:gdLst/>
              <a:ahLst/>
              <a:cxnLst/>
              <a:rect l="l" t="t" r="r" b="b"/>
              <a:pathLst>
                <a:path w="5954" h="2690" extrusionOk="0">
                  <a:moveTo>
                    <a:pt x="424" y="0"/>
                  </a:moveTo>
                  <a:lnTo>
                    <a:pt x="424" y="964"/>
                  </a:lnTo>
                  <a:lnTo>
                    <a:pt x="272" y="948"/>
                  </a:lnTo>
                  <a:lnTo>
                    <a:pt x="272" y="448"/>
                  </a:lnTo>
                  <a:lnTo>
                    <a:pt x="1" y="525"/>
                  </a:lnTo>
                  <a:lnTo>
                    <a:pt x="1" y="2689"/>
                  </a:lnTo>
                  <a:lnTo>
                    <a:pt x="3943" y="2276"/>
                  </a:lnTo>
                  <a:lnTo>
                    <a:pt x="5953" y="695"/>
                  </a:lnTo>
                  <a:lnTo>
                    <a:pt x="5104" y="204"/>
                  </a:lnTo>
                  <a:lnTo>
                    <a:pt x="4635" y="318"/>
                  </a:lnTo>
                  <a:lnTo>
                    <a:pt x="4193" y="1439"/>
                  </a:lnTo>
                  <a:lnTo>
                    <a:pt x="3588" y="834"/>
                  </a:lnTo>
                  <a:lnTo>
                    <a:pt x="3002" y="988"/>
                  </a:lnTo>
                  <a:lnTo>
                    <a:pt x="2727" y="513"/>
                  </a:lnTo>
                  <a:lnTo>
                    <a:pt x="2585" y="1130"/>
                  </a:lnTo>
                  <a:lnTo>
                    <a:pt x="2458" y="139"/>
                  </a:lnTo>
                  <a:lnTo>
                    <a:pt x="2029" y="281"/>
                  </a:lnTo>
                  <a:lnTo>
                    <a:pt x="2029" y="1053"/>
                  </a:lnTo>
                  <a:lnTo>
                    <a:pt x="1029" y="1343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95">
              <a:extLst>
                <a:ext uri="{FF2B5EF4-FFF2-40B4-BE49-F238E27FC236}">
                  <a16:creationId xmlns:a16="http://schemas.microsoft.com/office/drawing/2014/main" id="{A1C48076-74A3-DEDE-34A1-D990CA7DA529}"/>
                </a:ext>
              </a:extLst>
            </p:cNvPr>
            <p:cNvSpPr/>
            <p:nvPr/>
          </p:nvSpPr>
          <p:spPr>
            <a:xfrm>
              <a:off x="5933483" y="1061374"/>
              <a:ext cx="1844377" cy="1033966"/>
            </a:xfrm>
            <a:custGeom>
              <a:avLst/>
              <a:gdLst/>
              <a:ahLst/>
              <a:cxnLst/>
              <a:rect l="l" t="t" r="r" b="b"/>
              <a:pathLst>
                <a:path w="9199" h="5157" extrusionOk="0">
                  <a:moveTo>
                    <a:pt x="8040" y="1"/>
                  </a:moveTo>
                  <a:lnTo>
                    <a:pt x="8040" y="733"/>
                  </a:lnTo>
                  <a:lnTo>
                    <a:pt x="7923" y="745"/>
                  </a:lnTo>
                  <a:lnTo>
                    <a:pt x="7923" y="232"/>
                  </a:lnTo>
                  <a:lnTo>
                    <a:pt x="7642" y="232"/>
                  </a:lnTo>
                  <a:lnTo>
                    <a:pt x="7590" y="1322"/>
                  </a:lnTo>
                  <a:lnTo>
                    <a:pt x="6679" y="1452"/>
                  </a:lnTo>
                  <a:lnTo>
                    <a:pt x="6145" y="2211"/>
                  </a:lnTo>
                  <a:lnTo>
                    <a:pt x="6145" y="2085"/>
                  </a:lnTo>
                  <a:lnTo>
                    <a:pt x="5833" y="2171"/>
                  </a:lnTo>
                  <a:lnTo>
                    <a:pt x="5666" y="1257"/>
                  </a:lnTo>
                  <a:lnTo>
                    <a:pt x="5753" y="1208"/>
                  </a:lnTo>
                  <a:lnTo>
                    <a:pt x="5753" y="1041"/>
                  </a:lnTo>
                  <a:lnTo>
                    <a:pt x="5589" y="1091"/>
                  </a:lnTo>
                  <a:lnTo>
                    <a:pt x="5351" y="371"/>
                  </a:lnTo>
                  <a:lnTo>
                    <a:pt x="4836" y="618"/>
                  </a:lnTo>
                  <a:lnTo>
                    <a:pt x="5030" y="1298"/>
                  </a:lnTo>
                  <a:lnTo>
                    <a:pt x="4530" y="1517"/>
                  </a:lnTo>
                  <a:lnTo>
                    <a:pt x="4530" y="2261"/>
                  </a:lnTo>
                  <a:lnTo>
                    <a:pt x="4459" y="2301"/>
                  </a:lnTo>
                  <a:lnTo>
                    <a:pt x="4459" y="2505"/>
                  </a:lnTo>
                  <a:lnTo>
                    <a:pt x="4055" y="2712"/>
                  </a:lnTo>
                  <a:lnTo>
                    <a:pt x="3993" y="2431"/>
                  </a:lnTo>
                  <a:lnTo>
                    <a:pt x="1995" y="3187"/>
                  </a:lnTo>
                  <a:lnTo>
                    <a:pt x="1955" y="2724"/>
                  </a:lnTo>
                  <a:lnTo>
                    <a:pt x="2072" y="2647"/>
                  </a:lnTo>
                  <a:lnTo>
                    <a:pt x="1" y="2085"/>
                  </a:lnTo>
                  <a:lnTo>
                    <a:pt x="322" y="3768"/>
                  </a:lnTo>
                  <a:lnTo>
                    <a:pt x="1263" y="5157"/>
                  </a:lnTo>
                  <a:lnTo>
                    <a:pt x="6988" y="3382"/>
                  </a:lnTo>
                  <a:lnTo>
                    <a:pt x="9198" y="2631"/>
                  </a:lnTo>
                  <a:lnTo>
                    <a:pt x="8942" y="717"/>
                  </a:lnTo>
                  <a:lnTo>
                    <a:pt x="8402" y="859"/>
                  </a:lnTo>
                  <a:lnTo>
                    <a:pt x="84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95">
              <a:extLst>
                <a:ext uri="{FF2B5EF4-FFF2-40B4-BE49-F238E27FC236}">
                  <a16:creationId xmlns:a16="http://schemas.microsoft.com/office/drawing/2014/main" id="{71970AD6-C991-FD89-81C5-4E5822F03288}"/>
                </a:ext>
              </a:extLst>
            </p:cNvPr>
            <p:cNvSpPr/>
            <p:nvPr/>
          </p:nvSpPr>
          <p:spPr>
            <a:xfrm>
              <a:off x="6390419" y="1401820"/>
              <a:ext cx="624149" cy="588460"/>
            </a:xfrm>
            <a:custGeom>
              <a:avLst/>
              <a:gdLst/>
              <a:ahLst/>
              <a:cxnLst/>
              <a:rect l="l" t="t" r="r" b="b"/>
              <a:pathLst>
                <a:path w="3113" h="2935" extrusionOk="0">
                  <a:moveTo>
                    <a:pt x="562" y="1"/>
                  </a:moveTo>
                  <a:lnTo>
                    <a:pt x="0" y="242"/>
                  </a:lnTo>
                  <a:lnTo>
                    <a:pt x="346" y="2934"/>
                  </a:lnTo>
                  <a:lnTo>
                    <a:pt x="3112" y="1995"/>
                  </a:lnTo>
                  <a:lnTo>
                    <a:pt x="2933" y="881"/>
                  </a:lnTo>
                  <a:lnTo>
                    <a:pt x="2711" y="964"/>
                  </a:lnTo>
                  <a:lnTo>
                    <a:pt x="2662" y="473"/>
                  </a:lnTo>
                  <a:lnTo>
                    <a:pt x="2180" y="603"/>
                  </a:lnTo>
                  <a:lnTo>
                    <a:pt x="2180" y="1335"/>
                  </a:lnTo>
                  <a:lnTo>
                    <a:pt x="1856" y="1477"/>
                  </a:lnTo>
                  <a:lnTo>
                    <a:pt x="1658" y="977"/>
                  </a:lnTo>
                  <a:lnTo>
                    <a:pt x="1118" y="1227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95">
              <a:extLst>
                <a:ext uri="{FF2B5EF4-FFF2-40B4-BE49-F238E27FC236}">
                  <a16:creationId xmlns:a16="http://schemas.microsoft.com/office/drawing/2014/main" id="{21FE8BE0-9187-7823-3C20-1B89EC861C89}"/>
                </a:ext>
              </a:extLst>
            </p:cNvPr>
            <p:cNvSpPr/>
            <p:nvPr/>
          </p:nvSpPr>
          <p:spPr>
            <a:xfrm>
              <a:off x="7102790" y="1551191"/>
              <a:ext cx="94434" cy="191475"/>
            </a:xfrm>
            <a:custGeom>
              <a:avLst/>
              <a:gdLst/>
              <a:ahLst/>
              <a:cxnLst/>
              <a:rect l="l" t="t" r="r" b="b"/>
              <a:pathLst>
                <a:path w="471" h="955" extrusionOk="0">
                  <a:moveTo>
                    <a:pt x="393" y="0"/>
                  </a:moveTo>
                  <a:lnTo>
                    <a:pt x="1" y="62"/>
                  </a:lnTo>
                  <a:lnTo>
                    <a:pt x="112" y="954"/>
                  </a:lnTo>
                  <a:lnTo>
                    <a:pt x="470" y="837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AD5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95">
              <a:extLst>
                <a:ext uri="{FF2B5EF4-FFF2-40B4-BE49-F238E27FC236}">
                  <a16:creationId xmlns:a16="http://schemas.microsoft.com/office/drawing/2014/main" id="{D02A5F9D-093C-53A7-0080-184914422723}"/>
                </a:ext>
              </a:extLst>
            </p:cNvPr>
            <p:cNvSpPr/>
            <p:nvPr/>
          </p:nvSpPr>
          <p:spPr>
            <a:xfrm>
              <a:off x="5345422" y="1290544"/>
              <a:ext cx="410619" cy="586455"/>
            </a:xfrm>
            <a:custGeom>
              <a:avLst/>
              <a:gdLst/>
              <a:ahLst/>
              <a:cxnLst/>
              <a:rect l="l" t="t" r="r" b="b"/>
              <a:pathLst>
                <a:path w="2048" h="2925" extrusionOk="0">
                  <a:moveTo>
                    <a:pt x="195" y="0"/>
                  </a:moveTo>
                  <a:lnTo>
                    <a:pt x="195" y="747"/>
                  </a:lnTo>
                  <a:lnTo>
                    <a:pt x="1" y="747"/>
                  </a:lnTo>
                  <a:lnTo>
                    <a:pt x="1" y="2470"/>
                  </a:lnTo>
                  <a:lnTo>
                    <a:pt x="2048" y="2924"/>
                  </a:lnTo>
                  <a:lnTo>
                    <a:pt x="1609" y="1532"/>
                  </a:lnTo>
                  <a:lnTo>
                    <a:pt x="559" y="1491"/>
                  </a:lnTo>
                  <a:lnTo>
                    <a:pt x="618" y="374"/>
                  </a:lnTo>
                  <a:lnTo>
                    <a:pt x="510" y="38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95">
              <a:extLst>
                <a:ext uri="{FF2B5EF4-FFF2-40B4-BE49-F238E27FC236}">
                  <a16:creationId xmlns:a16="http://schemas.microsoft.com/office/drawing/2014/main" id="{08AC7270-1DFE-6BD2-D8F4-5E1D8B0F281B}"/>
                </a:ext>
              </a:extLst>
            </p:cNvPr>
            <p:cNvSpPr/>
            <p:nvPr/>
          </p:nvSpPr>
          <p:spPr>
            <a:xfrm>
              <a:off x="5457500" y="1489238"/>
              <a:ext cx="422448" cy="387762"/>
            </a:xfrm>
            <a:custGeom>
              <a:avLst/>
              <a:gdLst/>
              <a:ahLst/>
              <a:cxnLst/>
              <a:rect l="l" t="t" r="r" b="b"/>
              <a:pathLst>
                <a:path w="2107" h="1934" extrusionOk="0">
                  <a:moveTo>
                    <a:pt x="260" y="0"/>
                  </a:moveTo>
                  <a:lnTo>
                    <a:pt x="0" y="1933"/>
                  </a:lnTo>
                  <a:lnTo>
                    <a:pt x="0" y="1933"/>
                  </a:lnTo>
                  <a:lnTo>
                    <a:pt x="2106" y="1621"/>
                  </a:lnTo>
                  <a:lnTo>
                    <a:pt x="2038" y="970"/>
                  </a:lnTo>
                  <a:lnTo>
                    <a:pt x="1553" y="877"/>
                  </a:lnTo>
                  <a:lnTo>
                    <a:pt x="1553" y="371"/>
                  </a:lnTo>
                  <a:lnTo>
                    <a:pt x="1421" y="155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95">
              <a:extLst>
                <a:ext uri="{FF2B5EF4-FFF2-40B4-BE49-F238E27FC236}">
                  <a16:creationId xmlns:a16="http://schemas.microsoft.com/office/drawing/2014/main" id="{9CB10B84-92EC-EF4A-DDD4-0E0364387462}"/>
                </a:ext>
              </a:extLst>
            </p:cNvPr>
            <p:cNvSpPr/>
            <p:nvPr/>
          </p:nvSpPr>
          <p:spPr>
            <a:xfrm>
              <a:off x="5951528" y="1485428"/>
              <a:ext cx="1888686" cy="1086696"/>
            </a:xfrm>
            <a:custGeom>
              <a:avLst/>
              <a:gdLst/>
              <a:ahLst/>
              <a:cxnLst/>
              <a:rect l="l" t="t" r="r" b="b"/>
              <a:pathLst>
                <a:path w="9420" h="5420" extrusionOk="0">
                  <a:moveTo>
                    <a:pt x="9420" y="1"/>
                  </a:moveTo>
                  <a:cubicBezTo>
                    <a:pt x="9420" y="1"/>
                    <a:pt x="6567" y="850"/>
                    <a:pt x="5811" y="1100"/>
                  </a:cubicBezTo>
                  <a:cubicBezTo>
                    <a:pt x="3860" y="1748"/>
                    <a:pt x="1921" y="2480"/>
                    <a:pt x="0" y="3221"/>
                  </a:cubicBezTo>
                  <a:cubicBezTo>
                    <a:pt x="111" y="3953"/>
                    <a:pt x="300" y="5419"/>
                    <a:pt x="300" y="5419"/>
                  </a:cubicBezTo>
                  <a:lnTo>
                    <a:pt x="8540" y="5410"/>
                  </a:lnTo>
                  <a:cubicBezTo>
                    <a:pt x="8540" y="5410"/>
                    <a:pt x="8441" y="4132"/>
                    <a:pt x="8389" y="3511"/>
                  </a:cubicBezTo>
                  <a:cubicBezTo>
                    <a:pt x="8364" y="3159"/>
                    <a:pt x="9420" y="2122"/>
                    <a:pt x="9420" y="2122"/>
                  </a:cubicBezTo>
                  <a:lnTo>
                    <a:pt x="9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95">
              <a:extLst>
                <a:ext uri="{FF2B5EF4-FFF2-40B4-BE49-F238E27FC236}">
                  <a16:creationId xmlns:a16="http://schemas.microsoft.com/office/drawing/2014/main" id="{353B3874-B695-E33C-3D6E-9810F5EB7D06}"/>
                </a:ext>
              </a:extLst>
            </p:cNvPr>
            <p:cNvSpPr/>
            <p:nvPr/>
          </p:nvSpPr>
          <p:spPr>
            <a:xfrm>
              <a:off x="5291688" y="1647631"/>
              <a:ext cx="1999562" cy="921888"/>
            </a:xfrm>
            <a:custGeom>
              <a:avLst/>
              <a:gdLst/>
              <a:ahLst/>
              <a:cxnLst/>
              <a:rect l="l" t="t" r="r" b="b"/>
              <a:pathLst>
                <a:path w="9973" h="4598" extrusionOk="0">
                  <a:moveTo>
                    <a:pt x="0" y="1"/>
                  </a:moveTo>
                  <a:lnTo>
                    <a:pt x="0" y="4598"/>
                  </a:lnTo>
                  <a:lnTo>
                    <a:pt x="8666" y="4598"/>
                  </a:lnTo>
                  <a:lnTo>
                    <a:pt x="9972" y="4595"/>
                  </a:lnTo>
                  <a:lnTo>
                    <a:pt x="9972" y="4042"/>
                  </a:lnTo>
                  <a:lnTo>
                    <a:pt x="9349" y="3977"/>
                  </a:lnTo>
                  <a:lnTo>
                    <a:pt x="8870" y="3656"/>
                  </a:lnTo>
                  <a:lnTo>
                    <a:pt x="7197" y="3656"/>
                  </a:lnTo>
                  <a:cubicBezTo>
                    <a:pt x="6875" y="3280"/>
                    <a:pt x="6498" y="3127"/>
                    <a:pt x="6082" y="3127"/>
                  </a:cubicBezTo>
                  <a:cubicBezTo>
                    <a:pt x="5641" y="3127"/>
                    <a:pt x="5157" y="3300"/>
                    <a:pt x="4650" y="3564"/>
                  </a:cubicBezTo>
                  <a:lnTo>
                    <a:pt x="4662" y="2798"/>
                  </a:lnTo>
                  <a:cubicBezTo>
                    <a:pt x="3109" y="1544"/>
                    <a:pt x="1559" y="60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95">
              <a:extLst>
                <a:ext uri="{FF2B5EF4-FFF2-40B4-BE49-F238E27FC236}">
                  <a16:creationId xmlns:a16="http://schemas.microsoft.com/office/drawing/2014/main" id="{A71B1F4F-622C-9C6D-9399-CB01AD94D477}"/>
                </a:ext>
              </a:extLst>
            </p:cNvPr>
            <p:cNvSpPr/>
            <p:nvPr/>
          </p:nvSpPr>
          <p:spPr>
            <a:xfrm>
              <a:off x="5291688" y="1033505"/>
              <a:ext cx="2548524" cy="1536011"/>
            </a:xfrm>
            <a:custGeom>
              <a:avLst/>
              <a:gdLst/>
              <a:ahLst/>
              <a:cxnLst/>
              <a:rect l="l" t="t" r="r" b="b"/>
              <a:pathLst>
                <a:path w="12711" h="7661" extrusionOk="0">
                  <a:moveTo>
                    <a:pt x="12711" y="1"/>
                  </a:moveTo>
                  <a:lnTo>
                    <a:pt x="0" y="6957"/>
                  </a:lnTo>
                  <a:lnTo>
                    <a:pt x="0" y="7661"/>
                  </a:lnTo>
                  <a:lnTo>
                    <a:pt x="12711" y="3536"/>
                  </a:lnTo>
                  <a:lnTo>
                    <a:pt x="127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95">
              <a:extLst>
                <a:ext uri="{FF2B5EF4-FFF2-40B4-BE49-F238E27FC236}">
                  <a16:creationId xmlns:a16="http://schemas.microsoft.com/office/drawing/2014/main" id="{BA1FDEDB-642C-D795-241B-FE992BB7569C}"/>
                </a:ext>
              </a:extLst>
            </p:cNvPr>
            <p:cNvSpPr/>
            <p:nvPr/>
          </p:nvSpPr>
          <p:spPr>
            <a:xfrm>
              <a:off x="5447676" y="1233602"/>
              <a:ext cx="1030758" cy="1335915"/>
            </a:xfrm>
            <a:custGeom>
              <a:avLst/>
              <a:gdLst/>
              <a:ahLst/>
              <a:cxnLst/>
              <a:rect l="l" t="t" r="r" b="b"/>
              <a:pathLst>
                <a:path w="5141" h="6663" extrusionOk="0">
                  <a:moveTo>
                    <a:pt x="2989" y="0"/>
                  </a:moveTo>
                  <a:cubicBezTo>
                    <a:pt x="2921" y="62"/>
                    <a:pt x="2835" y="75"/>
                    <a:pt x="2744" y="75"/>
                  </a:cubicBezTo>
                  <a:cubicBezTo>
                    <a:pt x="2675" y="75"/>
                    <a:pt x="2602" y="67"/>
                    <a:pt x="2531" y="67"/>
                  </a:cubicBezTo>
                  <a:cubicBezTo>
                    <a:pt x="2517" y="67"/>
                    <a:pt x="2503" y="67"/>
                    <a:pt x="2489" y="68"/>
                  </a:cubicBezTo>
                  <a:cubicBezTo>
                    <a:pt x="2208" y="74"/>
                    <a:pt x="1958" y="287"/>
                    <a:pt x="1853" y="550"/>
                  </a:cubicBezTo>
                  <a:cubicBezTo>
                    <a:pt x="1748" y="812"/>
                    <a:pt x="1772" y="1112"/>
                    <a:pt x="1862" y="1380"/>
                  </a:cubicBezTo>
                  <a:cubicBezTo>
                    <a:pt x="1902" y="1507"/>
                    <a:pt x="1961" y="1627"/>
                    <a:pt x="2050" y="1723"/>
                  </a:cubicBezTo>
                  <a:cubicBezTo>
                    <a:pt x="2100" y="1782"/>
                    <a:pt x="2161" y="1822"/>
                    <a:pt x="2208" y="1884"/>
                  </a:cubicBezTo>
                  <a:cubicBezTo>
                    <a:pt x="2294" y="1998"/>
                    <a:pt x="2269" y="2174"/>
                    <a:pt x="2269" y="2306"/>
                  </a:cubicBezTo>
                  <a:cubicBezTo>
                    <a:pt x="2269" y="2312"/>
                    <a:pt x="2243" y="2313"/>
                    <a:pt x="2203" y="2313"/>
                  </a:cubicBezTo>
                  <a:cubicBezTo>
                    <a:pt x="2099" y="2313"/>
                    <a:pt x="1904" y="2300"/>
                    <a:pt x="1887" y="2300"/>
                  </a:cubicBezTo>
                  <a:cubicBezTo>
                    <a:pt x="1723" y="2300"/>
                    <a:pt x="1547" y="2322"/>
                    <a:pt x="1414" y="2424"/>
                  </a:cubicBezTo>
                  <a:cubicBezTo>
                    <a:pt x="1352" y="2476"/>
                    <a:pt x="1297" y="2538"/>
                    <a:pt x="1250" y="2603"/>
                  </a:cubicBezTo>
                  <a:cubicBezTo>
                    <a:pt x="1007" y="2939"/>
                    <a:pt x="852" y="3347"/>
                    <a:pt x="537" y="3619"/>
                  </a:cubicBezTo>
                  <a:cubicBezTo>
                    <a:pt x="596" y="3782"/>
                    <a:pt x="713" y="3927"/>
                    <a:pt x="865" y="4014"/>
                  </a:cubicBezTo>
                  <a:cubicBezTo>
                    <a:pt x="865" y="4014"/>
                    <a:pt x="865" y="4014"/>
                    <a:pt x="864" y="4014"/>
                  </a:cubicBezTo>
                  <a:cubicBezTo>
                    <a:pt x="847" y="4014"/>
                    <a:pt x="358" y="5505"/>
                    <a:pt x="321" y="5625"/>
                  </a:cubicBezTo>
                  <a:cubicBezTo>
                    <a:pt x="213" y="5970"/>
                    <a:pt x="109" y="6312"/>
                    <a:pt x="1" y="6660"/>
                  </a:cubicBezTo>
                  <a:lnTo>
                    <a:pt x="543" y="6660"/>
                  </a:lnTo>
                  <a:lnTo>
                    <a:pt x="1423" y="4128"/>
                  </a:lnTo>
                  <a:lnTo>
                    <a:pt x="929" y="6660"/>
                  </a:lnTo>
                  <a:lnTo>
                    <a:pt x="3467" y="6660"/>
                  </a:lnTo>
                  <a:lnTo>
                    <a:pt x="3560" y="4177"/>
                  </a:lnTo>
                  <a:lnTo>
                    <a:pt x="4393" y="6660"/>
                  </a:lnTo>
                  <a:lnTo>
                    <a:pt x="5141" y="6654"/>
                  </a:lnTo>
                  <a:cubicBezTo>
                    <a:pt x="5104" y="6654"/>
                    <a:pt x="4921" y="6135"/>
                    <a:pt x="4897" y="6076"/>
                  </a:cubicBezTo>
                  <a:cubicBezTo>
                    <a:pt x="4816" y="5882"/>
                    <a:pt x="4733" y="5690"/>
                    <a:pt x="4650" y="5496"/>
                  </a:cubicBezTo>
                  <a:cubicBezTo>
                    <a:pt x="4511" y="5172"/>
                    <a:pt x="4427" y="4795"/>
                    <a:pt x="4202" y="4514"/>
                  </a:cubicBezTo>
                  <a:cubicBezTo>
                    <a:pt x="4180" y="4486"/>
                    <a:pt x="4156" y="4458"/>
                    <a:pt x="4140" y="4428"/>
                  </a:cubicBezTo>
                  <a:cubicBezTo>
                    <a:pt x="4125" y="4400"/>
                    <a:pt x="4119" y="4369"/>
                    <a:pt x="4109" y="4338"/>
                  </a:cubicBezTo>
                  <a:cubicBezTo>
                    <a:pt x="4075" y="4211"/>
                    <a:pt x="4045" y="4088"/>
                    <a:pt x="4014" y="3961"/>
                  </a:cubicBezTo>
                  <a:cubicBezTo>
                    <a:pt x="4054" y="3946"/>
                    <a:pt x="4322" y="3690"/>
                    <a:pt x="4310" y="3680"/>
                  </a:cubicBezTo>
                  <a:cubicBezTo>
                    <a:pt x="4060" y="3412"/>
                    <a:pt x="3893" y="3112"/>
                    <a:pt x="3748" y="2785"/>
                  </a:cubicBezTo>
                  <a:cubicBezTo>
                    <a:pt x="3640" y="2547"/>
                    <a:pt x="3517" y="2310"/>
                    <a:pt x="3226" y="2291"/>
                  </a:cubicBezTo>
                  <a:cubicBezTo>
                    <a:pt x="3211" y="2290"/>
                    <a:pt x="3195" y="2289"/>
                    <a:pt x="3179" y="2289"/>
                  </a:cubicBezTo>
                  <a:cubicBezTo>
                    <a:pt x="3085" y="2289"/>
                    <a:pt x="2988" y="2309"/>
                    <a:pt x="2893" y="2309"/>
                  </a:cubicBezTo>
                  <a:cubicBezTo>
                    <a:pt x="2856" y="2309"/>
                    <a:pt x="2818" y="2306"/>
                    <a:pt x="2782" y="2297"/>
                  </a:cubicBezTo>
                  <a:cubicBezTo>
                    <a:pt x="2751" y="2205"/>
                    <a:pt x="2736" y="2109"/>
                    <a:pt x="2742" y="2013"/>
                  </a:cubicBezTo>
                  <a:cubicBezTo>
                    <a:pt x="2742" y="2001"/>
                    <a:pt x="2742" y="1988"/>
                    <a:pt x="2748" y="1976"/>
                  </a:cubicBezTo>
                  <a:cubicBezTo>
                    <a:pt x="2757" y="1967"/>
                    <a:pt x="2773" y="1961"/>
                    <a:pt x="2782" y="1958"/>
                  </a:cubicBezTo>
                  <a:cubicBezTo>
                    <a:pt x="2930" y="1921"/>
                    <a:pt x="3180" y="1893"/>
                    <a:pt x="3223" y="1714"/>
                  </a:cubicBezTo>
                  <a:cubicBezTo>
                    <a:pt x="3242" y="1627"/>
                    <a:pt x="3223" y="1538"/>
                    <a:pt x="3205" y="1448"/>
                  </a:cubicBezTo>
                  <a:cubicBezTo>
                    <a:pt x="3137" y="1155"/>
                    <a:pt x="3091" y="859"/>
                    <a:pt x="3035" y="562"/>
                  </a:cubicBezTo>
                  <a:cubicBezTo>
                    <a:pt x="3137" y="491"/>
                    <a:pt x="3192" y="355"/>
                    <a:pt x="3174" y="232"/>
                  </a:cubicBezTo>
                  <a:lnTo>
                    <a:pt x="3174" y="232"/>
                  </a:lnTo>
                  <a:cubicBezTo>
                    <a:pt x="3149" y="269"/>
                    <a:pt x="3112" y="294"/>
                    <a:pt x="3072" y="306"/>
                  </a:cubicBezTo>
                  <a:cubicBezTo>
                    <a:pt x="3100" y="226"/>
                    <a:pt x="3112" y="136"/>
                    <a:pt x="3106" y="53"/>
                  </a:cubicBezTo>
                  <a:lnTo>
                    <a:pt x="3106" y="53"/>
                  </a:lnTo>
                  <a:cubicBezTo>
                    <a:pt x="3054" y="90"/>
                    <a:pt x="2995" y="124"/>
                    <a:pt x="2942" y="164"/>
                  </a:cubicBezTo>
                  <a:lnTo>
                    <a:pt x="2989" y="0"/>
                  </a:lnTo>
                  <a:close/>
                  <a:moveTo>
                    <a:pt x="0" y="6660"/>
                  </a:moveTo>
                  <a:lnTo>
                    <a:pt x="0" y="6663"/>
                  </a:lnTo>
                  <a:cubicBezTo>
                    <a:pt x="0" y="6662"/>
                    <a:pt x="1" y="6661"/>
                    <a:pt x="1" y="66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95">
              <a:extLst>
                <a:ext uri="{FF2B5EF4-FFF2-40B4-BE49-F238E27FC236}">
                  <a16:creationId xmlns:a16="http://schemas.microsoft.com/office/drawing/2014/main" id="{9A336CD0-268C-AD29-64BD-A9A4BF5FD7E4}"/>
                </a:ext>
              </a:extLst>
            </p:cNvPr>
            <p:cNvSpPr/>
            <p:nvPr/>
          </p:nvSpPr>
          <p:spPr>
            <a:xfrm>
              <a:off x="5448277" y="1233602"/>
              <a:ext cx="968202" cy="1341529"/>
            </a:xfrm>
            <a:custGeom>
              <a:avLst/>
              <a:gdLst/>
              <a:ahLst/>
              <a:cxnLst/>
              <a:rect l="l" t="t" r="r" b="b"/>
              <a:pathLst>
                <a:path w="4829" h="6691" extrusionOk="0">
                  <a:moveTo>
                    <a:pt x="4828" y="6646"/>
                  </a:moveTo>
                  <a:cubicBezTo>
                    <a:pt x="4828" y="6647"/>
                    <a:pt x="4829" y="6647"/>
                    <a:pt x="4829" y="6647"/>
                  </a:cubicBezTo>
                  <a:cubicBezTo>
                    <a:pt x="4829" y="6647"/>
                    <a:pt x="4828" y="6647"/>
                    <a:pt x="4828" y="6646"/>
                  </a:cubicBezTo>
                  <a:close/>
                  <a:moveTo>
                    <a:pt x="923" y="6659"/>
                  </a:moveTo>
                  <a:lnTo>
                    <a:pt x="923" y="6659"/>
                  </a:lnTo>
                  <a:cubicBezTo>
                    <a:pt x="923" y="6660"/>
                    <a:pt x="923" y="6660"/>
                    <a:pt x="923" y="6660"/>
                  </a:cubicBezTo>
                  <a:cubicBezTo>
                    <a:pt x="923" y="6660"/>
                    <a:pt x="923" y="6660"/>
                    <a:pt x="923" y="6659"/>
                  </a:cubicBezTo>
                  <a:close/>
                  <a:moveTo>
                    <a:pt x="2986" y="0"/>
                  </a:moveTo>
                  <a:cubicBezTo>
                    <a:pt x="2918" y="62"/>
                    <a:pt x="2832" y="75"/>
                    <a:pt x="2741" y="75"/>
                  </a:cubicBezTo>
                  <a:cubicBezTo>
                    <a:pt x="2672" y="75"/>
                    <a:pt x="2599" y="67"/>
                    <a:pt x="2528" y="67"/>
                  </a:cubicBezTo>
                  <a:cubicBezTo>
                    <a:pt x="2514" y="67"/>
                    <a:pt x="2500" y="67"/>
                    <a:pt x="2486" y="68"/>
                  </a:cubicBezTo>
                  <a:cubicBezTo>
                    <a:pt x="2205" y="74"/>
                    <a:pt x="1955" y="287"/>
                    <a:pt x="1850" y="550"/>
                  </a:cubicBezTo>
                  <a:cubicBezTo>
                    <a:pt x="1745" y="812"/>
                    <a:pt x="1769" y="1112"/>
                    <a:pt x="1859" y="1380"/>
                  </a:cubicBezTo>
                  <a:cubicBezTo>
                    <a:pt x="1899" y="1507"/>
                    <a:pt x="1958" y="1627"/>
                    <a:pt x="2047" y="1723"/>
                  </a:cubicBezTo>
                  <a:cubicBezTo>
                    <a:pt x="2097" y="1782"/>
                    <a:pt x="2158" y="1822"/>
                    <a:pt x="2205" y="1884"/>
                  </a:cubicBezTo>
                  <a:cubicBezTo>
                    <a:pt x="2291" y="1998"/>
                    <a:pt x="2266" y="2174"/>
                    <a:pt x="2266" y="2306"/>
                  </a:cubicBezTo>
                  <a:cubicBezTo>
                    <a:pt x="2266" y="2312"/>
                    <a:pt x="2240" y="2313"/>
                    <a:pt x="2200" y="2313"/>
                  </a:cubicBezTo>
                  <a:cubicBezTo>
                    <a:pt x="2096" y="2313"/>
                    <a:pt x="1901" y="2300"/>
                    <a:pt x="1884" y="2300"/>
                  </a:cubicBezTo>
                  <a:cubicBezTo>
                    <a:pt x="1720" y="2300"/>
                    <a:pt x="1544" y="2322"/>
                    <a:pt x="1411" y="2424"/>
                  </a:cubicBezTo>
                  <a:cubicBezTo>
                    <a:pt x="1349" y="2476"/>
                    <a:pt x="1294" y="2538"/>
                    <a:pt x="1247" y="2603"/>
                  </a:cubicBezTo>
                  <a:cubicBezTo>
                    <a:pt x="1004" y="2939"/>
                    <a:pt x="849" y="3347"/>
                    <a:pt x="534" y="3619"/>
                  </a:cubicBezTo>
                  <a:cubicBezTo>
                    <a:pt x="593" y="3782"/>
                    <a:pt x="710" y="3927"/>
                    <a:pt x="862" y="4014"/>
                  </a:cubicBezTo>
                  <a:cubicBezTo>
                    <a:pt x="862" y="4014"/>
                    <a:pt x="862" y="4014"/>
                    <a:pt x="861" y="4014"/>
                  </a:cubicBezTo>
                  <a:cubicBezTo>
                    <a:pt x="844" y="4014"/>
                    <a:pt x="355" y="5505"/>
                    <a:pt x="318" y="5625"/>
                  </a:cubicBezTo>
                  <a:cubicBezTo>
                    <a:pt x="210" y="5965"/>
                    <a:pt x="74" y="6311"/>
                    <a:pt x="0" y="6663"/>
                  </a:cubicBezTo>
                  <a:cubicBezTo>
                    <a:pt x="0" y="6666"/>
                    <a:pt x="0" y="6666"/>
                    <a:pt x="9" y="6666"/>
                  </a:cubicBezTo>
                  <a:cubicBezTo>
                    <a:pt x="33" y="6662"/>
                    <a:pt x="56" y="6660"/>
                    <a:pt x="79" y="6660"/>
                  </a:cubicBezTo>
                  <a:cubicBezTo>
                    <a:pt x="155" y="6660"/>
                    <a:pt x="230" y="6679"/>
                    <a:pt x="306" y="6691"/>
                  </a:cubicBezTo>
                  <a:cubicBezTo>
                    <a:pt x="571" y="5860"/>
                    <a:pt x="843" y="5030"/>
                    <a:pt x="1109" y="4199"/>
                  </a:cubicBezTo>
                  <a:cubicBezTo>
                    <a:pt x="1136" y="4119"/>
                    <a:pt x="1164" y="4026"/>
                    <a:pt x="1118" y="3952"/>
                  </a:cubicBezTo>
                  <a:cubicBezTo>
                    <a:pt x="1056" y="3856"/>
                    <a:pt x="892" y="3835"/>
                    <a:pt x="877" y="3721"/>
                  </a:cubicBezTo>
                  <a:lnTo>
                    <a:pt x="877" y="3721"/>
                  </a:lnTo>
                  <a:cubicBezTo>
                    <a:pt x="885" y="3721"/>
                    <a:pt x="892" y="3721"/>
                    <a:pt x="900" y="3721"/>
                  </a:cubicBezTo>
                  <a:cubicBezTo>
                    <a:pt x="1153" y="3721"/>
                    <a:pt x="1382" y="3475"/>
                    <a:pt x="1352" y="3223"/>
                  </a:cubicBezTo>
                  <a:lnTo>
                    <a:pt x="1352" y="3223"/>
                  </a:lnTo>
                  <a:cubicBezTo>
                    <a:pt x="1566" y="3974"/>
                    <a:pt x="1322" y="4616"/>
                    <a:pt x="1180" y="5348"/>
                  </a:cubicBezTo>
                  <a:cubicBezTo>
                    <a:pt x="1093" y="5783"/>
                    <a:pt x="1010" y="6221"/>
                    <a:pt x="923" y="6659"/>
                  </a:cubicBezTo>
                  <a:lnTo>
                    <a:pt x="923" y="6659"/>
                  </a:lnTo>
                  <a:cubicBezTo>
                    <a:pt x="924" y="6658"/>
                    <a:pt x="931" y="6657"/>
                    <a:pt x="939" y="6657"/>
                  </a:cubicBezTo>
                  <a:cubicBezTo>
                    <a:pt x="958" y="6657"/>
                    <a:pt x="986" y="6660"/>
                    <a:pt x="988" y="6660"/>
                  </a:cubicBezTo>
                  <a:lnTo>
                    <a:pt x="2316" y="6660"/>
                  </a:lnTo>
                  <a:cubicBezTo>
                    <a:pt x="2553" y="6660"/>
                    <a:pt x="2809" y="6681"/>
                    <a:pt x="3058" y="6681"/>
                  </a:cubicBezTo>
                  <a:cubicBezTo>
                    <a:pt x="3197" y="6681"/>
                    <a:pt x="3334" y="6675"/>
                    <a:pt x="3464" y="6654"/>
                  </a:cubicBezTo>
                  <a:cubicBezTo>
                    <a:pt x="3470" y="6604"/>
                    <a:pt x="3467" y="6546"/>
                    <a:pt x="3452" y="6496"/>
                  </a:cubicBezTo>
                  <a:cubicBezTo>
                    <a:pt x="3129" y="6462"/>
                    <a:pt x="2806" y="6446"/>
                    <a:pt x="2486" y="6446"/>
                  </a:cubicBezTo>
                  <a:cubicBezTo>
                    <a:pt x="2457" y="6446"/>
                    <a:pt x="2428" y="6446"/>
                    <a:pt x="2399" y="6447"/>
                  </a:cubicBezTo>
                  <a:cubicBezTo>
                    <a:pt x="2575" y="6397"/>
                    <a:pt x="2748" y="6336"/>
                    <a:pt x="2918" y="6258"/>
                  </a:cubicBezTo>
                  <a:cubicBezTo>
                    <a:pt x="2909" y="6150"/>
                    <a:pt x="2899" y="6042"/>
                    <a:pt x="2893" y="5934"/>
                  </a:cubicBezTo>
                  <a:cubicBezTo>
                    <a:pt x="2532" y="6027"/>
                    <a:pt x="2177" y="6135"/>
                    <a:pt x="1831" y="6261"/>
                  </a:cubicBezTo>
                  <a:lnTo>
                    <a:pt x="1726" y="4872"/>
                  </a:lnTo>
                  <a:lnTo>
                    <a:pt x="1726" y="4872"/>
                  </a:lnTo>
                  <a:cubicBezTo>
                    <a:pt x="1868" y="5243"/>
                    <a:pt x="2007" y="5616"/>
                    <a:pt x="2146" y="5987"/>
                  </a:cubicBezTo>
                  <a:cubicBezTo>
                    <a:pt x="2547" y="5801"/>
                    <a:pt x="2961" y="5644"/>
                    <a:pt x="3381" y="5511"/>
                  </a:cubicBezTo>
                  <a:cubicBezTo>
                    <a:pt x="3436" y="5073"/>
                    <a:pt x="3449" y="4600"/>
                    <a:pt x="3551" y="4174"/>
                  </a:cubicBezTo>
                  <a:cubicBezTo>
                    <a:pt x="3579" y="4252"/>
                    <a:pt x="3603" y="4329"/>
                    <a:pt x="3628" y="4406"/>
                  </a:cubicBezTo>
                  <a:cubicBezTo>
                    <a:pt x="3782" y="4857"/>
                    <a:pt x="3934" y="5311"/>
                    <a:pt x="4088" y="5767"/>
                  </a:cubicBezTo>
                  <a:cubicBezTo>
                    <a:pt x="4106" y="5829"/>
                    <a:pt x="4338" y="6654"/>
                    <a:pt x="4384" y="6654"/>
                  </a:cubicBezTo>
                  <a:cubicBezTo>
                    <a:pt x="4434" y="6654"/>
                    <a:pt x="4611" y="6628"/>
                    <a:pt x="4727" y="6628"/>
                  </a:cubicBezTo>
                  <a:cubicBezTo>
                    <a:pt x="4777" y="6628"/>
                    <a:pt x="4816" y="6633"/>
                    <a:pt x="4828" y="6646"/>
                  </a:cubicBezTo>
                  <a:lnTo>
                    <a:pt x="4828" y="6646"/>
                  </a:lnTo>
                  <a:cubicBezTo>
                    <a:pt x="4428" y="6183"/>
                    <a:pt x="4563" y="5434"/>
                    <a:pt x="4199" y="4946"/>
                  </a:cubicBezTo>
                  <a:cubicBezTo>
                    <a:pt x="4165" y="5023"/>
                    <a:pt x="4134" y="5101"/>
                    <a:pt x="4100" y="5178"/>
                  </a:cubicBezTo>
                  <a:cubicBezTo>
                    <a:pt x="4011" y="4798"/>
                    <a:pt x="3906" y="4424"/>
                    <a:pt x="3795" y="4051"/>
                  </a:cubicBezTo>
                  <a:cubicBezTo>
                    <a:pt x="3912" y="3927"/>
                    <a:pt x="4029" y="3798"/>
                    <a:pt x="4150" y="3674"/>
                  </a:cubicBezTo>
                  <a:lnTo>
                    <a:pt x="4150" y="3674"/>
                  </a:lnTo>
                  <a:cubicBezTo>
                    <a:pt x="3998" y="3751"/>
                    <a:pt x="3844" y="3819"/>
                    <a:pt x="3687" y="3869"/>
                  </a:cubicBezTo>
                  <a:cubicBezTo>
                    <a:pt x="3807" y="3742"/>
                    <a:pt x="3912" y="3594"/>
                    <a:pt x="3995" y="3440"/>
                  </a:cubicBezTo>
                  <a:lnTo>
                    <a:pt x="3995" y="3440"/>
                  </a:lnTo>
                  <a:cubicBezTo>
                    <a:pt x="3890" y="3498"/>
                    <a:pt x="3782" y="3560"/>
                    <a:pt x="3680" y="3622"/>
                  </a:cubicBezTo>
                  <a:cubicBezTo>
                    <a:pt x="3680" y="3455"/>
                    <a:pt x="3674" y="3294"/>
                    <a:pt x="3674" y="3128"/>
                  </a:cubicBezTo>
                  <a:cubicBezTo>
                    <a:pt x="3347" y="3829"/>
                    <a:pt x="2989" y="4508"/>
                    <a:pt x="2591" y="5172"/>
                  </a:cubicBezTo>
                  <a:cubicBezTo>
                    <a:pt x="2328" y="4412"/>
                    <a:pt x="2050" y="3656"/>
                    <a:pt x="1760" y="2902"/>
                  </a:cubicBezTo>
                  <a:lnTo>
                    <a:pt x="1760" y="2902"/>
                  </a:lnTo>
                  <a:cubicBezTo>
                    <a:pt x="1868" y="2986"/>
                    <a:pt x="1967" y="3081"/>
                    <a:pt x="2044" y="3193"/>
                  </a:cubicBezTo>
                  <a:cubicBezTo>
                    <a:pt x="2430" y="2881"/>
                    <a:pt x="2838" y="2594"/>
                    <a:pt x="3267" y="2347"/>
                  </a:cubicBezTo>
                  <a:lnTo>
                    <a:pt x="3267" y="2347"/>
                  </a:lnTo>
                  <a:cubicBezTo>
                    <a:pt x="3032" y="2402"/>
                    <a:pt x="2794" y="2452"/>
                    <a:pt x="2560" y="2507"/>
                  </a:cubicBezTo>
                  <a:cubicBezTo>
                    <a:pt x="2495" y="2310"/>
                    <a:pt x="2439" y="2109"/>
                    <a:pt x="2405" y="1905"/>
                  </a:cubicBezTo>
                  <a:lnTo>
                    <a:pt x="2405" y="1905"/>
                  </a:lnTo>
                  <a:cubicBezTo>
                    <a:pt x="2479" y="1924"/>
                    <a:pt x="2608" y="1945"/>
                    <a:pt x="2734" y="1945"/>
                  </a:cubicBezTo>
                  <a:cubicBezTo>
                    <a:pt x="2951" y="1945"/>
                    <a:pt x="3163" y="1884"/>
                    <a:pt x="3085" y="1646"/>
                  </a:cubicBezTo>
                  <a:cubicBezTo>
                    <a:pt x="3066" y="1584"/>
                    <a:pt x="3041" y="1519"/>
                    <a:pt x="3023" y="1457"/>
                  </a:cubicBezTo>
                  <a:cubicBezTo>
                    <a:pt x="3017" y="1430"/>
                    <a:pt x="2999" y="1397"/>
                    <a:pt x="2974" y="1397"/>
                  </a:cubicBezTo>
                  <a:cubicBezTo>
                    <a:pt x="2971" y="1397"/>
                    <a:pt x="2967" y="1398"/>
                    <a:pt x="2964" y="1399"/>
                  </a:cubicBezTo>
                  <a:cubicBezTo>
                    <a:pt x="2949" y="1402"/>
                    <a:pt x="2939" y="1414"/>
                    <a:pt x="2930" y="1427"/>
                  </a:cubicBezTo>
                  <a:cubicBezTo>
                    <a:pt x="2902" y="1461"/>
                    <a:pt x="2881" y="1495"/>
                    <a:pt x="2853" y="1528"/>
                  </a:cubicBezTo>
                  <a:cubicBezTo>
                    <a:pt x="2819" y="1340"/>
                    <a:pt x="2788" y="1152"/>
                    <a:pt x="2754" y="963"/>
                  </a:cubicBezTo>
                  <a:cubicBezTo>
                    <a:pt x="2748" y="948"/>
                    <a:pt x="2748" y="936"/>
                    <a:pt x="2739" y="923"/>
                  </a:cubicBezTo>
                  <a:cubicBezTo>
                    <a:pt x="2730" y="915"/>
                    <a:pt x="2719" y="912"/>
                    <a:pt x="2707" y="912"/>
                  </a:cubicBezTo>
                  <a:cubicBezTo>
                    <a:pt x="2696" y="912"/>
                    <a:pt x="2686" y="914"/>
                    <a:pt x="2677" y="917"/>
                  </a:cubicBezTo>
                  <a:cubicBezTo>
                    <a:pt x="2640" y="923"/>
                    <a:pt x="2603" y="926"/>
                    <a:pt x="2566" y="926"/>
                  </a:cubicBezTo>
                  <a:cubicBezTo>
                    <a:pt x="2485" y="926"/>
                    <a:pt x="2404" y="913"/>
                    <a:pt x="2328" y="889"/>
                  </a:cubicBezTo>
                  <a:cubicBezTo>
                    <a:pt x="2498" y="735"/>
                    <a:pt x="2692" y="608"/>
                    <a:pt x="2899" y="519"/>
                  </a:cubicBezTo>
                  <a:cubicBezTo>
                    <a:pt x="3020" y="469"/>
                    <a:pt x="3196" y="395"/>
                    <a:pt x="3171" y="232"/>
                  </a:cubicBezTo>
                  <a:lnTo>
                    <a:pt x="3171" y="232"/>
                  </a:lnTo>
                  <a:cubicBezTo>
                    <a:pt x="3146" y="269"/>
                    <a:pt x="3109" y="294"/>
                    <a:pt x="3069" y="306"/>
                  </a:cubicBezTo>
                  <a:cubicBezTo>
                    <a:pt x="3097" y="226"/>
                    <a:pt x="3109" y="136"/>
                    <a:pt x="3103" y="53"/>
                  </a:cubicBezTo>
                  <a:lnTo>
                    <a:pt x="3103" y="53"/>
                  </a:lnTo>
                  <a:cubicBezTo>
                    <a:pt x="3051" y="90"/>
                    <a:pt x="2992" y="124"/>
                    <a:pt x="2939" y="164"/>
                  </a:cubicBezTo>
                  <a:lnTo>
                    <a:pt x="2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95">
              <a:extLst>
                <a:ext uri="{FF2B5EF4-FFF2-40B4-BE49-F238E27FC236}">
                  <a16:creationId xmlns:a16="http://schemas.microsoft.com/office/drawing/2014/main" id="{8E374556-FD99-99F5-C392-CE550E037360}"/>
                </a:ext>
              </a:extLst>
            </p:cNvPr>
            <p:cNvSpPr/>
            <p:nvPr/>
          </p:nvSpPr>
          <p:spPr>
            <a:xfrm>
              <a:off x="6205961" y="1151999"/>
              <a:ext cx="1636862" cy="1416916"/>
            </a:xfrm>
            <a:custGeom>
              <a:avLst/>
              <a:gdLst/>
              <a:ahLst/>
              <a:cxnLst/>
              <a:rect l="l" t="t" r="r" b="b"/>
              <a:pathLst>
                <a:path w="8164" h="7067" extrusionOk="0">
                  <a:moveTo>
                    <a:pt x="6058" y="0"/>
                  </a:moveTo>
                  <a:cubicBezTo>
                    <a:pt x="6015" y="0"/>
                    <a:pt x="5972" y="7"/>
                    <a:pt x="5934" y="27"/>
                  </a:cubicBezTo>
                  <a:cubicBezTo>
                    <a:pt x="5897" y="46"/>
                    <a:pt x="5869" y="77"/>
                    <a:pt x="5832" y="95"/>
                  </a:cubicBezTo>
                  <a:cubicBezTo>
                    <a:pt x="5761" y="129"/>
                    <a:pt x="5678" y="129"/>
                    <a:pt x="5601" y="139"/>
                  </a:cubicBezTo>
                  <a:cubicBezTo>
                    <a:pt x="5434" y="157"/>
                    <a:pt x="5270" y="228"/>
                    <a:pt x="5144" y="342"/>
                  </a:cubicBezTo>
                  <a:cubicBezTo>
                    <a:pt x="5070" y="407"/>
                    <a:pt x="5008" y="491"/>
                    <a:pt x="5002" y="586"/>
                  </a:cubicBezTo>
                  <a:cubicBezTo>
                    <a:pt x="4993" y="682"/>
                    <a:pt x="5054" y="787"/>
                    <a:pt x="5153" y="799"/>
                  </a:cubicBezTo>
                  <a:cubicBezTo>
                    <a:pt x="5023" y="907"/>
                    <a:pt x="5060" y="1108"/>
                    <a:pt x="5079" y="1272"/>
                  </a:cubicBezTo>
                  <a:cubicBezTo>
                    <a:pt x="5122" y="1673"/>
                    <a:pt x="4983" y="2081"/>
                    <a:pt x="5020" y="2482"/>
                  </a:cubicBezTo>
                  <a:cubicBezTo>
                    <a:pt x="5023" y="2547"/>
                    <a:pt x="5039" y="2624"/>
                    <a:pt x="5094" y="2667"/>
                  </a:cubicBezTo>
                  <a:cubicBezTo>
                    <a:pt x="5132" y="2696"/>
                    <a:pt x="5181" y="2704"/>
                    <a:pt x="5232" y="2704"/>
                  </a:cubicBezTo>
                  <a:cubicBezTo>
                    <a:pt x="5252" y="2704"/>
                    <a:pt x="5272" y="2703"/>
                    <a:pt x="5292" y="2701"/>
                  </a:cubicBezTo>
                  <a:cubicBezTo>
                    <a:pt x="5431" y="2689"/>
                    <a:pt x="5564" y="2667"/>
                    <a:pt x="5696" y="2627"/>
                  </a:cubicBezTo>
                  <a:cubicBezTo>
                    <a:pt x="5734" y="2760"/>
                    <a:pt x="5771" y="2877"/>
                    <a:pt x="5792" y="3013"/>
                  </a:cubicBezTo>
                  <a:cubicBezTo>
                    <a:pt x="5508" y="3062"/>
                    <a:pt x="5218" y="3109"/>
                    <a:pt x="4931" y="3155"/>
                  </a:cubicBezTo>
                  <a:cubicBezTo>
                    <a:pt x="4878" y="3164"/>
                    <a:pt x="4820" y="3177"/>
                    <a:pt x="4767" y="3198"/>
                  </a:cubicBezTo>
                  <a:cubicBezTo>
                    <a:pt x="4696" y="3232"/>
                    <a:pt x="4637" y="3288"/>
                    <a:pt x="4585" y="3340"/>
                  </a:cubicBezTo>
                  <a:cubicBezTo>
                    <a:pt x="4295" y="3627"/>
                    <a:pt x="4011" y="3908"/>
                    <a:pt x="3721" y="4195"/>
                  </a:cubicBezTo>
                  <a:cubicBezTo>
                    <a:pt x="3579" y="4334"/>
                    <a:pt x="3430" y="4476"/>
                    <a:pt x="3288" y="4618"/>
                  </a:cubicBezTo>
                  <a:cubicBezTo>
                    <a:pt x="3165" y="4742"/>
                    <a:pt x="3069" y="4875"/>
                    <a:pt x="2952" y="5004"/>
                  </a:cubicBezTo>
                  <a:cubicBezTo>
                    <a:pt x="2751" y="4847"/>
                    <a:pt x="2520" y="4739"/>
                    <a:pt x="2300" y="4606"/>
                  </a:cubicBezTo>
                  <a:cubicBezTo>
                    <a:pt x="2013" y="4436"/>
                    <a:pt x="1754" y="4242"/>
                    <a:pt x="1491" y="4044"/>
                  </a:cubicBezTo>
                  <a:cubicBezTo>
                    <a:pt x="1541" y="3958"/>
                    <a:pt x="1535" y="3847"/>
                    <a:pt x="1516" y="3751"/>
                  </a:cubicBezTo>
                  <a:cubicBezTo>
                    <a:pt x="1494" y="3649"/>
                    <a:pt x="1436" y="3556"/>
                    <a:pt x="1386" y="3464"/>
                  </a:cubicBezTo>
                  <a:cubicBezTo>
                    <a:pt x="1285" y="3275"/>
                    <a:pt x="1220" y="3059"/>
                    <a:pt x="1266" y="2852"/>
                  </a:cubicBezTo>
                  <a:cubicBezTo>
                    <a:pt x="1262" y="2852"/>
                    <a:pt x="1258" y="2852"/>
                    <a:pt x="1255" y="2852"/>
                  </a:cubicBezTo>
                  <a:cubicBezTo>
                    <a:pt x="1185" y="2852"/>
                    <a:pt x="1126" y="2905"/>
                    <a:pt x="1099" y="2967"/>
                  </a:cubicBezTo>
                  <a:cubicBezTo>
                    <a:pt x="1072" y="3032"/>
                    <a:pt x="1072" y="3109"/>
                    <a:pt x="1084" y="3180"/>
                  </a:cubicBezTo>
                  <a:cubicBezTo>
                    <a:pt x="1096" y="3260"/>
                    <a:pt x="1115" y="3340"/>
                    <a:pt x="1143" y="3417"/>
                  </a:cubicBezTo>
                  <a:cubicBezTo>
                    <a:pt x="1056" y="3362"/>
                    <a:pt x="979" y="3322"/>
                    <a:pt x="923" y="3238"/>
                  </a:cubicBezTo>
                  <a:cubicBezTo>
                    <a:pt x="871" y="3167"/>
                    <a:pt x="840" y="3093"/>
                    <a:pt x="794" y="3025"/>
                  </a:cubicBezTo>
                  <a:cubicBezTo>
                    <a:pt x="701" y="2877"/>
                    <a:pt x="602" y="2738"/>
                    <a:pt x="460" y="2639"/>
                  </a:cubicBezTo>
                  <a:cubicBezTo>
                    <a:pt x="445" y="2627"/>
                    <a:pt x="429" y="2621"/>
                    <a:pt x="408" y="2621"/>
                  </a:cubicBezTo>
                  <a:cubicBezTo>
                    <a:pt x="383" y="2621"/>
                    <a:pt x="361" y="2646"/>
                    <a:pt x="361" y="2673"/>
                  </a:cubicBezTo>
                  <a:cubicBezTo>
                    <a:pt x="358" y="2701"/>
                    <a:pt x="371" y="2723"/>
                    <a:pt x="386" y="2747"/>
                  </a:cubicBezTo>
                  <a:cubicBezTo>
                    <a:pt x="507" y="2945"/>
                    <a:pt x="655" y="3103"/>
                    <a:pt x="744" y="3319"/>
                  </a:cubicBezTo>
                  <a:cubicBezTo>
                    <a:pt x="742" y="3319"/>
                    <a:pt x="741" y="3319"/>
                    <a:pt x="739" y="3319"/>
                  </a:cubicBezTo>
                  <a:cubicBezTo>
                    <a:pt x="698" y="3319"/>
                    <a:pt x="666" y="3286"/>
                    <a:pt x="642" y="3257"/>
                  </a:cubicBezTo>
                  <a:cubicBezTo>
                    <a:pt x="531" y="3130"/>
                    <a:pt x="442" y="2985"/>
                    <a:pt x="371" y="2831"/>
                  </a:cubicBezTo>
                  <a:cubicBezTo>
                    <a:pt x="343" y="2769"/>
                    <a:pt x="312" y="2701"/>
                    <a:pt x="256" y="2667"/>
                  </a:cubicBezTo>
                  <a:cubicBezTo>
                    <a:pt x="247" y="2660"/>
                    <a:pt x="236" y="2657"/>
                    <a:pt x="225" y="2657"/>
                  </a:cubicBezTo>
                  <a:cubicBezTo>
                    <a:pt x="221" y="2657"/>
                    <a:pt x="217" y="2657"/>
                    <a:pt x="213" y="2658"/>
                  </a:cubicBezTo>
                  <a:cubicBezTo>
                    <a:pt x="182" y="2667"/>
                    <a:pt x="182" y="2704"/>
                    <a:pt x="185" y="2735"/>
                  </a:cubicBezTo>
                  <a:cubicBezTo>
                    <a:pt x="216" y="2899"/>
                    <a:pt x="312" y="3038"/>
                    <a:pt x="405" y="3170"/>
                  </a:cubicBezTo>
                  <a:cubicBezTo>
                    <a:pt x="463" y="3257"/>
                    <a:pt x="522" y="3337"/>
                    <a:pt x="581" y="3417"/>
                  </a:cubicBezTo>
                  <a:cubicBezTo>
                    <a:pt x="596" y="3442"/>
                    <a:pt x="611" y="3476"/>
                    <a:pt x="590" y="3495"/>
                  </a:cubicBezTo>
                  <a:cubicBezTo>
                    <a:pt x="445" y="3371"/>
                    <a:pt x="321" y="3223"/>
                    <a:pt x="241" y="3047"/>
                  </a:cubicBezTo>
                  <a:cubicBezTo>
                    <a:pt x="201" y="2967"/>
                    <a:pt x="164" y="2877"/>
                    <a:pt x="87" y="2831"/>
                  </a:cubicBezTo>
                  <a:lnTo>
                    <a:pt x="87" y="2831"/>
                  </a:lnTo>
                  <a:cubicBezTo>
                    <a:pt x="0" y="2908"/>
                    <a:pt x="170" y="3186"/>
                    <a:pt x="213" y="3260"/>
                  </a:cubicBezTo>
                  <a:cubicBezTo>
                    <a:pt x="290" y="3396"/>
                    <a:pt x="383" y="3519"/>
                    <a:pt x="451" y="3658"/>
                  </a:cubicBezTo>
                  <a:cubicBezTo>
                    <a:pt x="460" y="3671"/>
                    <a:pt x="463" y="3677"/>
                    <a:pt x="460" y="3689"/>
                  </a:cubicBezTo>
                  <a:cubicBezTo>
                    <a:pt x="458" y="3701"/>
                    <a:pt x="444" y="3706"/>
                    <a:pt x="431" y="3706"/>
                  </a:cubicBezTo>
                  <a:cubicBezTo>
                    <a:pt x="427" y="3706"/>
                    <a:pt x="424" y="3705"/>
                    <a:pt x="420" y="3705"/>
                  </a:cubicBezTo>
                  <a:cubicBezTo>
                    <a:pt x="405" y="3701"/>
                    <a:pt x="398" y="3689"/>
                    <a:pt x="386" y="3677"/>
                  </a:cubicBezTo>
                  <a:cubicBezTo>
                    <a:pt x="315" y="3600"/>
                    <a:pt x="250" y="3519"/>
                    <a:pt x="182" y="3439"/>
                  </a:cubicBezTo>
                  <a:cubicBezTo>
                    <a:pt x="173" y="3427"/>
                    <a:pt x="161" y="3414"/>
                    <a:pt x="151" y="3414"/>
                  </a:cubicBezTo>
                  <a:cubicBezTo>
                    <a:pt x="151" y="3414"/>
                    <a:pt x="150" y="3414"/>
                    <a:pt x="149" y="3414"/>
                  </a:cubicBezTo>
                  <a:cubicBezTo>
                    <a:pt x="123" y="3414"/>
                    <a:pt x="111" y="3456"/>
                    <a:pt x="114" y="3485"/>
                  </a:cubicBezTo>
                  <a:cubicBezTo>
                    <a:pt x="139" y="3618"/>
                    <a:pt x="238" y="3735"/>
                    <a:pt x="340" y="3825"/>
                  </a:cubicBezTo>
                  <a:cubicBezTo>
                    <a:pt x="469" y="3936"/>
                    <a:pt x="571" y="4075"/>
                    <a:pt x="698" y="4189"/>
                  </a:cubicBezTo>
                  <a:cubicBezTo>
                    <a:pt x="812" y="4290"/>
                    <a:pt x="964" y="4327"/>
                    <a:pt x="1114" y="4327"/>
                  </a:cubicBezTo>
                  <a:cubicBezTo>
                    <a:pt x="1148" y="4327"/>
                    <a:pt x="1181" y="4325"/>
                    <a:pt x="1214" y="4322"/>
                  </a:cubicBezTo>
                  <a:cubicBezTo>
                    <a:pt x="1214" y="4322"/>
                    <a:pt x="1214" y="4322"/>
                    <a:pt x="1215" y="4322"/>
                  </a:cubicBezTo>
                  <a:cubicBezTo>
                    <a:pt x="1253" y="4322"/>
                    <a:pt x="1353" y="4464"/>
                    <a:pt x="1374" y="4492"/>
                  </a:cubicBezTo>
                  <a:cubicBezTo>
                    <a:pt x="1513" y="4649"/>
                    <a:pt x="1633" y="4822"/>
                    <a:pt x="1772" y="4983"/>
                  </a:cubicBezTo>
                  <a:cubicBezTo>
                    <a:pt x="1973" y="5214"/>
                    <a:pt x="2177" y="5437"/>
                    <a:pt x="2396" y="5650"/>
                  </a:cubicBezTo>
                  <a:cubicBezTo>
                    <a:pt x="2520" y="5770"/>
                    <a:pt x="2655" y="5897"/>
                    <a:pt x="2819" y="5955"/>
                  </a:cubicBezTo>
                  <a:cubicBezTo>
                    <a:pt x="2851" y="5966"/>
                    <a:pt x="2885" y="5971"/>
                    <a:pt x="2918" y="5971"/>
                  </a:cubicBezTo>
                  <a:cubicBezTo>
                    <a:pt x="3054" y="5971"/>
                    <a:pt x="3195" y="5892"/>
                    <a:pt x="3307" y="5826"/>
                  </a:cubicBezTo>
                  <a:cubicBezTo>
                    <a:pt x="3788" y="5532"/>
                    <a:pt x="4248" y="5217"/>
                    <a:pt x="4708" y="4890"/>
                  </a:cubicBezTo>
                  <a:cubicBezTo>
                    <a:pt x="4810" y="5616"/>
                    <a:pt x="5042" y="6344"/>
                    <a:pt x="4925" y="7067"/>
                  </a:cubicBezTo>
                  <a:lnTo>
                    <a:pt x="8157" y="7067"/>
                  </a:lnTo>
                  <a:lnTo>
                    <a:pt x="8163" y="4013"/>
                  </a:lnTo>
                  <a:cubicBezTo>
                    <a:pt x="8049" y="3732"/>
                    <a:pt x="7923" y="3458"/>
                    <a:pt x="7777" y="3192"/>
                  </a:cubicBezTo>
                  <a:cubicBezTo>
                    <a:pt x="7706" y="3059"/>
                    <a:pt x="7617" y="2923"/>
                    <a:pt x="7478" y="2874"/>
                  </a:cubicBezTo>
                  <a:cubicBezTo>
                    <a:pt x="7430" y="2856"/>
                    <a:pt x="7379" y="2852"/>
                    <a:pt x="7327" y="2852"/>
                  </a:cubicBezTo>
                  <a:cubicBezTo>
                    <a:pt x="7289" y="2852"/>
                    <a:pt x="7250" y="2854"/>
                    <a:pt x="7212" y="2856"/>
                  </a:cubicBezTo>
                  <a:cubicBezTo>
                    <a:pt x="7144" y="2860"/>
                    <a:pt x="7076" y="2862"/>
                    <a:pt x="7007" y="2862"/>
                  </a:cubicBezTo>
                  <a:cubicBezTo>
                    <a:pt x="6889" y="2862"/>
                    <a:pt x="6771" y="2856"/>
                    <a:pt x="6654" y="2846"/>
                  </a:cubicBezTo>
                  <a:cubicBezTo>
                    <a:pt x="6635" y="2846"/>
                    <a:pt x="6613" y="2843"/>
                    <a:pt x="6598" y="2831"/>
                  </a:cubicBezTo>
                  <a:cubicBezTo>
                    <a:pt x="6583" y="2822"/>
                    <a:pt x="6576" y="2797"/>
                    <a:pt x="6573" y="2778"/>
                  </a:cubicBezTo>
                  <a:cubicBezTo>
                    <a:pt x="6502" y="2547"/>
                    <a:pt x="6450" y="2318"/>
                    <a:pt x="6546" y="2087"/>
                  </a:cubicBezTo>
                  <a:cubicBezTo>
                    <a:pt x="6598" y="1960"/>
                    <a:pt x="6688" y="1852"/>
                    <a:pt x="6752" y="1732"/>
                  </a:cubicBezTo>
                  <a:cubicBezTo>
                    <a:pt x="6836" y="1590"/>
                    <a:pt x="6885" y="1435"/>
                    <a:pt x="6904" y="1272"/>
                  </a:cubicBezTo>
                  <a:cubicBezTo>
                    <a:pt x="6916" y="1170"/>
                    <a:pt x="6919" y="1065"/>
                    <a:pt x="6962" y="972"/>
                  </a:cubicBezTo>
                  <a:cubicBezTo>
                    <a:pt x="6998" y="895"/>
                    <a:pt x="7079" y="831"/>
                    <a:pt x="7160" y="831"/>
                  </a:cubicBezTo>
                  <a:cubicBezTo>
                    <a:pt x="7177" y="831"/>
                    <a:pt x="7193" y="834"/>
                    <a:pt x="7209" y="839"/>
                  </a:cubicBezTo>
                  <a:cubicBezTo>
                    <a:pt x="7175" y="670"/>
                    <a:pt x="7089" y="509"/>
                    <a:pt x="6968" y="386"/>
                  </a:cubicBezTo>
                  <a:cubicBezTo>
                    <a:pt x="6944" y="358"/>
                    <a:pt x="6907" y="324"/>
                    <a:pt x="6913" y="284"/>
                  </a:cubicBezTo>
                  <a:cubicBezTo>
                    <a:pt x="6913" y="265"/>
                    <a:pt x="6919" y="247"/>
                    <a:pt x="6916" y="228"/>
                  </a:cubicBezTo>
                  <a:cubicBezTo>
                    <a:pt x="6907" y="213"/>
                    <a:pt x="6891" y="197"/>
                    <a:pt x="6876" y="188"/>
                  </a:cubicBezTo>
                  <a:cubicBezTo>
                    <a:pt x="6814" y="151"/>
                    <a:pt x="6746" y="123"/>
                    <a:pt x="6675" y="98"/>
                  </a:cubicBezTo>
                  <a:cubicBezTo>
                    <a:pt x="6595" y="77"/>
                    <a:pt x="6512" y="61"/>
                    <a:pt x="6425" y="49"/>
                  </a:cubicBezTo>
                  <a:cubicBezTo>
                    <a:pt x="6345" y="37"/>
                    <a:pt x="6265" y="21"/>
                    <a:pt x="6181" y="12"/>
                  </a:cubicBezTo>
                  <a:cubicBezTo>
                    <a:pt x="6141" y="6"/>
                    <a:pt x="6099" y="0"/>
                    <a:pt x="6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95">
              <a:extLst>
                <a:ext uri="{FF2B5EF4-FFF2-40B4-BE49-F238E27FC236}">
                  <a16:creationId xmlns:a16="http://schemas.microsoft.com/office/drawing/2014/main" id="{DF397996-CEEC-7867-ACFE-BF327B14E0BD}"/>
                </a:ext>
              </a:extLst>
            </p:cNvPr>
            <p:cNvSpPr/>
            <p:nvPr/>
          </p:nvSpPr>
          <p:spPr>
            <a:xfrm>
              <a:off x="6205359" y="1153403"/>
              <a:ext cx="1638065" cy="1416715"/>
            </a:xfrm>
            <a:custGeom>
              <a:avLst/>
              <a:gdLst/>
              <a:ahLst/>
              <a:cxnLst/>
              <a:rect l="l" t="t" r="r" b="b"/>
              <a:pathLst>
                <a:path w="8170" h="7066" extrusionOk="0">
                  <a:moveTo>
                    <a:pt x="383" y="2605"/>
                  </a:moveTo>
                  <a:cubicBezTo>
                    <a:pt x="383" y="2606"/>
                    <a:pt x="383" y="2608"/>
                    <a:pt x="384" y="2610"/>
                  </a:cubicBezTo>
                  <a:lnTo>
                    <a:pt x="384" y="2610"/>
                  </a:lnTo>
                  <a:cubicBezTo>
                    <a:pt x="384" y="2608"/>
                    <a:pt x="383" y="2606"/>
                    <a:pt x="383" y="2605"/>
                  </a:cubicBezTo>
                  <a:close/>
                  <a:moveTo>
                    <a:pt x="6070" y="0"/>
                  </a:moveTo>
                  <a:cubicBezTo>
                    <a:pt x="6026" y="0"/>
                    <a:pt x="5983" y="7"/>
                    <a:pt x="5943" y="27"/>
                  </a:cubicBezTo>
                  <a:cubicBezTo>
                    <a:pt x="5903" y="45"/>
                    <a:pt x="5879" y="76"/>
                    <a:pt x="5838" y="98"/>
                  </a:cubicBezTo>
                  <a:cubicBezTo>
                    <a:pt x="5770" y="132"/>
                    <a:pt x="5684" y="132"/>
                    <a:pt x="5607" y="138"/>
                  </a:cubicBezTo>
                  <a:cubicBezTo>
                    <a:pt x="5375" y="162"/>
                    <a:pt x="5122" y="286"/>
                    <a:pt x="5063" y="524"/>
                  </a:cubicBezTo>
                  <a:cubicBezTo>
                    <a:pt x="5375" y="363"/>
                    <a:pt x="5715" y="258"/>
                    <a:pt x="6067" y="221"/>
                  </a:cubicBezTo>
                  <a:lnTo>
                    <a:pt x="6067" y="221"/>
                  </a:lnTo>
                  <a:cubicBezTo>
                    <a:pt x="5817" y="437"/>
                    <a:pt x="5533" y="613"/>
                    <a:pt x="5230" y="746"/>
                  </a:cubicBezTo>
                  <a:cubicBezTo>
                    <a:pt x="5591" y="731"/>
                    <a:pt x="5946" y="669"/>
                    <a:pt x="6305" y="607"/>
                  </a:cubicBezTo>
                  <a:lnTo>
                    <a:pt x="6305" y="607"/>
                  </a:lnTo>
                  <a:cubicBezTo>
                    <a:pt x="6070" y="703"/>
                    <a:pt x="5832" y="798"/>
                    <a:pt x="5591" y="894"/>
                  </a:cubicBezTo>
                  <a:cubicBezTo>
                    <a:pt x="5557" y="907"/>
                    <a:pt x="5517" y="925"/>
                    <a:pt x="5496" y="956"/>
                  </a:cubicBezTo>
                  <a:cubicBezTo>
                    <a:pt x="5471" y="984"/>
                    <a:pt x="5468" y="1018"/>
                    <a:pt x="5465" y="1055"/>
                  </a:cubicBezTo>
                  <a:cubicBezTo>
                    <a:pt x="5452" y="1169"/>
                    <a:pt x="5437" y="1286"/>
                    <a:pt x="5422" y="1401"/>
                  </a:cubicBezTo>
                  <a:cubicBezTo>
                    <a:pt x="5480" y="1385"/>
                    <a:pt x="5542" y="1370"/>
                    <a:pt x="5604" y="1354"/>
                  </a:cubicBezTo>
                  <a:lnTo>
                    <a:pt x="5604" y="1354"/>
                  </a:lnTo>
                  <a:cubicBezTo>
                    <a:pt x="5517" y="1472"/>
                    <a:pt x="5449" y="1598"/>
                    <a:pt x="5394" y="1734"/>
                  </a:cubicBezTo>
                  <a:cubicBezTo>
                    <a:pt x="5561" y="1598"/>
                    <a:pt x="5727" y="1459"/>
                    <a:pt x="5894" y="1320"/>
                  </a:cubicBezTo>
                  <a:lnTo>
                    <a:pt x="5894" y="1320"/>
                  </a:lnTo>
                  <a:cubicBezTo>
                    <a:pt x="5909" y="1502"/>
                    <a:pt x="5885" y="1688"/>
                    <a:pt x="5832" y="1861"/>
                  </a:cubicBezTo>
                  <a:cubicBezTo>
                    <a:pt x="5699" y="1864"/>
                    <a:pt x="5554" y="1879"/>
                    <a:pt x="5477" y="1987"/>
                  </a:cubicBezTo>
                  <a:cubicBezTo>
                    <a:pt x="5434" y="2046"/>
                    <a:pt x="5425" y="2126"/>
                    <a:pt x="5403" y="2197"/>
                  </a:cubicBezTo>
                  <a:cubicBezTo>
                    <a:pt x="5348" y="2358"/>
                    <a:pt x="5215" y="2490"/>
                    <a:pt x="5051" y="2537"/>
                  </a:cubicBezTo>
                  <a:cubicBezTo>
                    <a:pt x="5048" y="2540"/>
                    <a:pt x="5091" y="2660"/>
                    <a:pt x="5104" y="2669"/>
                  </a:cubicBezTo>
                  <a:cubicBezTo>
                    <a:pt x="5134" y="2697"/>
                    <a:pt x="5182" y="2705"/>
                    <a:pt x="5228" y="2705"/>
                  </a:cubicBezTo>
                  <a:cubicBezTo>
                    <a:pt x="5253" y="2705"/>
                    <a:pt x="5277" y="2703"/>
                    <a:pt x="5298" y="2700"/>
                  </a:cubicBezTo>
                  <a:cubicBezTo>
                    <a:pt x="5437" y="2691"/>
                    <a:pt x="5573" y="2666"/>
                    <a:pt x="5703" y="2629"/>
                  </a:cubicBezTo>
                  <a:cubicBezTo>
                    <a:pt x="5730" y="2728"/>
                    <a:pt x="5764" y="2821"/>
                    <a:pt x="5792" y="2923"/>
                  </a:cubicBezTo>
                  <a:cubicBezTo>
                    <a:pt x="5885" y="2790"/>
                    <a:pt x="5974" y="2663"/>
                    <a:pt x="6067" y="2537"/>
                  </a:cubicBezTo>
                  <a:cubicBezTo>
                    <a:pt x="6172" y="2722"/>
                    <a:pt x="6280" y="2910"/>
                    <a:pt x="6382" y="3096"/>
                  </a:cubicBezTo>
                  <a:cubicBezTo>
                    <a:pt x="5879" y="3188"/>
                    <a:pt x="5375" y="3284"/>
                    <a:pt x="4869" y="3376"/>
                  </a:cubicBezTo>
                  <a:cubicBezTo>
                    <a:pt x="5200" y="3419"/>
                    <a:pt x="5533" y="3441"/>
                    <a:pt x="5866" y="3441"/>
                  </a:cubicBezTo>
                  <a:cubicBezTo>
                    <a:pt x="6210" y="3441"/>
                    <a:pt x="6554" y="3417"/>
                    <a:pt x="6895" y="3371"/>
                  </a:cubicBezTo>
                  <a:lnTo>
                    <a:pt x="6895" y="3371"/>
                  </a:lnTo>
                  <a:cubicBezTo>
                    <a:pt x="6812" y="3384"/>
                    <a:pt x="6675" y="3683"/>
                    <a:pt x="6650" y="3756"/>
                  </a:cubicBezTo>
                  <a:cubicBezTo>
                    <a:pt x="6598" y="3883"/>
                    <a:pt x="6530" y="3979"/>
                    <a:pt x="6465" y="4102"/>
                  </a:cubicBezTo>
                  <a:cubicBezTo>
                    <a:pt x="6668" y="4237"/>
                    <a:pt x="6949" y="4288"/>
                    <a:pt x="7213" y="4288"/>
                  </a:cubicBezTo>
                  <a:cubicBezTo>
                    <a:pt x="7318" y="4288"/>
                    <a:pt x="7421" y="4280"/>
                    <a:pt x="7515" y="4266"/>
                  </a:cubicBezTo>
                  <a:lnTo>
                    <a:pt x="7515" y="4266"/>
                  </a:lnTo>
                  <a:cubicBezTo>
                    <a:pt x="7268" y="4380"/>
                    <a:pt x="6995" y="4441"/>
                    <a:pt x="6723" y="4441"/>
                  </a:cubicBezTo>
                  <a:cubicBezTo>
                    <a:pt x="6607" y="4441"/>
                    <a:pt x="6492" y="4430"/>
                    <a:pt x="6379" y="4408"/>
                  </a:cubicBezTo>
                  <a:cubicBezTo>
                    <a:pt x="5869" y="4312"/>
                    <a:pt x="5493" y="4003"/>
                    <a:pt x="5153" y="3633"/>
                  </a:cubicBezTo>
                  <a:cubicBezTo>
                    <a:pt x="5129" y="3606"/>
                    <a:pt x="5096" y="3575"/>
                    <a:pt x="5063" y="3575"/>
                  </a:cubicBezTo>
                  <a:cubicBezTo>
                    <a:pt x="5058" y="3575"/>
                    <a:pt x="5053" y="3575"/>
                    <a:pt x="5048" y="3577"/>
                  </a:cubicBezTo>
                  <a:cubicBezTo>
                    <a:pt x="5030" y="3586"/>
                    <a:pt x="5017" y="3596"/>
                    <a:pt x="5002" y="3611"/>
                  </a:cubicBezTo>
                  <a:cubicBezTo>
                    <a:pt x="4372" y="4266"/>
                    <a:pt x="3742" y="4914"/>
                    <a:pt x="3115" y="5562"/>
                  </a:cubicBezTo>
                  <a:cubicBezTo>
                    <a:pt x="3084" y="5593"/>
                    <a:pt x="3057" y="5618"/>
                    <a:pt x="3017" y="5630"/>
                  </a:cubicBezTo>
                  <a:cubicBezTo>
                    <a:pt x="3007" y="5633"/>
                    <a:pt x="2997" y="5634"/>
                    <a:pt x="2988" y="5634"/>
                  </a:cubicBezTo>
                  <a:cubicBezTo>
                    <a:pt x="2926" y="5634"/>
                    <a:pt x="2864" y="5586"/>
                    <a:pt x="2816" y="5541"/>
                  </a:cubicBezTo>
                  <a:cubicBezTo>
                    <a:pt x="2485" y="5229"/>
                    <a:pt x="2161" y="4914"/>
                    <a:pt x="1840" y="4590"/>
                  </a:cubicBezTo>
                  <a:cubicBezTo>
                    <a:pt x="1680" y="4426"/>
                    <a:pt x="1525" y="4266"/>
                    <a:pt x="1365" y="4099"/>
                  </a:cubicBezTo>
                  <a:cubicBezTo>
                    <a:pt x="1247" y="3972"/>
                    <a:pt x="1099" y="3793"/>
                    <a:pt x="1362" y="3704"/>
                  </a:cubicBezTo>
                  <a:cubicBezTo>
                    <a:pt x="1247" y="3515"/>
                    <a:pt x="1170" y="3309"/>
                    <a:pt x="1130" y="3092"/>
                  </a:cubicBezTo>
                  <a:lnTo>
                    <a:pt x="1130" y="3092"/>
                  </a:lnTo>
                  <a:cubicBezTo>
                    <a:pt x="1102" y="3253"/>
                    <a:pt x="1124" y="3423"/>
                    <a:pt x="1189" y="3577"/>
                  </a:cubicBezTo>
                  <a:cubicBezTo>
                    <a:pt x="1195" y="3596"/>
                    <a:pt x="1204" y="3617"/>
                    <a:pt x="1195" y="3636"/>
                  </a:cubicBezTo>
                  <a:cubicBezTo>
                    <a:pt x="1189" y="3651"/>
                    <a:pt x="1173" y="3654"/>
                    <a:pt x="1161" y="3664"/>
                  </a:cubicBezTo>
                  <a:cubicBezTo>
                    <a:pt x="1053" y="3713"/>
                    <a:pt x="942" y="3756"/>
                    <a:pt x="824" y="3787"/>
                  </a:cubicBezTo>
                  <a:cubicBezTo>
                    <a:pt x="892" y="3698"/>
                    <a:pt x="954" y="3605"/>
                    <a:pt x="1019" y="3515"/>
                  </a:cubicBezTo>
                  <a:cubicBezTo>
                    <a:pt x="911" y="3330"/>
                    <a:pt x="787" y="3160"/>
                    <a:pt x="667" y="2987"/>
                  </a:cubicBezTo>
                  <a:cubicBezTo>
                    <a:pt x="621" y="2923"/>
                    <a:pt x="587" y="2855"/>
                    <a:pt x="540" y="2790"/>
                  </a:cubicBezTo>
                  <a:cubicBezTo>
                    <a:pt x="511" y="2748"/>
                    <a:pt x="397" y="2660"/>
                    <a:pt x="384" y="2610"/>
                  </a:cubicBezTo>
                  <a:lnTo>
                    <a:pt x="384" y="2610"/>
                  </a:lnTo>
                  <a:cubicBezTo>
                    <a:pt x="438" y="2884"/>
                    <a:pt x="640" y="3054"/>
                    <a:pt x="744" y="3315"/>
                  </a:cubicBezTo>
                  <a:cubicBezTo>
                    <a:pt x="742" y="3315"/>
                    <a:pt x="740" y="3315"/>
                    <a:pt x="739" y="3315"/>
                  </a:cubicBezTo>
                  <a:cubicBezTo>
                    <a:pt x="698" y="3315"/>
                    <a:pt x="666" y="3283"/>
                    <a:pt x="639" y="3253"/>
                  </a:cubicBezTo>
                  <a:cubicBezTo>
                    <a:pt x="531" y="3126"/>
                    <a:pt x="439" y="2984"/>
                    <a:pt x="371" y="2830"/>
                  </a:cubicBezTo>
                  <a:cubicBezTo>
                    <a:pt x="343" y="2768"/>
                    <a:pt x="312" y="2697"/>
                    <a:pt x="253" y="2663"/>
                  </a:cubicBezTo>
                  <a:cubicBezTo>
                    <a:pt x="246" y="2656"/>
                    <a:pt x="236" y="2653"/>
                    <a:pt x="225" y="2653"/>
                  </a:cubicBezTo>
                  <a:cubicBezTo>
                    <a:pt x="221" y="2653"/>
                    <a:pt x="217" y="2653"/>
                    <a:pt x="213" y="2654"/>
                  </a:cubicBezTo>
                  <a:cubicBezTo>
                    <a:pt x="182" y="2663"/>
                    <a:pt x="182" y="2700"/>
                    <a:pt x="185" y="2731"/>
                  </a:cubicBezTo>
                  <a:cubicBezTo>
                    <a:pt x="216" y="2895"/>
                    <a:pt x="312" y="3034"/>
                    <a:pt x="405" y="3170"/>
                  </a:cubicBezTo>
                  <a:cubicBezTo>
                    <a:pt x="463" y="3253"/>
                    <a:pt x="522" y="3333"/>
                    <a:pt x="577" y="3417"/>
                  </a:cubicBezTo>
                  <a:cubicBezTo>
                    <a:pt x="593" y="3438"/>
                    <a:pt x="608" y="3472"/>
                    <a:pt x="590" y="3494"/>
                  </a:cubicBezTo>
                  <a:cubicBezTo>
                    <a:pt x="445" y="3370"/>
                    <a:pt x="321" y="3219"/>
                    <a:pt x="238" y="3046"/>
                  </a:cubicBezTo>
                  <a:cubicBezTo>
                    <a:pt x="201" y="2963"/>
                    <a:pt x="161" y="2876"/>
                    <a:pt x="83" y="2830"/>
                  </a:cubicBezTo>
                  <a:lnTo>
                    <a:pt x="83" y="2830"/>
                  </a:lnTo>
                  <a:cubicBezTo>
                    <a:pt x="0" y="2907"/>
                    <a:pt x="170" y="3185"/>
                    <a:pt x="213" y="3256"/>
                  </a:cubicBezTo>
                  <a:cubicBezTo>
                    <a:pt x="290" y="3392"/>
                    <a:pt x="383" y="3515"/>
                    <a:pt x="451" y="3654"/>
                  </a:cubicBezTo>
                  <a:cubicBezTo>
                    <a:pt x="460" y="3667"/>
                    <a:pt x="463" y="3673"/>
                    <a:pt x="460" y="3685"/>
                  </a:cubicBezTo>
                  <a:cubicBezTo>
                    <a:pt x="455" y="3697"/>
                    <a:pt x="443" y="3702"/>
                    <a:pt x="431" y="3702"/>
                  </a:cubicBezTo>
                  <a:cubicBezTo>
                    <a:pt x="427" y="3702"/>
                    <a:pt x="423" y="3701"/>
                    <a:pt x="420" y="3701"/>
                  </a:cubicBezTo>
                  <a:cubicBezTo>
                    <a:pt x="405" y="3698"/>
                    <a:pt x="398" y="3685"/>
                    <a:pt x="386" y="3673"/>
                  </a:cubicBezTo>
                  <a:cubicBezTo>
                    <a:pt x="315" y="3596"/>
                    <a:pt x="250" y="3515"/>
                    <a:pt x="182" y="3435"/>
                  </a:cubicBezTo>
                  <a:cubicBezTo>
                    <a:pt x="173" y="3423"/>
                    <a:pt x="161" y="3410"/>
                    <a:pt x="151" y="3410"/>
                  </a:cubicBezTo>
                  <a:cubicBezTo>
                    <a:pt x="150" y="3410"/>
                    <a:pt x="150" y="3410"/>
                    <a:pt x="149" y="3410"/>
                  </a:cubicBezTo>
                  <a:cubicBezTo>
                    <a:pt x="123" y="3410"/>
                    <a:pt x="111" y="3452"/>
                    <a:pt x="114" y="3481"/>
                  </a:cubicBezTo>
                  <a:cubicBezTo>
                    <a:pt x="139" y="3617"/>
                    <a:pt x="238" y="3732"/>
                    <a:pt x="340" y="3821"/>
                  </a:cubicBezTo>
                  <a:cubicBezTo>
                    <a:pt x="469" y="3932"/>
                    <a:pt x="571" y="4071"/>
                    <a:pt x="698" y="4188"/>
                  </a:cubicBezTo>
                  <a:cubicBezTo>
                    <a:pt x="810" y="4288"/>
                    <a:pt x="961" y="4324"/>
                    <a:pt x="1108" y="4324"/>
                  </a:cubicBezTo>
                  <a:cubicBezTo>
                    <a:pt x="1142" y="4324"/>
                    <a:pt x="1177" y="4322"/>
                    <a:pt x="1210" y="4318"/>
                  </a:cubicBezTo>
                  <a:cubicBezTo>
                    <a:pt x="1211" y="4318"/>
                    <a:pt x="1211" y="4318"/>
                    <a:pt x="1212" y="4318"/>
                  </a:cubicBezTo>
                  <a:cubicBezTo>
                    <a:pt x="1253" y="4318"/>
                    <a:pt x="1350" y="4460"/>
                    <a:pt x="1374" y="4488"/>
                  </a:cubicBezTo>
                  <a:cubicBezTo>
                    <a:pt x="1513" y="4645"/>
                    <a:pt x="1633" y="4821"/>
                    <a:pt x="1772" y="4979"/>
                  </a:cubicBezTo>
                  <a:cubicBezTo>
                    <a:pt x="1973" y="5210"/>
                    <a:pt x="2177" y="5433"/>
                    <a:pt x="2396" y="5646"/>
                  </a:cubicBezTo>
                  <a:cubicBezTo>
                    <a:pt x="2519" y="5766"/>
                    <a:pt x="2655" y="5893"/>
                    <a:pt x="2816" y="5951"/>
                  </a:cubicBezTo>
                  <a:cubicBezTo>
                    <a:pt x="2850" y="5963"/>
                    <a:pt x="2884" y="5968"/>
                    <a:pt x="2919" y="5968"/>
                  </a:cubicBezTo>
                  <a:cubicBezTo>
                    <a:pt x="3056" y="5968"/>
                    <a:pt x="3196" y="5889"/>
                    <a:pt x="3307" y="5825"/>
                  </a:cubicBezTo>
                  <a:cubicBezTo>
                    <a:pt x="3989" y="5411"/>
                    <a:pt x="4607" y="4939"/>
                    <a:pt x="5233" y="4451"/>
                  </a:cubicBezTo>
                  <a:cubicBezTo>
                    <a:pt x="5422" y="4686"/>
                    <a:pt x="5619" y="4929"/>
                    <a:pt x="5897" y="5047"/>
                  </a:cubicBezTo>
                  <a:cubicBezTo>
                    <a:pt x="6240" y="5195"/>
                    <a:pt x="6644" y="5121"/>
                    <a:pt x="6999" y="5238"/>
                  </a:cubicBezTo>
                  <a:cubicBezTo>
                    <a:pt x="6687" y="5331"/>
                    <a:pt x="6379" y="5427"/>
                    <a:pt x="6070" y="5519"/>
                  </a:cubicBezTo>
                  <a:cubicBezTo>
                    <a:pt x="6147" y="5674"/>
                    <a:pt x="6322" y="5775"/>
                    <a:pt x="6496" y="5775"/>
                  </a:cubicBezTo>
                  <a:cubicBezTo>
                    <a:pt x="6530" y="5775"/>
                    <a:pt x="6565" y="5771"/>
                    <a:pt x="6598" y="5763"/>
                  </a:cubicBezTo>
                  <a:lnTo>
                    <a:pt x="6598" y="5763"/>
                  </a:lnTo>
                  <a:cubicBezTo>
                    <a:pt x="6561" y="6059"/>
                    <a:pt x="6561" y="6359"/>
                    <a:pt x="6592" y="6658"/>
                  </a:cubicBezTo>
                  <a:cubicBezTo>
                    <a:pt x="6397" y="6553"/>
                    <a:pt x="6212" y="6430"/>
                    <a:pt x="6042" y="6294"/>
                  </a:cubicBezTo>
                  <a:lnTo>
                    <a:pt x="6042" y="6294"/>
                  </a:lnTo>
                  <a:lnTo>
                    <a:pt x="6088" y="6875"/>
                  </a:lnTo>
                  <a:cubicBezTo>
                    <a:pt x="5940" y="6813"/>
                    <a:pt x="5776" y="6808"/>
                    <a:pt x="5612" y="6808"/>
                  </a:cubicBezTo>
                  <a:cubicBezTo>
                    <a:pt x="5577" y="6808"/>
                    <a:pt x="5543" y="6808"/>
                    <a:pt x="5509" y="6808"/>
                  </a:cubicBezTo>
                  <a:cubicBezTo>
                    <a:pt x="5310" y="6808"/>
                    <a:pt x="5116" y="6800"/>
                    <a:pt x="4952" y="6695"/>
                  </a:cubicBezTo>
                  <a:lnTo>
                    <a:pt x="4952" y="6695"/>
                  </a:lnTo>
                  <a:cubicBezTo>
                    <a:pt x="4971" y="6834"/>
                    <a:pt x="4940" y="6924"/>
                    <a:pt x="4928" y="7060"/>
                  </a:cubicBezTo>
                  <a:cubicBezTo>
                    <a:pt x="5184" y="7046"/>
                    <a:pt x="5443" y="7041"/>
                    <a:pt x="5702" y="7041"/>
                  </a:cubicBezTo>
                  <a:cubicBezTo>
                    <a:pt x="6240" y="7041"/>
                    <a:pt x="6782" y="7062"/>
                    <a:pt x="7323" y="7066"/>
                  </a:cubicBezTo>
                  <a:lnTo>
                    <a:pt x="8166" y="7066"/>
                  </a:lnTo>
                  <a:lnTo>
                    <a:pt x="8169" y="4012"/>
                  </a:lnTo>
                  <a:cubicBezTo>
                    <a:pt x="8058" y="3732"/>
                    <a:pt x="7932" y="3457"/>
                    <a:pt x="7783" y="3191"/>
                  </a:cubicBezTo>
                  <a:cubicBezTo>
                    <a:pt x="7716" y="3062"/>
                    <a:pt x="7626" y="2926"/>
                    <a:pt x="7487" y="2876"/>
                  </a:cubicBezTo>
                  <a:cubicBezTo>
                    <a:pt x="7432" y="2857"/>
                    <a:pt x="7375" y="2852"/>
                    <a:pt x="7318" y="2852"/>
                  </a:cubicBezTo>
                  <a:cubicBezTo>
                    <a:pt x="7285" y="2852"/>
                    <a:pt x="7253" y="2854"/>
                    <a:pt x="7222" y="2855"/>
                  </a:cubicBezTo>
                  <a:cubicBezTo>
                    <a:pt x="7144" y="2860"/>
                    <a:pt x="7066" y="2862"/>
                    <a:pt x="6987" y="2862"/>
                  </a:cubicBezTo>
                  <a:cubicBezTo>
                    <a:pt x="6878" y="2862"/>
                    <a:pt x="6768" y="2858"/>
                    <a:pt x="6660" y="2849"/>
                  </a:cubicBezTo>
                  <a:cubicBezTo>
                    <a:pt x="6641" y="2849"/>
                    <a:pt x="6623" y="2845"/>
                    <a:pt x="6607" y="2833"/>
                  </a:cubicBezTo>
                  <a:cubicBezTo>
                    <a:pt x="6592" y="2821"/>
                    <a:pt x="6582" y="2799"/>
                    <a:pt x="6579" y="2778"/>
                  </a:cubicBezTo>
                  <a:cubicBezTo>
                    <a:pt x="6511" y="2546"/>
                    <a:pt x="6456" y="2321"/>
                    <a:pt x="6552" y="2089"/>
                  </a:cubicBezTo>
                  <a:cubicBezTo>
                    <a:pt x="6607" y="1959"/>
                    <a:pt x="6697" y="1851"/>
                    <a:pt x="6762" y="1734"/>
                  </a:cubicBezTo>
                  <a:cubicBezTo>
                    <a:pt x="6842" y="1589"/>
                    <a:pt x="6891" y="1434"/>
                    <a:pt x="6913" y="1274"/>
                  </a:cubicBezTo>
                  <a:cubicBezTo>
                    <a:pt x="6922" y="1169"/>
                    <a:pt x="6928" y="1064"/>
                    <a:pt x="6968" y="971"/>
                  </a:cubicBezTo>
                  <a:cubicBezTo>
                    <a:pt x="7004" y="895"/>
                    <a:pt x="7084" y="833"/>
                    <a:pt x="7165" y="833"/>
                  </a:cubicBezTo>
                  <a:cubicBezTo>
                    <a:pt x="7182" y="833"/>
                    <a:pt x="7199" y="836"/>
                    <a:pt x="7215" y="842"/>
                  </a:cubicBezTo>
                  <a:cubicBezTo>
                    <a:pt x="7181" y="672"/>
                    <a:pt x="7098" y="508"/>
                    <a:pt x="6978" y="385"/>
                  </a:cubicBezTo>
                  <a:cubicBezTo>
                    <a:pt x="6950" y="360"/>
                    <a:pt x="6916" y="323"/>
                    <a:pt x="6919" y="286"/>
                  </a:cubicBezTo>
                  <a:cubicBezTo>
                    <a:pt x="6919" y="267"/>
                    <a:pt x="6928" y="246"/>
                    <a:pt x="6922" y="227"/>
                  </a:cubicBezTo>
                  <a:cubicBezTo>
                    <a:pt x="6916" y="212"/>
                    <a:pt x="6900" y="196"/>
                    <a:pt x="6885" y="190"/>
                  </a:cubicBezTo>
                  <a:cubicBezTo>
                    <a:pt x="6823" y="150"/>
                    <a:pt x="6752" y="122"/>
                    <a:pt x="6684" y="101"/>
                  </a:cubicBezTo>
                  <a:cubicBezTo>
                    <a:pt x="6604" y="76"/>
                    <a:pt x="6518" y="61"/>
                    <a:pt x="6434" y="51"/>
                  </a:cubicBezTo>
                  <a:cubicBezTo>
                    <a:pt x="6351" y="39"/>
                    <a:pt x="6271" y="24"/>
                    <a:pt x="6190" y="11"/>
                  </a:cubicBezTo>
                  <a:cubicBezTo>
                    <a:pt x="6150" y="5"/>
                    <a:pt x="6109" y="0"/>
                    <a:pt x="60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4" name="Google Shape;3064;p95">
            <a:extLst>
              <a:ext uri="{FF2B5EF4-FFF2-40B4-BE49-F238E27FC236}">
                <a16:creationId xmlns:a16="http://schemas.microsoft.com/office/drawing/2014/main" id="{F91E9C84-DE2C-4F09-D5D4-F1C90F5762AF}"/>
              </a:ext>
            </a:extLst>
          </p:cNvPr>
          <p:cNvGrpSpPr/>
          <p:nvPr/>
        </p:nvGrpSpPr>
        <p:grpSpPr>
          <a:xfrm>
            <a:off x="8400492" y="2759370"/>
            <a:ext cx="846610" cy="1020259"/>
            <a:chOff x="7744513" y="2759370"/>
            <a:chExt cx="846610" cy="1020259"/>
          </a:xfrm>
        </p:grpSpPr>
        <p:sp>
          <p:nvSpPr>
            <p:cNvPr id="3065" name="Google Shape;3065;p95">
              <a:extLst>
                <a:ext uri="{FF2B5EF4-FFF2-40B4-BE49-F238E27FC236}">
                  <a16:creationId xmlns:a16="http://schemas.microsoft.com/office/drawing/2014/main" id="{C7619919-28C2-9DD1-E907-CB5221328D86}"/>
                </a:ext>
              </a:extLst>
            </p:cNvPr>
            <p:cNvSpPr/>
            <p:nvPr/>
          </p:nvSpPr>
          <p:spPr>
            <a:xfrm>
              <a:off x="8045798" y="2768731"/>
              <a:ext cx="240068" cy="376915"/>
            </a:xfrm>
            <a:custGeom>
              <a:avLst/>
              <a:gdLst/>
              <a:ahLst/>
              <a:cxnLst/>
              <a:rect l="l" t="t" r="r" b="b"/>
              <a:pathLst>
                <a:path w="1949" h="3060" extrusionOk="0">
                  <a:moveTo>
                    <a:pt x="1005" y="0"/>
                  </a:moveTo>
                  <a:cubicBezTo>
                    <a:pt x="931" y="0"/>
                    <a:pt x="856" y="9"/>
                    <a:pt x="784" y="27"/>
                  </a:cubicBezTo>
                  <a:cubicBezTo>
                    <a:pt x="355" y="135"/>
                    <a:pt x="299" y="675"/>
                    <a:pt x="219" y="1034"/>
                  </a:cubicBezTo>
                  <a:cubicBezTo>
                    <a:pt x="207" y="1086"/>
                    <a:pt x="194" y="1145"/>
                    <a:pt x="160" y="1191"/>
                  </a:cubicBezTo>
                  <a:cubicBezTo>
                    <a:pt x="134" y="1227"/>
                    <a:pt x="92" y="1252"/>
                    <a:pt x="48" y="1252"/>
                  </a:cubicBezTo>
                  <a:cubicBezTo>
                    <a:pt x="36" y="1252"/>
                    <a:pt x="24" y="1251"/>
                    <a:pt x="12" y="1247"/>
                  </a:cubicBezTo>
                  <a:cubicBezTo>
                    <a:pt x="12" y="1247"/>
                    <a:pt x="12" y="1247"/>
                    <a:pt x="12" y="1247"/>
                  </a:cubicBezTo>
                  <a:lnTo>
                    <a:pt x="12" y="1247"/>
                  </a:lnTo>
                  <a:cubicBezTo>
                    <a:pt x="1" y="1247"/>
                    <a:pt x="130" y="1435"/>
                    <a:pt x="145" y="1450"/>
                  </a:cubicBezTo>
                  <a:cubicBezTo>
                    <a:pt x="133" y="1546"/>
                    <a:pt x="117" y="1648"/>
                    <a:pt x="105" y="1744"/>
                  </a:cubicBezTo>
                  <a:cubicBezTo>
                    <a:pt x="108" y="1740"/>
                    <a:pt x="112" y="1738"/>
                    <a:pt x="117" y="1738"/>
                  </a:cubicBezTo>
                  <a:cubicBezTo>
                    <a:pt x="131" y="1738"/>
                    <a:pt x="148" y="1753"/>
                    <a:pt x="148" y="1772"/>
                  </a:cubicBezTo>
                  <a:cubicBezTo>
                    <a:pt x="148" y="1793"/>
                    <a:pt x="136" y="1812"/>
                    <a:pt x="130" y="1833"/>
                  </a:cubicBezTo>
                  <a:cubicBezTo>
                    <a:pt x="117" y="1880"/>
                    <a:pt x="151" y="1932"/>
                    <a:pt x="133" y="1975"/>
                  </a:cubicBezTo>
                  <a:cubicBezTo>
                    <a:pt x="126" y="1991"/>
                    <a:pt x="111" y="2006"/>
                    <a:pt x="102" y="2022"/>
                  </a:cubicBezTo>
                  <a:cubicBezTo>
                    <a:pt x="86" y="2059"/>
                    <a:pt x="126" y="2102"/>
                    <a:pt x="160" y="2127"/>
                  </a:cubicBezTo>
                  <a:cubicBezTo>
                    <a:pt x="306" y="2224"/>
                    <a:pt x="483" y="2296"/>
                    <a:pt x="658" y="2296"/>
                  </a:cubicBezTo>
                  <a:cubicBezTo>
                    <a:pt x="743" y="2296"/>
                    <a:pt x="827" y="2279"/>
                    <a:pt x="908" y="2241"/>
                  </a:cubicBezTo>
                  <a:cubicBezTo>
                    <a:pt x="912" y="2239"/>
                    <a:pt x="915" y="2238"/>
                    <a:pt x="919" y="2238"/>
                  </a:cubicBezTo>
                  <a:cubicBezTo>
                    <a:pt x="942" y="2238"/>
                    <a:pt x="954" y="2278"/>
                    <a:pt x="972" y="2299"/>
                  </a:cubicBezTo>
                  <a:cubicBezTo>
                    <a:pt x="997" y="2321"/>
                    <a:pt x="1009" y="2358"/>
                    <a:pt x="1016" y="2392"/>
                  </a:cubicBezTo>
                  <a:cubicBezTo>
                    <a:pt x="1050" y="2503"/>
                    <a:pt x="1102" y="2627"/>
                    <a:pt x="1087" y="2747"/>
                  </a:cubicBezTo>
                  <a:cubicBezTo>
                    <a:pt x="1087" y="2769"/>
                    <a:pt x="1068" y="2830"/>
                    <a:pt x="1040" y="2889"/>
                  </a:cubicBezTo>
                  <a:cubicBezTo>
                    <a:pt x="1011" y="2945"/>
                    <a:pt x="974" y="2995"/>
                    <a:pt x="936" y="2995"/>
                  </a:cubicBezTo>
                  <a:cubicBezTo>
                    <a:pt x="934" y="2995"/>
                    <a:pt x="931" y="2994"/>
                    <a:pt x="929" y="2994"/>
                  </a:cubicBezTo>
                  <a:lnTo>
                    <a:pt x="929" y="2994"/>
                  </a:lnTo>
                  <a:cubicBezTo>
                    <a:pt x="997" y="3006"/>
                    <a:pt x="1068" y="3022"/>
                    <a:pt x="1139" y="3031"/>
                  </a:cubicBezTo>
                  <a:cubicBezTo>
                    <a:pt x="1217" y="3043"/>
                    <a:pt x="1292" y="3060"/>
                    <a:pt x="1367" y="3060"/>
                  </a:cubicBezTo>
                  <a:cubicBezTo>
                    <a:pt x="1387" y="3060"/>
                    <a:pt x="1406" y="3058"/>
                    <a:pt x="1426" y="3056"/>
                  </a:cubicBezTo>
                  <a:cubicBezTo>
                    <a:pt x="1608" y="3031"/>
                    <a:pt x="1772" y="2892"/>
                    <a:pt x="1840" y="2707"/>
                  </a:cubicBezTo>
                  <a:cubicBezTo>
                    <a:pt x="1553" y="2577"/>
                    <a:pt x="1349" y="2105"/>
                    <a:pt x="1562" y="1818"/>
                  </a:cubicBezTo>
                  <a:cubicBezTo>
                    <a:pt x="1695" y="1636"/>
                    <a:pt x="1815" y="1435"/>
                    <a:pt x="1877" y="1216"/>
                  </a:cubicBezTo>
                  <a:cubicBezTo>
                    <a:pt x="1942" y="993"/>
                    <a:pt x="1948" y="746"/>
                    <a:pt x="1859" y="537"/>
                  </a:cubicBezTo>
                  <a:cubicBezTo>
                    <a:pt x="1711" y="193"/>
                    <a:pt x="1356" y="0"/>
                    <a:pt x="1005" y="0"/>
                  </a:cubicBezTo>
                  <a:close/>
                </a:path>
              </a:pathLst>
            </a:custGeom>
            <a:solidFill>
              <a:srgbClr val="D77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95">
              <a:extLst>
                <a:ext uri="{FF2B5EF4-FFF2-40B4-BE49-F238E27FC236}">
                  <a16:creationId xmlns:a16="http://schemas.microsoft.com/office/drawing/2014/main" id="{EDA2DF9D-074F-2CBF-C48C-E27727567214}"/>
                </a:ext>
              </a:extLst>
            </p:cNvPr>
            <p:cNvSpPr/>
            <p:nvPr/>
          </p:nvSpPr>
          <p:spPr>
            <a:xfrm>
              <a:off x="8054790" y="2759370"/>
              <a:ext cx="243517" cy="298330"/>
            </a:xfrm>
            <a:custGeom>
              <a:avLst/>
              <a:gdLst/>
              <a:ahLst/>
              <a:cxnLst/>
              <a:rect l="l" t="t" r="r" b="b"/>
              <a:pathLst>
                <a:path w="1977" h="2422" extrusionOk="0">
                  <a:moveTo>
                    <a:pt x="941" y="0"/>
                  </a:moveTo>
                  <a:cubicBezTo>
                    <a:pt x="726" y="0"/>
                    <a:pt x="518" y="67"/>
                    <a:pt x="331" y="227"/>
                  </a:cubicBezTo>
                  <a:cubicBezTo>
                    <a:pt x="245" y="295"/>
                    <a:pt x="171" y="381"/>
                    <a:pt x="106" y="474"/>
                  </a:cubicBezTo>
                  <a:cubicBezTo>
                    <a:pt x="1" y="619"/>
                    <a:pt x="486" y="819"/>
                    <a:pt x="597" y="819"/>
                  </a:cubicBezTo>
                  <a:cubicBezTo>
                    <a:pt x="569" y="866"/>
                    <a:pt x="547" y="912"/>
                    <a:pt x="532" y="961"/>
                  </a:cubicBezTo>
                  <a:cubicBezTo>
                    <a:pt x="476" y="1125"/>
                    <a:pt x="486" y="1307"/>
                    <a:pt x="554" y="1455"/>
                  </a:cubicBezTo>
                  <a:cubicBezTo>
                    <a:pt x="572" y="1316"/>
                    <a:pt x="618" y="1187"/>
                    <a:pt x="689" y="1066"/>
                  </a:cubicBezTo>
                  <a:cubicBezTo>
                    <a:pt x="702" y="1048"/>
                    <a:pt x="717" y="1023"/>
                    <a:pt x="739" y="1014"/>
                  </a:cubicBezTo>
                  <a:cubicBezTo>
                    <a:pt x="751" y="1008"/>
                    <a:pt x="763" y="1005"/>
                    <a:pt x="776" y="1005"/>
                  </a:cubicBezTo>
                  <a:cubicBezTo>
                    <a:pt x="824" y="1005"/>
                    <a:pt x="872" y="1048"/>
                    <a:pt x="896" y="1094"/>
                  </a:cubicBezTo>
                  <a:cubicBezTo>
                    <a:pt x="980" y="1249"/>
                    <a:pt x="943" y="1452"/>
                    <a:pt x="819" y="1573"/>
                  </a:cubicBezTo>
                  <a:cubicBezTo>
                    <a:pt x="794" y="1601"/>
                    <a:pt x="757" y="1622"/>
                    <a:pt x="736" y="1653"/>
                  </a:cubicBezTo>
                  <a:cubicBezTo>
                    <a:pt x="656" y="1758"/>
                    <a:pt x="686" y="1912"/>
                    <a:pt x="720" y="2039"/>
                  </a:cubicBezTo>
                  <a:cubicBezTo>
                    <a:pt x="742" y="1986"/>
                    <a:pt x="770" y="1931"/>
                    <a:pt x="794" y="1878"/>
                  </a:cubicBezTo>
                  <a:cubicBezTo>
                    <a:pt x="810" y="2054"/>
                    <a:pt x="896" y="2224"/>
                    <a:pt x="1035" y="2332"/>
                  </a:cubicBezTo>
                  <a:cubicBezTo>
                    <a:pt x="1041" y="2274"/>
                    <a:pt x="1041" y="2212"/>
                    <a:pt x="1045" y="2150"/>
                  </a:cubicBezTo>
                  <a:cubicBezTo>
                    <a:pt x="1119" y="2270"/>
                    <a:pt x="1230" y="2363"/>
                    <a:pt x="1359" y="2422"/>
                  </a:cubicBezTo>
                  <a:cubicBezTo>
                    <a:pt x="1335" y="2329"/>
                    <a:pt x="1319" y="2233"/>
                    <a:pt x="1310" y="2135"/>
                  </a:cubicBezTo>
                  <a:lnTo>
                    <a:pt x="1310" y="2135"/>
                  </a:lnTo>
                  <a:cubicBezTo>
                    <a:pt x="1366" y="2193"/>
                    <a:pt x="1427" y="2237"/>
                    <a:pt x="1498" y="2267"/>
                  </a:cubicBezTo>
                  <a:cubicBezTo>
                    <a:pt x="1458" y="2181"/>
                    <a:pt x="1452" y="2082"/>
                    <a:pt x="1489" y="1993"/>
                  </a:cubicBezTo>
                  <a:cubicBezTo>
                    <a:pt x="1529" y="1894"/>
                    <a:pt x="1616" y="1817"/>
                    <a:pt x="1684" y="1733"/>
                  </a:cubicBezTo>
                  <a:cubicBezTo>
                    <a:pt x="1881" y="1508"/>
                    <a:pt x="1977" y="1193"/>
                    <a:pt x="1952" y="893"/>
                  </a:cubicBezTo>
                  <a:cubicBezTo>
                    <a:pt x="1915" y="538"/>
                    <a:pt x="1730" y="217"/>
                    <a:pt x="1400" y="91"/>
                  </a:cubicBezTo>
                  <a:cubicBezTo>
                    <a:pt x="1247" y="33"/>
                    <a:pt x="1092" y="0"/>
                    <a:pt x="941" y="0"/>
                  </a:cubicBezTo>
                  <a:close/>
                </a:path>
              </a:pathLst>
            </a:custGeom>
            <a:solidFill>
              <a:srgbClr val="2D3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95">
              <a:extLst>
                <a:ext uri="{FF2B5EF4-FFF2-40B4-BE49-F238E27FC236}">
                  <a16:creationId xmlns:a16="http://schemas.microsoft.com/office/drawing/2014/main" id="{3293B4D6-8068-129A-FCBD-D165B9E05CCE}"/>
                </a:ext>
              </a:extLst>
            </p:cNvPr>
            <p:cNvSpPr/>
            <p:nvPr/>
          </p:nvSpPr>
          <p:spPr>
            <a:xfrm>
              <a:off x="7753998" y="3568381"/>
              <a:ext cx="217281" cy="84991"/>
            </a:xfrm>
            <a:custGeom>
              <a:avLst/>
              <a:gdLst/>
              <a:ahLst/>
              <a:cxnLst/>
              <a:rect l="l" t="t" r="r" b="b"/>
              <a:pathLst>
                <a:path w="1764" h="690" extrusionOk="0">
                  <a:moveTo>
                    <a:pt x="1432" y="1"/>
                  </a:moveTo>
                  <a:cubicBezTo>
                    <a:pt x="1331" y="1"/>
                    <a:pt x="1223" y="16"/>
                    <a:pt x="1156" y="28"/>
                  </a:cubicBezTo>
                  <a:cubicBezTo>
                    <a:pt x="850" y="77"/>
                    <a:pt x="541" y="133"/>
                    <a:pt x="251" y="244"/>
                  </a:cubicBezTo>
                  <a:cubicBezTo>
                    <a:pt x="93" y="306"/>
                    <a:pt x="1" y="318"/>
                    <a:pt x="81" y="497"/>
                  </a:cubicBezTo>
                  <a:cubicBezTo>
                    <a:pt x="134" y="608"/>
                    <a:pt x="279" y="679"/>
                    <a:pt x="390" y="689"/>
                  </a:cubicBezTo>
                  <a:cubicBezTo>
                    <a:pt x="396" y="689"/>
                    <a:pt x="403" y="689"/>
                    <a:pt x="410" y="689"/>
                  </a:cubicBezTo>
                  <a:cubicBezTo>
                    <a:pt x="465" y="689"/>
                    <a:pt x="520" y="678"/>
                    <a:pt x="575" y="670"/>
                  </a:cubicBezTo>
                  <a:cubicBezTo>
                    <a:pt x="915" y="599"/>
                    <a:pt x="1248" y="500"/>
                    <a:pt x="1569" y="368"/>
                  </a:cubicBezTo>
                  <a:cubicBezTo>
                    <a:pt x="1693" y="318"/>
                    <a:pt x="1764" y="219"/>
                    <a:pt x="1727" y="130"/>
                  </a:cubicBezTo>
                  <a:cubicBezTo>
                    <a:pt x="1711" y="99"/>
                    <a:pt x="1683" y="62"/>
                    <a:pt x="1634" y="37"/>
                  </a:cubicBezTo>
                  <a:cubicBezTo>
                    <a:pt x="1587" y="10"/>
                    <a:pt x="1512" y="1"/>
                    <a:pt x="14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95">
              <a:extLst>
                <a:ext uri="{FF2B5EF4-FFF2-40B4-BE49-F238E27FC236}">
                  <a16:creationId xmlns:a16="http://schemas.microsoft.com/office/drawing/2014/main" id="{1B7BA34C-9022-30F6-CA57-5DCB4ED0DAA2}"/>
                </a:ext>
              </a:extLst>
            </p:cNvPr>
            <p:cNvSpPr/>
            <p:nvPr/>
          </p:nvSpPr>
          <p:spPr>
            <a:xfrm>
              <a:off x="7744513" y="3231868"/>
              <a:ext cx="677463" cy="484201"/>
            </a:xfrm>
            <a:custGeom>
              <a:avLst/>
              <a:gdLst/>
              <a:ahLst/>
              <a:cxnLst/>
              <a:rect l="l" t="t" r="r" b="b"/>
              <a:pathLst>
                <a:path w="5500" h="3931" extrusionOk="0">
                  <a:moveTo>
                    <a:pt x="2421" y="1"/>
                  </a:moveTo>
                  <a:cubicBezTo>
                    <a:pt x="2371" y="1"/>
                    <a:pt x="2321" y="14"/>
                    <a:pt x="2273" y="43"/>
                  </a:cubicBezTo>
                  <a:cubicBezTo>
                    <a:pt x="2100" y="148"/>
                    <a:pt x="1819" y="1457"/>
                    <a:pt x="1921" y="1460"/>
                  </a:cubicBezTo>
                  <a:cubicBezTo>
                    <a:pt x="1513" y="1448"/>
                    <a:pt x="1128" y="1340"/>
                    <a:pt x="726" y="1306"/>
                  </a:cubicBezTo>
                  <a:cubicBezTo>
                    <a:pt x="675" y="1301"/>
                    <a:pt x="622" y="1298"/>
                    <a:pt x="568" y="1298"/>
                  </a:cubicBezTo>
                  <a:cubicBezTo>
                    <a:pt x="398" y="1298"/>
                    <a:pt x="229" y="1331"/>
                    <a:pt x="121" y="1460"/>
                  </a:cubicBezTo>
                  <a:cubicBezTo>
                    <a:pt x="13" y="1587"/>
                    <a:pt x="1" y="1781"/>
                    <a:pt x="53" y="1942"/>
                  </a:cubicBezTo>
                  <a:cubicBezTo>
                    <a:pt x="106" y="2105"/>
                    <a:pt x="214" y="2241"/>
                    <a:pt x="328" y="2359"/>
                  </a:cubicBezTo>
                  <a:cubicBezTo>
                    <a:pt x="862" y="2924"/>
                    <a:pt x="1554" y="3269"/>
                    <a:pt x="2261" y="3507"/>
                  </a:cubicBezTo>
                  <a:cubicBezTo>
                    <a:pt x="2852" y="3699"/>
                    <a:pt x="3541" y="3930"/>
                    <a:pt x="4181" y="3930"/>
                  </a:cubicBezTo>
                  <a:cubicBezTo>
                    <a:pt x="4282" y="3930"/>
                    <a:pt x="4382" y="3924"/>
                    <a:pt x="4480" y="3912"/>
                  </a:cubicBezTo>
                  <a:cubicBezTo>
                    <a:pt x="4721" y="3884"/>
                    <a:pt x="4953" y="3822"/>
                    <a:pt x="5154" y="3739"/>
                  </a:cubicBezTo>
                  <a:cubicBezTo>
                    <a:pt x="5268" y="3686"/>
                    <a:pt x="5385" y="3615"/>
                    <a:pt x="5447" y="3498"/>
                  </a:cubicBezTo>
                  <a:cubicBezTo>
                    <a:pt x="5499" y="3393"/>
                    <a:pt x="5499" y="3269"/>
                    <a:pt x="5499" y="3152"/>
                  </a:cubicBezTo>
                  <a:cubicBezTo>
                    <a:pt x="5496" y="2954"/>
                    <a:pt x="5496" y="2760"/>
                    <a:pt x="5484" y="2565"/>
                  </a:cubicBezTo>
                  <a:cubicBezTo>
                    <a:pt x="5481" y="2519"/>
                    <a:pt x="5423" y="2127"/>
                    <a:pt x="5419" y="2127"/>
                  </a:cubicBezTo>
                  <a:cubicBezTo>
                    <a:pt x="5419" y="2127"/>
                    <a:pt x="5419" y="2127"/>
                    <a:pt x="5419" y="2127"/>
                  </a:cubicBezTo>
                  <a:cubicBezTo>
                    <a:pt x="5083" y="2312"/>
                    <a:pt x="4718" y="2430"/>
                    <a:pt x="4338" y="2467"/>
                  </a:cubicBezTo>
                  <a:cubicBezTo>
                    <a:pt x="4263" y="2475"/>
                    <a:pt x="4159" y="2492"/>
                    <a:pt x="4058" y="2492"/>
                  </a:cubicBezTo>
                  <a:cubicBezTo>
                    <a:pt x="3905" y="2492"/>
                    <a:pt x="3757" y="2454"/>
                    <a:pt x="3718" y="2297"/>
                  </a:cubicBezTo>
                  <a:cubicBezTo>
                    <a:pt x="3690" y="2195"/>
                    <a:pt x="3715" y="2087"/>
                    <a:pt x="3740" y="1982"/>
                  </a:cubicBezTo>
                  <a:cubicBezTo>
                    <a:pt x="3767" y="1877"/>
                    <a:pt x="3795" y="1769"/>
                    <a:pt x="3780" y="1664"/>
                  </a:cubicBezTo>
                  <a:cubicBezTo>
                    <a:pt x="3767" y="1581"/>
                    <a:pt x="3727" y="1506"/>
                    <a:pt x="3690" y="1439"/>
                  </a:cubicBezTo>
                  <a:cubicBezTo>
                    <a:pt x="3526" y="1145"/>
                    <a:pt x="3347" y="864"/>
                    <a:pt x="3147" y="599"/>
                  </a:cubicBezTo>
                  <a:cubicBezTo>
                    <a:pt x="3008" y="412"/>
                    <a:pt x="2706" y="1"/>
                    <a:pt x="24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95">
              <a:extLst>
                <a:ext uri="{FF2B5EF4-FFF2-40B4-BE49-F238E27FC236}">
                  <a16:creationId xmlns:a16="http://schemas.microsoft.com/office/drawing/2014/main" id="{0496F410-19AE-58A5-A6B4-56F510B58EE6}"/>
                </a:ext>
              </a:extLst>
            </p:cNvPr>
            <p:cNvSpPr/>
            <p:nvPr/>
          </p:nvSpPr>
          <p:spPr>
            <a:xfrm>
              <a:off x="7978791" y="3277812"/>
              <a:ext cx="73535" cy="174293"/>
            </a:xfrm>
            <a:custGeom>
              <a:avLst/>
              <a:gdLst/>
              <a:ahLst/>
              <a:cxnLst/>
              <a:rect l="l" t="t" r="r" b="b"/>
              <a:pathLst>
                <a:path w="597" h="1415" extrusionOk="0">
                  <a:moveTo>
                    <a:pt x="572" y="0"/>
                  </a:moveTo>
                  <a:cubicBezTo>
                    <a:pt x="553" y="22"/>
                    <a:pt x="535" y="41"/>
                    <a:pt x="516" y="68"/>
                  </a:cubicBezTo>
                  <a:cubicBezTo>
                    <a:pt x="501" y="96"/>
                    <a:pt x="488" y="121"/>
                    <a:pt x="476" y="149"/>
                  </a:cubicBezTo>
                  <a:cubicBezTo>
                    <a:pt x="464" y="176"/>
                    <a:pt x="457" y="204"/>
                    <a:pt x="448" y="235"/>
                  </a:cubicBezTo>
                  <a:cubicBezTo>
                    <a:pt x="445" y="266"/>
                    <a:pt x="442" y="294"/>
                    <a:pt x="439" y="325"/>
                  </a:cubicBezTo>
                  <a:cubicBezTo>
                    <a:pt x="430" y="380"/>
                    <a:pt x="430" y="442"/>
                    <a:pt x="433" y="501"/>
                  </a:cubicBezTo>
                  <a:cubicBezTo>
                    <a:pt x="439" y="559"/>
                    <a:pt x="445" y="618"/>
                    <a:pt x="448" y="673"/>
                  </a:cubicBezTo>
                  <a:cubicBezTo>
                    <a:pt x="457" y="732"/>
                    <a:pt x="461" y="791"/>
                    <a:pt x="470" y="849"/>
                  </a:cubicBezTo>
                  <a:lnTo>
                    <a:pt x="488" y="1022"/>
                  </a:lnTo>
                  <a:lnTo>
                    <a:pt x="527" y="1314"/>
                  </a:lnTo>
                  <a:lnTo>
                    <a:pt x="527" y="1314"/>
                  </a:lnTo>
                  <a:cubicBezTo>
                    <a:pt x="453" y="1276"/>
                    <a:pt x="374" y="1243"/>
                    <a:pt x="294" y="1211"/>
                  </a:cubicBezTo>
                  <a:cubicBezTo>
                    <a:pt x="244" y="1192"/>
                    <a:pt x="198" y="1174"/>
                    <a:pt x="149" y="1158"/>
                  </a:cubicBezTo>
                  <a:cubicBezTo>
                    <a:pt x="99" y="1143"/>
                    <a:pt x="53" y="1121"/>
                    <a:pt x="1" y="1106"/>
                  </a:cubicBezTo>
                  <a:lnTo>
                    <a:pt x="1" y="1106"/>
                  </a:lnTo>
                  <a:cubicBezTo>
                    <a:pt x="47" y="1133"/>
                    <a:pt x="93" y="1152"/>
                    <a:pt x="139" y="1177"/>
                  </a:cubicBezTo>
                  <a:lnTo>
                    <a:pt x="278" y="1242"/>
                  </a:lnTo>
                  <a:lnTo>
                    <a:pt x="417" y="1313"/>
                  </a:lnTo>
                  <a:cubicBezTo>
                    <a:pt x="464" y="1334"/>
                    <a:pt x="507" y="1362"/>
                    <a:pt x="550" y="1390"/>
                  </a:cubicBezTo>
                  <a:lnTo>
                    <a:pt x="596" y="1414"/>
                  </a:lnTo>
                  <a:lnTo>
                    <a:pt x="593" y="1362"/>
                  </a:lnTo>
                  <a:cubicBezTo>
                    <a:pt x="581" y="1245"/>
                    <a:pt x="565" y="1130"/>
                    <a:pt x="553" y="1013"/>
                  </a:cubicBezTo>
                  <a:lnTo>
                    <a:pt x="535" y="840"/>
                  </a:lnTo>
                  <a:lnTo>
                    <a:pt x="510" y="667"/>
                  </a:lnTo>
                  <a:cubicBezTo>
                    <a:pt x="494" y="550"/>
                    <a:pt x="476" y="439"/>
                    <a:pt x="479" y="325"/>
                  </a:cubicBezTo>
                  <a:cubicBezTo>
                    <a:pt x="482" y="297"/>
                    <a:pt x="482" y="266"/>
                    <a:pt x="488" y="238"/>
                  </a:cubicBezTo>
                  <a:cubicBezTo>
                    <a:pt x="491" y="207"/>
                    <a:pt x="494" y="179"/>
                    <a:pt x="504" y="155"/>
                  </a:cubicBezTo>
                  <a:cubicBezTo>
                    <a:pt x="507" y="127"/>
                    <a:pt x="519" y="99"/>
                    <a:pt x="528" y="71"/>
                  </a:cubicBezTo>
                  <a:cubicBezTo>
                    <a:pt x="535" y="56"/>
                    <a:pt x="541" y="44"/>
                    <a:pt x="550" y="34"/>
                  </a:cubicBezTo>
                  <a:lnTo>
                    <a:pt x="572" y="0"/>
                  </a:ln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95">
              <a:extLst>
                <a:ext uri="{FF2B5EF4-FFF2-40B4-BE49-F238E27FC236}">
                  <a16:creationId xmlns:a16="http://schemas.microsoft.com/office/drawing/2014/main" id="{59D22515-325B-08E2-E2F1-639CE5AB096A}"/>
                </a:ext>
              </a:extLst>
            </p:cNvPr>
            <p:cNvSpPr/>
            <p:nvPr/>
          </p:nvSpPr>
          <p:spPr>
            <a:xfrm>
              <a:off x="7827410" y="3423404"/>
              <a:ext cx="310524" cy="87824"/>
            </a:xfrm>
            <a:custGeom>
              <a:avLst/>
              <a:gdLst/>
              <a:ahLst/>
              <a:cxnLst/>
              <a:rect l="l" t="t" r="r" b="b"/>
              <a:pathLst>
                <a:path w="2521" h="713" extrusionOk="0">
                  <a:moveTo>
                    <a:pt x="1" y="1"/>
                  </a:moveTo>
                  <a:cubicBezTo>
                    <a:pt x="1" y="1"/>
                    <a:pt x="7" y="4"/>
                    <a:pt x="25" y="10"/>
                  </a:cubicBezTo>
                  <a:cubicBezTo>
                    <a:pt x="44" y="13"/>
                    <a:pt x="72" y="22"/>
                    <a:pt x="109" y="32"/>
                  </a:cubicBezTo>
                  <a:cubicBezTo>
                    <a:pt x="143" y="44"/>
                    <a:pt x="186" y="56"/>
                    <a:pt x="232" y="75"/>
                  </a:cubicBezTo>
                  <a:cubicBezTo>
                    <a:pt x="275" y="93"/>
                    <a:pt x="328" y="118"/>
                    <a:pt x="387" y="140"/>
                  </a:cubicBezTo>
                  <a:cubicBezTo>
                    <a:pt x="498" y="192"/>
                    <a:pt x="624" y="257"/>
                    <a:pt x="763" y="325"/>
                  </a:cubicBezTo>
                  <a:cubicBezTo>
                    <a:pt x="834" y="362"/>
                    <a:pt x="905" y="396"/>
                    <a:pt x="979" y="430"/>
                  </a:cubicBezTo>
                  <a:lnTo>
                    <a:pt x="1211" y="523"/>
                  </a:lnTo>
                  <a:cubicBezTo>
                    <a:pt x="1368" y="581"/>
                    <a:pt x="1529" y="625"/>
                    <a:pt x="1683" y="655"/>
                  </a:cubicBezTo>
                  <a:cubicBezTo>
                    <a:pt x="1754" y="671"/>
                    <a:pt x="1832" y="677"/>
                    <a:pt x="1903" y="689"/>
                  </a:cubicBezTo>
                  <a:cubicBezTo>
                    <a:pt x="1974" y="696"/>
                    <a:pt x="2041" y="705"/>
                    <a:pt x="2103" y="708"/>
                  </a:cubicBezTo>
                  <a:cubicBezTo>
                    <a:pt x="2156" y="712"/>
                    <a:pt x="2206" y="713"/>
                    <a:pt x="2251" y="713"/>
                  </a:cubicBezTo>
                  <a:cubicBezTo>
                    <a:pt x="2310" y="713"/>
                    <a:pt x="2362" y="711"/>
                    <a:pt x="2403" y="711"/>
                  </a:cubicBezTo>
                  <a:cubicBezTo>
                    <a:pt x="2443" y="711"/>
                    <a:pt x="2471" y="708"/>
                    <a:pt x="2489" y="708"/>
                  </a:cubicBezTo>
                  <a:lnTo>
                    <a:pt x="2520" y="708"/>
                  </a:lnTo>
                  <a:cubicBezTo>
                    <a:pt x="2520" y="708"/>
                    <a:pt x="2477" y="705"/>
                    <a:pt x="2403" y="696"/>
                  </a:cubicBezTo>
                  <a:cubicBezTo>
                    <a:pt x="2366" y="692"/>
                    <a:pt x="2322" y="689"/>
                    <a:pt x="2273" y="683"/>
                  </a:cubicBezTo>
                  <a:cubicBezTo>
                    <a:pt x="2224" y="680"/>
                    <a:pt x="2168" y="674"/>
                    <a:pt x="2106" y="665"/>
                  </a:cubicBezTo>
                  <a:cubicBezTo>
                    <a:pt x="1983" y="649"/>
                    <a:pt x="1844" y="628"/>
                    <a:pt x="1693" y="591"/>
                  </a:cubicBezTo>
                  <a:cubicBezTo>
                    <a:pt x="1622" y="575"/>
                    <a:pt x="1544" y="557"/>
                    <a:pt x="1467" y="535"/>
                  </a:cubicBezTo>
                  <a:cubicBezTo>
                    <a:pt x="1390" y="510"/>
                    <a:pt x="1313" y="482"/>
                    <a:pt x="1236" y="458"/>
                  </a:cubicBezTo>
                  <a:cubicBezTo>
                    <a:pt x="1158" y="430"/>
                    <a:pt x="1081" y="399"/>
                    <a:pt x="1007" y="368"/>
                  </a:cubicBezTo>
                  <a:cubicBezTo>
                    <a:pt x="933" y="337"/>
                    <a:pt x="859" y="303"/>
                    <a:pt x="791" y="273"/>
                  </a:cubicBezTo>
                  <a:cubicBezTo>
                    <a:pt x="652" y="205"/>
                    <a:pt x="516" y="149"/>
                    <a:pt x="402" y="106"/>
                  </a:cubicBezTo>
                  <a:cubicBezTo>
                    <a:pt x="343" y="81"/>
                    <a:pt x="288" y="66"/>
                    <a:pt x="238" y="50"/>
                  </a:cubicBezTo>
                  <a:cubicBezTo>
                    <a:pt x="189" y="41"/>
                    <a:pt x="146" y="29"/>
                    <a:pt x="112" y="19"/>
                  </a:cubicBezTo>
                  <a:cubicBezTo>
                    <a:pt x="78" y="13"/>
                    <a:pt x="50" y="10"/>
                    <a:pt x="32" y="4"/>
                  </a:cubicBezTo>
                  <a:cubicBezTo>
                    <a:pt x="10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95">
              <a:extLst>
                <a:ext uri="{FF2B5EF4-FFF2-40B4-BE49-F238E27FC236}">
                  <a16:creationId xmlns:a16="http://schemas.microsoft.com/office/drawing/2014/main" id="{9C663D72-B59A-20A0-2974-00DFFBDEEB94}"/>
                </a:ext>
              </a:extLst>
            </p:cNvPr>
            <p:cNvSpPr/>
            <p:nvPr/>
          </p:nvSpPr>
          <p:spPr>
            <a:xfrm>
              <a:off x="7886410" y="3538326"/>
              <a:ext cx="702467" cy="238960"/>
            </a:xfrm>
            <a:custGeom>
              <a:avLst/>
              <a:gdLst/>
              <a:ahLst/>
              <a:cxnLst/>
              <a:rect l="l" t="t" r="r" b="b"/>
              <a:pathLst>
                <a:path w="5703" h="1940" extrusionOk="0">
                  <a:moveTo>
                    <a:pt x="4307" y="0"/>
                  </a:moveTo>
                  <a:lnTo>
                    <a:pt x="4307" y="0"/>
                  </a:lnTo>
                  <a:cubicBezTo>
                    <a:pt x="4323" y="192"/>
                    <a:pt x="4338" y="380"/>
                    <a:pt x="4354" y="575"/>
                  </a:cubicBezTo>
                  <a:cubicBezTo>
                    <a:pt x="4085" y="596"/>
                    <a:pt x="3822" y="710"/>
                    <a:pt x="3616" y="896"/>
                  </a:cubicBezTo>
                  <a:cubicBezTo>
                    <a:pt x="3529" y="973"/>
                    <a:pt x="3443" y="1065"/>
                    <a:pt x="3328" y="1065"/>
                  </a:cubicBezTo>
                  <a:cubicBezTo>
                    <a:pt x="3267" y="1065"/>
                    <a:pt x="3211" y="1035"/>
                    <a:pt x="3156" y="1010"/>
                  </a:cubicBezTo>
                  <a:cubicBezTo>
                    <a:pt x="3002" y="943"/>
                    <a:pt x="2835" y="915"/>
                    <a:pt x="2668" y="915"/>
                  </a:cubicBezTo>
                  <a:cubicBezTo>
                    <a:pt x="2597" y="915"/>
                    <a:pt x="2525" y="920"/>
                    <a:pt x="2455" y="930"/>
                  </a:cubicBezTo>
                  <a:cubicBezTo>
                    <a:pt x="2398" y="935"/>
                    <a:pt x="1996" y="1078"/>
                    <a:pt x="1906" y="1078"/>
                  </a:cubicBezTo>
                  <a:cubicBezTo>
                    <a:pt x="1898" y="1078"/>
                    <a:pt x="1892" y="1077"/>
                    <a:pt x="1890" y="1075"/>
                  </a:cubicBezTo>
                  <a:cubicBezTo>
                    <a:pt x="1536" y="761"/>
                    <a:pt x="1061" y="626"/>
                    <a:pt x="592" y="626"/>
                  </a:cubicBezTo>
                  <a:cubicBezTo>
                    <a:pt x="529" y="626"/>
                    <a:pt x="467" y="628"/>
                    <a:pt x="405" y="633"/>
                  </a:cubicBezTo>
                  <a:cubicBezTo>
                    <a:pt x="343" y="636"/>
                    <a:pt x="278" y="649"/>
                    <a:pt x="219" y="667"/>
                  </a:cubicBezTo>
                  <a:cubicBezTo>
                    <a:pt x="142" y="695"/>
                    <a:pt x="77" y="735"/>
                    <a:pt x="47" y="806"/>
                  </a:cubicBezTo>
                  <a:cubicBezTo>
                    <a:pt x="0" y="899"/>
                    <a:pt x="22" y="1013"/>
                    <a:pt x="77" y="1099"/>
                  </a:cubicBezTo>
                  <a:cubicBezTo>
                    <a:pt x="130" y="1183"/>
                    <a:pt x="210" y="1244"/>
                    <a:pt x="297" y="1300"/>
                  </a:cubicBezTo>
                  <a:cubicBezTo>
                    <a:pt x="686" y="1550"/>
                    <a:pt x="1211" y="1729"/>
                    <a:pt x="1658" y="1816"/>
                  </a:cubicBezTo>
                  <a:cubicBezTo>
                    <a:pt x="2070" y="1899"/>
                    <a:pt x="2488" y="1940"/>
                    <a:pt x="2906" y="1940"/>
                  </a:cubicBezTo>
                  <a:cubicBezTo>
                    <a:pt x="2935" y="1940"/>
                    <a:pt x="2965" y="1940"/>
                    <a:pt x="2995" y="1939"/>
                  </a:cubicBezTo>
                  <a:cubicBezTo>
                    <a:pt x="3696" y="1933"/>
                    <a:pt x="4400" y="1809"/>
                    <a:pt x="5057" y="1575"/>
                  </a:cubicBezTo>
                  <a:cubicBezTo>
                    <a:pt x="5289" y="1488"/>
                    <a:pt x="5703" y="1439"/>
                    <a:pt x="5653" y="1121"/>
                  </a:cubicBezTo>
                  <a:cubicBezTo>
                    <a:pt x="5610" y="874"/>
                    <a:pt x="5375" y="683"/>
                    <a:pt x="5206" y="516"/>
                  </a:cubicBezTo>
                  <a:cubicBezTo>
                    <a:pt x="4962" y="278"/>
                    <a:pt x="4653" y="37"/>
                    <a:pt x="43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95">
              <a:extLst>
                <a:ext uri="{FF2B5EF4-FFF2-40B4-BE49-F238E27FC236}">
                  <a16:creationId xmlns:a16="http://schemas.microsoft.com/office/drawing/2014/main" id="{D69A17C0-A29E-B2B0-5DD4-C9EA5927E870}"/>
                </a:ext>
              </a:extLst>
            </p:cNvPr>
            <p:cNvSpPr/>
            <p:nvPr/>
          </p:nvSpPr>
          <p:spPr>
            <a:xfrm>
              <a:off x="7941469" y="3635634"/>
              <a:ext cx="631888" cy="118741"/>
            </a:xfrm>
            <a:custGeom>
              <a:avLst/>
              <a:gdLst/>
              <a:ahLst/>
              <a:cxnLst/>
              <a:rect l="l" t="t" r="r" b="b"/>
              <a:pathLst>
                <a:path w="5130" h="964" extrusionOk="0">
                  <a:moveTo>
                    <a:pt x="1" y="1"/>
                  </a:moveTo>
                  <a:cubicBezTo>
                    <a:pt x="1" y="1"/>
                    <a:pt x="10" y="19"/>
                    <a:pt x="35" y="50"/>
                  </a:cubicBezTo>
                  <a:cubicBezTo>
                    <a:pt x="57" y="81"/>
                    <a:pt x="97" y="127"/>
                    <a:pt x="146" y="180"/>
                  </a:cubicBezTo>
                  <a:cubicBezTo>
                    <a:pt x="195" y="235"/>
                    <a:pt x="263" y="297"/>
                    <a:pt x="347" y="362"/>
                  </a:cubicBezTo>
                  <a:cubicBezTo>
                    <a:pt x="433" y="424"/>
                    <a:pt x="529" y="488"/>
                    <a:pt x="643" y="550"/>
                  </a:cubicBezTo>
                  <a:cubicBezTo>
                    <a:pt x="702" y="581"/>
                    <a:pt x="760" y="612"/>
                    <a:pt x="825" y="640"/>
                  </a:cubicBezTo>
                  <a:cubicBezTo>
                    <a:pt x="856" y="655"/>
                    <a:pt x="887" y="668"/>
                    <a:pt x="921" y="683"/>
                  </a:cubicBezTo>
                  <a:cubicBezTo>
                    <a:pt x="958" y="695"/>
                    <a:pt x="992" y="711"/>
                    <a:pt x="1026" y="720"/>
                  </a:cubicBezTo>
                  <a:cubicBezTo>
                    <a:pt x="1060" y="732"/>
                    <a:pt x="1097" y="748"/>
                    <a:pt x="1131" y="760"/>
                  </a:cubicBezTo>
                  <a:cubicBezTo>
                    <a:pt x="1168" y="772"/>
                    <a:pt x="1202" y="782"/>
                    <a:pt x="1242" y="794"/>
                  </a:cubicBezTo>
                  <a:cubicBezTo>
                    <a:pt x="1276" y="806"/>
                    <a:pt x="1316" y="819"/>
                    <a:pt x="1353" y="828"/>
                  </a:cubicBezTo>
                  <a:cubicBezTo>
                    <a:pt x="1393" y="837"/>
                    <a:pt x="1430" y="850"/>
                    <a:pt x="1471" y="856"/>
                  </a:cubicBezTo>
                  <a:cubicBezTo>
                    <a:pt x="1625" y="896"/>
                    <a:pt x="1789" y="921"/>
                    <a:pt x="1958" y="942"/>
                  </a:cubicBezTo>
                  <a:cubicBezTo>
                    <a:pt x="2045" y="948"/>
                    <a:pt x="2128" y="958"/>
                    <a:pt x="2215" y="961"/>
                  </a:cubicBezTo>
                  <a:cubicBezTo>
                    <a:pt x="2258" y="961"/>
                    <a:pt x="2298" y="964"/>
                    <a:pt x="2341" y="964"/>
                  </a:cubicBezTo>
                  <a:lnTo>
                    <a:pt x="2474" y="964"/>
                  </a:lnTo>
                  <a:lnTo>
                    <a:pt x="2601" y="961"/>
                  </a:lnTo>
                  <a:cubicBezTo>
                    <a:pt x="2644" y="961"/>
                    <a:pt x="2684" y="958"/>
                    <a:pt x="2727" y="952"/>
                  </a:cubicBezTo>
                  <a:lnTo>
                    <a:pt x="2857" y="942"/>
                  </a:lnTo>
                  <a:cubicBezTo>
                    <a:pt x="2897" y="936"/>
                    <a:pt x="2940" y="930"/>
                    <a:pt x="2983" y="927"/>
                  </a:cubicBezTo>
                  <a:cubicBezTo>
                    <a:pt x="3153" y="902"/>
                    <a:pt x="3314" y="871"/>
                    <a:pt x="3474" y="837"/>
                  </a:cubicBezTo>
                  <a:cubicBezTo>
                    <a:pt x="3555" y="819"/>
                    <a:pt x="3632" y="800"/>
                    <a:pt x="3706" y="779"/>
                  </a:cubicBezTo>
                  <a:cubicBezTo>
                    <a:pt x="3777" y="757"/>
                    <a:pt x="3851" y="739"/>
                    <a:pt x="3922" y="714"/>
                  </a:cubicBezTo>
                  <a:cubicBezTo>
                    <a:pt x="3990" y="692"/>
                    <a:pt x="4061" y="668"/>
                    <a:pt x="4126" y="646"/>
                  </a:cubicBezTo>
                  <a:cubicBezTo>
                    <a:pt x="4187" y="618"/>
                    <a:pt x="4249" y="593"/>
                    <a:pt x="4311" y="572"/>
                  </a:cubicBezTo>
                  <a:cubicBezTo>
                    <a:pt x="4431" y="525"/>
                    <a:pt x="4539" y="476"/>
                    <a:pt x="4635" y="439"/>
                  </a:cubicBezTo>
                  <a:cubicBezTo>
                    <a:pt x="4731" y="405"/>
                    <a:pt x="4820" y="383"/>
                    <a:pt x="4894" y="368"/>
                  </a:cubicBezTo>
                  <a:cubicBezTo>
                    <a:pt x="4966" y="353"/>
                    <a:pt x="5027" y="346"/>
                    <a:pt x="5067" y="346"/>
                  </a:cubicBezTo>
                  <a:lnTo>
                    <a:pt x="5129" y="346"/>
                  </a:lnTo>
                  <a:cubicBezTo>
                    <a:pt x="5129" y="346"/>
                    <a:pt x="5111" y="346"/>
                    <a:pt x="5070" y="334"/>
                  </a:cubicBezTo>
                  <a:cubicBezTo>
                    <a:pt x="5033" y="334"/>
                    <a:pt x="4972" y="334"/>
                    <a:pt x="4898" y="346"/>
                  </a:cubicBezTo>
                  <a:cubicBezTo>
                    <a:pt x="4823" y="359"/>
                    <a:pt x="4734" y="380"/>
                    <a:pt x="4635" y="411"/>
                  </a:cubicBezTo>
                  <a:cubicBezTo>
                    <a:pt x="4533" y="442"/>
                    <a:pt x="4425" y="485"/>
                    <a:pt x="4308" y="532"/>
                  </a:cubicBezTo>
                  <a:cubicBezTo>
                    <a:pt x="4246" y="550"/>
                    <a:pt x="4184" y="575"/>
                    <a:pt x="4116" y="596"/>
                  </a:cubicBezTo>
                  <a:cubicBezTo>
                    <a:pt x="4052" y="621"/>
                    <a:pt x="3984" y="640"/>
                    <a:pt x="3913" y="664"/>
                  </a:cubicBezTo>
                  <a:cubicBezTo>
                    <a:pt x="3845" y="686"/>
                    <a:pt x="3771" y="705"/>
                    <a:pt x="3697" y="726"/>
                  </a:cubicBezTo>
                  <a:cubicBezTo>
                    <a:pt x="3622" y="745"/>
                    <a:pt x="3545" y="760"/>
                    <a:pt x="3468" y="779"/>
                  </a:cubicBezTo>
                  <a:cubicBezTo>
                    <a:pt x="3391" y="794"/>
                    <a:pt x="3311" y="816"/>
                    <a:pt x="3230" y="825"/>
                  </a:cubicBezTo>
                  <a:cubicBezTo>
                    <a:pt x="3150" y="837"/>
                    <a:pt x="3067" y="853"/>
                    <a:pt x="2983" y="859"/>
                  </a:cubicBezTo>
                  <a:cubicBezTo>
                    <a:pt x="2943" y="865"/>
                    <a:pt x="2903" y="871"/>
                    <a:pt x="2860" y="874"/>
                  </a:cubicBezTo>
                  <a:cubicBezTo>
                    <a:pt x="2817" y="884"/>
                    <a:pt x="2773" y="884"/>
                    <a:pt x="2733" y="887"/>
                  </a:cubicBezTo>
                  <a:cubicBezTo>
                    <a:pt x="2690" y="890"/>
                    <a:pt x="2647" y="896"/>
                    <a:pt x="2604" y="896"/>
                  </a:cubicBezTo>
                  <a:lnTo>
                    <a:pt x="2477" y="899"/>
                  </a:lnTo>
                  <a:lnTo>
                    <a:pt x="2347" y="899"/>
                  </a:lnTo>
                  <a:cubicBezTo>
                    <a:pt x="2304" y="896"/>
                    <a:pt x="2261" y="896"/>
                    <a:pt x="2218" y="896"/>
                  </a:cubicBezTo>
                  <a:cubicBezTo>
                    <a:pt x="2134" y="890"/>
                    <a:pt x="2054" y="887"/>
                    <a:pt x="1968" y="881"/>
                  </a:cubicBezTo>
                  <a:cubicBezTo>
                    <a:pt x="1801" y="859"/>
                    <a:pt x="1637" y="837"/>
                    <a:pt x="1483" y="803"/>
                  </a:cubicBezTo>
                  <a:cubicBezTo>
                    <a:pt x="1443" y="794"/>
                    <a:pt x="1406" y="782"/>
                    <a:pt x="1366" y="776"/>
                  </a:cubicBezTo>
                  <a:cubicBezTo>
                    <a:pt x="1329" y="766"/>
                    <a:pt x="1291" y="757"/>
                    <a:pt x="1254" y="745"/>
                  </a:cubicBezTo>
                  <a:cubicBezTo>
                    <a:pt x="1220" y="732"/>
                    <a:pt x="1180" y="726"/>
                    <a:pt x="1146" y="714"/>
                  </a:cubicBezTo>
                  <a:lnTo>
                    <a:pt x="1041" y="680"/>
                  </a:lnTo>
                  <a:cubicBezTo>
                    <a:pt x="1007" y="668"/>
                    <a:pt x="977" y="655"/>
                    <a:pt x="943" y="646"/>
                  </a:cubicBezTo>
                  <a:cubicBezTo>
                    <a:pt x="912" y="634"/>
                    <a:pt x="875" y="618"/>
                    <a:pt x="844" y="606"/>
                  </a:cubicBezTo>
                  <a:cubicBezTo>
                    <a:pt x="779" y="578"/>
                    <a:pt x="720" y="547"/>
                    <a:pt x="665" y="519"/>
                  </a:cubicBezTo>
                  <a:cubicBezTo>
                    <a:pt x="550" y="464"/>
                    <a:pt x="452" y="405"/>
                    <a:pt x="365" y="343"/>
                  </a:cubicBezTo>
                  <a:cubicBezTo>
                    <a:pt x="282" y="285"/>
                    <a:pt x="211" y="226"/>
                    <a:pt x="158" y="174"/>
                  </a:cubicBezTo>
                  <a:cubicBezTo>
                    <a:pt x="103" y="121"/>
                    <a:pt x="66" y="78"/>
                    <a:pt x="38" y="47"/>
                  </a:cubicBezTo>
                  <a:cubicBezTo>
                    <a:pt x="16" y="1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95">
              <a:extLst>
                <a:ext uri="{FF2B5EF4-FFF2-40B4-BE49-F238E27FC236}">
                  <a16:creationId xmlns:a16="http://schemas.microsoft.com/office/drawing/2014/main" id="{6E12C990-245A-D407-935B-D160B19F7993}"/>
                </a:ext>
              </a:extLst>
            </p:cNvPr>
            <p:cNvSpPr/>
            <p:nvPr/>
          </p:nvSpPr>
          <p:spPr>
            <a:xfrm>
              <a:off x="8258274" y="3657313"/>
              <a:ext cx="79694" cy="44959"/>
            </a:xfrm>
            <a:custGeom>
              <a:avLst/>
              <a:gdLst/>
              <a:ahLst/>
              <a:cxnLst/>
              <a:rect l="l" t="t" r="r" b="b"/>
              <a:pathLst>
                <a:path w="647" h="365" extrusionOk="0">
                  <a:moveTo>
                    <a:pt x="1" y="1"/>
                  </a:moveTo>
                  <a:cubicBezTo>
                    <a:pt x="1" y="1"/>
                    <a:pt x="13" y="10"/>
                    <a:pt x="29" y="22"/>
                  </a:cubicBezTo>
                  <a:cubicBezTo>
                    <a:pt x="47" y="28"/>
                    <a:pt x="75" y="41"/>
                    <a:pt x="106" y="56"/>
                  </a:cubicBezTo>
                  <a:cubicBezTo>
                    <a:pt x="121" y="62"/>
                    <a:pt x="137" y="72"/>
                    <a:pt x="155" y="78"/>
                  </a:cubicBezTo>
                  <a:cubicBezTo>
                    <a:pt x="171" y="87"/>
                    <a:pt x="192" y="99"/>
                    <a:pt x="211" y="106"/>
                  </a:cubicBezTo>
                  <a:cubicBezTo>
                    <a:pt x="229" y="115"/>
                    <a:pt x="248" y="124"/>
                    <a:pt x="269" y="136"/>
                  </a:cubicBezTo>
                  <a:lnTo>
                    <a:pt x="325" y="170"/>
                  </a:lnTo>
                  <a:cubicBezTo>
                    <a:pt x="368" y="195"/>
                    <a:pt x="402" y="223"/>
                    <a:pt x="442" y="245"/>
                  </a:cubicBezTo>
                  <a:cubicBezTo>
                    <a:pt x="476" y="269"/>
                    <a:pt x="510" y="288"/>
                    <a:pt x="541" y="306"/>
                  </a:cubicBezTo>
                  <a:cubicBezTo>
                    <a:pt x="603" y="346"/>
                    <a:pt x="646" y="365"/>
                    <a:pt x="646" y="365"/>
                  </a:cubicBezTo>
                  <a:cubicBezTo>
                    <a:pt x="646" y="365"/>
                    <a:pt x="615" y="331"/>
                    <a:pt x="566" y="278"/>
                  </a:cubicBezTo>
                  <a:cubicBezTo>
                    <a:pt x="538" y="254"/>
                    <a:pt x="507" y="226"/>
                    <a:pt x="473" y="198"/>
                  </a:cubicBezTo>
                  <a:cubicBezTo>
                    <a:pt x="458" y="183"/>
                    <a:pt x="439" y="167"/>
                    <a:pt x="418" y="155"/>
                  </a:cubicBezTo>
                  <a:cubicBezTo>
                    <a:pt x="399" y="146"/>
                    <a:pt x="381" y="130"/>
                    <a:pt x="362" y="118"/>
                  </a:cubicBezTo>
                  <a:cubicBezTo>
                    <a:pt x="340" y="106"/>
                    <a:pt x="319" y="93"/>
                    <a:pt x="300" y="84"/>
                  </a:cubicBezTo>
                  <a:cubicBezTo>
                    <a:pt x="279" y="72"/>
                    <a:pt x="257" y="59"/>
                    <a:pt x="238" y="53"/>
                  </a:cubicBezTo>
                  <a:cubicBezTo>
                    <a:pt x="198" y="31"/>
                    <a:pt x="155" y="22"/>
                    <a:pt x="121" y="13"/>
                  </a:cubicBezTo>
                  <a:cubicBezTo>
                    <a:pt x="103" y="10"/>
                    <a:pt x="87" y="7"/>
                    <a:pt x="72" y="7"/>
                  </a:cubicBezTo>
                  <a:cubicBezTo>
                    <a:pt x="56" y="1"/>
                    <a:pt x="44" y="1"/>
                    <a:pt x="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95">
              <a:extLst>
                <a:ext uri="{FF2B5EF4-FFF2-40B4-BE49-F238E27FC236}">
                  <a16:creationId xmlns:a16="http://schemas.microsoft.com/office/drawing/2014/main" id="{A295E409-063A-89D4-75C8-B03A0F6F5E8B}"/>
                </a:ext>
              </a:extLst>
            </p:cNvPr>
            <p:cNvSpPr/>
            <p:nvPr/>
          </p:nvSpPr>
          <p:spPr>
            <a:xfrm>
              <a:off x="8089033" y="3656450"/>
              <a:ext cx="81911" cy="24635"/>
            </a:xfrm>
            <a:custGeom>
              <a:avLst/>
              <a:gdLst/>
              <a:ahLst/>
              <a:cxnLst/>
              <a:rect l="l" t="t" r="r" b="b"/>
              <a:pathLst>
                <a:path w="665" h="200" extrusionOk="0">
                  <a:moveTo>
                    <a:pt x="613" y="0"/>
                  </a:moveTo>
                  <a:cubicBezTo>
                    <a:pt x="596" y="0"/>
                    <a:pt x="576" y="0"/>
                    <a:pt x="554" y="1"/>
                  </a:cubicBezTo>
                  <a:cubicBezTo>
                    <a:pt x="520" y="5"/>
                    <a:pt x="479" y="14"/>
                    <a:pt x="442" y="20"/>
                  </a:cubicBezTo>
                  <a:cubicBezTo>
                    <a:pt x="424" y="23"/>
                    <a:pt x="399" y="29"/>
                    <a:pt x="381" y="35"/>
                  </a:cubicBezTo>
                  <a:cubicBezTo>
                    <a:pt x="362" y="45"/>
                    <a:pt x="337" y="48"/>
                    <a:pt x="319" y="54"/>
                  </a:cubicBezTo>
                  <a:cubicBezTo>
                    <a:pt x="300" y="63"/>
                    <a:pt x="276" y="69"/>
                    <a:pt x="257" y="79"/>
                  </a:cubicBezTo>
                  <a:lnTo>
                    <a:pt x="198" y="100"/>
                  </a:lnTo>
                  <a:cubicBezTo>
                    <a:pt x="164" y="116"/>
                    <a:pt x="127" y="131"/>
                    <a:pt x="97" y="147"/>
                  </a:cubicBezTo>
                  <a:cubicBezTo>
                    <a:pt x="41" y="174"/>
                    <a:pt x="1" y="199"/>
                    <a:pt x="1" y="199"/>
                  </a:cubicBezTo>
                  <a:cubicBezTo>
                    <a:pt x="1" y="199"/>
                    <a:pt x="44" y="199"/>
                    <a:pt x="109" y="184"/>
                  </a:cubicBezTo>
                  <a:cubicBezTo>
                    <a:pt x="140" y="174"/>
                    <a:pt x="180" y="168"/>
                    <a:pt x="217" y="156"/>
                  </a:cubicBezTo>
                  <a:cubicBezTo>
                    <a:pt x="235" y="147"/>
                    <a:pt x="260" y="143"/>
                    <a:pt x="279" y="137"/>
                  </a:cubicBezTo>
                  <a:cubicBezTo>
                    <a:pt x="300" y="128"/>
                    <a:pt x="322" y="125"/>
                    <a:pt x="340" y="116"/>
                  </a:cubicBezTo>
                  <a:cubicBezTo>
                    <a:pt x="384" y="100"/>
                    <a:pt x="424" y="91"/>
                    <a:pt x="461" y="76"/>
                  </a:cubicBezTo>
                  <a:cubicBezTo>
                    <a:pt x="501" y="63"/>
                    <a:pt x="535" y="51"/>
                    <a:pt x="566" y="38"/>
                  </a:cubicBezTo>
                  <a:cubicBezTo>
                    <a:pt x="597" y="29"/>
                    <a:pt x="618" y="20"/>
                    <a:pt x="640" y="14"/>
                  </a:cubicBezTo>
                  <a:cubicBezTo>
                    <a:pt x="655" y="5"/>
                    <a:pt x="665" y="1"/>
                    <a:pt x="665" y="1"/>
                  </a:cubicBezTo>
                  <a:cubicBezTo>
                    <a:pt x="665" y="1"/>
                    <a:pt x="645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95">
              <a:extLst>
                <a:ext uri="{FF2B5EF4-FFF2-40B4-BE49-F238E27FC236}">
                  <a16:creationId xmlns:a16="http://schemas.microsoft.com/office/drawing/2014/main" id="{F5B3BA70-19AB-59EC-0F24-4C7FB1E5FF53}"/>
                </a:ext>
              </a:extLst>
            </p:cNvPr>
            <p:cNvSpPr/>
            <p:nvPr/>
          </p:nvSpPr>
          <p:spPr>
            <a:xfrm>
              <a:off x="8323680" y="3667536"/>
              <a:ext cx="100141" cy="44713"/>
            </a:xfrm>
            <a:custGeom>
              <a:avLst/>
              <a:gdLst/>
              <a:ahLst/>
              <a:cxnLst/>
              <a:rect l="l" t="t" r="r" b="b"/>
              <a:pathLst>
                <a:path w="813" h="363" extrusionOk="0">
                  <a:moveTo>
                    <a:pt x="217" y="1"/>
                  </a:moveTo>
                  <a:cubicBezTo>
                    <a:pt x="189" y="1"/>
                    <a:pt x="164" y="1"/>
                    <a:pt x="143" y="4"/>
                  </a:cubicBezTo>
                  <a:cubicBezTo>
                    <a:pt x="130" y="4"/>
                    <a:pt x="124" y="7"/>
                    <a:pt x="112" y="7"/>
                  </a:cubicBezTo>
                  <a:cubicBezTo>
                    <a:pt x="103" y="10"/>
                    <a:pt x="93" y="10"/>
                    <a:pt x="84" y="16"/>
                  </a:cubicBezTo>
                  <a:cubicBezTo>
                    <a:pt x="66" y="19"/>
                    <a:pt x="50" y="23"/>
                    <a:pt x="38" y="26"/>
                  </a:cubicBezTo>
                  <a:cubicBezTo>
                    <a:pt x="16" y="38"/>
                    <a:pt x="1" y="41"/>
                    <a:pt x="1" y="41"/>
                  </a:cubicBezTo>
                  <a:lnTo>
                    <a:pt x="93" y="41"/>
                  </a:lnTo>
                  <a:cubicBezTo>
                    <a:pt x="99" y="40"/>
                    <a:pt x="104" y="40"/>
                    <a:pt x="110" y="40"/>
                  </a:cubicBezTo>
                  <a:cubicBezTo>
                    <a:pt x="122" y="40"/>
                    <a:pt x="135" y="41"/>
                    <a:pt x="149" y="41"/>
                  </a:cubicBezTo>
                  <a:cubicBezTo>
                    <a:pt x="174" y="41"/>
                    <a:pt x="195" y="47"/>
                    <a:pt x="220" y="50"/>
                  </a:cubicBezTo>
                  <a:cubicBezTo>
                    <a:pt x="242" y="50"/>
                    <a:pt x="266" y="57"/>
                    <a:pt x="294" y="63"/>
                  </a:cubicBezTo>
                  <a:cubicBezTo>
                    <a:pt x="316" y="66"/>
                    <a:pt x="343" y="72"/>
                    <a:pt x="371" y="81"/>
                  </a:cubicBezTo>
                  <a:cubicBezTo>
                    <a:pt x="396" y="87"/>
                    <a:pt x="421" y="97"/>
                    <a:pt x="448" y="109"/>
                  </a:cubicBezTo>
                  <a:cubicBezTo>
                    <a:pt x="473" y="118"/>
                    <a:pt x="501" y="131"/>
                    <a:pt x="526" y="143"/>
                  </a:cubicBezTo>
                  <a:cubicBezTo>
                    <a:pt x="547" y="155"/>
                    <a:pt x="572" y="171"/>
                    <a:pt x="594" y="180"/>
                  </a:cubicBezTo>
                  <a:cubicBezTo>
                    <a:pt x="612" y="195"/>
                    <a:pt x="637" y="208"/>
                    <a:pt x="655" y="223"/>
                  </a:cubicBezTo>
                  <a:cubicBezTo>
                    <a:pt x="674" y="239"/>
                    <a:pt x="695" y="251"/>
                    <a:pt x="711" y="266"/>
                  </a:cubicBezTo>
                  <a:cubicBezTo>
                    <a:pt x="726" y="279"/>
                    <a:pt x="742" y="294"/>
                    <a:pt x="751" y="304"/>
                  </a:cubicBezTo>
                  <a:cubicBezTo>
                    <a:pt x="766" y="316"/>
                    <a:pt x="779" y="328"/>
                    <a:pt x="788" y="334"/>
                  </a:cubicBezTo>
                  <a:lnTo>
                    <a:pt x="813" y="362"/>
                  </a:lnTo>
                  <a:cubicBezTo>
                    <a:pt x="813" y="362"/>
                    <a:pt x="807" y="350"/>
                    <a:pt x="794" y="328"/>
                  </a:cubicBezTo>
                  <a:cubicBezTo>
                    <a:pt x="791" y="316"/>
                    <a:pt x="782" y="304"/>
                    <a:pt x="773" y="288"/>
                  </a:cubicBezTo>
                  <a:cubicBezTo>
                    <a:pt x="760" y="273"/>
                    <a:pt x="748" y="254"/>
                    <a:pt x="733" y="239"/>
                  </a:cubicBezTo>
                  <a:cubicBezTo>
                    <a:pt x="723" y="233"/>
                    <a:pt x="717" y="220"/>
                    <a:pt x="711" y="211"/>
                  </a:cubicBezTo>
                  <a:lnTo>
                    <a:pt x="683" y="186"/>
                  </a:lnTo>
                  <a:cubicBezTo>
                    <a:pt x="665" y="165"/>
                    <a:pt x="643" y="149"/>
                    <a:pt x="621" y="131"/>
                  </a:cubicBezTo>
                  <a:cubicBezTo>
                    <a:pt x="597" y="115"/>
                    <a:pt x="575" y="97"/>
                    <a:pt x="547" y="84"/>
                  </a:cubicBezTo>
                  <a:cubicBezTo>
                    <a:pt x="519" y="69"/>
                    <a:pt x="492" y="57"/>
                    <a:pt x="467" y="47"/>
                  </a:cubicBezTo>
                  <a:cubicBezTo>
                    <a:pt x="439" y="38"/>
                    <a:pt x="411" y="26"/>
                    <a:pt x="381" y="19"/>
                  </a:cubicBezTo>
                  <a:cubicBezTo>
                    <a:pt x="356" y="10"/>
                    <a:pt x="325" y="7"/>
                    <a:pt x="297" y="4"/>
                  </a:cubicBezTo>
                  <a:cubicBezTo>
                    <a:pt x="269" y="4"/>
                    <a:pt x="242" y="1"/>
                    <a:pt x="2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95">
              <a:extLst>
                <a:ext uri="{FF2B5EF4-FFF2-40B4-BE49-F238E27FC236}">
                  <a16:creationId xmlns:a16="http://schemas.microsoft.com/office/drawing/2014/main" id="{B2E86043-BAAC-6D16-74F9-4C938A46D589}"/>
                </a:ext>
              </a:extLst>
            </p:cNvPr>
            <p:cNvSpPr/>
            <p:nvPr/>
          </p:nvSpPr>
          <p:spPr>
            <a:xfrm>
              <a:off x="8089402" y="3677760"/>
              <a:ext cx="84621" cy="32518"/>
            </a:xfrm>
            <a:custGeom>
              <a:avLst/>
              <a:gdLst/>
              <a:ahLst/>
              <a:cxnLst/>
              <a:rect l="l" t="t" r="r" b="b"/>
              <a:pathLst>
                <a:path w="687" h="264" extrusionOk="0">
                  <a:moveTo>
                    <a:pt x="590" y="0"/>
                  </a:moveTo>
                  <a:cubicBezTo>
                    <a:pt x="582" y="0"/>
                    <a:pt x="574" y="1"/>
                    <a:pt x="566" y="1"/>
                  </a:cubicBezTo>
                  <a:cubicBezTo>
                    <a:pt x="547" y="1"/>
                    <a:pt x="526" y="4"/>
                    <a:pt x="507" y="11"/>
                  </a:cubicBezTo>
                  <a:cubicBezTo>
                    <a:pt x="489" y="14"/>
                    <a:pt x="464" y="17"/>
                    <a:pt x="446" y="20"/>
                  </a:cubicBezTo>
                  <a:cubicBezTo>
                    <a:pt x="424" y="29"/>
                    <a:pt x="402" y="32"/>
                    <a:pt x="381" y="38"/>
                  </a:cubicBezTo>
                  <a:cubicBezTo>
                    <a:pt x="356" y="48"/>
                    <a:pt x="337" y="54"/>
                    <a:pt x="316" y="63"/>
                  </a:cubicBezTo>
                  <a:cubicBezTo>
                    <a:pt x="273" y="79"/>
                    <a:pt x="229" y="97"/>
                    <a:pt x="192" y="122"/>
                  </a:cubicBezTo>
                  <a:cubicBezTo>
                    <a:pt x="152" y="143"/>
                    <a:pt x="118" y="168"/>
                    <a:pt x="90" y="187"/>
                  </a:cubicBezTo>
                  <a:cubicBezTo>
                    <a:pt x="32" y="230"/>
                    <a:pt x="1" y="264"/>
                    <a:pt x="1" y="264"/>
                  </a:cubicBezTo>
                  <a:cubicBezTo>
                    <a:pt x="1" y="264"/>
                    <a:pt x="13" y="261"/>
                    <a:pt x="32" y="251"/>
                  </a:cubicBezTo>
                  <a:cubicBezTo>
                    <a:pt x="53" y="245"/>
                    <a:pt x="78" y="233"/>
                    <a:pt x="109" y="217"/>
                  </a:cubicBezTo>
                  <a:cubicBezTo>
                    <a:pt x="140" y="202"/>
                    <a:pt x="180" y="187"/>
                    <a:pt x="217" y="171"/>
                  </a:cubicBezTo>
                  <a:cubicBezTo>
                    <a:pt x="239" y="165"/>
                    <a:pt x="260" y="156"/>
                    <a:pt x="279" y="150"/>
                  </a:cubicBezTo>
                  <a:cubicBezTo>
                    <a:pt x="300" y="140"/>
                    <a:pt x="322" y="134"/>
                    <a:pt x="344" y="125"/>
                  </a:cubicBezTo>
                  <a:cubicBezTo>
                    <a:pt x="362" y="116"/>
                    <a:pt x="384" y="109"/>
                    <a:pt x="405" y="100"/>
                  </a:cubicBezTo>
                  <a:cubicBezTo>
                    <a:pt x="427" y="94"/>
                    <a:pt x="446" y="88"/>
                    <a:pt x="467" y="79"/>
                  </a:cubicBezTo>
                  <a:cubicBezTo>
                    <a:pt x="486" y="69"/>
                    <a:pt x="504" y="66"/>
                    <a:pt x="523" y="60"/>
                  </a:cubicBezTo>
                  <a:cubicBezTo>
                    <a:pt x="544" y="51"/>
                    <a:pt x="563" y="45"/>
                    <a:pt x="578" y="38"/>
                  </a:cubicBezTo>
                  <a:cubicBezTo>
                    <a:pt x="602" y="34"/>
                    <a:pt x="624" y="27"/>
                    <a:pt x="641" y="27"/>
                  </a:cubicBezTo>
                  <a:cubicBezTo>
                    <a:pt x="646" y="27"/>
                    <a:pt x="651" y="28"/>
                    <a:pt x="655" y="29"/>
                  </a:cubicBezTo>
                  <a:cubicBezTo>
                    <a:pt x="674" y="32"/>
                    <a:pt x="686" y="35"/>
                    <a:pt x="686" y="35"/>
                  </a:cubicBezTo>
                  <a:lnTo>
                    <a:pt x="674" y="23"/>
                  </a:lnTo>
                  <a:cubicBezTo>
                    <a:pt x="671" y="23"/>
                    <a:pt x="665" y="17"/>
                    <a:pt x="655" y="14"/>
                  </a:cubicBezTo>
                  <a:cubicBezTo>
                    <a:pt x="639" y="4"/>
                    <a:pt x="615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95">
              <a:extLst>
                <a:ext uri="{FF2B5EF4-FFF2-40B4-BE49-F238E27FC236}">
                  <a16:creationId xmlns:a16="http://schemas.microsoft.com/office/drawing/2014/main" id="{47524377-F179-82F5-47F3-A1947F40CEB1}"/>
                </a:ext>
              </a:extLst>
            </p:cNvPr>
            <p:cNvSpPr/>
            <p:nvPr/>
          </p:nvSpPr>
          <p:spPr>
            <a:xfrm>
              <a:off x="8006506" y="3634895"/>
              <a:ext cx="95584" cy="18353"/>
            </a:xfrm>
            <a:custGeom>
              <a:avLst/>
              <a:gdLst/>
              <a:ahLst/>
              <a:cxnLst/>
              <a:rect l="l" t="t" r="r" b="b"/>
              <a:pathLst>
                <a:path w="776" h="149" extrusionOk="0">
                  <a:moveTo>
                    <a:pt x="390" y="0"/>
                  </a:moveTo>
                  <a:cubicBezTo>
                    <a:pt x="368" y="0"/>
                    <a:pt x="340" y="0"/>
                    <a:pt x="313" y="7"/>
                  </a:cubicBezTo>
                  <a:cubicBezTo>
                    <a:pt x="285" y="7"/>
                    <a:pt x="260" y="13"/>
                    <a:pt x="236" y="16"/>
                  </a:cubicBezTo>
                  <a:cubicBezTo>
                    <a:pt x="214" y="25"/>
                    <a:pt x="189" y="28"/>
                    <a:pt x="168" y="38"/>
                  </a:cubicBezTo>
                  <a:lnTo>
                    <a:pt x="109" y="59"/>
                  </a:lnTo>
                  <a:lnTo>
                    <a:pt x="63" y="84"/>
                  </a:lnTo>
                  <a:cubicBezTo>
                    <a:pt x="47" y="90"/>
                    <a:pt x="35" y="99"/>
                    <a:pt x="29" y="105"/>
                  </a:cubicBezTo>
                  <a:cubicBezTo>
                    <a:pt x="13" y="118"/>
                    <a:pt x="1" y="127"/>
                    <a:pt x="1" y="127"/>
                  </a:cubicBezTo>
                  <a:lnTo>
                    <a:pt x="35" y="115"/>
                  </a:lnTo>
                  <a:cubicBezTo>
                    <a:pt x="60" y="105"/>
                    <a:pt x="90" y="99"/>
                    <a:pt x="124" y="90"/>
                  </a:cubicBezTo>
                  <a:cubicBezTo>
                    <a:pt x="140" y="87"/>
                    <a:pt x="161" y="84"/>
                    <a:pt x="183" y="81"/>
                  </a:cubicBezTo>
                  <a:cubicBezTo>
                    <a:pt x="202" y="75"/>
                    <a:pt x="223" y="75"/>
                    <a:pt x="248" y="71"/>
                  </a:cubicBezTo>
                  <a:cubicBezTo>
                    <a:pt x="269" y="71"/>
                    <a:pt x="294" y="68"/>
                    <a:pt x="316" y="68"/>
                  </a:cubicBezTo>
                  <a:lnTo>
                    <a:pt x="390" y="68"/>
                  </a:lnTo>
                  <a:cubicBezTo>
                    <a:pt x="415" y="68"/>
                    <a:pt x="439" y="68"/>
                    <a:pt x="464" y="71"/>
                  </a:cubicBezTo>
                  <a:cubicBezTo>
                    <a:pt x="486" y="71"/>
                    <a:pt x="510" y="75"/>
                    <a:pt x="532" y="81"/>
                  </a:cubicBezTo>
                  <a:cubicBezTo>
                    <a:pt x="557" y="87"/>
                    <a:pt x="578" y="90"/>
                    <a:pt x="600" y="96"/>
                  </a:cubicBezTo>
                  <a:cubicBezTo>
                    <a:pt x="618" y="99"/>
                    <a:pt x="637" y="105"/>
                    <a:pt x="655" y="112"/>
                  </a:cubicBezTo>
                  <a:cubicBezTo>
                    <a:pt x="692" y="118"/>
                    <a:pt x="717" y="130"/>
                    <a:pt x="742" y="136"/>
                  </a:cubicBezTo>
                  <a:lnTo>
                    <a:pt x="776" y="149"/>
                  </a:lnTo>
                  <a:cubicBezTo>
                    <a:pt x="776" y="149"/>
                    <a:pt x="770" y="142"/>
                    <a:pt x="745" y="127"/>
                  </a:cubicBezTo>
                  <a:cubicBezTo>
                    <a:pt x="733" y="118"/>
                    <a:pt x="726" y="112"/>
                    <a:pt x="711" y="102"/>
                  </a:cubicBezTo>
                  <a:cubicBezTo>
                    <a:pt x="699" y="96"/>
                    <a:pt x="683" y="84"/>
                    <a:pt x="665" y="75"/>
                  </a:cubicBezTo>
                  <a:cubicBezTo>
                    <a:pt x="646" y="62"/>
                    <a:pt x="625" y="56"/>
                    <a:pt x="606" y="50"/>
                  </a:cubicBezTo>
                  <a:cubicBezTo>
                    <a:pt x="587" y="41"/>
                    <a:pt x="563" y="34"/>
                    <a:pt x="541" y="25"/>
                  </a:cubicBezTo>
                  <a:cubicBezTo>
                    <a:pt x="516" y="22"/>
                    <a:pt x="495" y="13"/>
                    <a:pt x="467" y="10"/>
                  </a:cubicBezTo>
                  <a:cubicBezTo>
                    <a:pt x="445" y="7"/>
                    <a:pt x="418" y="7"/>
                    <a:pt x="3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95">
              <a:extLst>
                <a:ext uri="{FF2B5EF4-FFF2-40B4-BE49-F238E27FC236}">
                  <a16:creationId xmlns:a16="http://schemas.microsoft.com/office/drawing/2014/main" id="{603D3950-9613-9CA2-E868-76E371D27C6C}"/>
                </a:ext>
              </a:extLst>
            </p:cNvPr>
            <p:cNvSpPr/>
            <p:nvPr/>
          </p:nvSpPr>
          <p:spPr>
            <a:xfrm>
              <a:off x="7790581" y="3239751"/>
              <a:ext cx="342303" cy="498612"/>
            </a:xfrm>
            <a:custGeom>
              <a:avLst/>
              <a:gdLst/>
              <a:ahLst/>
              <a:cxnLst/>
              <a:rect l="l" t="t" r="r" b="b"/>
              <a:pathLst>
                <a:path w="2779" h="4048" extrusionOk="0">
                  <a:moveTo>
                    <a:pt x="2192" y="1"/>
                  </a:moveTo>
                  <a:cubicBezTo>
                    <a:pt x="2140" y="1"/>
                    <a:pt x="1964" y="1226"/>
                    <a:pt x="1930" y="1375"/>
                  </a:cubicBezTo>
                  <a:cubicBezTo>
                    <a:pt x="1914" y="1439"/>
                    <a:pt x="1899" y="1504"/>
                    <a:pt x="1877" y="1566"/>
                  </a:cubicBezTo>
                  <a:cubicBezTo>
                    <a:pt x="1853" y="1628"/>
                    <a:pt x="1822" y="1689"/>
                    <a:pt x="1791" y="1751"/>
                  </a:cubicBezTo>
                  <a:cubicBezTo>
                    <a:pt x="1655" y="2032"/>
                    <a:pt x="1569" y="2335"/>
                    <a:pt x="1495" y="2640"/>
                  </a:cubicBezTo>
                  <a:cubicBezTo>
                    <a:pt x="1457" y="2795"/>
                    <a:pt x="1417" y="2943"/>
                    <a:pt x="1374" y="3094"/>
                  </a:cubicBezTo>
                  <a:cubicBezTo>
                    <a:pt x="1337" y="3236"/>
                    <a:pt x="1278" y="3388"/>
                    <a:pt x="1204" y="3514"/>
                  </a:cubicBezTo>
                  <a:cubicBezTo>
                    <a:pt x="1173" y="3496"/>
                    <a:pt x="1127" y="3465"/>
                    <a:pt x="1081" y="3446"/>
                  </a:cubicBezTo>
                  <a:cubicBezTo>
                    <a:pt x="1056" y="3434"/>
                    <a:pt x="1025" y="3421"/>
                    <a:pt x="988" y="3418"/>
                  </a:cubicBezTo>
                  <a:cubicBezTo>
                    <a:pt x="984" y="3418"/>
                    <a:pt x="980" y="3418"/>
                    <a:pt x="976" y="3418"/>
                  </a:cubicBezTo>
                  <a:cubicBezTo>
                    <a:pt x="956" y="3418"/>
                    <a:pt x="934" y="3423"/>
                    <a:pt x="914" y="3428"/>
                  </a:cubicBezTo>
                  <a:cubicBezTo>
                    <a:pt x="797" y="3449"/>
                    <a:pt x="679" y="3462"/>
                    <a:pt x="559" y="3465"/>
                  </a:cubicBezTo>
                  <a:cubicBezTo>
                    <a:pt x="559" y="3492"/>
                    <a:pt x="581" y="3514"/>
                    <a:pt x="602" y="3526"/>
                  </a:cubicBezTo>
                  <a:cubicBezTo>
                    <a:pt x="627" y="3539"/>
                    <a:pt x="652" y="3542"/>
                    <a:pt x="676" y="3545"/>
                  </a:cubicBezTo>
                  <a:cubicBezTo>
                    <a:pt x="704" y="3551"/>
                    <a:pt x="729" y="3554"/>
                    <a:pt x="754" y="3567"/>
                  </a:cubicBezTo>
                  <a:cubicBezTo>
                    <a:pt x="710" y="3567"/>
                    <a:pt x="673" y="3585"/>
                    <a:pt x="630" y="3585"/>
                  </a:cubicBezTo>
                  <a:cubicBezTo>
                    <a:pt x="568" y="3585"/>
                    <a:pt x="507" y="3585"/>
                    <a:pt x="448" y="3597"/>
                  </a:cubicBezTo>
                  <a:cubicBezTo>
                    <a:pt x="294" y="3628"/>
                    <a:pt x="142" y="3690"/>
                    <a:pt x="19" y="3792"/>
                  </a:cubicBezTo>
                  <a:cubicBezTo>
                    <a:pt x="13" y="3798"/>
                    <a:pt x="9" y="3804"/>
                    <a:pt x="3" y="3814"/>
                  </a:cubicBezTo>
                  <a:cubicBezTo>
                    <a:pt x="0" y="3832"/>
                    <a:pt x="19" y="3848"/>
                    <a:pt x="34" y="3848"/>
                  </a:cubicBezTo>
                  <a:cubicBezTo>
                    <a:pt x="50" y="3848"/>
                    <a:pt x="65" y="3835"/>
                    <a:pt x="81" y="3829"/>
                  </a:cubicBezTo>
                  <a:cubicBezTo>
                    <a:pt x="124" y="3804"/>
                    <a:pt x="170" y="3786"/>
                    <a:pt x="219" y="3783"/>
                  </a:cubicBezTo>
                  <a:lnTo>
                    <a:pt x="219" y="3783"/>
                  </a:lnTo>
                  <a:cubicBezTo>
                    <a:pt x="167" y="3817"/>
                    <a:pt x="111" y="3860"/>
                    <a:pt x="62" y="3900"/>
                  </a:cubicBezTo>
                  <a:cubicBezTo>
                    <a:pt x="40" y="3922"/>
                    <a:pt x="16" y="3943"/>
                    <a:pt x="19" y="3971"/>
                  </a:cubicBezTo>
                  <a:cubicBezTo>
                    <a:pt x="19" y="3974"/>
                    <a:pt x="19" y="3977"/>
                    <a:pt x="25" y="3983"/>
                  </a:cubicBezTo>
                  <a:cubicBezTo>
                    <a:pt x="28" y="3986"/>
                    <a:pt x="31" y="3986"/>
                    <a:pt x="34" y="3986"/>
                  </a:cubicBezTo>
                  <a:cubicBezTo>
                    <a:pt x="41" y="3988"/>
                    <a:pt x="48" y="3988"/>
                    <a:pt x="54" y="3988"/>
                  </a:cubicBezTo>
                  <a:cubicBezTo>
                    <a:pt x="136" y="3988"/>
                    <a:pt x="207" y="3898"/>
                    <a:pt x="284" y="3898"/>
                  </a:cubicBezTo>
                  <a:cubicBezTo>
                    <a:pt x="291" y="3898"/>
                    <a:pt x="299" y="3898"/>
                    <a:pt x="306" y="3900"/>
                  </a:cubicBezTo>
                  <a:cubicBezTo>
                    <a:pt x="263" y="3922"/>
                    <a:pt x="219" y="3946"/>
                    <a:pt x="185" y="3977"/>
                  </a:cubicBezTo>
                  <a:cubicBezTo>
                    <a:pt x="170" y="3993"/>
                    <a:pt x="152" y="4020"/>
                    <a:pt x="158" y="4045"/>
                  </a:cubicBezTo>
                  <a:cubicBezTo>
                    <a:pt x="164" y="4047"/>
                    <a:pt x="171" y="4048"/>
                    <a:pt x="179" y="4048"/>
                  </a:cubicBezTo>
                  <a:cubicBezTo>
                    <a:pt x="204" y="4048"/>
                    <a:pt x="233" y="4037"/>
                    <a:pt x="260" y="4030"/>
                  </a:cubicBezTo>
                  <a:cubicBezTo>
                    <a:pt x="329" y="4005"/>
                    <a:pt x="399" y="3998"/>
                    <a:pt x="470" y="3998"/>
                  </a:cubicBezTo>
                  <a:cubicBezTo>
                    <a:pt x="562" y="3998"/>
                    <a:pt x="654" y="4010"/>
                    <a:pt x="744" y="4017"/>
                  </a:cubicBezTo>
                  <a:cubicBezTo>
                    <a:pt x="806" y="4022"/>
                    <a:pt x="875" y="4028"/>
                    <a:pt x="946" y="4028"/>
                  </a:cubicBezTo>
                  <a:cubicBezTo>
                    <a:pt x="1138" y="4028"/>
                    <a:pt x="1339" y="3987"/>
                    <a:pt x="1420" y="3786"/>
                  </a:cubicBezTo>
                  <a:cubicBezTo>
                    <a:pt x="1476" y="3653"/>
                    <a:pt x="1541" y="3530"/>
                    <a:pt x="1600" y="3400"/>
                  </a:cubicBezTo>
                  <a:cubicBezTo>
                    <a:pt x="1680" y="3221"/>
                    <a:pt x="1760" y="3045"/>
                    <a:pt x="1837" y="2866"/>
                  </a:cubicBezTo>
                  <a:cubicBezTo>
                    <a:pt x="2026" y="2434"/>
                    <a:pt x="2195" y="2007"/>
                    <a:pt x="2316" y="1551"/>
                  </a:cubicBezTo>
                  <a:cubicBezTo>
                    <a:pt x="2442" y="1069"/>
                    <a:pt x="2597" y="597"/>
                    <a:pt x="2779" y="133"/>
                  </a:cubicBezTo>
                  <a:cubicBezTo>
                    <a:pt x="2587" y="81"/>
                    <a:pt x="2390" y="35"/>
                    <a:pt x="2192" y="1"/>
                  </a:cubicBezTo>
                  <a:close/>
                </a:path>
              </a:pathLst>
            </a:custGeom>
            <a:solidFill>
              <a:srgbClr val="D77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95">
              <a:extLst>
                <a:ext uri="{FF2B5EF4-FFF2-40B4-BE49-F238E27FC236}">
                  <a16:creationId xmlns:a16="http://schemas.microsoft.com/office/drawing/2014/main" id="{0C0A14AA-148C-E06E-0EEE-E214D38E1F66}"/>
                </a:ext>
              </a:extLst>
            </p:cNvPr>
            <p:cNvSpPr/>
            <p:nvPr/>
          </p:nvSpPr>
          <p:spPr>
            <a:xfrm>
              <a:off x="8346098" y="3214254"/>
              <a:ext cx="116154" cy="263348"/>
            </a:xfrm>
            <a:custGeom>
              <a:avLst/>
              <a:gdLst/>
              <a:ahLst/>
              <a:cxnLst/>
              <a:rect l="l" t="t" r="r" b="b"/>
              <a:pathLst>
                <a:path w="943" h="2138" extrusionOk="0">
                  <a:moveTo>
                    <a:pt x="509" y="1"/>
                  </a:moveTo>
                  <a:cubicBezTo>
                    <a:pt x="508" y="1"/>
                    <a:pt x="508" y="1"/>
                    <a:pt x="507" y="1"/>
                  </a:cubicBezTo>
                  <a:cubicBezTo>
                    <a:pt x="337" y="63"/>
                    <a:pt x="168" y="134"/>
                    <a:pt x="1" y="214"/>
                  </a:cubicBezTo>
                  <a:cubicBezTo>
                    <a:pt x="1" y="214"/>
                    <a:pt x="1" y="214"/>
                    <a:pt x="1" y="214"/>
                  </a:cubicBezTo>
                  <a:cubicBezTo>
                    <a:pt x="32" y="214"/>
                    <a:pt x="365" y="1452"/>
                    <a:pt x="384" y="1563"/>
                  </a:cubicBezTo>
                  <a:cubicBezTo>
                    <a:pt x="418" y="1748"/>
                    <a:pt x="455" y="1943"/>
                    <a:pt x="566" y="2088"/>
                  </a:cubicBezTo>
                  <a:cubicBezTo>
                    <a:pt x="581" y="2113"/>
                    <a:pt x="603" y="2131"/>
                    <a:pt x="631" y="2137"/>
                  </a:cubicBezTo>
                  <a:cubicBezTo>
                    <a:pt x="633" y="2138"/>
                    <a:pt x="636" y="2138"/>
                    <a:pt x="639" y="2138"/>
                  </a:cubicBezTo>
                  <a:cubicBezTo>
                    <a:pt x="660" y="2138"/>
                    <a:pt x="679" y="2127"/>
                    <a:pt x="696" y="2122"/>
                  </a:cubicBezTo>
                  <a:cubicBezTo>
                    <a:pt x="733" y="2106"/>
                    <a:pt x="764" y="2082"/>
                    <a:pt x="785" y="2060"/>
                  </a:cubicBezTo>
                  <a:cubicBezTo>
                    <a:pt x="856" y="1989"/>
                    <a:pt x="896" y="1896"/>
                    <a:pt x="918" y="1801"/>
                  </a:cubicBezTo>
                  <a:cubicBezTo>
                    <a:pt x="943" y="1668"/>
                    <a:pt x="927" y="1535"/>
                    <a:pt x="909" y="1399"/>
                  </a:cubicBezTo>
                  <a:cubicBezTo>
                    <a:pt x="893" y="1304"/>
                    <a:pt x="570" y="1"/>
                    <a:pt x="509" y="1"/>
                  </a:cubicBezTo>
                  <a:close/>
                </a:path>
              </a:pathLst>
            </a:custGeom>
            <a:solidFill>
              <a:srgbClr val="D77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95">
              <a:extLst>
                <a:ext uri="{FF2B5EF4-FFF2-40B4-BE49-F238E27FC236}">
                  <a16:creationId xmlns:a16="http://schemas.microsoft.com/office/drawing/2014/main" id="{20C42B17-86D7-21A2-B5C2-8ABACC3C4A38}"/>
                </a:ext>
              </a:extLst>
            </p:cNvPr>
            <p:cNvSpPr/>
            <p:nvPr/>
          </p:nvSpPr>
          <p:spPr>
            <a:xfrm>
              <a:off x="8021040" y="3069277"/>
              <a:ext cx="414114" cy="502184"/>
            </a:xfrm>
            <a:custGeom>
              <a:avLst/>
              <a:gdLst/>
              <a:ahLst/>
              <a:cxnLst/>
              <a:rect l="l" t="t" r="r" b="b"/>
              <a:pathLst>
                <a:path w="3362" h="4077" extrusionOk="0">
                  <a:moveTo>
                    <a:pt x="1710" y="0"/>
                  </a:moveTo>
                  <a:cubicBezTo>
                    <a:pt x="1668" y="0"/>
                    <a:pt x="1628" y="1"/>
                    <a:pt x="1590" y="1"/>
                  </a:cubicBezTo>
                  <a:cubicBezTo>
                    <a:pt x="1226" y="14"/>
                    <a:pt x="849" y="113"/>
                    <a:pt x="547" y="341"/>
                  </a:cubicBezTo>
                  <a:cubicBezTo>
                    <a:pt x="352" y="489"/>
                    <a:pt x="361" y="715"/>
                    <a:pt x="290" y="946"/>
                  </a:cubicBezTo>
                  <a:cubicBezTo>
                    <a:pt x="213" y="1218"/>
                    <a:pt x="182" y="1530"/>
                    <a:pt x="0" y="1755"/>
                  </a:cubicBezTo>
                  <a:cubicBezTo>
                    <a:pt x="214" y="1910"/>
                    <a:pt x="477" y="1998"/>
                    <a:pt x="739" y="1998"/>
                  </a:cubicBezTo>
                  <a:cubicBezTo>
                    <a:pt x="806" y="1998"/>
                    <a:pt x="873" y="1992"/>
                    <a:pt x="939" y="1981"/>
                  </a:cubicBezTo>
                  <a:cubicBezTo>
                    <a:pt x="948" y="1981"/>
                    <a:pt x="960" y="1977"/>
                    <a:pt x="967" y="1977"/>
                  </a:cubicBezTo>
                  <a:cubicBezTo>
                    <a:pt x="948" y="1882"/>
                    <a:pt x="951" y="1777"/>
                    <a:pt x="979" y="1681"/>
                  </a:cubicBezTo>
                  <a:cubicBezTo>
                    <a:pt x="994" y="1869"/>
                    <a:pt x="1025" y="2055"/>
                    <a:pt x="1068" y="2240"/>
                  </a:cubicBezTo>
                  <a:cubicBezTo>
                    <a:pt x="1093" y="2363"/>
                    <a:pt x="1130" y="2487"/>
                    <a:pt x="1124" y="2613"/>
                  </a:cubicBezTo>
                  <a:cubicBezTo>
                    <a:pt x="1121" y="2721"/>
                    <a:pt x="1093" y="2836"/>
                    <a:pt x="1139" y="2931"/>
                  </a:cubicBezTo>
                  <a:cubicBezTo>
                    <a:pt x="1152" y="2959"/>
                    <a:pt x="1167" y="2981"/>
                    <a:pt x="1173" y="3009"/>
                  </a:cubicBezTo>
                  <a:cubicBezTo>
                    <a:pt x="1180" y="3036"/>
                    <a:pt x="1173" y="3061"/>
                    <a:pt x="1170" y="3089"/>
                  </a:cubicBezTo>
                  <a:cubicBezTo>
                    <a:pt x="1155" y="3175"/>
                    <a:pt x="1152" y="3259"/>
                    <a:pt x="1152" y="3345"/>
                  </a:cubicBezTo>
                  <a:cubicBezTo>
                    <a:pt x="1152" y="3401"/>
                    <a:pt x="1183" y="3490"/>
                    <a:pt x="1152" y="3546"/>
                  </a:cubicBezTo>
                  <a:cubicBezTo>
                    <a:pt x="1149" y="3554"/>
                    <a:pt x="1096" y="3616"/>
                    <a:pt x="1072" y="3616"/>
                  </a:cubicBezTo>
                  <a:cubicBezTo>
                    <a:pt x="1068" y="3616"/>
                    <a:pt x="1064" y="3615"/>
                    <a:pt x="1062" y="3611"/>
                  </a:cubicBezTo>
                  <a:lnTo>
                    <a:pt x="1062" y="3611"/>
                  </a:lnTo>
                  <a:cubicBezTo>
                    <a:pt x="1158" y="3793"/>
                    <a:pt x="1328" y="3922"/>
                    <a:pt x="1513" y="3993"/>
                  </a:cubicBezTo>
                  <a:cubicBezTo>
                    <a:pt x="1698" y="4061"/>
                    <a:pt x="1899" y="4077"/>
                    <a:pt x="2093" y="4077"/>
                  </a:cubicBezTo>
                  <a:cubicBezTo>
                    <a:pt x="2510" y="4077"/>
                    <a:pt x="2939" y="3997"/>
                    <a:pt x="3279" y="3740"/>
                  </a:cubicBezTo>
                  <a:cubicBezTo>
                    <a:pt x="3313" y="3719"/>
                    <a:pt x="3347" y="3688"/>
                    <a:pt x="3356" y="3645"/>
                  </a:cubicBezTo>
                  <a:cubicBezTo>
                    <a:pt x="3362" y="3606"/>
                    <a:pt x="3337" y="3559"/>
                    <a:pt x="3301" y="3559"/>
                  </a:cubicBezTo>
                  <a:cubicBezTo>
                    <a:pt x="3297" y="3559"/>
                    <a:pt x="3293" y="3560"/>
                    <a:pt x="3288" y="3561"/>
                  </a:cubicBezTo>
                  <a:cubicBezTo>
                    <a:pt x="3332" y="3530"/>
                    <a:pt x="3319" y="3456"/>
                    <a:pt x="3294" y="3407"/>
                  </a:cubicBezTo>
                  <a:cubicBezTo>
                    <a:pt x="3267" y="3361"/>
                    <a:pt x="3223" y="3314"/>
                    <a:pt x="3220" y="3259"/>
                  </a:cubicBezTo>
                  <a:cubicBezTo>
                    <a:pt x="3220" y="3231"/>
                    <a:pt x="3227" y="3200"/>
                    <a:pt x="3233" y="3175"/>
                  </a:cubicBezTo>
                  <a:cubicBezTo>
                    <a:pt x="3248" y="3083"/>
                    <a:pt x="3220" y="2990"/>
                    <a:pt x="3202" y="2897"/>
                  </a:cubicBezTo>
                  <a:cubicBezTo>
                    <a:pt x="3149" y="2684"/>
                    <a:pt x="3094" y="2471"/>
                    <a:pt x="3066" y="2255"/>
                  </a:cubicBezTo>
                  <a:cubicBezTo>
                    <a:pt x="3035" y="1987"/>
                    <a:pt x="2983" y="1718"/>
                    <a:pt x="2899" y="1465"/>
                  </a:cubicBezTo>
                  <a:cubicBezTo>
                    <a:pt x="3069" y="1422"/>
                    <a:pt x="3217" y="1295"/>
                    <a:pt x="3294" y="1128"/>
                  </a:cubicBezTo>
                  <a:lnTo>
                    <a:pt x="3294" y="1128"/>
                  </a:lnTo>
                  <a:cubicBezTo>
                    <a:pt x="3293" y="1131"/>
                    <a:pt x="3291" y="1132"/>
                    <a:pt x="3288" y="1132"/>
                  </a:cubicBezTo>
                  <a:cubicBezTo>
                    <a:pt x="3245" y="1132"/>
                    <a:pt x="3041" y="846"/>
                    <a:pt x="3032" y="829"/>
                  </a:cubicBezTo>
                  <a:cubicBezTo>
                    <a:pt x="2946" y="699"/>
                    <a:pt x="2850" y="582"/>
                    <a:pt x="2770" y="449"/>
                  </a:cubicBezTo>
                  <a:cubicBezTo>
                    <a:pt x="2726" y="375"/>
                    <a:pt x="2683" y="304"/>
                    <a:pt x="2625" y="245"/>
                  </a:cubicBezTo>
                  <a:cubicBezTo>
                    <a:pt x="2415" y="31"/>
                    <a:pt x="2017" y="0"/>
                    <a:pt x="17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95">
              <a:extLst>
                <a:ext uri="{FF2B5EF4-FFF2-40B4-BE49-F238E27FC236}">
                  <a16:creationId xmlns:a16="http://schemas.microsoft.com/office/drawing/2014/main" id="{C5572C7D-1387-5BBD-2104-8EAC1AB2D168}"/>
                </a:ext>
              </a:extLst>
            </p:cNvPr>
            <p:cNvSpPr/>
            <p:nvPr/>
          </p:nvSpPr>
          <p:spPr>
            <a:xfrm>
              <a:off x="7800340" y="2766391"/>
              <a:ext cx="790783" cy="1013238"/>
            </a:xfrm>
            <a:custGeom>
              <a:avLst/>
              <a:gdLst/>
              <a:ahLst/>
              <a:cxnLst/>
              <a:rect l="l" t="t" r="r" b="b"/>
              <a:pathLst>
                <a:path w="6420" h="8226" extrusionOk="0">
                  <a:moveTo>
                    <a:pt x="2195" y="1579"/>
                  </a:moveTo>
                  <a:cubicBezTo>
                    <a:pt x="2195" y="1581"/>
                    <a:pt x="2196" y="1582"/>
                    <a:pt x="2196" y="1584"/>
                  </a:cubicBezTo>
                  <a:cubicBezTo>
                    <a:pt x="2196" y="1582"/>
                    <a:pt x="2195" y="1581"/>
                    <a:pt x="2195" y="1579"/>
                  </a:cubicBezTo>
                  <a:close/>
                  <a:moveTo>
                    <a:pt x="2795" y="4143"/>
                  </a:moveTo>
                  <a:cubicBezTo>
                    <a:pt x="2807" y="4285"/>
                    <a:pt x="2869" y="4430"/>
                    <a:pt x="2900" y="4572"/>
                  </a:cubicBezTo>
                  <a:cubicBezTo>
                    <a:pt x="2937" y="4761"/>
                    <a:pt x="2971" y="4949"/>
                    <a:pt x="3011" y="5140"/>
                  </a:cubicBezTo>
                  <a:cubicBezTo>
                    <a:pt x="3030" y="5233"/>
                    <a:pt x="3048" y="5329"/>
                    <a:pt x="3082" y="5418"/>
                  </a:cubicBezTo>
                  <a:cubicBezTo>
                    <a:pt x="3097" y="5452"/>
                    <a:pt x="3113" y="5489"/>
                    <a:pt x="3119" y="5529"/>
                  </a:cubicBezTo>
                  <a:cubicBezTo>
                    <a:pt x="3119" y="5566"/>
                    <a:pt x="3107" y="5603"/>
                    <a:pt x="3097" y="5641"/>
                  </a:cubicBezTo>
                  <a:cubicBezTo>
                    <a:pt x="3088" y="5721"/>
                    <a:pt x="3113" y="5810"/>
                    <a:pt x="3168" y="5872"/>
                  </a:cubicBezTo>
                  <a:cubicBezTo>
                    <a:pt x="3202" y="5906"/>
                    <a:pt x="3246" y="5965"/>
                    <a:pt x="3206" y="5996"/>
                  </a:cubicBezTo>
                  <a:cubicBezTo>
                    <a:pt x="3196" y="6008"/>
                    <a:pt x="3181" y="6008"/>
                    <a:pt x="3168" y="6020"/>
                  </a:cubicBezTo>
                  <a:cubicBezTo>
                    <a:pt x="3144" y="6042"/>
                    <a:pt x="3172" y="6082"/>
                    <a:pt x="3199" y="6101"/>
                  </a:cubicBezTo>
                  <a:cubicBezTo>
                    <a:pt x="3267" y="6153"/>
                    <a:pt x="3335" y="6212"/>
                    <a:pt x="3403" y="6267"/>
                  </a:cubicBezTo>
                  <a:cubicBezTo>
                    <a:pt x="3415" y="6273"/>
                    <a:pt x="3428" y="6286"/>
                    <a:pt x="3431" y="6301"/>
                  </a:cubicBezTo>
                  <a:cubicBezTo>
                    <a:pt x="3433" y="6330"/>
                    <a:pt x="3403" y="6342"/>
                    <a:pt x="3371" y="6342"/>
                  </a:cubicBezTo>
                  <a:cubicBezTo>
                    <a:pt x="3361" y="6342"/>
                    <a:pt x="3351" y="6340"/>
                    <a:pt x="3341" y="6338"/>
                  </a:cubicBezTo>
                  <a:cubicBezTo>
                    <a:pt x="3280" y="6323"/>
                    <a:pt x="3221" y="6301"/>
                    <a:pt x="3168" y="6267"/>
                  </a:cubicBezTo>
                  <a:lnTo>
                    <a:pt x="3168" y="6267"/>
                  </a:lnTo>
                  <a:cubicBezTo>
                    <a:pt x="3190" y="6304"/>
                    <a:pt x="3215" y="6338"/>
                    <a:pt x="3233" y="6378"/>
                  </a:cubicBezTo>
                  <a:cubicBezTo>
                    <a:pt x="3228" y="6379"/>
                    <a:pt x="3224" y="6379"/>
                    <a:pt x="3219" y="6379"/>
                  </a:cubicBezTo>
                  <a:cubicBezTo>
                    <a:pt x="3113" y="6379"/>
                    <a:pt x="3040" y="6254"/>
                    <a:pt x="2934" y="6224"/>
                  </a:cubicBezTo>
                  <a:cubicBezTo>
                    <a:pt x="2911" y="6218"/>
                    <a:pt x="2886" y="6216"/>
                    <a:pt x="2861" y="6216"/>
                  </a:cubicBezTo>
                  <a:cubicBezTo>
                    <a:pt x="2837" y="6216"/>
                    <a:pt x="2812" y="6218"/>
                    <a:pt x="2789" y="6221"/>
                  </a:cubicBezTo>
                  <a:cubicBezTo>
                    <a:pt x="2782" y="6221"/>
                    <a:pt x="2776" y="6221"/>
                    <a:pt x="2769" y="6221"/>
                  </a:cubicBezTo>
                  <a:cubicBezTo>
                    <a:pt x="2646" y="6221"/>
                    <a:pt x="2520" y="6193"/>
                    <a:pt x="2409" y="6134"/>
                  </a:cubicBezTo>
                  <a:cubicBezTo>
                    <a:pt x="2520" y="6128"/>
                    <a:pt x="2628" y="6119"/>
                    <a:pt x="2739" y="6113"/>
                  </a:cubicBezTo>
                  <a:cubicBezTo>
                    <a:pt x="2786" y="6107"/>
                    <a:pt x="2841" y="6104"/>
                    <a:pt x="2878" y="6076"/>
                  </a:cubicBezTo>
                  <a:cubicBezTo>
                    <a:pt x="2949" y="6030"/>
                    <a:pt x="2955" y="5934"/>
                    <a:pt x="2955" y="5850"/>
                  </a:cubicBezTo>
                  <a:cubicBezTo>
                    <a:pt x="2962" y="5594"/>
                    <a:pt x="2949" y="5344"/>
                    <a:pt x="2931" y="5088"/>
                  </a:cubicBezTo>
                  <a:cubicBezTo>
                    <a:pt x="2909" y="4878"/>
                    <a:pt x="2900" y="4619"/>
                    <a:pt x="2770" y="4440"/>
                  </a:cubicBezTo>
                  <a:cubicBezTo>
                    <a:pt x="2779" y="4440"/>
                    <a:pt x="2783" y="4436"/>
                    <a:pt x="2792" y="4436"/>
                  </a:cubicBezTo>
                  <a:cubicBezTo>
                    <a:pt x="2764" y="4341"/>
                    <a:pt x="2764" y="4236"/>
                    <a:pt x="2795" y="4143"/>
                  </a:cubicBezTo>
                  <a:close/>
                  <a:moveTo>
                    <a:pt x="3222" y="0"/>
                  </a:moveTo>
                  <a:cubicBezTo>
                    <a:pt x="3183" y="0"/>
                    <a:pt x="3144" y="3"/>
                    <a:pt x="3104" y="9"/>
                  </a:cubicBezTo>
                  <a:cubicBezTo>
                    <a:pt x="3067" y="12"/>
                    <a:pt x="3033" y="25"/>
                    <a:pt x="3011" y="52"/>
                  </a:cubicBezTo>
                  <a:cubicBezTo>
                    <a:pt x="2989" y="80"/>
                    <a:pt x="2999" y="129"/>
                    <a:pt x="3030" y="136"/>
                  </a:cubicBezTo>
                  <a:cubicBezTo>
                    <a:pt x="2906" y="145"/>
                    <a:pt x="2783" y="176"/>
                    <a:pt x="2671" y="228"/>
                  </a:cubicBezTo>
                  <a:cubicBezTo>
                    <a:pt x="2597" y="265"/>
                    <a:pt x="2520" y="336"/>
                    <a:pt x="2542" y="414"/>
                  </a:cubicBezTo>
                  <a:cubicBezTo>
                    <a:pt x="2570" y="503"/>
                    <a:pt x="2702" y="512"/>
                    <a:pt x="2752" y="590"/>
                  </a:cubicBezTo>
                  <a:cubicBezTo>
                    <a:pt x="2686" y="573"/>
                    <a:pt x="2586" y="553"/>
                    <a:pt x="2498" y="553"/>
                  </a:cubicBezTo>
                  <a:cubicBezTo>
                    <a:pt x="2457" y="553"/>
                    <a:pt x="2419" y="557"/>
                    <a:pt x="2387" y="568"/>
                  </a:cubicBezTo>
                  <a:cubicBezTo>
                    <a:pt x="2381" y="574"/>
                    <a:pt x="2372" y="577"/>
                    <a:pt x="2369" y="580"/>
                  </a:cubicBezTo>
                  <a:cubicBezTo>
                    <a:pt x="2353" y="599"/>
                    <a:pt x="2378" y="623"/>
                    <a:pt x="2400" y="636"/>
                  </a:cubicBezTo>
                  <a:cubicBezTo>
                    <a:pt x="2508" y="691"/>
                    <a:pt x="2631" y="716"/>
                    <a:pt x="2752" y="735"/>
                  </a:cubicBezTo>
                  <a:cubicBezTo>
                    <a:pt x="2650" y="892"/>
                    <a:pt x="2613" y="1090"/>
                    <a:pt x="2650" y="1275"/>
                  </a:cubicBezTo>
                  <a:cubicBezTo>
                    <a:pt x="2671" y="1185"/>
                    <a:pt x="2727" y="1016"/>
                    <a:pt x="2826" y="982"/>
                  </a:cubicBezTo>
                  <a:cubicBezTo>
                    <a:pt x="2844" y="975"/>
                    <a:pt x="2863" y="971"/>
                    <a:pt x="2882" y="971"/>
                  </a:cubicBezTo>
                  <a:cubicBezTo>
                    <a:pt x="2916" y="971"/>
                    <a:pt x="2950" y="983"/>
                    <a:pt x="2974" y="1006"/>
                  </a:cubicBezTo>
                  <a:cubicBezTo>
                    <a:pt x="2983" y="1012"/>
                    <a:pt x="2996" y="1025"/>
                    <a:pt x="2996" y="1037"/>
                  </a:cubicBezTo>
                  <a:cubicBezTo>
                    <a:pt x="2996" y="1053"/>
                    <a:pt x="2980" y="1062"/>
                    <a:pt x="2965" y="1074"/>
                  </a:cubicBezTo>
                  <a:cubicBezTo>
                    <a:pt x="2906" y="1114"/>
                    <a:pt x="2857" y="1167"/>
                    <a:pt x="2817" y="1226"/>
                  </a:cubicBezTo>
                  <a:cubicBezTo>
                    <a:pt x="2733" y="1361"/>
                    <a:pt x="2712" y="1522"/>
                    <a:pt x="2696" y="1679"/>
                  </a:cubicBezTo>
                  <a:cubicBezTo>
                    <a:pt x="2644" y="1577"/>
                    <a:pt x="2628" y="1448"/>
                    <a:pt x="2656" y="1337"/>
                  </a:cubicBezTo>
                  <a:lnTo>
                    <a:pt x="2656" y="1337"/>
                  </a:lnTo>
                  <a:cubicBezTo>
                    <a:pt x="2644" y="1349"/>
                    <a:pt x="2631" y="1361"/>
                    <a:pt x="2613" y="1364"/>
                  </a:cubicBezTo>
                  <a:cubicBezTo>
                    <a:pt x="2625" y="1346"/>
                    <a:pt x="2625" y="1337"/>
                    <a:pt x="2625" y="1334"/>
                  </a:cubicBezTo>
                  <a:cubicBezTo>
                    <a:pt x="2603" y="1244"/>
                    <a:pt x="2591" y="1117"/>
                    <a:pt x="2600" y="1037"/>
                  </a:cubicBezTo>
                  <a:cubicBezTo>
                    <a:pt x="2616" y="935"/>
                    <a:pt x="2619" y="852"/>
                    <a:pt x="2690" y="772"/>
                  </a:cubicBezTo>
                  <a:cubicBezTo>
                    <a:pt x="2566" y="747"/>
                    <a:pt x="2443" y="701"/>
                    <a:pt x="2338" y="627"/>
                  </a:cubicBezTo>
                  <a:lnTo>
                    <a:pt x="2338" y="627"/>
                  </a:lnTo>
                  <a:cubicBezTo>
                    <a:pt x="2347" y="676"/>
                    <a:pt x="2353" y="735"/>
                    <a:pt x="2397" y="765"/>
                  </a:cubicBezTo>
                  <a:cubicBezTo>
                    <a:pt x="2403" y="775"/>
                    <a:pt x="2415" y="778"/>
                    <a:pt x="2418" y="790"/>
                  </a:cubicBezTo>
                  <a:cubicBezTo>
                    <a:pt x="2428" y="799"/>
                    <a:pt x="2424" y="818"/>
                    <a:pt x="2424" y="827"/>
                  </a:cubicBezTo>
                  <a:cubicBezTo>
                    <a:pt x="2409" y="954"/>
                    <a:pt x="2415" y="1090"/>
                    <a:pt x="2341" y="1198"/>
                  </a:cubicBezTo>
                  <a:cubicBezTo>
                    <a:pt x="2258" y="1323"/>
                    <a:pt x="2167" y="1409"/>
                    <a:pt x="2195" y="1579"/>
                  </a:cubicBezTo>
                  <a:lnTo>
                    <a:pt x="2195" y="1579"/>
                  </a:lnTo>
                  <a:cubicBezTo>
                    <a:pt x="2191" y="1541"/>
                    <a:pt x="2251" y="1503"/>
                    <a:pt x="2296" y="1503"/>
                  </a:cubicBezTo>
                  <a:cubicBezTo>
                    <a:pt x="2310" y="1503"/>
                    <a:pt x="2323" y="1507"/>
                    <a:pt x="2332" y="1516"/>
                  </a:cubicBezTo>
                  <a:cubicBezTo>
                    <a:pt x="2363" y="1547"/>
                    <a:pt x="2332" y="1692"/>
                    <a:pt x="2335" y="1738"/>
                  </a:cubicBezTo>
                  <a:cubicBezTo>
                    <a:pt x="2360" y="1948"/>
                    <a:pt x="2458" y="2059"/>
                    <a:pt x="2594" y="2201"/>
                  </a:cubicBezTo>
                  <a:cubicBezTo>
                    <a:pt x="2597" y="2207"/>
                    <a:pt x="2600" y="2210"/>
                    <a:pt x="2597" y="2213"/>
                  </a:cubicBezTo>
                  <a:cubicBezTo>
                    <a:pt x="2597" y="2217"/>
                    <a:pt x="2594" y="2223"/>
                    <a:pt x="2591" y="2226"/>
                  </a:cubicBezTo>
                  <a:cubicBezTo>
                    <a:pt x="2570" y="2235"/>
                    <a:pt x="2551" y="2251"/>
                    <a:pt x="2532" y="2263"/>
                  </a:cubicBezTo>
                  <a:cubicBezTo>
                    <a:pt x="2569" y="2307"/>
                    <a:pt x="2624" y="2322"/>
                    <a:pt x="2681" y="2322"/>
                  </a:cubicBezTo>
                  <a:cubicBezTo>
                    <a:pt x="2720" y="2322"/>
                    <a:pt x="2761" y="2315"/>
                    <a:pt x="2798" y="2306"/>
                  </a:cubicBezTo>
                  <a:cubicBezTo>
                    <a:pt x="2853" y="2291"/>
                    <a:pt x="2891" y="2282"/>
                    <a:pt x="2920" y="2282"/>
                  </a:cubicBezTo>
                  <a:cubicBezTo>
                    <a:pt x="2976" y="2282"/>
                    <a:pt x="2997" y="2317"/>
                    <a:pt x="3030" y="2417"/>
                  </a:cubicBezTo>
                  <a:cubicBezTo>
                    <a:pt x="3036" y="2435"/>
                    <a:pt x="3098" y="2665"/>
                    <a:pt x="3112" y="2667"/>
                  </a:cubicBezTo>
                  <a:lnTo>
                    <a:pt x="3112" y="2667"/>
                  </a:lnTo>
                  <a:cubicBezTo>
                    <a:pt x="2933" y="2692"/>
                    <a:pt x="2755" y="2751"/>
                    <a:pt x="2597" y="2837"/>
                  </a:cubicBezTo>
                  <a:cubicBezTo>
                    <a:pt x="2539" y="2868"/>
                    <a:pt x="2483" y="2905"/>
                    <a:pt x="2440" y="2954"/>
                  </a:cubicBezTo>
                  <a:cubicBezTo>
                    <a:pt x="2378" y="3029"/>
                    <a:pt x="2350" y="3121"/>
                    <a:pt x="2329" y="3214"/>
                  </a:cubicBezTo>
                  <a:cubicBezTo>
                    <a:pt x="2282" y="3414"/>
                    <a:pt x="2252" y="3615"/>
                    <a:pt x="2205" y="3816"/>
                  </a:cubicBezTo>
                  <a:cubicBezTo>
                    <a:pt x="2193" y="3862"/>
                    <a:pt x="2059" y="4325"/>
                    <a:pt x="2024" y="4325"/>
                  </a:cubicBezTo>
                  <a:cubicBezTo>
                    <a:pt x="2024" y="4325"/>
                    <a:pt x="2023" y="4325"/>
                    <a:pt x="2023" y="4325"/>
                  </a:cubicBezTo>
                  <a:cubicBezTo>
                    <a:pt x="1977" y="4313"/>
                    <a:pt x="1934" y="4301"/>
                    <a:pt x="1887" y="4294"/>
                  </a:cubicBezTo>
                  <a:cubicBezTo>
                    <a:pt x="1885" y="4294"/>
                    <a:pt x="1880" y="4293"/>
                    <a:pt x="1876" y="4293"/>
                  </a:cubicBezTo>
                  <a:cubicBezTo>
                    <a:pt x="1875" y="4293"/>
                    <a:pt x="1873" y="4293"/>
                    <a:pt x="1872" y="4294"/>
                  </a:cubicBezTo>
                  <a:cubicBezTo>
                    <a:pt x="1869" y="4297"/>
                    <a:pt x="1866" y="4307"/>
                    <a:pt x="1866" y="4310"/>
                  </a:cubicBezTo>
                  <a:cubicBezTo>
                    <a:pt x="1819" y="4569"/>
                    <a:pt x="1866" y="4887"/>
                    <a:pt x="1742" y="5128"/>
                  </a:cubicBezTo>
                  <a:cubicBezTo>
                    <a:pt x="1706" y="5198"/>
                    <a:pt x="1636" y="5266"/>
                    <a:pt x="1556" y="5266"/>
                  </a:cubicBezTo>
                  <a:cubicBezTo>
                    <a:pt x="1548" y="5266"/>
                    <a:pt x="1540" y="5265"/>
                    <a:pt x="1532" y="5264"/>
                  </a:cubicBezTo>
                  <a:lnTo>
                    <a:pt x="1532" y="5264"/>
                  </a:lnTo>
                  <a:cubicBezTo>
                    <a:pt x="1606" y="5301"/>
                    <a:pt x="1683" y="5341"/>
                    <a:pt x="1745" y="5394"/>
                  </a:cubicBezTo>
                  <a:cubicBezTo>
                    <a:pt x="1699" y="5409"/>
                    <a:pt x="1647" y="5414"/>
                    <a:pt x="1593" y="5414"/>
                  </a:cubicBezTo>
                  <a:cubicBezTo>
                    <a:pt x="1491" y="5414"/>
                    <a:pt x="1381" y="5396"/>
                    <a:pt x="1287" y="5396"/>
                  </a:cubicBezTo>
                  <a:cubicBezTo>
                    <a:pt x="1282" y="5396"/>
                    <a:pt x="1278" y="5397"/>
                    <a:pt x="1273" y="5397"/>
                  </a:cubicBezTo>
                  <a:cubicBezTo>
                    <a:pt x="1063" y="5406"/>
                    <a:pt x="862" y="5409"/>
                    <a:pt x="655" y="5458"/>
                  </a:cubicBezTo>
                  <a:cubicBezTo>
                    <a:pt x="924" y="5563"/>
                    <a:pt x="1128" y="5813"/>
                    <a:pt x="1180" y="6097"/>
                  </a:cubicBezTo>
                  <a:cubicBezTo>
                    <a:pt x="1236" y="6378"/>
                    <a:pt x="1131" y="6684"/>
                    <a:pt x="918" y="6879"/>
                  </a:cubicBezTo>
                  <a:lnTo>
                    <a:pt x="1362" y="6879"/>
                  </a:lnTo>
                  <a:cubicBezTo>
                    <a:pt x="1440" y="6409"/>
                    <a:pt x="1557" y="5934"/>
                    <a:pt x="1764" y="5505"/>
                  </a:cubicBezTo>
                  <a:cubicBezTo>
                    <a:pt x="1934" y="5156"/>
                    <a:pt x="1896" y="4733"/>
                    <a:pt x="2035" y="4368"/>
                  </a:cubicBezTo>
                  <a:cubicBezTo>
                    <a:pt x="2038" y="4359"/>
                    <a:pt x="2042" y="4347"/>
                    <a:pt x="2051" y="4347"/>
                  </a:cubicBezTo>
                  <a:cubicBezTo>
                    <a:pt x="2052" y="4347"/>
                    <a:pt x="2053" y="4346"/>
                    <a:pt x="2054" y="4346"/>
                  </a:cubicBezTo>
                  <a:cubicBezTo>
                    <a:pt x="2062" y="4346"/>
                    <a:pt x="2070" y="4357"/>
                    <a:pt x="2076" y="4362"/>
                  </a:cubicBezTo>
                  <a:cubicBezTo>
                    <a:pt x="2190" y="4498"/>
                    <a:pt x="2119" y="4671"/>
                    <a:pt x="2088" y="4835"/>
                  </a:cubicBezTo>
                  <a:cubicBezTo>
                    <a:pt x="2051" y="5054"/>
                    <a:pt x="2008" y="5279"/>
                    <a:pt x="1958" y="5498"/>
                  </a:cubicBezTo>
                  <a:cubicBezTo>
                    <a:pt x="1946" y="5548"/>
                    <a:pt x="1934" y="5597"/>
                    <a:pt x="1915" y="5644"/>
                  </a:cubicBezTo>
                  <a:cubicBezTo>
                    <a:pt x="1890" y="5702"/>
                    <a:pt x="1856" y="5752"/>
                    <a:pt x="1825" y="5804"/>
                  </a:cubicBezTo>
                  <a:cubicBezTo>
                    <a:pt x="1687" y="6042"/>
                    <a:pt x="1628" y="6317"/>
                    <a:pt x="1557" y="6585"/>
                  </a:cubicBezTo>
                  <a:cubicBezTo>
                    <a:pt x="1470" y="6894"/>
                    <a:pt x="1378" y="7243"/>
                    <a:pt x="1220" y="7524"/>
                  </a:cubicBezTo>
                  <a:cubicBezTo>
                    <a:pt x="1205" y="7521"/>
                    <a:pt x="990" y="7435"/>
                    <a:pt x="926" y="7435"/>
                  </a:cubicBezTo>
                  <a:cubicBezTo>
                    <a:pt x="913" y="7435"/>
                    <a:pt x="906" y="7438"/>
                    <a:pt x="909" y="7447"/>
                  </a:cubicBezTo>
                  <a:cubicBezTo>
                    <a:pt x="915" y="7481"/>
                    <a:pt x="942" y="7508"/>
                    <a:pt x="976" y="7515"/>
                  </a:cubicBezTo>
                  <a:cubicBezTo>
                    <a:pt x="708" y="7552"/>
                    <a:pt x="436" y="7623"/>
                    <a:pt x="186" y="7731"/>
                  </a:cubicBezTo>
                  <a:cubicBezTo>
                    <a:pt x="121" y="7758"/>
                    <a:pt x="53" y="7796"/>
                    <a:pt x="1" y="7839"/>
                  </a:cubicBezTo>
                  <a:cubicBezTo>
                    <a:pt x="84" y="7799"/>
                    <a:pt x="177" y="7786"/>
                    <a:pt x="260" y="7755"/>
                  </a:cubicBezTo>
                  <a:lnTo>
                    <a:pt x="260" y="7755"/>
                  </a:lnTo>
                  <a:cubicBezTo>
                    <a:pt x="217" y="7774"/>
                    <a:pt x="174" y="7802"/>
                    <a:pt x="140" y="7833"/>
                  </a:cubicBezTo>
                  <a:cubicBezTo>
                    <a:pt x="121" y="7848"/>
                    <a:pt x="100" y="7876"/>
                    <a:pt x="112" y="7897"/>
                  </a:cubicBezTo>
                  <a:cubicBezTo>
                    <a:pt x="120" y="7901"/>
                    <a:pt x="129" y="7902"/>
                    <a:pt x="138" y="7902"/>
                  </a:cubicBezTo>
                  <a:cubicBezTo>
                    <a:pt x="163" y="7902"/>
                    <a:pt x="191" y="7891"/>
                    <a:pt x="214" y="7882"/>
                  </a:cubicBezTo>
                  <a:cubicBezTo>
                    <a:pt x="284" y="7858"/>
                    <a:pt x="357" y="7850"/>
                    <a:pt x="430" y="7850"/>
                  </a:cubicBezTo>
                  <a:cubicBezTo>
                    <a:pt x="520" y="7850"/>
                    <a:pt x="610" y="7862"/>
                    <a:pt x="699" y="7873"/>
                  </a:cubicBezTo>
                  <a:cubicBezTo>
                    <a:pt x="763" y="7877"/>
                    <a:pt x="830" y="7881"/>
                    <a:pt x="897" y="7881"/>
                  </a:cubicBezTo>
                  <a:cubicBezTo>
                    <a:pt x="992" y="7881"/>
                    <a:pt x="1087" y="7872"/>
                    <a:pt x="1174" y="7836"/>
                  </a:cubicBezTo>
                  <a:cubicBezTo>
                    <a:pt x="1344" y="7768"/>
                    <a:pt x="1372" y="7576"/>
                    <a:pt x="1455" y="7431"/>
                  </a:cubicBezTo>
                  <a:cubicBezTo>
                    <a:pt x="1575" y="7224"/>
                    <a:pt x="1829" y="7132"/>
                    <a:pt x="2069" y="7104"/>
                  </a:cubicBezTo>
                  <a:lnTo>
                    <a:pt x="2069" y="7104"/>
                  </a:lnTo>
                  <a:cubicBezTo>
                    <a:pt x="1989" y="7181"/>
                    <a:pt x="1903" y="7264"/>
                    <a:pt x="1856" y="7366"/>
                  </a:cubicBezTo>
                  <a:cubicBezTo>
                    <a:pt x="1810" y="7465"/>
                    <a:pt x="1810" y="7601"/>
                    <a:pt x="1887" y="7684"/>
                  </a:cubicBezTo>
                  <a:cubicBezTo>
                    <a:pt x="2042" y="7511"/>
                    <a:pt x="2267" y="7400"/>
                    <a:pt x="2499" y="7388"/>
                  </a:cubicBezTo>
                  <a:lnTo>
                    <a:pt x="2499" y="7388"/>
                  </a:lnTo>
                  <a:cubicBezTo>
                    <a:pt x="2437" y="7437"/>
                    <a:pt x="2384" y="7499"/>
                    <a:pt x="2347" y="7570"/>
                  </a:cubicBezTo>
                  <a:cubicBezTo>
                    <a:pt x="2428" y="7536"/>
                    <a:pt x="2517" y="7511"/>
                    <a:pt x="2607" y="7511"/>
                  </a:cubicBezTo>
                  <a:cubicBezTo>
                    <a:pt x="2585" y="7567"/>
                    <a:pt x="2529" y="7601"/>
                    <a:pt x="2486" y="7638"/>
                  </a:cubicBezTo>
                  <a:cubicBezTo>
                    <a:pt x="2443" y="7681"/>
                    <a:pt x="2412" y="7746"/>
                    <a:pt x="2446" y="7792"/>
                  </a:cubicBezTo>
                  <a:cubicBezTo>
                    <a:pt x="2461" y="7814"/>
                    <a:pt x="2483" y="7820"/>
                    <a:pt x="2505" y="7833"/>
                  </a:cubicBezTo>
                  <a:cubicBezTo>
                    <a:pt x="2832" y="7972"/>
                    <a:pt x="3199" y="7987"/>
                    <a:pt x="3554" y="7999"/>
                  </a:cubicBezTo>
                  <a:cubicBezTo>
                    <a:pt x="3323" y="8075"/>
                    <a:pt x="3078" y="8117"/>
                    <a:pt x="2835" y="8117"/>
                  </a:cubicBezTo>
                  <a:cubicBezTo>
                    <a:pt x="2818" y="8117"/>
                    <a:pt x="2802" y="8117"/>
                    <a:pt x="2786" y="8117"/>
                  </a:cubicBezTo>
                  <a:lnTo>
                    <a:pt x="2786" y="8117"/>
                  </a:lnTo>
                  <a:cubicBezTo>
                    <a:pt x="2927" y="8207"/>
                    <a:pt x="3132" y="8226"/>
                    <a:pt x="3332" y="8226"/>
                  </a:cubicBezTo>
                  <a:cubicBezTo>
                    <a:pt x="3468" y="8226"/>
                    <a:pt x="3601" y="8217"/>
                    <a:pt x="3709" y="8215"/>
                  </a:cubicBezTo>
                  <a:cubicBezTo>
                    <a:pt x="4413" y="8206"/>
                    <a:pt x="5114" y="8083"/>
                    <a:pt x="5774" y="7848"/>
                  </a:cubicBezTo>
                  <a:cubicBezTo>
                    <a:pt x="6006" y="7768"/>
                    <a:pt x="6420" y="7712"/>
                    <a:pt x="6367" y="7397"/>
                  </a:cubicBezTo>
                  <a:cubicBezTo>
                    <a:pt x="6330" y="7144"/>
                    <a:pt x="6095" y="6956"/>
                    <a:pt x="5919" y="6789"/>
                  </a:cubicBezTo>
                  <a:cubicBezTo>
                    <a:pt x="5685" y="6557"/>
                    <a:pt x="5385" y="6323"/>
                    <a:pt x="5046" y="6277"/>
                  </a:cubicBezTo>
                  <a:cubicBezTo>
                    <a:pt x="5046" y="6264"/>
                    <a:pt x="5039" y="6249"/>
                    <a:pt x="5039" y="6233"/>
                  </a:cubicBezTo>
                  <a:cubicBezTo>
                    <a:pt x="5055" y="6224"/>
                    <a:pt x="5073" y="6212"/>
                    <a:pt x="5092" y="6199"/>
                  </a:cubicBezTo>
                  <a:cubicBezTo>
                    <a:pt x="5126" y="6178"/>
                    <a:pt x="5160" y="6147"/>
                    <a:pt x="5169" y="6104"/>
                  </a:cubicBezTo>
                  <a:cubicBezTo>
                    <a:pt x="5175" y="6064"/>
                    <a:pt x="5149" y="6016"/>
                    <a:pt x="5111" y="6016"/>
                  </a:cubicBezTo>
                  <a:cubicBezTo>
                    <a:pt x="5108" y="6016"/>
                    <a:pt x="5105" y="6016"/>
                    <a:pt x="5101" y="6017"/>
                  </a:cubicBezTo>
                  <a:cubicBezTo>
                    <a:pt x="5144" y="5986"/>
                    <a:pt x="5132" y="5915"/>
                    <a:pt x="5107" y="5863"/>
                  </a:cubicBezTo>
                  <a:cubicBezTo>
                    <a:pt x="5083" y="5826"/>
                    <a:pt x="5052" y="5792"/>
                    <a:pt x="5039" y="5749"/>
                  </a:cubicBezTo>
                  <a:lnTo>
                    <a:pt x="5039" y="5749"/>
                  </a:lnTo>
                  <a:cubicBezTo>
                    <a:pt x="5052" y="5761"/>
                    <a:pt x="5067" y="5770"/>
                    <a:pt x="5086" y="5776"/>
                  </a:cubicBezTo>
                  <a:cubicBezTo>
                    <a:pt x="5088" y="5777"/>
                    <a:pt x="5091" y="5777"/>
                    <a:pt x="5094" y="5777"/>
                  </a:cubicBezTo>
                  <a:cubicBezTo>
                    <a:pt x="5115" y="5777"/>
                    <a:pt x="5134" y="5766"/>
                    <a:pt x="5154" y="5761"/>
                  </a:cubicBezTo>
                  <a:cubicBezTo>
                    <a:pt x="5185" y="5739"/>
                    <a:pt x="5215" y="5721"/>
                    <a:pt x="5237" y="5693"/>
                  </a:cubicBezTo>
                  <a:cubicBezTo>
                    <a:pt x="5308" y="5625"/>
                    <a:pt x="5348" y="5532"/>
                    <a:pt x="5370" y="5437"/>
                  </a:cubicBezTo>
                  <a:cubicBezTo>
                    <a:pt x="5395" y="5304"/>
                    <a:pt x="5379" y="5168"/>
                    <a:pt x="5361" y="5035"/>
                  </a:cubicBezTo>
                  <a:cubicBezTo>
                    <a:pt x="5348" y="4952"/>
                    <a:pt x="5117" y="4032"/>
                    <a:pt x="5009" y="3732"/>
                  </a:cubicBezTo>
                  <a:cubicBezTo>
                    <a:pt x="5049" y="3692"/>
                    <a:pt x="5083" y="3640"/>
                    <a:pt x="5107" y="3587"/>
                  </a:cubicBezTo>
                  <a:lnTo>
                    <a:pt x="5107" y="3587"/>
                  </a:lnTo>
                  <a:cubicBezTo>
                    <a:pt x="5106" y="3590"/>
                    <a:pt x="5104" y="3591"/>
                    <a:pt x="5101" y="3591"/>
                  </a:cubicBezTo>
                  <a:cubicBezTo>
                    <a:pt x="5058" y="3591"/>
                    <a:pt x="4853" y="3305"/>
                    <a:pt x="4842" y="3285"/>
                  </a:cubicBezTo>
                  <a:cubicBezTo>
                    <a:pt x="4759" y="3158"/>
                    <a:pt x="4663" y="3038"/>
                    <a:pt x="4579" y="2908"/>
                  </a:cubicBezTo>
                  <a:cubicBezTo>
                    <a:pt x="4539" y="2834"/>
                    <a:pt x="4496" y="2760"/>
                    <a:pt x="4437" y="2704"/>
                  </a:cubicBezTo>
                  <a:cubicBezTo>
                    <a:pt x="4240" y="2498"/>
                    <a:pt x="3876" y="2460"/>
                    <a:pt x="3576" y="2460"/>
                  </a:cubicBezTo>
                  <a:cubicBezTo>
                    <a:pt x="3527" y="2371"/>
                    <a:pt x="3493" y="2266"/>
                    <a:pt x="3486" y="2167"/>
                  </a:cubicBezTo>
                  <a:lnTo>
                    <a:pt x="3486" y="2167"/>
                  </a:lnTo>
                  <a:cubicBezTo>
                    <a:pt x="3517" y="2186"/>
                    <a:pt x="3551" y="2204"/>
                    <a:pt x="3582" y="2220"/>
                  </a:cubicBezTo>
                  <a:cubicBezTo>
                    <a:pt x="3539" y="2136"/>
                    <a:pt x="3536" y="2034"/>
                    <a:pt x="3570" y="1948"/>
                  </a:cubicBezTo>
                  <a:cubicBezTo>
                    <a:pt x="3607" y="1846"/>
                    <a:pt x="3693" y="1769"/>
                    <a:pt x="3767" y="1689"/>
                  </a:cubicBezTo>
                  <a:cubicBezTo>
                    <a:pt x="3965" y="1457"/>
                    <a:pt x="4064" y="1148"/>
                    <a:pt x="4033" y="846"/>
                  </a:cubicBezTo>
                  <a:cubicBezTo>
                    <a:pt x="3990" y="405"/>
                    <a:pt x="3675" y="0"/>
                    <a:pt x="3222" y="0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2" name="Google Shape;3082;p95">
            <a:extLst>
              <a:ext uri="{FF2B5EF4-FFF2-40B4-BE49-F238E27FC236}">
                <a16:creationId xmlns:a16="http://schemas.microsoft.com/office/drawing/2014/main" id="{89CB7322-319F-8DF0-9AE7-CC86423C7536}"/>
              </a:ext>
            </a:extLst>
          </p:cNvPr>
          <p:cNvGrpSpPr/>
          <p:nvPr/>
        </p:nvGrpSpPr>
        <p:grpSpPr>
          <a:xfrm>
            <a:off x="6106979" y="2903985"/>
            <a:ext cx="2265804" cy="1082339"/>
            <a:chOff x="5101575" y="2903985"/>
            <a:chExt cx="2265804" cy="1082339"/>
          </a:xfrm>
        </p:grpSpPr>
        <p:sp>
          <p:nvSpPr>
            <p:cNvPr id="3083" name="Google Shape;3083;p95">
              <a:extLst>
                <a:ext uri="{FF2B5EF4-FFF2-40B4-BE49-F238E27FC236}">
                  <a16:creationId xmlns:a16="http://schemas.microsoft.com/office/drawing/2014/main" id="{D165EE98-B286-57EE-99BE-703DC78564AA}"/>
                </a:ext>
              </a:extLst>
            </p:cNvPr>
            <p:cNvSpPr/>
            <p:nvPr/>
          </p:nvSpPr>
          <p:spPr>
            <a:xfrm>
              <a:off x="5101575" y="3677891"/>
              <a:ext cx="2265804" cy="306459"/>
            </a:xfrm>
            <a:custGeom>
              <a:avLst/>
              <a:gdLst/>
              <a:ahLst/>
              <a:cxnLst/>
              <a:rect l="l" t="t" r="r" b="b"/>
              <a:pathLst>
                <a:path w="18395" h="2488" extrusionOk="0">
                  <a:moveTo>
                    <a:pt x="13542" y="0"/>
                  </a:moveTo>
                  <a:cubicBezTo>
                    <a:pt x="13533" y="0"/>
                    <a:pt x="13523" y="0"/>
                    <a:pt x="13514" y="1"/>
                  </a:cubicBezTo>
                  <a:cubicBezTo>
                    <a:pt x="13004" y="13"/>
                    <a:pt x="12489" y="7"/>
                    <a:pt x="11973" y="16"/>
                  </a:cubicBezTo>
                  <a:cubicBezTo>
                    <a:pt x="10899" y="41"/>
                    <a:pt x="9818" y="78"/>
                    <a:pt x="8741" y="115"/>
                  </a:cubicBezTo>
                  <a:cubicBezTo>
                    <a:pt x="8077" y="133"/>
                    <a:pt x="7410" y="152"/>
                    <a:pt x="6740" y="167"/>
                  </a:cubicBezTo>
                  <a:cubicBezTo>
                    <a:pt x="6476" y="173"/>
                    <a:pt x="6212" y="176"/>
                    <a:pt x="5947" y="176"/>
                  </a:cubicBezTo>
                  <a:cubicBezTo>
                    <a:pt x="5683" y="176"/>
                    <a:pt x="5417" y="173"/>
                    <a:pt x="5150" y="170"/>
                  </a:cubicBezTo>
                  <a:cubicBezTo>
                    <a:pt x="5114" y="170"/>
                    <a:pt x="5078" y="169"/>
                    <a:pt x="5042" y="169"/>
                  </a:cubicBezTo>
                  <a:cubicBezTo>
                    <a:pt x="4908" y="169"/>
                    <a:pt x="4772" y="176"/>
                    <a:pt x="4641" y="211"/>
                  </a:cubicBezTo>
                  <a:cubicBezTo>
                    <a:pt x="4511" y="241"/>
                    <a:pt x="4387" y="303"/>
                    <a:pt x="4264" y="365"/>
                  </a:cubicBezTo>
                  <a:cubicBezTo>
                    <a:pt x="2844" y="1066"/>
                    <a:pt x="1420" y="1770"/>
                    <a:pt x="0" y="2470"/>
                  </a:cubicBezTo>
                  <a:cubicBezTo>
                    <a:pt x="38" y="2452"/>
                    <a:pt x="96" y="2446"/>
                    <a:pt x="161" y="2446"/>
                  </a:cubicBezTo>
                  <a:cubicBezTo>
                    <a:pt x="292" y="2446"/>
                    <a:pt x="452" y="2470"/>
                    <a:pt x="540" y="2470"/>
                  </a:cubicBezTo>
                  <a:lnTo>
                    <a:pt x="1130" y="2470"/>
                  </a:lnTo>
                  <a:cubicBezTo>
                    <a:pt x="1522" y="2470"/>
                    <a:pt x="1917" y="2470"/>
                    <a:pt x="2310" y="2467"/>
                  </a:cubicBezTo>
                  <a:cubicBezTo>
                    <a:pt x="2368" y="2467"/>
                    <a:pt x="2427" y="2467"/>
                    <a:pt x="2485" y="2467"/>
                  </a:cubicBezTo>
                  <a:cubicBezTo>
                    <a:pt x="3192" y="2467"/>
                    <a:pt x="3896" y="2483"/>
                    <a:pt x="4594" y="2486"/>
                  </a:cubicBezTo>
                  <a:cubicBezTo>
                    <a:pt x="4812" y="2487"/>
                    <a:pt x="5030" y="2488"/>
                    <a:pt x="5249" y="2488"/>
                  </a:cubicBezTo>
                  <a:cubicBezTo>
                    <a:pt x="6746" y="2488"/>
                    <a:pt x="8248" y="2463"/>
                    <a:pt x="9741" y="2452"/>
                  </a:cubicBezTo>
                  <a:lnTo>
                    <a:pt x="10034" y="2452"/>
                  </a:lnTo>
                  <a:cubicBezTo>
                    <a:pt x="11430" y="2446"/>
                    <a:pt x="12828" y="2433"/>
                    <a:pt x="14224" y="2424"/>
                  </a:cubicBezTo>
                  <a:cubicBezTo>
                    <a:pt x="15147" y="2421"/>
                    <a:pt x="16064" y="2421"/>
                    <a:pt x="16984" y="2409"/>
                  </a:cubicBezTo>
                  <a:cubicBezTo>
                    <a:pt x="17460" y="2406"/>
                    <a:pt x="17929" y="2399"/>
                    <a:pt x="18395" y="2390"/>
                  </a:cubicBezTo>
                  <a:cubicBezTo>
                    <a:pt x="17447" y="1958"/>
                    <a:pt x="16512" y="1489"/>
                    <a:pt x="15610" y="970"/>
                  </a:cubicBezTo>
                  <a:cubicBezTo>
                    <a:pt x="15447" y="874"/>
                    <a:pt x="15169" y="538"/>
                    <a:pt x="14980" y="538"/>
                  </a:cubicBezTo>
                  <a:cubicBezTo>
                    <a:pt x="14519" y="265"/>
                    <a:pt x="14099" y="0"/>
                    <a:pt x="135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95">
              <a:extLst>
                <a:ext uri="{FF2B5EF4-FFF2-40B4-BE49-F238E27FC236}">
                  <a16:creationId xmlns:a16="http://schemas.microsoft.com/office/drawing/2014/main" id="{696E53A1-A2E3-CC6B-F1AB-985BF8A28297}"/>
                </a:ext>
              </a:extLst>
            </p:cNvPr>
            <p:cNvSpPr/>
            <p:nvPr/>
          </p:nvSpPr>
          <p:spPr>
            <a:xfrm>
              <a:off x="6576714" y="3651408"/>
              <a:ext cx="536304" cy="272094"/>
            </a:xfrm>
            <a:custGeom>
              <a:avLst/>
              <a:gdLst/>
              <a:ahLst/>
              <a:cxnLst/>
              <a:rect l="l" t="t" r="r" b="b"/>
              <a:pathLst>
                <a:path w="4354" h="2209" extrusionOk="0">
                  <a:moveTo>
                    <a:pt x="784" y="1"/>
                  </a:moveTo>
                  <a:cubicBezTo>
                    <a:pt x="774" y="1"/>
                    <a:pt x="763" y="3"/>
                    <a:pt x="750" y="6"/>
                  </a:cubicBezTo>
                  <a:cubicBezTo>
                    <a:pt x="544" y="30"/>
                    <a:pt x="349" y="138"/>
                    <a:pt x="216" y="299"/>
                  </a:cubicBezTo>
                  <a:cubicBezTo>
                    <a:pt x="50" y="487"/>
                    <a:pt x="0" y="700"/>
                    <a:pt x="93" y="938"/>
                  </a:cubicBezTo>
                  <a:cubicBezTo>
                    <a:pt x="139" y="1062"/>
                    <a:pt x="164" y="1182"/>
                    <a:pt x="232" y="1293"/>
                  </a:cubicBezTo>
                  <a:cubicBezTo>
                    <a:pt x="297" y="1413"/>
                    <a:pt x="386" y="1518"/>
                    <a:pt x="482" y="1614"/>
                  </a:cubicBezTo>
                  <a:cubicBezTo>
                    <a:pt x="605" y="1728"/>
                    <a:pt x="744" y="1846"/>
                    <a:pt x="905" y="1895"/>
                  </a:cubicBezTo>
                  <a:cubicBezTo>
                    <a:pt x="1004" y="1926"/>
                    <a:pt x="1087" y="1982"/>
                    <a:pt x="1173" y="2034"/>
                  </a:cubicBezTo>
                  <a:cubicBezTo>
                    <a:pt x="1226" y="2065"/>
                    <a:pt x="1282" y="2096"/>
                    <a:pt x="1346" y="2120"/>
                  </a:cubicBezTo>
                  <a:cubicBezTo>
                    <a:pt x="1529" y="2188"/>
                    <a:pt x="1729" y="2201"/>
                    <a:pt x="1924" y="2204"/>
                  </a:cubicBezTo>
                  <a:cubicBezTo>
                    <a:pt x="2042" y="2207"/>
                    <a:pt x="2160" y="2209"/>
                    <a:pt x="2277" y="2209"/>
                  </a:cubicBezTo>
                  <a:cubicBezTo>
                    <a:pt x="2615" y="2209"/>
                    <a:pt x="2953" y="2196"/>
                    <a:pt x="3291" y="2173"/>
                  </a:cubicBezTo>
                  <a:cubicBezTo>
                    <a:pt x="3483" y="2158"/>
                    <a:pt x="3680" y="2130"/>
                    <a:pt x="3866" y="2074"/>
                  </a:cubicBezTo>
                  <a:cubicBezTo>
                    <a:pt x="3986" y="2037"/>
                    <a:pt x="4107" y="1985"/>
                    <a:pt x="4199" y="1898"/>
                  </a:cubicBezTo>
                  <a:cubicBezTo>
                    <a:pt x="4292" y="1815"/>
                    <a:pt x="4354" y="1688"/>
                    <a:pt x="4338" y="1565"/>
                  </a:cubicBezTo>
                  <a:cubicBezTo>
                    <a:pt x="4313" y="1386"/>
                    <a:pt x="4159" y="1262"/>
                    <a:pt x="4020" y="1154"/>
                  </a:cubicBezTo>
                  <a:cubicBezTo>
                    <a:pt x="3819" y="997"/>
                    <a:pt x="3628" y="830"/>
                    <a:pt x="3443" y="657"/>
                  </a:cubicBezTo>
                  <a:cubicBezTo>
                    <a:pt x="3233" y="459"/>
                    <a:pt x="3029" y="246"/>
                    <a:pt x="2767" y="135"/>
                  </a:cubicBezTo>
                  <a:cubicBezTo>
                    <a:pt x="2625" y="77"/>
                    <a:pt x="2470" y="52"/>
                    <a:pt x="2316" y="30"/>
                  </a:cubicBezTo>
                  <a:cubicBezTo>
                    <a:pt x="2138" y="9"/>
                    <a:pt x="1960" y="1"/>
                    <a:pt x="1782" y="1"/>
                  </a:cubicBezTo>
                  <a:cubicBezTo>
                    <a:pt x="1700" y="1"/>
                    <a:pt x="1619" y="3"/>
                    <a:pt x="1538" y="6"/>
                  </a:cubicBezTo>
                  <a:cubicBezTo>
                    <a:pt x="1408" y="9"/>
                    <a:pt x="1275" y="15"/>
                    <a:pt x="1149" y="24"/>
                  </a:cubicBezTo>
                  <a:cubicBezTo>
                    <a:pt x="1094" y="27"/>
                    <a:pt x="1034" y="37"/>
                    <a:pt x="978" y="37"/>
                  </a:cubicBezTo>
                  <a:cubicBezTo>
                    <a:pt x="971" y="37"/>
                    <a:pt x="964" y="37"/>
                    <a:pt x="957" y="36"/>
                  </a:cubicBezTo>
                  <a:cubicBezTo>
                    <a:pt x="905" y="30"/>
                    <a:pt x="868" y="12"/>
                    <a:pt x="815" y="6"/>
                  </a:cubicBezTo>
                  <a:cubicBezTo>
                    <a:pt x="805" y="3"/>
                    <a:pt x="794" y="1"/>
                    <a:pt x="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95">
              <a:extLst>
                <a:ext uri="{FF2B5EF4-FFF2-40B4-BE49-F238E27FC236}">
                  <a16:creationId xmlns:a16="http://schemas.microsoft.com/office/drawing/2014/main" id="{8588ABDF-DDCA-E50D-E483-979288452FD0}"/>
                </a:ext>
              </a:extLst>
            </p:cNvPr>
            <p:cNvSpPr/>
            <p:nvPr/>
          </p:nvSpPr>
          <p:spPr>
            <a:xfrm>
              <a:off x="6576714" y="3653256"/>
              <a:ext cx="302395" cy="269137"/>
            </a:xfrm>
            <a:custGeom>
              <a:avLst/>
              <a:gdLst/>
              <a:ahLst/>
              <a:cxnLst/>
              <a:rect l="l" t="t" r="r" b="b"/>
              <a:pathLst>
                <a:path w="2455" h="2185" extrusionOk="0">
                  <a:moveTo>
                    <a:pt x="733" y="1"/>
                  </a:moveTo>
                  <a:cubicBezTo>
                    <a:pt x="540" y="1"/>
                    <a:pt x="334" y="148"/>
                    <a:pt x="216" y="287"/>
                  </a:cubicBezTo>
                  <a:cubicBezTo>
                    <a:pt x="50" y="475"/>
                    <a:pt x="0" y="688"/>
                    <a:pt x="93" y="926"/>
                  </a:cubicBezTo>
                  <a:cubicBezTo>
                    <a:pt x="139" y="1050"/>
                    <a:pt x="164" y="1170"/>
                    <a:pt x="232" y="1281"/>
                  </a:cubicBezTo>
                  <a:cubicBezTo>
                    <a:pt x="297" y="1402"/>
                    <a:pt x="386" y="1507"/>
                    <a:pt x="482" y="1602"/>
                  </a:cubicBezTo>
                  <a:cubicBezTo>
                    <a:pt x="605" y="1720"/>
                    <a:pt x="744" y="1834"/>
                    <a:pt x="905" y="1883"/>
                  </a:cubicBezTo>
                  <a:cubicBezTo>
                    <a:pt x="1004" y="1914"/>
                    <a:pt x="1087" y="1970"/>
                    <a:pt x="1173" y="2022"/>
                  </a:cubicBezTo>
                  <a:cubicBezTo>
                    <a:pt x="1226" y="2053"/>
                    <a:pt x="1282" y="2084"/>
                    <a:pt x="1343" y="2099"/>
                  </a:cubicBezTo>
                  <a:cubicBezTo>
                    <a:pt x="1418" y="2129"/>
                    <a:pt x="1558" y="2185"/>
                    <a:pt x="1663" y="2185"/>
                  </a:cubicBezTo>
                  <a:cubicBezTo>
                    <a:pt x="1689" y="2185"/>
                    <a:pt x="1712" y="2181"/>
                    <a:pt x="1732" y="2173"/>
                  </a:cubicBezTo>
                  <a:cubicBezTo>
                    <a:pt x="1569" y="2158"/>
                    <a:pt x="1427" y="2016"/>
                    <a:pt x="1424" y="1849"/>
                  </a:cubicBezTo>
                  <a:cubicBezTo>
                    <a:pt x="1420" y="1741"/>
                    <a:pt x="1470" y="1636"/>
                    <a:pt x="1535" y="1553"/>
                  </a:cubicBezTo>
                  <a:cubicBezTo>
                    <a:pt x="1760" y="1263"/>
                    <a:pt x="2109" y="1189"/>
                    <a:pt x="2455" y="1133"/>
                  </a:cubicBezTo>
                  <a:cubicBezTo>
                    <a:pt x="2202" y="1102"/>
                    <a:pt x="1964" y="1019"/>
                    <a:pt x="1754" y="880"/>
                  </a:cubicBezTo>
                  <a:cubicBezTo>
                    <a:pt x="1507" y="713"/>
                    <a:pt x="1291" y="509"/>
                    <a:pt x="1115" y="275"/>
                  </a:cubicBezTo>
                  <a:cubicBezTo>
                    <a:pt x="1065" y="210"/>
                    <a:pt x="1019" y="142"/>
                    <a:pt x="960" y="89"/>
                  </a:cubicBezTo>
                  <a:cubicBezTo>
                    <a:pt x="892" y="27"/>
                    <a:pt x="814" y="1"/>
                    <a:pt x="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95">
              <a:extLst>
                <a:ext uri="{FF2B5EF4-FFF2-40B4-BE49-F238E27FC236}">
                  <a16:creationId xmlns:a16="http://schemas.microsoft.com/office/drawing/2014/main" id="{54B4377E-F1E8-68DB-CF8B-42055BBD4536}"/>
                </a:ext>
              </a:extLst>
            </p:cNvPr>
            <p:cNvSpPr/>
            <p:nvPr/>
          </p:nvSpPr>
          <p:spPr>
            <a:xfrm>
              <a:off x="6721197" y="3790842"/>
              <a:ext cx="382335" cy="133029"/>
            </a:xfrm>
            <a:custGeom>
              <a:avLst/>
              <a:gdLst/>
              <a:ahLst/>
              <a:cxnLst/>
              <a:rect l="l" t="t" r="r" b="b"/>
              <a:pathLst>
                <a:path w="3104" h="1080" extrusionOk="0">
                  <a:moveTo>
                    <a:pt x="1772" y="0"/>
                  </a:moveTo>
                  <a:cubicBezTo>
                    <a:pt x="1635" y="0"/>
                    <a:pt x="1498" y="6"/>
                    <a:pt x="1362" y="16"/>
                  </a:cubicBezTo>
                  <a:cubicBezTo>
                    <a:pt x="1149" y="31"/>
                    <a:pt x="936" y="53"/>
                    <a:pt x="732" y="115"/>
                  </a:cubicBezTo>
                  <a:cubicBezTo>
                    <a:pt x="528" y="173"/>
                    <a:pt x="331" y="272"/>
                    <a:pt x="176" y="420"/>
                  </a:cubicBezTo>
                  <a:cubicBezTo>
                    <a:pt x="87" y="510"/>
                    <a:pt x="10" y="618"/>
                    <a:pt x="4" y="742"/>
                  </a:cubicBezTo>
                  <a:cubicBezTo>
                    <a:pt x="0" y="797"/>
                    <a:pt x="10" y="843"/>
                    <a:pt x="34" y="884"/>
                  </a:cubicBezTo>
                  <a:cubicBezTo>
                    <a:pt x="155" y="1075"/>
                    <a:pt x="550" y="1066"/>
                    <a:pt x="745" y="1075"/>
                  </a:cubicBezTo>
                  <a:cubicBezTo>
                    <a:pt x="862" y="1078"/>
                    <a:pt x="979" y="1080"/>
                    <a:pt x="1097" y="1080"/>
                  </a:cubicBezTo>
                  <a:cubicBezTo>
                    <a:pt x="1434" y="1080"/>
                    <a:pt x="1773" y="1067"/>
                    <a:pt x="2109" y="1044"/>
                  </a:cubicBezTo>
                  <a:cubicBezTo>
                    <a:pt x="2304" y="1029"/>
                    <a:pt x="2501" y="1004"/>
                    <a:pt x="2687" y="945"/>
                  </a:cubicBezTo>
                  <a:cubicBezTo>
                    <a:pt x="2835" y="899"/>
                    <a:pt x="2989" y="837"/>
                    <a:pt x="3051" y="683"/>
                  </a:cubicBezTo>
                  <a:cubicBezTo>
                    <a:pt x="3103" y="562"/>
                    <a:pt x="3091" y="417"/>
                    <a:pt x="3011" y="312"/>
                  </a:cubicBezTo>
                  <a:cubicBezTo>
                    <a:pt x="2927" y="207"/>
                    <a:pt x="2801" y="158"/>
                    <a:pt x="2677" y="118"/>
                  </a:cubicBezTo>
                  <a:cubicBezTo>
                    <a:pt x="2385" y="30"/>
                    <a:pt x="2078" y="0"/>
                    <a:pt x="17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95">
              <a:extLst>
                <a:ext uri="{FF2B5EF4-FFF2-40B4-BE49-F238E27FC236}">
                  <a16:creationId xmlns:a16="http://schemas.microsoft.com/office/drawing/2014/main" id="{42488F93-1200-EED1-F6E2-CD879FCBF413}"/>
                </a:ext>
              </a:extLst>
            </p:cNvPr>
            <p:cNvSpPr/>
            <p:nvPr/>
          </p:nvSpPr>
          <p:spPr>
            <a:xfrm>
              <a:off x="6776010" y="3846147"/>
              <a:ext cx="320255" cy="76122"/>
            </a:xfrm>
            <a:custGeom>
              <a:avLst/>
              <a:gdLst/>
              <a:ahLst/>
              <a:cxnLst/>
              <a:rect l="l" t="t" r="r" b="b"/>
              <a:pathLst>
                <a:path w="2600" h="618" extrusionOk="0">
                  <a:moveTo>
                    <a:pt x="976" y="1"/>
                  </a:moveTo>
                  <a:cubicBezTo>
                    <a:pt x="890" y="1"/>
                    <a:pt x="803" y="9"/>
                    <a:pt x="719" y="21"/>
                  </a:cubicBezTo>
                  <a:cubicBezTo>
                    <a:pt x="460" y="61"/>
                    <a:pt x="195" y="163"/>
                    <a:pt x="53" y="379"/>
                  </a:cubicBezTo>
                  <a:cubicBezTo>
                    <a:pt x="28" y="416"/>
                    <a:pt x="9" y="450"/>
                    <a:pt x="0" y="493"/>
                  </a:cubicBezTo>
                  <a:cubicBezTo>
                    <a:pt x="0" y="530"/>
                    <a:pt x="19" y="573"/>
                    <a:pt x="53" y="592"/>
                  </a:cubicBezTo>
                  <a:cubicBezTo>
                    <a:pt x="74" y="604"/>
                    <a:pt x="102" y="604"/>
                    <a:pt x="124" y="604"/>
                  </a:cubicBezTo>
                  <a:lnTo>
                    <a:pt x="797" y="617"/>
                  </a:lnTo>
                  <a:cubicBezTo>
                    <a:pt x="833" y="617"/>
                    <a:pt x="870" y="617"/>
                    <a:pt x="907" y="617"/>
                  </a:cubicBezTo>
                  <a:cubicBezTo>
                    <a:pt x="1425" y="617"/>
                    <a:pt x="1959" y="590"/>
                    <a:pt x="2408" y="342"/>
                  </a:cubicBezTo>
                  <a:cubicBezTo>
                    <a:pt x="2501" y="289"/>
                    <a:pt x="2600" y="206"/>
                    <a:pt x="2584" y="107"/>
                  </a:cubicBezTo>
                  <a:lnTo>
                    <a:pt x="2584" y="107"/>
                  </a:lnTo>
                  <a:cubicBezTo>
                    <a:pt x="2434" y="188"/>
                    <a:pt x="2259" y="226"/>
                    <a:pt x="2088" y="226"/>
                  </a:cubicBezTo>
                  <a:cubicBezTo>
                    <a:pt x="2069" y="226"/>
                    <a:pt x="2050" y="226"/>
                    <a:pt x="2032" y="225"/>
                  </a:cubicBezTo>
                  <a:cubicBezTo>
                    <a:pt x="1843" y="218"/>
                    <a:pt x="1658" y="172"/>
                    <a:pt x="1476" y="110"/>
                  </a:cubicBezTo>
                  <a:cubicBezTo>
                    <a:pt x="1383" y="79"/>
                    <a:pt x="1288" y="39"/>
                    <a:pt x="1192" y="21"/>
                  </a:cubicBezTo>
                  <a:cubicBezTo>
                    <a:pt x="1121" y="7"/>
                    <a:pt x="1049" y="1"/>
                    <a:pt x="9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95">
              <a:extLst>
                <a:ext uri="{FF2B5EF4-FFF2-40B4-BE49-F238E27FC236}">
                  <a16:creationId xmlns:a16="http://schemas.microsoft.com/office/drawing/2014/main" id="{11F37BB9-9129-90F1-F2BD-D337B016837D}"/>
                </a:ext>
              </a:extLst>
            </p:cNvPr>
            <p:cNvSpPr/>
            <p:nvPr/>
          </p:nvSpPr>
          <p:spPr>
            <a:xfrm>
              <a:off x="6818505" y="3871768"/>
              <a:ext cx="135985" cy="37568"/>
            </a:xfrm>
            <a:custGeom>
              <a:avLst/>
              <a:gdLst/>
              <a:ahLst/>
              <a:cxnLst/>
              <a:rect l="l" t="t" r="r" b="b"/>
              <a:pathLst>
                <a:path w="1104" h="305" extrusionOk="0">
                  <a:moveTo>
                    <a:pt x="422" y="1"/>
                  </a:moveTo>
                  <a:cubicBezTo>
                    <a:pt x="352" y="1"/>
                    <a:pt x="282" y="11"/>
                    <a:pt x="217" y="38"/>
                  </a:cubicBezTo>
                  <a:cubicBezTo>
                    <a:pt x="103" y="78"/>
                    <a:pt x="10" y="180"/>
                    <a:pt x="1" y="301"/>
                  </a:cubicBezTo>
                  <a:cubicBezTo>
                    <a:pt x="52" y="303"/>
                    <a:pt x="103" y="304"/>
                    <a:pt x="154" y="304"/>
                  </a:cubicBezTo>
                  <a:cubicBezTo>
                    <a:pt x="475" y="304"/>
                    <a:pt x="797" y="255"/>
                    <a:pt x="1103" y="162"/>
                  </a:cubicBezTo>
                  <a:cubicBezTo>
                    <a:pt x="1057" y="115"/>
                    <a:pt x="986" y="103"/>
                    <a:pt x="918" y="91"/>
                  </a:cubicBezTo>
                  <a:cubicBezTo>
                    <a:pt x="800" y="72"/>
                    <a:pt x="683" y="32"/>
                    <a:pt x="569" y="13"/>
                  </a:cubicBezTo>
                  <a:cubicBezTo>
                    <a:pt x="521" y="6"/>
                    <a:pt x="471" y="1"/>
                    <a:pt x="4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95">
              <a:extLst>
                <a:ext uri="{FF2B5EF4-FFF2-40B4-BE49-F238E27FC236}">
                  <a16:creationId xmlns:a16="http://schemas.microsoft.com/office/drawing/2014/main" id="{B3C48F5B-ED7B-F1F4-C45F-3738A7EFE0CE}"/>
                </a:ext>
              </a:extLst>
            </p:cNvPr>
            <p:cNvSpPr/>
            <p:nvPr/>
          </p:nvSpPr>
          <p:spPr>
            <a:xfrm>
              <a:off x="6676731" y="3747854"/>
              <a:ext cx="62819" cy="148795"/>
            </a:xfrm>
            <a:custGeom>
              <a:avLst/>
              <a:gdLst/>
              <a:ahLst/>
              <a:cxnLst/>
              <a:rect l="l" t="t" r="r" b="b"/>
              <a:pathLst>
                <a:path w="510" h="1208" extrusionOk="0">
                  <a:moveTo>
                    <a:pt x="510" y="1"/>
                  </a:moveTo>
                  <a:lnTo>
                    <a:pt x="510" y="1"/>
                  </a:lnTo>
                  <a:cubicBezTo>
                    <a:pt x="510" y="1"/>
                    <a:pt x="507" y="1"/>
                    <a:pt x="494" y="4"/>
                  </a:cubicBezTo>
                  <a:cubicBezTo>
                    <a:pt x="485" y="4"/>
                    <a:pt x="470" y="13"/>
                    <a:pt x="448" y="19"/>
                  </a:cubicBezTo>
                  <a:cubicBezTo>
                    <a:pt x="411" y="41"/>
                    <a:pt x="355" y="62"/>
                    <a:pt x="300" y="109"/>
                  </a:cubicBezTo>
                  <a:cubicBezTo>
                    <a:pt x="241" y="152"/>
                    <a:pt x="179" y="214"/>
                    <a:pt x="130" y="291"/>
                  </a:cubicBezTo>
                  <a:cubicBezTo>
                    <a:pt x="105" y="334"/>
                    <a:pt x="84" y="371"/>
                    <a:pt x="62" y="417"/>
                  </a:cubicBezTo>
                  <a:cubicBezTo>
                    <a:pt x="43" y="461"/>
                    <a:pt x="28" y="507"/>
                    <a:pt x="22" y="556"/>
                  </a:cubicBezTo>
                  <a:cubicBezTo>
                    <a:pt x="0" y="652"/>
                    <a:pt x="0" y="754"/>
                    <a:pt x="22" y="844"/>
                  </a:cubicBezTo>
                  <a:cubicBezTo>
                    <a:pt x="28" y="890"/>
                    <a:pt x="43" y="930"/>
                    <a:pt x="59" y="970"/>
                  </a:cubicBezTo>
                  <a:cubicBezTo>
                    <a:pt x="74" y="1007"/>
                    <a:pt x="93" y="1044"/>
                    <a:pt x="118" y="1075"/>
                  </a:cubicBezTo>
                  <a:cubicBezTo>
                    <a:pt x="161" y="1137"/>
                    <a:pt x="210" y="1171"/>
                    <a:pt x="247" y="1189"/>
                  </a:cubicBezTo>
                  <a:cubicBezTo>
                    <a:pt x="252" y="1191"/>
                    <a:pt x="256" y="1193"/>
                    <a:pt x="260" y="1194"/>
                  </a:cubicBezTo>
                  <a:lnTo>
                    <a:pt x="260" y="1194"/>
                  </a:lnTo>
                  <a:cubicBezTo>
                    <a:pt x="256" y="1192"/>
                    <a:pt x="252" y="1189"/>
                    <a:pt x="247" y="1186"/>
                  </a:cubicBezTo>
                  <a:cubicBezTo>
                    <a:pt x="232" y="1174"/>
                    <a:pt x="210" y="1158"/>
                    <a:pt x="189" y="1140"/>
                  </a:cubicBezTo>
                  <a:cubicBezTo>
                    <a:pt x="170" y="1115"/>
                    <a:pt x="152" y="1094"/>
                    <a:pt x="133" y="1063"/>
                  </a:cubicBezTo>
                  <a:cubicBezTo>
                    <a:pt x="111" y="1035"/>
                    <a:pt x="93" y="1001"/>
                    <a:pt x="81" y="961"/>
                  </a:cubicBezTo>
                  <a:cubicBezTo>
                    <a:pt x="71" y="924"/>
                    <a:pt x="59" y="881"/>
                    <a:pt x="50" y="837"/>
                  </a:cubicBezTo>
                  <a:cubicBezTo>
                    <a:pt x="34" y="751"/>
                    <a:pt x="34" y="658"/>
                    <a:pt x="56" y="566"/>
                  </a:cubicBezTo>
                  <a:cubicBezTo>
                    <a:pt x="62" y="519"/>
                    <a:pt x="77" y="473"/>
                    <a:pt x="93" y="430"/>
                  </a:cubicBezTo>
                  <a:cubicBezTo>
                    <a:pt x="111" y="387"/>
                    <a:pt x="133" y="350"/>
                    <a:pt x="155" y="309"/>
                  </a:cubicBezTo>
                  <a:cubicBezTo>
                    <a:pt x="201" y="235"/>
                    <a:pt x="257" y="174"/>
                    <a:pt x="309" y="127"/>
                  </a:cubicBezTo>
                  <a:cubicBezTo>
                    <a:pt x="337" y="106"/>
                    <a:pt x="365" y="87"/>
                    <a:pt x="386" y="72"/>
                  </a:cubicBezTo>
                  <a:cubicBezTo>
                    <a:pt x="414" y="56"/>
                    <a:pt x="432" y="44"/>
                    <a:pt x="454" y="32"/>
                  </a:cubicBezTo>
                  <a:cubicBezTo>
                    <a:pt x="473" y="19"/>
                    <a:pt x="485" y="13"/>
                    <a:pt x="494" y="10"/>
                  </a:cubicBezTo>
                  <a:cubicBezTo>
                    <a:pt x="507" y="4"/>
                    <a:pt x="510" y="1"/>
                    <a:pt x="510" y="1"/>
                  </a:cubicBezTo>
                  <a:close/>
                  <a:moveTo>
                    <a:pt x="260" y="1194"/>
                  </a:moveTo>
                  <a:cubicBezTo>
                    <a:pt x="272" y="1201"/>
                    <a:pt x="281" y="1206"/>
                    <a:pt x="290" y="1208"/>
                  </a:cubicBezTo>
                  <a:cubicBezTo>
                    <a:pt x="294" y="1207"/>
                    <a:pt x="297" y="1207"/>
                    <a:pt x="300" y="1207"/>
                  </a:cubicBezTo>
                  <a:lnTo>
                    <a:pt x="300" y="1207"/>
                  </a:lnTo>
                  <a:cubicBezTo>
                    <a:pt x="306" y="1208"/>
                    <a:pt x="309" y="1208"/>
                    <a:pt x="309" y="1208"/>
                  </a:cubicBezTo>
                  <a:cubicBezTo>
                    <a:pt x="309" y="1208"/>
                    <a:pt x="308" y="1206"/>
                    <a:pt x="302" y="1206"/>
                  </a:cubicBezTo>
                  <a:cubicBezTo>
                    <a:pt x="301" y="1206"/>
                    <a:pt x="301" y="1206"/>
                    <a:pt x="300" y="1207"/>
                  </a:cubicBezTo>
                  <a:lnTo>
                    <a:pt x="300" y="1207"/>
                  </a:lnTo>
                  <a:cubicBezTo>
                    <a:pt x="298" y="1206"/>
                    <a:pt x="296" y="1206"/>
                    <a:pt x="294" y="1205"/>
                  </a:cubicBezTo>
                  <a:cubicBezTo>
                    <a:pt x="286" y="1202"/>
                    <a:pt x="275" y="1200"/>
                    <a:pt x="260" y="11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95">
              <a:extLst>
                <a:ext uri="{FF2B5EF4-FFF2-40B4-BE49-F238E27FC236}">
                  <a16:creationId xmlns:a16="http://schemas.microsoft.com/office/drawing/2014/main" id="{9BF71ABC-4728-67FD-0198-38766A1C4872}"/>
                </a:ext>
              </a:extLst>
            </p:cNvPr>
            <p:cNvSpPr/>
            <p:nvPr/>
          </p:nvSpPr>
          <p:spPr>
            <a:xfrm>
              <a:off x="6611695" y="3661878"/>
              <a:ext cx="45328" cy="203978"/>
            </a:xfrm>
            <a:custGeom>
              <a:avLst/>
              <a:gdLst/>
              <a:ahLst/>
              <a:cxnLst/>
              <a:rect l="l" t="t" r="r" b="b"/>
              <a:pathLst>
                <a:path w="368" h="1656" extrusionOk="0">
                  <a:moveTo>
                    <a:pt x="368" y="1"/>
                  </a:moveTo>
                  <a:lnTo>
                    <a:pt x="368" y="1"/>
                  </a:lnTo>
                  <a:cubicBezTo>
                    <a:pt x="365" y="16"/>
                    <a:pt x="358" y="35"/>
                    <a:pt x="352" y="60"/>
                  </a:cubicBezTo>
                  <a:cubicBezTo>
                    <a:pt x="337" y="106"/>
                    <a:pt x="312" y="171"/>
                    <a:pt x="275" y="248"/>
                  </a:cubicBezTo>
                  <a:cubicBezTo>
                    <a:pt x="235" y="325"/>
                    <a:pt x="186" y="408"/>
                    <a:pt x="136" y="507"/>
                  </a:cubicBezTo>
                  <a:cubicBezTo>
                    <a:pt x="111" y="554"/>
                    <a:pt x="90" y="603"/>
                    <a:pt x="65" y="655"/>
                  </a:cubicBezTo>
                  <a:cubicBezTo>
                    <a:pt x="44" y="711"/>
                    <a:pt x="28" y="763"/>
                    <a:pt x="16" y="822"/>
                  </a:cubicBezTo>
                  <a:cubicBezTo>
                    <a:pt x="3" y="881"/>
                    <a:pt x="0" y="939"/>
                    <a:pt x="0" y="995"/>
                  </a:cubicBezTo>
                  <a:cubicBezTo>
                    <a:pt x="3" y="1054"/>
                    <a:pt x="10" y="1109"/>
                    <a:pt x="19" y="1162"/>
                  </a:cubicBezTo>
                  <a:cubicBezTo>
                    <a:pt x="25" y="1190"/>
                    <a:pt x="31" y="1211"/>
                    <a:pt x="40" y="1239"/>
                  </a:cubicBezTo>
                  <a:cubicBezTo>
                    <a:pt x="50" y="1267"/>
                    <a:pt x="56" y="1288"/>
                    <a:pt x="65" y="1313"/>
                  </a:cubicBezTo>
                  <a:cubicBezTo>
                    <a:pt x="87" y="1359"/>
                    <a:pt x="105" y="1403"/>
                    <a:pt x="127" y="1440"/>
                  </a:cubicBezTo>
                  <a:cubicBezTo>
                    <a:pt x="139" y="1458"/>
                    <a:pt x="152" y="1480"/>
                    <a:pt x="164" y="1495"/>
                  </a:cubicBezTo>
                  <a:cubicBezTo>
                    <a:pt x="173" y="1514"/>
                    <a:pt x="186" y="1529"/>
                    <a:pt x="198" y="1542"/>
                  </a:cubicBezTo>
                  <a:cubicBezTo>
                    <a:pt x="220" y="1566"/>
                    <a:pt x="241" y="1588"/>
                    <a:pt x="260" y="1606"/>
                  </a:cubicBezTo>
                  <a:cubicBezTo>
                    <a:pt x="272" y="1621"/>
                    <a:pt x="285" y="1632"/>
                    <a:pt x="296" y="1639"/>
                  </a:cubicBezTo>
                  <a:lnTo>
                    <a:pt x="296" y="1639"/>
                  </a:lnTo>
                  <a:cubicBezTo>
                    <a:pt x="288" y="1632"/>
                    <a:pt x="275" y="1619"/>
                    <a:pt x="263" y="1603"/>
                  </a:cubicBezTo>
                  <a:cubicBezTo>
                    <a:pt x="247" y="1582"/>
                    <a:pt x="229" y="1560"/>
                    <a:pt x="210" y="1532"/>
                  </a:cubicBezTo>
                  <a:cubicBezTo>
                    <a:pt x="198" y="1517"/>
                    <a:pt x="189" y="1501"/>
                    <a:pt x="176" y="1486"/>
                  </a:cubicBezTo>
                  <a:cubicBezTo>
                    <a:pt x="167" y="1467"/>
                    <a:pt x="155" y="1452"/>
                    <a:pt x="145" y="1433"/>
                  </a:cubicBezTo>
                  <a:cubicBezTo>
                    <a:pt x="127" y="1396"/>
                    <a:pt x="108" y="1356"/>
                    <a:pt x="93" y="1310"/>
                  </a:cubicBezTo>
                  <a:cubicBezTo>
                    <a:pt x="81" y="1288"/>
                    <a:pt x="77" y="1264"/>
                    <a:pt x="68" y="1239"/>
                  </a:cubicBezTo>
                  <a:cubicBezTo>
                    <a:pt x="65" y="1211"/>
                    <a:pt x="59" y="1190"/>
                    <a:pt x="56" y="1162"/>
                  </a:cubicBezTo>
                  <a:cubicBezTo>
                    <a:pt x="44" y="1109"/>
                    <a:pt x="40" y="1054"/>
                    <a:pt x="40" y="1001"/>
                  </a:cubicBezTo>
                  <a:cubicBezTo>
                    <a:pt x="40" y="946"/>
                    <a:pt x="44" y="887"/>
                    <a:pt x="56" y="834"/>
                  </a:cubicBezTo>
                  <a:cubicBezTo>
                    <a:pt x="65" y="776"/>
                    <a:pt x="81" y="723"/>
                    <a:pt x="99" y="671"/>
                  </a:cubicBezTo>
                  <a:cubicBezTo>
                    <a:pt x="121" y="618"/>
                    <a:pt x="142" y="569"/>
                    <a:pt x="167" y="523"/>
                  </a:cubicBezTo>
                  <a:cubicBezTo>
                    <a:pt x="213" y="430"/>
                    <a:pt x="260" y="341"/>
                    <a:pt x="294" y="260"/>
                  </a:cubicBezTo>
                  <a:cubicBezTo>
                    <a:pt x="312" y="217"/>
                    <a:pt x="324" y="183"/>
                    <a:pt x="337" y="146"/>
                  </a:cubicBezTo>
                  <a:cubicBezTo>
                    <a:pt x="349" y="112"/>
                    <a:pt x="355" y="81"/>
                    <a:pt x="358" y="60"/>
                  </a:cubicBezTo>
                  <a:cubicBezTo>
                    <a:pt x="365" y="35"/>
                    <a:pt x="368" y="13"/>
                    <a:pt x="368" y="1"/>
                  </a:cubicBezTo>
                  <a:close/>
                  <a:moveTo>
                    <a:pt x="296" y="1639"/>
                  </a:moveTo>
                  <a:lnTo>
                    <a:pt x="296" y="1639"/>
                  </a:lnTo>
                  <a:cubicBezTo>
                    <a:pt x="297" y="1641"/>
                    <a:pt x="299" y="1642"/>
                    <a:pt x="300" y="1643"/>
                  </a:cubicBezTo>
                  <a:cubicBezTo>
                    <a:pt x="309" y="1653"/>
                    <a:pt x="318" y="1656"/>
                    <a:pt x="318" y="1656"/>
                  </a:cubicBezTo>
                  <a:cubicBezTo>
                    <a:pt x="318" y="1656"/>
                    <a:pt x="312" y="1653"/>
                    <a:pt x="303" y="1643"/>
                  </a:cubicBezTo>
                  <a:cubicBezTo>
                    <a:pt x="301" y="1642"/>
                    <a:pt x="298" y="1641"/>
                    <a:pt x="296" y="16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95">
              <a:extLst>
                <a:ext uri="{FF2B5EF4-FFF2-40B4-BE49-F238E27FC236}">
                  <a16:creationId xmlns:a16="http://schemas.microsoft.com/office/drawing/2014/main" id="{AA1B28BC-00CA-A0FE-1878-608509ECA7BF}"/>
                </a:ext>
              </a:extLst>
            </p:cNvPr>
            <p:cNvSpPr/>
            <p:nvPr/>
          </p:nvSpPr>
          <p:spPr>
            <a:xfrm>
              <a:off x="6655792" y="3687375"/>
              <a:ext cx="23650" cy="117632"/>
            </a:xfrm>
            <a:custGeom>
              <a:avLst/>
              <a:gdLst/>
              <a:ahLst/>
              <a:cxnLst/>
              <a:rect l="l" t="t" r="r" b="b"/>
              <a:pathLst>
                <a:path w="192" h="955" extrusionOk="0">
                  <a:moveTo>
                    <a:pt x="192" y="1"/>
                  </a:moveTo>
                  <a:cubicBezTo>
                    <a:pt x="192" y="1"/>
                    <a:pt x="186" y="16"/>
                    <a:pt x="180" y="35"/>
                  </a:cubicBezTo>
                  <a:cubicBezTo>
                    <a:pt x="167" y="62"/>
                    <a:pt x="152" y="96"/>
                    <a:pt x="133" y="140"/>
                  </a:cubicBezTo>
                  <a:cubicBezTo>
                    <a:pt x="118" y="183"/>
                    <a:pt x="93" y="232"/>
                    <a:pt x="75" y="288"/>
                  </a:cubicBezTo>
                  <a:cubicBezTo>
                    <a:pt x="50" y="343"/>
                    <a:pt x="34" y="402"/>
                    <a:pt x="19" y="464"/>
                  </a:cubicBezTo>
                  <a:cubicBezTo>
                    <a:pt x="10" y="526"/>
                    <a:pt x="0" y="590"/>
                    <a:pt x="0" y="649"/>
                  </a:cubicBezTo>
                  <a:cubicBezTo>
                    <a:pt x="0" y="711"/>
                    <a:pt x="10" y="766"/>
                    <a:pt x="19" y="813"/>
                  </a:cubicBezTo>
                  <a:cubicBezTo>
                    <a:pt x="25" y="834"/>
                    <a:pt x="31" y="853"/>
                    <a:pt x="41" y="874"/>
                  </a:cubicBezTo>
                  <a:cubicBezTo>
                    <a:pt x="47" y="893"/>
                    <a:pt x="50" y="908"/>
                    <a:pt x="59" y="921"/>
                  </a:cubicBezTo>
                  <a:cubicBezTo>
                    <a:pt x="62" y="933"/>
                    <a:pt x="71" y="939"/>
                    <a:pt x="75" y="945"/>
                  </a:cubicBezTo>
                  <a:lnTo>
                    <a:pt x="81" y="955"/>
                  </a:lnTo>
                  <a:cubicBezTo>
                    <a:pt x="81" y="955"/>
                    <a:pt x="75" y="942"/>
                    <a:pt x="65" y="918"/>
                  </a:cubicBezTo>
                  <a:cubicBezTo>
                    <a:pt x="56" y="890"/>
                    <a:pt x="47" y="856"/>
                    <a:pt x="41" y="810"/>
                  </a:cubicBezTo>
                  <a:cubicBezTo>
                    <a:pt x="31" y="763"/>
                    <a:pt x="28" y="711"/>
                    <a:pt x="31" y="655"/>
                  </a:cubicBezTo>
                  <a:cubicBezTo>
                    <a:pt x="31" y="597"/>
                    <a:pt x="44" y="535"/>
                    <a:pt x="56" y="476"/>
                  </a:cubicBezTo>
                  <a:cubicBezTo>
                    <a:pt x="68" y="414"/>
                    <a:pt x="87" y="356"/>
                    <a:pt x="102" y="303"/>
                  </a:cubicBezTo>
                  <a:cubicBezTo>
                    <a:pt x="118" y="248"/>
                    <a:pt x="133" y="195"/>
                    <a:pt x="149" y="152"/>
                  </a:cubicBezTo>
                  <a:cubicBezTo>
                    <a:pt x="164" y="109"/>
                    <a:pt x="170" y="72"/>
                    <a:pt x="180" y="44"/>
                  </a:cubicBezTo>
                  <a:cubicBezTo>
                    <a:pt x="186" y="17"/>
                    <a:pt x="192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95">
              <a:extLst>
                <a:ext uri="{FF2B5EF4-FFF2-40B4-BE49-F238E27FC236}">
                  <a16:creationId xmlns:a16="http://schemas.microsoft.com/office/drawing/2014/main" id="{DFB33B36-5CDD-6F39-145C-3846BE7ACC22}"/>
                </a:ext>
              </a:extLst>
            </p:cNvPr>
            <p:cNvSpPr/>
            <p:nvPr/>
          </p:nvSpPr>
          <p:spPr>
            <a:xfrm>
              <a:off x="6692621" y="3656212"/>
              <a:ext cx="211984" cy="105068"/>
            </a:xfrm>
            <a:custGeom>
              <a:avLst/>
              <a:gdLst/>
              <a:ahLst/>
              <a:cxnLst/>
              <a:rect l="l" t="t" r="r" b="b"/>
              <a:pathLst>
                <a:path w="1721" h="853" extrusionOk="0">
                  <a:moveTo>
                    <a:pt x="1" y="1"/>
                  </a:moveTo>
                  <a:cubicBezTo>
                    <a:pt x="1" y="1"/>
                    <a:pt x="26" y="7"/>
                    <a:pt x="75" y="31"/>
                  </a:cubicBezTo>
                  <a:cubicBezTo>
                    <a:pt x="128" y="47"/>
                    <a:pt x="195" y="75"/>
                    <a:pt x="276" y="112"/>
                  </a:cubicBezTo>
                  <a:cubicBezTo>
                    <a:pt x="359" y="152"/>
                    <a:pt x="452" y="204"/>
                    <a:pt x="547" y="263"/>
                  </a:cubicBezTo>
                  <a:cubicBezTo>
                    <a:pt x="643" y="315"/>
                    <a:pt x="748" y="383"/>
                    <a:pt x="847" y="448"/>
                  </a:cubicBezTo>
                  <a:cubicBezTo>
                    <a:pt x="952" y="513"/>
                    <a:pt x="1048" y="584"/>
                    <a:pt x="1146" y="646"/>
                  </a:cubicBezTo>
                  <a:cubicBezTo>
                    <a:pt x="1242" y="708"/>
                    <a:pt x="1335" y="760"/>
                    <a:pt x="1418" y="794"/>
                  </a:cubicBezTo>
                  <a:cubicBezTo>
                    <a:pt x="1461" y="809"/>
                    <a:pt x="1501" y="825"/>
                    <a:pt x="1538" y="834"/>
                  </a:cubicBezTo>
                  <a:cubicBezTo>
                    <a:pt x="1579" y="840"/>
                    <a:pt x="1609" y="847"/>
                    <a:pt x="1634" y="850"/>
                  </a:cubicBezTo>
                  <a:cubicBezTo>
                    <a:pt x="1662" y="853"/>
                    <a:pt x="1680" y="853"/>
                    <a:pt x="1696" y="853"/>
                  </a:cubicBezTo>
                  <a:lnTo>
                    <a:pt x="1721" y="853"/>
                  </a:lnTo>
                  <a:cubicBezTo>
                    <a:pt x="1721" y="853"/>
                    <a:pt x="1711" y="850"/>
                    <a:pt x="1696" y="850"/>
                  </a:cubicBezTo>
                  <a:cubicBezTo>
                    <a:pt x="1690" y="847"/>
                    <a:pt x="1680" y="847"/>
                    <a:pt x="1671" y="847"/>
                  </a:cubicBezTo>
                  <a:cubicBezTo>
                    <a:pt x="1659" y="840"/>
                    <a:pt x="1647" y="840"/>
                    <a:pt x="1637" y="837"/>
                  </a:cubicBezTo>
                  <a:cubicBezTo>
                    <a:pt x="1609" y="834"/>
                    <a:pt x="1579" y="825"/>
                    <a:pt x="1545" y="816"/>
                  </a:cubicBezTo>
                  <a:cubicBezTo>
                    <a:pt x="1508" y="803"/>
                    <a:pt x="1474" y="788"/>
                    <a:pt x="1430" y="769"/>
                  </a:cubicBezTo>
                  <a:cubicBezTo>
                    <a:pt x="1350" y="729"/>
                    <a:pt x="1261" y="671"/>
                    <a:pt x="1168" y="609"/>
                  </a:cubicBezTo>
                  <a:cubicBezTo>
                    <a:pt x="1075" y="547"/>
                    <a:pt x="977" y="476"/>
                    <a:pt x="875" y="408"/>
                  </a:cubicBezTo>
                  <a:cubicBezTo>
                    <a:pt x="776" y="343"/>
                    <a:pt x="671" y="278"/>
                    <a:pt x="572" y="223"/>
                  </a:cubicBezTo>
                  <a:cubicBezTo>
                    <a:pt x="470" y="170"/>
                    <a:pt x="378" y="118"/>
                    <a:pt x="294" y="84"/>
                  </a:cubicBezTo>
                  <a:cubicBezTo>
                    <a:pt x="208" y="47"/>
                    <a:pt x="134" y="28"/>
                    <a:pt x="84" y="16"/>
                  </a:cubicBezTo>
                  <a:cubicBezTo>
                    <a:pt x="56" y="7"/>
                    <a:pt x="38" y="7"/>
                    <a:pt x="23" y="4"/>
                  </a:cubicBezTo>
                  <a:cubicBezTo>
                    <a:pt x="7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95">
              <a:extLst>
                <a:ext uri="{FF2B5EF4-FFF2-40B4-BE49-F238E27FC236}">
                  <a16:creationId xmlns:a16="http://schemas.microsoft.com/office/drawing/2014/main" id="{94D84684-762A-C596-7EE4-B3C5B3F44EA7}"/>
                </a:ext>
              </a:extLst>
            </p:cNvPr>
            <p:cNvSpPr/>
            <p:nvPr/>
          </p:nvSpPr>
          <p:spPr>
            <a:xfrm>
              <a:off x="6763446" y="3661878"/>
              <a:ext cx="217281" cy="122682"/>
            </a:xfrm>
            <a:custGeom>
              <a:avLst/>
              <a:gdLst/>
              <a:ahLst/>
              <a:cxnLst/>
              <a:rect l="l" t="t" r="r" b="b"/>
              <a:pathLst>
                <a:path w="1764" h="996" extrusionOk="0">
                  <a:moveTo>
                    <a:pt x="0" y="1"/>
                  </a:moveTo>
                  <a:cubicBezTo>
                    <a:pt x="0" y="1"/>
                    <a:pt x="2" y="2"/>
                    <a:pt x="4" y="4"/>
                  </a:cubicBezTo>
                  <a:lnTo>
                    <a:pt x="4" y="4"/>
                  </a:lnTo>
                  <a:cubicBezTo>
                    <a:pt x="2" y="2"/>
                    <a:pt x="0" y="1"/>
                    <a:pt x="0" y="1"/>
                  </a:cubicBezTo>
                  <a:close/>
                  <a:moveTo>
                    <a:pt x="4" y="4"/>
                  </a:moveTo>
                  <a:lnTo>
                    <a:pt x="4" y="4"/>
                  </a:lnTo>
                  <a:cubicBezTo>
                    <a:pt x="7" y="6"/>
                    <a:pt x="10" y="9"/>
                    <a:pt x="13" y="13"/>
                  </a:cubicBezTo>
                  <a:cubicBezTo>
                    <a:pt x="22" y="23"/>
                    <a:pt x="40" y="35"/>
                    <a:pt x="65" y="50"/>
                  </a:cubicBezTo>
                  <a:cubicBezTo>
                    <a:pt x="111" y="81"/>
                    <a:pt x="185" y="121"/>
                    <a:pt x="278" y="155"/>
                  </a:cubicBezTo>
                  <a:cubicBezTo>
                    <a:pt x="371" y="189"/>
                    <a:pt x="479" y="229"/>
                    <a:pt x="593" y="266"/>
                  </a:cubicBezTo>
                  <a:cubicBezTo>
                    <a:pt x="710" y="307"/>
                    <a:pt x="834" y="344"/>
                    <a:pt x="951" y="390"/>
                  </a:cubicBezTo>
                  <a:cubicBezTo>
                    <a:pt x="1016" y="415"/>
                    <a:pt x="1072" y="436"/>
                    <a:pt x="1130" y="464"/>
                  </a:cubicBezTo>
                  <a:cubicBezTo>
                    <a:pt x="1189" y="492"/>
                    <a:pt x="1247" y="516"/>
                    <a:pt x="1297" y="547"/>
                  </a:cubicBezTo>
                  <a:cubicBezTo>
                    <a:pt x="1349" y="578"/>
                    <a:pt x="1396" y="609"/>
                    <a:pt x="1442" y="646"/>
                  </a:cubicBezTo>
                  <a:cubicBezTo>
                    <a:pt x="1488" y="680"/>
                    <a:pt x="1528" y="711"/>
                    <a:pt x="1562" y="745"/>
                  </a:cubicBezTo>
                  <a:lnTo>
                    <a:pt x="1612" y="794"/>
                  </a:lnTo>
                  <a:cubicBezTo>
                    <a:pt x="1627" y="810"/>
                    <a:pt x="1643" y="825"/>
                    <a:pt x="1655" y="841"/>
                  </a:cubicBezTo>
                  <a:cubicBezTo>
                    <a:pt x="1667" y="856"/>
                    <a:pt x="1680" y="868"/>
                    <a:pt x="1689" y="884"/>
                  </a:cubicBezTo>
                  <a:cubicBezTo>
                    <a:pt x="1701" y="899"/>
                    <a:pt x="1711" y="912"/>
                    <a:pt x="1717" y="924"/>
                  </a:cubicBezTo>
                  <a:cubicBezTo>
                    <a:pt x="1732" y="946"/>
                    <a:pt x="1745" y="964"/>
                    <a:pt x="1751" y="977"/>
                  </a:cubicBezTo>
                  <a:cubicBezTo>
                    <a:pt x="1745" y="964"/>
                    <a:pt x="1735" y="943"/>
                    <a:pt x="1720" y="918"/>
                  </a:cubicBezTo>
                  <a:cubicBezTo>
                    <a:pt x="1717" y="909"/>
                    <a:pt x="1711" y="896"/>
                    <a:pt x="1698" y="881"/>
                  </a:cubicBezTo>
                  <a:cubicBezTo>
                    <a:pt x="1689" y="865"/>
                    <a:pt x="1680" y="850"/>
                    <a:pt x="1667" y="834"/>
                  </a:cubicBezTo>
                  <a:cubicBezTo>
                    <a:pt x="1643" y="801"/>
                    <a:pt x="1615" y="763"/>
                    <a:pt x="1581" y="730"/>
                  </a:cubicBezTo>
                  <a:cubicBezTo>
                    <a:pt x="1516" y="662"/>
                    <a:pt x="1423" y="584"/>
                    <a:pt x="1319" y="523"/>
                  </a:cubicBezTo>
                  <a:cubicBezTo>
                    <a:pt x="1269" y="492"/>
                    <a:pt x="1210" y="461"/>
                    <a:pt x="1152" y="433"/>
                  </a:cubicBezTo>
                  <a:cubicBezTo>
                    <a:pt x="1096" y="405"/>
                    <a:pt x="1034" y="378"/>
                    <a:pt x="973" y="356"/>
                  </a:cubicBezTo>
                  <a:cubicBezTo>
                    <a:pt x="852" y="310"/>
                    <a:pt x="726" y="269"/>
                    <a:pt x="608" y="236"/>
                  </a:cubicBezTo>
                  <a:cubicBezTo>
                    <a:pt x="494" y="202"/>
                    <a:pt x="386" y="171"/>
                    <a:pt x="293" y="137"/>
                  </a:cubicBezTo>
                  <a:cubicBezTo>
                    <a:pt x="204" y="100"/>
                    <a:pt x="127" y="75"/>
                    <a:pt x="77" y="47"/>
                  </a:cubicBezTo>
                  <a:cubicBezTo>
                    <a:pt x="37" y="26"/>
                    <a:pt x="14" y="10"/>
                    <a:pt x="4" y="4"/>
                  </a:cubicBezTo>
                  <a:close/>
                  <a:moveTo>
                    <a:pt x="1751" y="977"/>
                  </a:moveTo>
                  <a:cubicBezTo>
                    <a:pt x="1760" y="992"/>
                    <a:pt x="1763" y="995"/>
                    <a:pt x="1763" y="995"/>
                  </a:cubicBezTo>
                  <a:cubicBezTo>
                    <a:pt x="1763" y="995"/>
                    <a:pt x="1760" y="989"/>
                    <a:pt x="1751" y="9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95">
              <a:extLst>
                <a:ext uri="{FF2B5EF4-FFF2-40B4-BE49-F238E27FC236}">
                  <a16:creationId xmlns:a16="http://schemas.microsoft.com/office/drawing/2014/main" id="{4D3C809F-8381-3678-33C4-D9D0A7D08F91}"/>
                </a:ext>
              </a:extLst>
            </p:cNvPr>
            <p:cNvSpPr/>
            <p:nvPr/>
          </p:nvSpPr>
          <p:spPr>
            <a:xfrm>
              <a:off x="6838337" y="3673333"/>
              <a:ext cx="210013" cy="127486"/>
            </a:xfrm>
            <a:custGeom>
              <a:avLst/>
              <a:gdLst/>
              <a:ahLst/>
              <a:cxnLst/>
              <a:rect l="l" t="t" r="r" b="b"/>
              <a:pathLst>
                <a:path w="1705" h="103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24" y="38"/>
                    <a:pt x="306" y="99"/>
                  </a:cubicBezTo>
                  <a:cubicBezTo>
                    <a:pt x="399" y="127"/>
                    <a:pt x="504" y="167"/>
                    <a:pt x="615" y="207"/>
                  </a:cubicBezTo>
                  <a:cubicBezTo>
                    <a:pt x="732" y="251"/>
                    <a:pt x="846" y="300"/>
                    <a:pt x="957" y="362"/>
                  </a:cubicBezTo>
                  <a:cubicBezTo>
                    <a:pt x="1072" y="420"/>
                    <a:pt x="1183" y="485"/>
                    <a:pt x="1276" y="559"/>
                  </a:cubicBezTo>
                  <a:cubicBezTo>
                    <a:pt x="1322" y="599"/>
                    <a:pt x="1368" y="633"/>
                    <a:pt x="1405" y="670"/>
                  </a:cubicBezTo>
                  <a:cubicBezTo>
                    <a:pt x="1445" y="708"/>
                    <a:pt x="1482" y="745"/>
                    <a:pt x="1513" y="779"/>
                  </a:cubicBezTo>
                  <a:cubicBezTo>
                    <a:pt x="1550" y="816"/>
                    <a:pt x="1575" y="850"/>
                    <a:pt x="1600" y="880"/>
                  </a:cubicBezTo>
                  <a:cubicBezTo>
                    <a:pt x="1621" y="911"/>
                    <a:pt x="1643" y="939"/>
                    <a:pt x="1658" y="961"/>
                  </a:cubicBezTo>
                  <a:cubicBezTo>
                    <a:pt x="1643" y="933"/>
                    <a:pt x="1621" y="905"/>
                    <a:pt x="1603" y="871"/>
                  </a:cubicBezTo>
                  <a:cubicBezTo>
                    <a:pt x="1590" y="856"/>
                    <a:pt x="1581" y="840"/>
                    <a:pt x="1569" y="822"/>
                  </a:cubicBezTo>
                  <a:cubicBezTo>
                    <a:pt x="1556" y="806"/>
                    <a:pt x="1541" y="788"/>
                    <a:pt x="1526" y="769"/>
                  </a:cubicBezTo>
                  <a:cubicBezTo>
                    <a:pt x="1464" y="695"/>
                    <a:pt x="1387" y="615"/>
                    <a:pt x="1291" y="538"/>
                  </a:cubicBezTo>
                  <a:cubicBezTo>
                    <a:pt x="1195" y="461"/>
                    <a:pt x="1087" y="390"/>
                    <a:pt x="970" y="328"/>
                  </a:cubicBezTo>
                  <a:cubicBezTo>
                    <a:pt x="856" y="269"/>
                    <a:pt x="735" y="220"/>
                    <a:pt x="624" y="176"/>
                  </a:cubicBezTo>
                  <a:cubicBezTo>
                    <a:pt x="510" y="136"/>
                    <a:pt x="402" y="105"/>
                    <a:pt x="309" y="78"/>
                  </a:cubicBezTo>
                  <a:cubicBezTo>
                    <a:pt x="217" y="50"/>
                    <a:pt x="139" y="34"/>
                    <a:pt x="87" y="19"/>
                  </a:cubicBezTo>
                  <a:cubicBezTo>
                    <a:pt x="31" y="7"/>
                    <a:pt x="0" y="1"/>
                    <a:pt x="0" y="1"/>
                  </a:cubicBezTo>
                  <a:close/>
                  <a:moveTo>
                    <a:pt x="1658" y="961"/>
                  </a:moveTo>
                  <a:cubicBezTo>
                    <a:pt x="1662" y="967"/>
                    <a:pt x="1665" y="972"/>
                    <a:pt x="1668" y="977"/>
                  </a:cubicBezTo>
                  <a:lnTo>
                    <a:pt x="1668" y="977"/>
                  </a:lnTo>
                  <a:cubicBezTo>
                    <a:pt x="1665" y="972"/>
                    <a:pt x="1662" y="966"/>
                    <a:pt x="1658" y="961"/>
                  </a:cubicBezTo>
                  <a:close/>
                  <a:moveTo>
                    <a:pt x="1668" y="977"/>
                  </a:moveTo>
                  <a:cubicBezTo>
                    <a:pt x="1677" y="994"/>
                    <a:pt x="1682" y="1010"/>
                    <a:pt x="1689" y="1019"/>
                  </a:cubicBezTo>
                  <a:cubicBezTo>
                    <a:pt x="1698" y="1026"/>
                    <a:pt x="1705" y="1035"/>
                    <a:pt x="1705" y="1035"/>
                  </a:cubicBezTo>
                  <a:cubicBezTo>
                    <a:pt x="1705" y="1035"/>
                    <a:pt x="1698" y="1026"/>
                    <a:pt x="1692" y="1016"/>
                  </a:cubicBezTo>
                  <a:cubicBezTo>
                    <a:pt x="1685" y="1007"/>
                    <a:pt x="1678" y="994"/>
                    <a:pt x="1668" y="9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95">
              <a:extLst>
                <a:ext uri="{FF2B5EF4-FFF2-40B4-BE49-F238E27FC236}">
                  <a16:creationId xmlns:a16="http://schemas.microsoft.com/office/drawing/2014/main" id="{66B522ED-4AF8-84BD-D52B-95E7C87D228C}"/>
                </a:ext>
              </a:extLst>
            </p:cNvPr>
            <p:cNvSpPr/>
            <p:nvPr/>
          </p:nvSpPr>
          <p:spPr>
            <a:xfrm>
              <a:off x="6745956" y="3811166"/>
              <a:ext cx="343535" cy="79078"/>
            </a:xfrm>
            <a:custGeom>
              <a:avLst/>
              <a:gdLst/>
              <a:ahLst/>
              <a:cxnLst/>
              <a:rect l="l" t="t" r="r" b="b"/>
              <a:pathLst>
                <a:path w="2789" h="642" extrusionOk="0">
                  <a:moveTo>
                    <a:pt x="1157" y="0"/>
                  </a:moveTo>
                  <a:cubicBezTo>
                    <a:pt x="1007" y="0"/>
                    <a:pt x="857" y="22"/>
                    <a:pt x="720" y="58"/>
                  </a:cubicBezTo>
                  <a:cubicBezTo>
                    <a:pt x="636" y="83"/>
                    <a:pt x="550" y="113"/>
                    <a:pt x="476" y="147"/>
                  </a:cubicBezTo>
                  <a:cubicBezTo>
                    <a:pt x="398" y="181"/>
                    <a:pt x="331" y="221"/>
                    <a:pt x="272" y="262"/>
                  </a:cubicBezTo>
                  <a:cubicBezTo>
                    <a:pt x="151" y="345"/>
                    <a:pt x="80" y="444"/>
                    <a:pt x="40" y="518"/>
                  </a:cubicBezTo>
                  <a:cubicBezTo>
                    <a:pt x="22" y="552"/>
                    <a:pt x="13" y="583"/>
                    <a:pt x="6" y="607"/>
                  </a:cubicBezTo>
                  <a:cubicBezTo>
                    <a:pt x="3" y="629"/>
                    <a:pt x="0" y="641"/>
                    <a:pt x="0" y="641"/>
                  </a:cubicBezTo>
                  <a:cubicBezTo>
                    <a:pt x="0" y="641"/>
                    <a:pt x="3" y="629"/>
                    <a:pt x="9" y="623"/>
                  </a:cubicBezTo>
                  <a:cubicBezTo>
                    <a:pt x="19" y="598"/>
                    <a:pt x="34" y="567"/>
                    <a:pt x="53" y="533"/>
                  </a:cubicBezTo>
                  <a:cubicBezTo>
                    <a:pt x="96" y="459"/>
                    <a:pt x="173" y="367"/>
                    <a:pt x="290" y="289"/>
                  </a:cubicBezTo>
                  <a:cubicBezTo>
                    <a:pt x="349" y="252"/>
                    <a:pt x="420" y="212"/>
                    <a:pt x="491" y="181"/>
                  </a:cubicBezTo>
                  <a:cubicBezTo>
                    <a:pt x="568" y="150"/>
                    <a:pt x="652" y="123"/>
                    <a:pt x="735" y="101"/>
                  </a:cubicBezTo>
                  <a:cubicBezTo>
                    <a:pt x="865" y="65"/>
                    <a:pt x="1007" y="46"/>
                    <a:pt x="1152" y="46"/>
                  </a:cubicBezTo>
                  <a:cubicBezTo>
                    <a:pt x="1196" y="46"/>
                    <a:pt x="1240" y="48"/>
                    <a:pt x="1285" y="52"/>
                  </a:cubicBezTo>
                  <a:cubicBezTo>
                    <a:pt x="1377" y="55"/>
                    <a:pt x="1470" y="70"/>
                    <a:pt x="1562" y="89"/>
                  </a:cubicBezTo>
                  <a:cubicBezTo>
                    <a:pt x="1649" y="107"/>
                    <a:pt x="1738" y="132"/>
                    <a:pt x="1828" y="150"/>
                  </a:cubicBezTo>
                  <a:cubicBezTo>
                    <a:pt x="2001" y="194"/>
                    <a:pt x="2168" y="228"/>
                    <a:pt x="2310" y="240"/>
                  </a:cubicBezTo>
                  <a:cubicBezTo>
                    <a:pt x="2355" y="244"/>
                    <a:pt x="2399" y="246"/>
                    <a:pt x="2441" y="246"/>
                  </a:cubicBezTo>
                  <a:cubicBezTo>
                    <a:pt x="2527" y="246"/>
                    <a:pt x="2602" y="238"/>
                    <a:pt x="2658" y="228"/>
                  </a:cubicBezTo>
                  <a:cubicBezTo>
                    <a:pt x="2699" y="221"/>
                    <a:pt x="2729" y="212"/>
                    <a:pt x="2754" y="206"/>
                  </a:cubicBezTo>
                  <a:lnTo>
                    <a:pt x="2788" y="194"/>
                  </a:lnTo>
                  <a:lnTo>
                    <a:pt x="2788" y="194"/>
                  </a:lnTo>
                  <a:cubicBezTo>
                    <a:pt x="2788" y="194"/>
                    <a:pt x="2776" y="197"/>
                    <a:pt x="2754" y="200"/>
                  </a:cubicBezTo>
                  <a:cubicBezTo>
                    <a:pt x="2729" y="206"/>
                    <a:pt x="2699" y="212"/>
                    <a:pt x="2658" y="215"/>
                  </a:cubicBezTo>
                  <a:cubicBezTo>
                    <a:pt x="2615" y="221"/>
                    <a:pt x="2566" y="225"/>
                    <a:pt x="2507" y="225"/>
                  </a:cubicBezTo>
                  <a:cubicBezTo>
                    <a:pt x="2448" y="225"/>
                    <a:pt x="2384" y="221"/>
                    <a:pt x="2313" y="212"/>
                  </a:cubicBezTo>
                  <a:cubicBezTo>
                    <a:pt x="2242" y="206"/>
                    <a:pt x="2168" y="194"/>
                    <a:pt x="2087" y="175"/>
                  </a:cubicBezTo>
                  <a:cubicBezTo>
                    <a:pt x="2004" y="154"/>
                    <a:pt x="1921" y="135"/>
                    <a:pt x="1834" y="113"/>
                  </a:cubicBezTo>
                  <a:cubicBezTo>
                    <a:pt x="1748" y="89"/>
                    <a:pt x="1658" y="67"/>
                    <a:pt x="1565" y="45"/>
                  </a:cubicBezTo>
                  <a:cubicBezTo>
                    <a:pt x="1473" y="27"/>
                    <a:pt x="1377" y="12"/>
                    <a:pt x="1281" y="5"/>
                  </a:cubicBezTo>
                  <a:cubicBezTo>
                    <a:pt x="1240" y="2"/>
                    <a:pt x="1199" y="0"/>
                    <a:pt x="1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95">
              <a:extLst>
                <a:ext uri="{FF2B5EF4-FFF2-40B4-BE49-F238E27FC236}">
                  <a16:creationId xmlns:a16="http://schemas.microsoft.com/office/drawing/2014/main" id="{115B4039-F213-D0AE-1738-BF4257505162}"/>
                </a:ext>
              </a:extLst>
            </p:cNvPr>
            <p:cNvSpPr/>
            <p:nvPr/>
          </p:nvSpPr>
          <p:spPr>
            <a:xfrm>
              <a:off x="6162970" y="3031840"/>
              <a:ext cx="253371" cy="250415"/>
            </a:xfrm>
            <a:custGeom>
              <a:avLst/>
              <a:gdLst/>
              <a:ahLst/>
              <a:cxnLst/>
              <a:rect l="l" t="t" r="r" b="b"/>
              <a:pathLst>
                <a:path w="2057" h="2033" extrusionOk="0">
                  <a:moveTo>
                    <a:pt x="1915" y="1"/>
                  </a:moveTo>
                  <a:cubicBezTo>
                    <a:pt x="1839" y="1"/>
                    <a:pt x="1774" y="122"/>
                    <a:pt x="1760" y="182"/>
                  </a:cubicBezTo>
                  <a:cubicBezTo>
                    <a:pt x="1741" y="259"/>
                    <a:pt x="1794" y="451"/>
                    <a:pt x="1741" y="513"/>
                  </a:cubicBezTo>
                  <a:cubicBezTo>
                    <a:pt x="1732" y="519"/>
                    <a:pt x="1726" y="522"/>
                    <a:pt x="1714" y="531"/>
                  </a:cubicBezTo>
                  <a:cubicBezTo>
                    <a:pt x="1630" y="568"/>
                    <a:pt x="1547" y="590"/>
                    <a:pt x="1467" y="608"/>
                  </a:cubicBezTo>
                  <a:cubicBezTo>
                    <a:pt x="1340" y="630"/>
                    <a:pt x="1207" y="639"/>
                    <a:pt x="1084" y="651"/>
                  </a:cubicBezTo>
                  <a:cubicBezTo>
                    <a:pt x="988" y="660"/>
                    <a:pt x="891" y="665"/>
                    <a:pt x="795" y="665"/>
                  </a:cubicBezTo>
                  <a:cubicBezTo>
                    <a:pt x="661" y="665"/>
                    <a:pt x="527" y="656"/>
                    <a:pt x="395" y="636"/>
                  </a:cubicBezTo>
                  <a:cubicBezTo>
                    <a:pt x="383" y="636"/>
                    <a:pt x="371" y="630"/>
                    <a:pt x="364" y="627"/>
                  </a:cubicBezTo>
                  <a:cubicBezTo>
                    <a:pt x="349" y="614"/>
                    <a:pt x="343" y="596"/>
                    <a:pt x="343" y="580"/>
                  </a:cubicBezTo>
                  <a:cubicBezTo>
                    <a:pt x="337" y="522"/>
                    <a:pt x="324" y="469"/>
                    <a:pt x="309" y="414"/>
                  </a:cubicBezTo>
                  <a:cubicBezTo>
                    <a:pt x="288" y="346"/>
                    <a:pt x="240" y="265"/>
                    <a:pt x="169" y="265"/>
                  </a:cubicBezTo>
                  <a:cubicBezTo>
                    <a:pt x="165" y="265"/>
                    <a:pt x="161" y="265"/>
                    <a:pt x="158" y="266"/>
                  </a:cubicBezTo>
                  <a:cubicBezTo>
                    <a:pt x="108" y="272"/>
                    <a:pt x="74" y="321"/>
                    <a:pt x="56" y="367"/>
                  </a:cubicBezTo>
                  <a:cubicBezTo>
                    <a:pt x="0" y="516"/>
                    <a:pt x="40" y="661"/>
                    <a:pt x="148" y="775"/>
                  </a:cubicBezTo>
                  <a:cubicBezTo>
                    <a:pt x="176" y="807"/>
                    <a:pt x="215" y="825"/>
                    <a:pt x="256" y="825"/>
                  </a:cubicBezTo>
                  <a:cubicBezTo>
                    <a:pt x="274" y="825"/>
                    <a:pt x="291" y="822"/>
                    <a:pt x="309" y="815"/>
                  </a:cubicBezTo>
                  <a:cubicBezTo>
                    <a:pt x="380" y="929"/>
                    <a:pt x="414" y="1016"/>
                    <a:pt x="540" y="1074"/>
                  </a:cubicBezTo>
                  <a:cubicBezTo>
                    <a:pt x="642" y="1121"/>
                    <a:pt x="753" y="1136"/>
                    <a:pt x="865" y="1152"/>
                  </a:cubicBezTo>
                  <a:cubicBezTo>
                    <a:pt x="880" y="1155"/>
                    <a:pt x="899" y="1155"/>
                    <a:pt x="911" y="1170"/>
                  </a:cubicBezTo>
                  <a:cubicBezTo>
                    <a:pt x="920" y="1179"/>
                    <a:pt x="923" y="1192"/>
                    <a:pt x="926" y="1207"/>
                  </a:cubicBezTo>
                  <a:cubicBezTo>
                    <a:pt x="960" y="1334"/>
                    <a:pt x="960" y="1460"/>
                    <a:pt x="957" y="1593"/>
                  </a:cubicBezTo>
                  <a:cubicBezTo>
                    <a:pt x="957" y="1630"/>
                    <a:pt x="954" y="1664"/>
                    <a:pt x="939" y="1701"/>
                  </a:cubicBezTo>
                  <a:cubicBezTo>
                    <a:pt x="911" y="1751"/>
                    <a:pt x="862" y="1781"/>
                    <a:pt x="806" y="1803"/>
                  </a:cubicBezTo>
                  <a:cubicBezTo>
                    <a:pt x="753" y="1828"/>
                    <a:pt x="698" y="1846"/>
                    <a:pt x="645" y="1859"/>
                  </a:cubicBezTo>
                  <a:cubicBezTo>
                    <a:pt x="770" y="1992"/>
                    <a:pt x="956" y="2033"/>
                    <a:pt x="1136" y="2033"/>
                  </a:cubicBezTo>
                  <a:cubicBezTo>
                    <a:pt x="1202" y="2033"/>
                    <a:pt x="1267" y="2027"/>
                    <a:pt x="1328" y="2019"/>
                  </a:cubicBezTo>
                  <a:cubicBezTo>
                    <a:pt x="1423" y="2010"/>
                    <a:pt x="1510" y="1979"/>
                    <a:pt x="1593" y="1942"/>
                  </a:cubicBezTo>
                  <a:cubicBezTo>
                    <a:pt x="1646" y="1924"/>
                    <a:pt x="1692" y="1905"/>
                    <a:pt x="1741" y="1877"/>
                  </a:cubicBezTo>
                  <a:cubicBezTo>
                    <a:pt x="1759" y="1865"/>
                    <a:pt x="1830" y="1812"/>
                    <a:pt x="1851" y="1812"/>
                  </a:cubicBezTo>
                  <a:cubicBezTo>
                    <a:pt x="1852" y="1812"/>
                    <a:pt x="1852" y="1812"/>
                    <a:pt x="1853" y="1812"/>
                  </a:cubicBezTo>
                  <a:cubicBezTo>
                    <a:pt x="1763" y="1797"/>
                    <a:pt x="1674" y="1766"/>
                    <a:pt x="1593" y="1723"/>
                  </a:cubicBezTo>
                  <a:cubicBezTo>
                    <a:pt x="1575" y="1717"/>
                    <a:pt x="1556" y="1704"/>
                    <a:pt x="1541" y="1689"/>
                  </a:cubicBezTo>
                  <a:cubicBezTo>
                    <a:pt x="1525" y="1673"/>
                    <a:pt x="1516" y="1649"/>
                    <a:pt x="1513" y="1627"/>
                  </a:cubicBezTo>
                  <a:cubicBezTo>
                    <a:pt x="1467" y="1463"/>
                    <a:pt x="1467" y="1300"/>
                    <a:pt x="1451" y="1133"/>
                  </a:cubicBezTo>
                  <a:cubicBezTo>
                    <a:pt x="1569" y="1105"/>
                    <a:pt x="1667" y="1025"/>
                    <a:pt x="1732" y="920"/>
                  </a:cubicBezTo>
                  <a:cubicBezTo>
                    <a:pt x="1800" y="822"/>
                    <a:pt x="1834" y="703"/>
                    <a:pt x="1846" y="583"/>
                  </a:cubicBezTo>
                  <a:lnTo>
                    <a:pt x="1846" y="583"/>
                  </a:lnTo>
                  <a:cubicBezTo>
                    <a:pt x="1846" y="589"/>
                    <a:pt x="1850" y="591"/>
                    <a:pt x="1857" y="591"/>
                  </a:cubicBezTo>
                  <a:cubicBezTo>
                    <a:pt x="1881" y="591"/>
                    <a:pt x="1935" y="564"/>
                    <a:pt x="1942" y="559"/>
                  </a:cubicBezTo>
                  <a:cubicBezTo>
                    <a:pt x="1967" y="534"/>
                    <a:pt x="2004" y="482"/>
                    <a:pt x="2013" y="445"/>
                  </a:cubicBezTo>
                  <a:cubicBezTo>
                    <a:pt x="2056" y="333"/>
                    <a:pt x="2056" y="204"/>
                    <a:pt x="2010" y="90"/>
                  </a:cubicBezTo>
                  <a:cubicBezTo>
                    <a:pt x="1995" y="53"/>
                    <a:pt x="1973" y="12"/>
                    <a:pt x="1933" y="3"/>
                  </a:cubicBezTo>
                  <a:cubicBezTo>
                    <a:pt x="1927" y="2"/>
                    <a:pt x="1921" y="1"/>
                    <a:pt x="1915" y="1"/>
                  </a:cubicBezTo>
                  <a:close/>
                </a:path>
              </a:pathLst>
            </a:custGeom>
            <a:solidFill>
              <a:srgbClr val="E4A5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95">
              <a:extLst>
                <a:ext uri="{FF2B5EF4-FFF2-40B4-BE49-F238E27FC236}">
                  <a16:creationId xmlns:a16="http://schemas.microsoft.com/office/drawing/2014/main" id="{AFE3A1B6-4B92-A2A8-91AD-52DFA5158C98}"/>
                </a:ext>
              </a:extLst>
            </p:cNvPr>
            <p:cNvSpPr/>
            <p:nvPr/>
          </p:nvSpPr>
          <p:spPr>
            <a:xfrm>
              <a:off x="6150776" y="2909774"/>
              <a:ext cx="293649" cy="299069"/>
            </a:xfrm>
            <a:custGeom>
              <a:avLst/>
              <a:gdLst/>
              <a:ahLst/>
              <a:cxnLst/>
              <a:rect l="l" t="t" r="r" b="b"/>
              <a:pathLst>
                <a:path w="2384" h="2428" extrusionOk="0">
                  <a:moveTo>
                    <a:pt x="770" y="0"/>
                  </a:moveTo>
                  <a:cubicBezTo>
                    <a:pt x="761" y="0"/>
                    <a:pt x="753" y="2"/>
                    <a:pt x="744" y="6"/>
                  </a:cubicBezTo>
                  <a:cubicBezTo>
                    <a:pt x="726" y="12"/>
                    <a:pt x="714" y="31"/>
                    <a:pt x="717" y="52"/>
                  </a:cubicBezTo>
                  <a:cubicBezTo>
                    <a:pt x="720" y="62"/>
                    <a:pt x="726" y="71"/>
                    <a:pt x="732" y="77"/>
                  </a:cubicBezTo>
                  <a:cubicBezTo>
                    <a:pt x="747" y="99"/>
                    <a:pt x="763" y="117"/>
                    <a:pt x="778" y="133"/>
                  </a:cubicBezTo>
                  <a:cubicBezTo>
                    <a:pt x="754" y="128"/>
                    <a:pt x="727" y="126"/>
                    <a:pt x="701" y="126"/>
                  </a:cubicBezTo>
                  <a:cubicBezTo>
                    <a:pt x="674" y="126"/>
                    <a:pt x="647" y="128"/>
                    <a:pt x="621" y="133"/>
                  </a:cubicBezTo>
                  <a:cubicBezTo>
                    <a:pt x="609" y="133"/>
                    <a:pt x="599" y="136"/>
                    <a:pt x="593" y="148"/>
                  </a:cubicBezTo>
                  <a:cubicBezTo>
                    <a:pt x="587" y="164"/>
                    <a:pt x="605" y="179"/>
                    <a:pt x="621" y="182"/>
                  </a:cubicBezTo>
                  <a:cubicBezTo>
                    <a:pt x="646" y="191"/>
                    <a:pt x="673" y="195"/>
                    <a:pt x="701" y="195"/>
                  </a:cubicBezTo>
                  <a:cubicBezTo>
                    <a:pt x="556" y="210"/>
                    <a:pt x="420" y="340"/>
                    <a:pt x="358" y="472"/>
                  </a:cubicBezTo>
                  <a:cubicBezTo>
                    <a:pt x="315" y="556"/>
                    <a:pt x="300" y="655"/>
                    <a:pt x="287" y="750"/>
                  </a:cubicBezTo>
                  <a:cubicBezTo>
                    <a:pt x="269" y="926"/>
                    <a:pt x="278" y="1108"/>
                    <a:pt x="300" y="1281"/>
                  </a:cubicBezTo>
                  <a:cubicBezTo>
                    <a:pt x="315" y="1399"/>
                    <a:pt x="343" y="1513"/>
                    <a:pt x="334" y="1630"/>
                  </a:cubicBezTo>
                  <a:cubicBezTo>
                    <a:pt x="318" y="1812"/>
                    <a:pt x="207" y="1982"/>
                    <a:pt x="31" y="2044"/>
                  </a:cubicBezTo>
                  <a:cubicBezTo>
                    <a:pt x="22" y="2047"/>
                    <a:pt x="10" y="2050"/>
                    <a:pt x="7" y="2059"/>
                  </a:cubicBezTo>
                  <a:cubicBezTo>
                    <a:pt x="0" y="2075"/>
                    <a:pt x="16" y="2093"/>
                    <a:pt x="31" y="2099"/>
                  </a:cubicBezTo>
                  <a:cubicBezTo>
                    <a:pt x="84" y="2132"/>
                    <a:pt x="147" y="2148"/>
                    <a:pt x="208" y="2148"/>
                  </a:cubicBezTo>
                  <a:cubicBezTo>
                    <a:pt x="222" y="2148"/>
                    <a:pt x="237" y="2147"/>
                    <a:pt x="250" y="2146"/>
                  </a:cubicBezTo>
                  <a:lnTo>
                    <a:pt x="250" y="2146"/>
                  </a:lnTo>
                  <a:cubicBezTo>
                    <a:pt x="216" y="2155"/>
                    <a:pt x="179" y="2170"/>
                    <a:pt x="149" y="2192"/>
                  </a:cubicBezTo>
                  <a:cubicBezTo>
                    <a:pt x="210" y="2260"/>
                    <a:pt x="303" y="2294"/>
                    <a:pt x="392" y="2309"/>
                  </a:cubicBezTo>
                  <a:cubicBezTo>
                    <a:pt x="422" y="2313"/>
                    <a:pt x="452" y="2315"/>
                    <a:pt x="483" y="2315"/>
                  </a:cubicBezTo>
                  <a:cubicBezTo>
                    <a:pt x="544" y="2315"/>
                    <a:pt x="605" y="2308"/>
                    <a:pt x="667" y="2300"/>
                  </a:cubicBezTo>
                  <a:lnTo>
                    <a:pt x="667" y="2300"/>
                  </a:lnTo>
                  <a:cubicBezTo>
                    <a:pt x="636" y="2316"/>
                    <a:pt x="605" y="2340"/>
                    <a:pt x="587" y="2368"/>
                  </a:cubicBezTo>
                  <a:cubicBezTo>
                    <a:pt x="667" y="2411"/>
                    <a:pt x="756" y="2428"/>
                    <a:pt x="847" y="2428"/>
                  </a:cubicBezTo>
                  <a:cubicBezTo>
                    <a:pt x="986" y="2428"/>
                    <a:pt x="1132" y="2388"/>
                    <a:pt x="1266" y="2337"/>
                  </a:cubicBezTo>
                  <a:lnTo>
                    <a:pt x="1266" y="2337"/>
                  </a:lnTo>
                  <a:cubicBezTo>
                    <a:pt x="1251" y="2353"/>
                    <a:pt x="1257" y="2383"/>
                    <a:pt x="1275" y="2393"/>
                  </a:cubicBezTo>
                  <a:cubicBezTo>
                    <a:pt x="1297" y="2405"/>
                    <a:pt x="1319" y="2408"/>
                    <a:pt x="1343" y="2408"/>
                  </a:cubicBezTo>
                  <a:cubicBezTo>
                    <a:pt x="1624" y="2408"/>
                    <a:pt x="1902" y="2285"/>
                    <a:pt x="2091" y="2081"/>
                  </a:cubicBezTo>
                  <a:lnTo>
                    <a:pt x="2091" y="2081"/>
                  </a:lnTo>
                  <a:cubicBezTo>
                    <a:pt x="2066" y="2084"/>
                    <a:pt x="2047" y="2093"/>
                    <a:pt x="2026" y="2096"/>
                  </a:cubicBezTo>
                  <a:cubicBezTo>
                    <a:pt x="2177" y="2028"/>
                    <a:pt x="2291" y="1893"/>
                    <a:pt x="2350" y="1738"/>
                  </a:cubicBezTo>
                  <a:lnTo>
                    <a:pt x="2350" y="1738"/>
                  </a:lnTo>
                  <a:cubicBezTo>
                    <a:pt x="2325" y="1751"/>
                    <a:pt x="2297" y="1766"/>
                    <a:pt x="2276" y="1775"/>
                  </a:cubicBezTo>
                  <a:cubicBezTo>
                    <a:pt x="2331" y="1751"/>
                    <a:pt x="2371" y="1695"/>
                    <a:pt x="2384" y="1633"/>
                  </a:cubicBezTo>
                  <a:lnTo>
                    <a:pt x="2384" y="1633"/>
                  </a:lnTo>
                  <a:cubicBezTo>
                    <a:pt x="2375" y="1634"/>
                    <a:pt x="2366" y="1634"/>
                    <a:pt x="2357" y="1634"/>
                  </a:cubicBezTo>
                  <a:cubicBezTo>
                    <a:pt x="2206" y="1634"/>
                    <a:pt x="2056" y="1536"/>
                    <a:pt x="1998" y="1396"/>
                  </a:cubicBezTo>
                  <a:cubicBezTo>
                    <a:pt x="1952" y="1278"/>
                    <a:pt x="1964" y="1149"/>
                    <a:pt x="1961" y="1025"/>
                  </a:cubicBezTo>
                  <a:cubicBezTo>
                    <a:pt x="1961" y="778"/>
                    <a:pt x="1893" y="519"/>
                    <a:pt x="1732" y="333"/>
                  </a:cubicBezTo>
                  <a:cubicBezTo>
                    <a:pt x="1613" y="198"/>
                    <a:pt x="1426" y="99"/>
                    <a:pt x="1242" y="99"/>
                  </a:cubicBezTo>
                  <a:cubicBezTo>
                    <a:pt x="1180" y="99"/>
                    <a:pt x="1118" y="111"/>
                    <a:pt x="1059" y="136"/>
                  </a:cubicBezTo>
                  <a:cubicBezTo>
                    <a:pt x="1059" y="114"/>
                    <a:pt x="1053" y="90"/>
                    <a:pt x="1041" y="71"/>
                  </a:cubicBezTo>
                  <a:cubicBezTo>
                    <a:pt x="1038" y="62"/>
                    <a:pt x="1035" y="56"/>
                    <a:pt x="1025" y="56"/>
                  </a:cubicBezTo>
                  <a:cubicBezTo>
                    <a:pt x="1022" y="53"/>
                    <a:pt x="1018" y="52"/>
                    <a:pt x="1014" y="52"/>
                  </a:cubicBezTo>
                  <a:cubicBezTo>
                    <a:pt x="1003" y="52"/>
                    <a:pt x="993" y="62"/>
                    <a:pt x="988" y="71"/>
                  </a:cubicBezTo>
                  <a:cubicBezTo>
                    <a:pt x="979" y="86"/>
                    <a:pt x="979" y="102"/>
                    <a:pt x="982" y="117"/>
                  </a:cubicBezTo>
                  <a:cubicBezTo>
                    <a:pt x="936" y="59"/>
                    <a:pt x="871" y="22"/>
                    <a:pt x="803" y="6"/>
                  </a:cubicBezTo>
                  <a:cubicBezTo>
                    <a:pt x="791" y="3"/>
                    <a:pt x="780" y="0"/>
                    <a:pt x="7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95">
              <a:extLst>
                <a:ext uri="{FF2B5EF4-FFF2-40B4-BE49-F238E27FC236}">
                  <a16:creationId xmlns:a16="http://schemas.microsoft.com/office/drawing/2014/main" id="{EB6DD452-F99B-4D1A-3CA3-5F12C18DFE68}"/>
                </a:ext>
              </a:extLst>
            </p:cNvPr>
            <p:cNvSpPr/>
            <p:nvPr/>
          </p:nvSpPr>
          <p:spPr>
            <a:xfrm>
              <a:off x="6537175" y="3600783"/>
              <a:ext cx="66268" cy="153969"/>
            </a:xfrm>
            <a:custGeom>
              <a:avLst/>
              <a:gdLst/>
              <a:ahLst/>
              <a:cxnLst/>
              <a:rect l="l" t="t" r="r" b="b"/>
              <a:pathLst>
                <a:path w="538" h="1250" extrusionOk="0">
                  <a:moveTo>
                    <a:pt x="239" y="1"/>
                  </a:moveTo>
                  <a:cubicBezTo>
                    <a:pt x="178" y="1"/>
                    <a:pt x="117" y="4"/>
                    <a:pt x="71" y="6"/>
                  </a:cubicBezTo>
                  <a:cubicBezTo>
                    <a:pt x="59" y="373"/>
                    <a:pt x="53" y="747"/>
                    <a:pt x="9" y="1114"/>
                  </a:cubicBezTo>
                  <a:cubicBezTo>
                    <a:pt x="9" y="1121"/>
                    <a:pt x="6" y="1133"/>
                    <a:pt x="6" y="1142"/>
                  </a:cubicBezTo>
                  <a:cubicBezTo>
                    <a:pt x="3" y="1173"/>
                    <a:pt x="0" y="1210"/>
                    <a:pt x="25" y="1229"/>
                  </a:cubicBezTo>
                  <a:cubicBezTo>
                    <a:pt x="42" y="1243"/>
                    <a:pt x="62" y="1249"/>
                    <a:pt x="85" y="1249"/>
                  </a:cubicBezTo>
                  <a:cubicBezTo>
                    <a:pt x="182" y="1249"/>
                    <a:pt x="318" y="1134"/>
                    <a:pt x="358" y="1087"/>
                  </a:cubicBezTo>
                  <a:cubicBezTo>
                    <a:pt x="417" y="1022"/>
                    <a:pt x="500" y="957"/>
                    <a:pt x="525" y="870"/>
                  </a:cubicBezTo>
                  <a:cubicBezTo>
                    <a:pt x="537" y="824"/>
                    <a:pt x="528" y="772"/>
                    <a:pt x="494" y="735"/>
                  </a:cubicBezTo>
                  <a:cubicBezTo>
                    <a:pt x="479" y="720"/>
                    <a:pt x="456" y="713"/>
                    <a:pt x="433" y="713"/>
                  </a:cubicBezTo>
                  <a:cubicBezTo>
                    <a:pt x="406" y="713"/>
                    <a:pt x="380" y="724"/>
                    <a:pt x="364" y="747"/>
                  </a:cubicBezTo>
                  <a:cubicBezTo>
                    <a:pt x="374" y="685"/>
                    <a:pt x="439" y="25"/>
                    <a:pt x="405" y="18"/>
                  </a:cubicBezTo>
                  <a:cubicBezTo>
                    <a:pt x="360" y="4"/>
                    <a:pt x="300" y="1"/>
                    <a:pt x="239" y="1"/>
                  </a:cubicBezTo>
                  <a:close/>
                </a:path>
              </a:pathLst>
            </a:custGeom>
            <a:solidFill>
              <a:srgbClr val="E4A5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95">
              <a:extLst>
                <a:ext uri="{FF2B5EF4-FFF2-40B4-BE49-F238E27FC236}">
                  <a16:creationId xmlns:a16="http://schemas.microsoft.com/office/drawing/2014/main" id="{0AB8503B-39FD-E1A8-557F-EB94C53E1ECB}"/>
                </a:ext>
              </a:extLst>
            </p:cNvPr>
            <p:cNvSpPr/>
            <p:nvPr/>
          </p:nvSpPr>
          <p:spPr>
            <a:xfrm>
              <a:off x="6165557" y="3403704"/>
              <a:ext cx="432960" cy="459566"/>
            </a:xfrm>
            <a:custGeom>
              <a:avLst/>
              <a:gdLst/>
              <a:ahLst/>
              <a:cxnLst/>
              <a:rect l="l" t="t" r="r" b="b"/>
              <a:pathLst>
                <a:path w="3515" h="3731" extrusionOk="0">
                  <a:moveTo>
                    <a:pt x="2932" y="0"/>
                  </a:moveTo>
                  <a:cubicBezTo>
                    <a:pt x="2872" y="0"/>
                    <a:pt x="2812" y="5"/>
                    <a:pt x="2755" y="13"/>
                  </a:cubicBezTo>
                  <a:cubicBezTo>
                    <a:pt x="2625" y="28"/>
                    <a:pt x="2492" y="47"/>
                    <a:pt x="2384" y="118"/>
                  </a:cubicBezTo>
                  <a:cubicBezTo>
                    <a:pt x="2218" y="220"/>
                    <a:pt x="2214" y="399"/>
                    <a:pt x="2174" y="572"/>
                  </a:cubicBezTo>
                  <a:cubicBezTo>
                    <a:pt x="2109" y="862"/>
                    <a:pt x="2045" y="1155"/>
                    <a:pt x="1977" y="1445"/>
                  </a:cubicBezTo>
                  <a:cubicBezTo>
                    <a:pt x="1961" y="1507"/>
                    <a:pt x="1952" y="1572"/>
                    <a:pt x="1974" y="1631"/>
                  </a:cubicBezTo>
                  <a:cubicBezTo>
                    <a:pt x="2001" y="1692"/>
                    <a:pt x="2063" y="1729"/>
                    <a:pt x="2122" y="1770"/>
                  </a:cubicBezTo>
                  <a:cubicBezTo>
                    <a:pt x="2177" y="1807"/>
                    <a:pt x="2233" y="1865"/>
                    <a:pt x="2224" y="1933"/>
                  </a:cubicBezTo>
                  <a:cubicBezTo>
                    <a:pt x="2221" y="1995"/>
                    <a:pt x="2171" y="2035"/>
                    <a:pt x="2122" y="2069"/>
                  </a:cubicBezTo>
                  <a:cubicBezTo>
                    <a:pt x="1880" y="2230"/>
                    <a:pt x="1589" y="2314"/>
                    <a:pt x="1299" y="2314"/>
                  </a:cubicBezTo>
                  <a:cubicBezTo>
                    <a:pt x="1170" y="2314"/>
                    <a:pt x="1042" y="2298"/>
                    <a:pt x="918" y="2264"/>
                  </a:cubicBezTo>
                  <a:cubicBezTo>
                    <a:pt x="631" y="2180"/>
                    <a:pt x="362" y="1955"/>
                    <a:pt x="325" y="1655"/>
                  </a:cubicBezTo>
                  <a:cubicBezTo>
                    <a:pt x="44" y="2026"/>
                    <a:pt x="1" y="2653"/>
                    <a:pt x="56" y="3097"/>
                  </a:cubicBezTo>
                  <a:cubicBezTo>
                    <a:pt x="121" y="3638"/>
                    <a:pt x="556" y="3702"/>
                    <a:pt x="1026" y="3724"/>
                  </a:cubicBezTo>
                  <a:cubicBezTo>
                    <a:pt x="1109" y="3728"/>
                    <a:pt x="1193" y="3730"/>
                    <a:pt x="1277" y="3730"/>
                  </a:cubicBezTo>
                  <a:cubicBezTo>
                    <a:pt x="1631" y="3730"/>
                    <a:pt x="1986" y="3691"/>
                    <a:pt x="2322" y="3591"/>
                  </a:cubicBezTo>
                  <a:cubicBezTo>
                    <a:pt x="2542" y="3523"/>
                    <a:pt x="2761" y="3428"/>
                    <a:pt x="2906" y="3245"/>
                  </a:cubicBezTo>
                  <a:cubicBezTo>
                    <a:pt x="3138" y="2949"/>
                    <a:pt x="3153" y="2455"/>
                    <a:pt x="3150" y="2109"/>
                  </a:cubicBezTo>
                  <a:lnTo>
                    <a:pt x="3150" y="2109"/>
                  </a:lnTo>
                  <a:cubicBezTo>
                    <a:pt x="3209" y="2117"/>
                    <a:pt x="3266" y="2124"/>
                    <a:pt x="3324" y="2124"/>
                  </a:cubicBezTo>
                  <a:cubicBezTo>
                    <a:pt x="3377" y="2124"/>
                    <a:pt x="3431" y="2118"/>
                    <a:pt x="3486" y="2103"/>
                  </a:cubicBezTo>
                  <a:cubicBezTo>
                    <a:pt x="3514" y="1609"/>
                    <a:pt x="3511" y="1112"/>
                    <a:pt x="3474" y="618"/>
                  </a:cubicBezTo>
                  <a:cubicBezTo>
                    <a:pt x="3465" y="436"/>
                    <a:pt x="3437" y="241"/>
                    <a:pt x="3304" y="121"/>
                  </a:cubicBezTo>
                  <a:cubicBezTo>
                    <a:pt x="3205" y="28"/>
                    <a:pt x="3070" y="0"/>
                    <a:pt x="2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95">
              <a:extLst>
                <a:ext uri="{FF2B5EF4-FFF2-40B4-BE49-F238E27FC236}">
                  <a16:creationId xmlns:a16="http://schemas.microsoft.com/office/drawing/2014/main" id="{0254B1ED-A38B-E8D2-F079-0CA75669DF0B}"/>
                </a:ext>
              </a:extLst>
            </p:cNvPr>
            <p:cNvSpPr/>
            <p:nvPr/>
          </p:nvSpPr>
          <p:spPr>
            <a:xfrm>
              <a:off x="6462161" y="3402226"/>
              <a:ext cx="87208" cy="239329"/>
            </a:xfrm>
            <a:custGeom>
              <a:avLst/>
              <a:gdLst/>
              <a:ahLst/>
              <a:cxnLst/>
              <a:rect l="l" t="t" r="r" b="b"/>
              <a:pathLst>
                <a:path w="708" h="1943" extrusionOk="0">
                  <a:moveTo>
                    <a:pt x="688" y="29"/>
                  </a:moveTo>
                  <a:lnTo>
                    <a:pt x="688" y="29"/>
                  </a:lnTo>
                  <a:cubicBezTo>
                    <a:pt x="699" y="31"/>
                    <a:pt x="708" y="31"/>
                    <a:pt x="708" y="31"/>
                  </a:cubicBezTo>
                  <a:cubicBezTo>
                    <a:pt x="708" y="31"/>
                    <a:pt x="701" y="30"/>
                    <a:pt x="688" y="29"/>
                  </a:cubicBezTo>
                  <a:close/>
                  <a:moveTo>
                    <a:pt x="489" y="0"/>
                  </a:moveTo>
                  <a:cubicBezTo>
                    <a:pt x="442" y="0"/>
                    <a:pt x="387" y="0"/>
                    <a:pt x="334" y="22"/>
                  </a:cubicBezTo>
                  <a:cubicBezTo>
                    <a:pt x="279" y="40"/>
                    <a:pt x="226" y="77"/>
                    <a:pt x="183" y="130"/>
                  </a:cubicBezTo>
                  <a:cubicBezTo>
                    <a:pt x="146" y="179"/>
                    <a:pt x="112" y="241"/>
                    <a:pt x="87" y="309"/>
                  </a:cubicBezTo>
                  <a:cubicBezTo>
                    <a:pt x="41" y="445"/>
                    <a:pt x="23" y="596"/>
                    <a:pt x="13" y="747"/>
                  </a:cubicBezTo>
                  <a:cubicBezTo>
                    <a:pt x="7" y="896"/>
                    <a:pt x="10" y="1047"/>
                    <a:pt x="7" y="1186"/>
                  </a:cubicBezTo>
                  <a:cubicBezTo>
                    <a:pt x="1" y="1325"/>
                    <a:pt x="7" y="1457"/>
                    <a:pt x="7" y="1569"/>
                  </a:cubicBezTo>
                  <a:cubicBezTo>
                    <a:pt x="7" y="1680"/>
                    <a:pt x="10" y="1772"/>
                    <a:pt x="13" y="1837"/>
                  </a:cubicBezTo>
                  <a:cubicBezTo>
                    <a:pt x="16" y="1905"/>
                    <a:pt x="23" y="1942"/>
                    <a:pt x="23" y="1942"/>
                  </a:cubicBezTo>
                  <a:cubicBezTo>
                    <a:pt x="23" y="1942"/>
                    <a:pt x="23" y="1908"/>
                    <a:pt x="26" y="1843"/>
                  </a:cubicBezTo>
                  <a:cubicBezTo>
                    <a:pt x="26" y="1775"/>
                    <a:pt x="26" y="1683"/>
                    <a:pt x="29" y="1572"/>
                  </a:cubicBezTo>
                  <a:cubicBezTo>
                    <a:pt x="29" y="1461"/>
                    <a:pt x="38" y="1328"/>
                    <a:pt x="41" y="1189"/>
                  </a:cubicBezTo>
                  <a:cubicBezTo>
                    <a:pt x="47" y="1047"/>
                    <a:pt x="47" y="896"/>
                    <a:pt x="57" y="750"/>
                  </a:cubicBezTo>
                  <a:cubicBezTo>
                    <a:pt x="63" y="599"/>
                    <a:pt x="78" y="454"/>
                    <a:pt x="121" y="321"/>
                  </a:cubicBezTo>
                  <a:cubicBezTo>
                    <a:pt x="146" y="256"/>
                    <a:pt x="171" y="198"/>
                    <a:pt x="211" y="148"/>
                  </a:cubicBezTo>
                  <a:cubicBezTo>
                    <a:pt x="245" y="99"/>
                    <a:pt x="294" y="62"/>
                    <a:pt x="347" y="43"/>
                  </a:cubicBezTo>
                  <a:cubicBezTo>
                    <a:pt x="396" y="25"/>
                    <a:pt x="446" y="16"/>
                    <a:pt x="492" y="16"/>
                  </a:cubicBezTo>
                  <a:cubicBezTo>
                    <a:pt x="503" y="15"/>
                    <a:pt x="515" y="14"/>
                    <a:pt x="526" y="14"/>
                  </a:cubicBezTo>
                  <a:cubicBezTo>
                    <a:pt x="557" y="14"/>
                    <a:pt x="587" y="17"/>
                    <a:pt x="609" y="22"/>
                  </a:cubicBezTo>
                  <a:cubicBezTo>
                    <a:pt x="644" y="25"/>
                    <a:pt x="671" y="28"/>
                    <a:pt x="688" y="29"/>
                  </a:cubicBezTo>
                  <a:lnTo>
                    <a:pt x="688" y="29"/>
                  </a:lnTo>
                  <a:cubicBezTo>
                    <a:pt x="685" y="29"/>
                    <a:pt x="683" y="28"/>
                    <a:pt x="680" y="28"/>
                  </a:cubicBezTo>
                  <a:cubicBezTo>
                    <a:pt x="665" y="25"/>
                    <a:pt x="640" y="16"/>
                    <a:pt x="609" y="13"/>
                  </a:cubicBezTo>
                  <a:cubicBezTo>
                    <a:pt x="572" y="9"/>
                    <a:pt x="535" y="0"/>
                    <a:pt x="489" y="0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95">
              <a:extLst>
                <a:ext uri="{FF2B5EF4-FFF2-40B4-BE49-F238E27FC236}">
                  <a16:creationId xmlns:a16="http://schemas.microsoft.com/office/drawing/2014/main" id="{D82CA7AC-555E-2326-93FB-045ACDA010C5}"/>
                </a:ext>
              </a:extLst>
            </p:cNvPr>
            <p:cNvSpPr/>
            <p:nvPr/>
          </p:nvSpPr>
          <p:spPr>
            <a:xfrm>
              <a:off x="6553064" y="3473667"/>
              <a:ext cx="9238" cy="214571"/>
            </a:xfrm>
            <a:custGeom>
              <a:avLst/>
              <a:gdLst/>
              <a:ahLst/>
              <a:cxnLst/>
              <a:rect l="l" t="t" r="r" b="b"/>
              <a:pathLst>
                <a:path w="75" h="1742" extrusionOk="0">
                  <a:moveTo>
                    <a:pt x="75" y="1"/>
                  </a:moveTo>
                  <a:cubicBezTo>
                    <a:pt x="75" y="1"/>
                    <a:pt x="75" y="28"/>
                    <a:pt x="69" y="75"/>
                  </a:cubicBezTo>
                  <a:cubicBezTo>
                    <a:pt x="63" y="121"/>
                    <a:pt x="56" y="189"/>
                    <a:pt x="53" y="269"/>
                  </a:cubicBezTo>
                  <a:cubicBezTo>
                    <a:pt x="44" y="353"/>
                    <a:pt x="38" y="445"/>
                    <a:pt x="32" y="547"/>
                  </a:cubicBezTo>
                  <a:cubicBezTo>
                    <a:pt x="29" y="649"/>
                    <a:pt x="22" y="760"/>
                    <a:pt x="16" y="868"/>
                  </a:cubicBezTo>
                  <a:cubicBezTo>
                    <a:pt x="13" y="976"/>
                    <a:pt x="10" y="1084"/>
                    <a:pt x="7" y="1189"/>
                  </a:cubicBezTo>
                  <a:cubicBezTo>
                    <a:pt x="7" y="1291"/>
                    <a:pt x="1" y="1390"/>
                    <a:pt x="1" y="1470"/>
                  </a:cubicBezTo>
                  <a:lnTo>
                    <a:pt x="1" y="1668"/>
                  </a:lnTo>
                  <a:lnTo>
                    <a:pt x="1" y="1742"/>
                  </a:lnTo>
                  <a:cubicBezTo>
                    <a:pt x="1" y="1742"/>
                    <a:pt x="4" y="1714"/>
                    <a:pt x="10" y="1668"/>
                  </a:cubicBezTo>
                  <a:cubicBezTo>
                    <a:pt x="13" y="1622"/>
                    <a:pt x="19" y="1551"/>
                    <a:pt x="26" y="1470"/>
                  </a:cubicBezTo>
                  <a:cubicBezTo>
                    <a:pt x="32" y="1390"/>
                    <a:pt x="41" y="1297"/>
                    <a:pt x="44" y="1192"/>
                  </a:cubicBezTo>
                  <a:cubicBezTo>
                    <a:pt x="47" y="1094"/>
                    <a:pt x="56" y="979"/>
                    <a:pt x="59" y="871"/>
                  </a:cubicBezTo>
                  <a:cubicBezTo>
                    <a:pt x="63" y="763"/>
                    <a:pt x="66" y="655"/>
                    <a:pt x="72" y="553"/>
                  </a:cubicBezTo>
                  <a:cubicBezTo>
                    <a:pt x="72" y="448"/>
                    <a:pt x="75" y="353"/>
                    <a:pt x="75" y="269"/>
                  </a:cubicBezTo>
                  <a:lnTo>
                    <a:pt x="75" y="75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95">
              <a:extLst>
                <a:ext uri="{FF2B5EF4-FFF2-40B4-BE49-F238E27FC236}">
                  <a16:creationId xmlns:a16="http://schemas.microsoft.com/office/drawing/2014/main" id="{0F2D8D67-285B-B7F0-D92A-67A3100A59C4}"/>
                </a:ext>
              </a:extLst>
            </p:cNvPr>
            <p:cNvSpPr/>
            <p:nvPr/>
          </p:nvSpPr>
          <p:spPr>
            <a:xfrm>
              <a:off x="6470168" y="3378577"/>
              <a:ext cx="150397" cy="178234"/>
            </a:xfrm>
            <a:custGeom>
              <a:avLst/>
              <a:gdLst/>
              <a:ahLst/>
              <a:cxnLst/>
              <a:rect l="l" t="t" r="r" b="b"/>
              <a:pathLst>
                <a:path w="1221" h="1447" extrusionOk="0">
                  <a:moveTo>
                    <a:pt x="495" y="1"/>
                  </a:moveTo>
                  <a:cubicBezTo>
                    <a:pt x="495" y="1"/>
                    <a:pt x="495" y="1"/>
                    <a:pt x="495" y="1"/>
                  </a:cubicBezTo>
                  <a:cubicBezTo>
                    <a:pt x="322" y="121"/>
                    <a:pt x="164" y="232"/>
                    <a:pt x="1" y="353"/>
                  </a:cubicBezTo>
                  <a:cubicBezTo>
                    <a:pt x="180" y="671"/>
                    <a:pt x="393" y="976"/>
                    <a:pt x="637" y="1254"/>
                  </a:cubicBezTo>
                  <a:cubicBezTo>
                    <a:pt x="710" y="1340"/>
                    <a:pt x="847" y="1447"/>
                    <a:pt x="972" y="1447"/>
                  </a:cubicBezTo>
                  <a:cubicBezTo>
                    <a:pt x="1026" y="1447"/>
                    <a:pt x="1078" y="1426"/>
                    <a:pt x="1122" y="1375"/>
                  </a:cubicBezTo>
                  <a:cubicBezTo>
                    <a:pt x="1162" y="1325"/>
                    <a:pt x="1180" y="1254"/>
                    <a:pt x="1193" y="1189"/>
                  </a:cubicBezTo>
                  <a:cubicBezTo>
                    <a:pt x="1220" y="1007"/>
                    <a:pt x="1196" y="819"/>
                    <a:pt x="1118" y="652"/>
                  </a:cubicBezTo>
                  <a:cubicBezTo>
                    <a:pt x="1106" y="621"/>
                    <a:pt x="1088" y="594"/>
                    <a:pt x="1060" y="584"/>
                  </a:cubicBezTo>
                  <a:cubicBezTo>
                    <a:pt x="1060" y="557"/>
                    <a:pt x="1060" y="529"/>
                    <a:pt x="1050" y="507"/>
                  </a:cubicBezTo>
                  <a:cubicBezTo>
                    <a:pt x="1037" y="486"/>
                    <a:pt x="1014" y="469"/>
                    <a:pt x="992" y="469"/>
                  </a:cubicBezTo>
                  <a:cubicBezTo>
                    <a:pt x="989" y="469"/>
                    <a:pt x="986" y="469"/>
                    <a:pt x="983" y="470"/>
                  </a:cubicBezTo>
                  <a:cubicBezTo>
                    <a:pt x="979" y="439"/>
                    <a:pt x="949" y="418"/>
                    <a:pt x="918" y="418"/>
                  </a:cubicBezTo>
                  <a:cubicBezTo>
                    <a:pt x="976" y="547"/>
                    <a:pt x="1007" y="692"/>
                    <a:pt x="1007" y="834"/>
                  </a:cubicBezTo>
                  <a:cubicBezTo>
                    <a:pt x="961" y="770"/>
                    <a:pt x="517" y="1"/>
                    <a:pt x="495" y="1"/>
                  </a:cubicBezTo>
                  <a:close/>
                </a:path>
              </a:pathLst>
            </a:custGeom>
            <a:solidFill>
              <a:srgbClr val="E4A5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95">
              <a:extLst>
                <a:ext uri="{FF2B5EF4-FFF2-40B4-BE49-F238E27FC236}">
                  <a16:creationId xmlns:a16="http://schemas.microsoft.com/office/drawing/2014/main" id="{C18DDFD9-4FB5-0033-5F18-4C530568787B}"/>
                </a:ext>
              </a:extLst>
            </p:cNvPr>
            <p:cNvSpPr/>
            <p:nvPr/>
          </p:nvSpPr>
          <p:spPr>
            <a:xfrm>
              <a:off x="6090667" y="3247396"/>
              <a:ext cx="477796" cy="493932"/>
            </a:xfrm>
            <a:custGeom>
              <a:avLst/>
              <a:gdLst/>
              <a:ahLst/>
              <a:cxnLst/>
              <a:rect l="l" t="t" r="r" b="b"/>
              <a:pathLst>
                <a:path w="3879" h="4010" extrusionOk="0">
                  <a:moveTo>
                    <a:pt x="2254" y="1"/>
                  </a:moveTo>
                  <a:lnTo>
                    <a:pt x="2254" y="1"/>
                  </a:lnTo>
                  <a:cubicBezTo>
                    <a:pt x="2255" y="1"/>
                    <a:pt x="2255" y="1"/>
                    <a:pt x="2255" y="1"/>
                  </a:cubicBezTo>
                  <a:lnTo>
                    <a:pt x="2255" y="1"/>
                  </a:lnTo>
                  <a:cubicBezTo>
                    <a:pt x="2255" y="1"/>
                    <a:pt x="2255" y="1"/>
                    <a:pt x="2254" y="1"/>
                  </a:cubicBezTo>
                  <a:close/>
                  <a:moveTo>
                    <a:pt x="2255" y="1"/>
                  </a:moveTo>
                  <a:lnTo>
                    <a:pt x="2255" y="1"/>
                  </a:lnTo>
                  <a:cubicBezTo>
                    <a:pt x="2331" y="7"/>
                    <a:pt x="2134" y="127"/>
                    <a:pt x="2128" y="130"/>
                  </a:cubicBezTo>
                  <a:cubicBezTo>
                    <a:pt x="2010" y="186"/>
                    <a:pt x="1887" y="195"/>
                    <a:pt x="1763" y="204"/>
                  </a:cubicBezTo>
                  <a:cubicBezTo>
                    <a:pt x="1742" y="206"/>
                    <a:pt x="1717" y="207"/>
                    <a:pt x="1689" y="207"/>
                  </a:cubicBezTo>
                  <a:cubicBezTo>
                    <a:pt x="1549" y="207"/>
                    <a:pt x="1350" y="181"/>
                    <a:pt x="1307" y="59"/>
                  </a:cubicBezTo>
                  <a:cubicBezTo>
                    <a:pt x="1217" y="84"/>
                    <a:pt x="1124" y="90"/>
                    <a:pt x="1032" y="112"/>
                  </a:cubicBezTo>
                  <a:cubicBezTo>
                    <a:pt x="927" y="136"/>
                    <a:pt x="828" y="161"/>
                    <a:pt x="726" y="198"/>
                  </a:cubicBezTo>
                  <a:cubicBezTo>
                    <a:pt x="615" y="235"/>
                    <a:pt x="436" y="294"/>
                    <a:pt x="374" y="402"/>
                  </a:cubicBezTo>
                  <a:cubicBezTo>
                    <a:pt x="281" y="559"/>
                    <a:pt x="272" y="822"/>
                    <a:pt x="220" y="1004"/>
                  </a:cubicBezTo>
                  <a:cubicBezTo>
                    <a:pt x="155" y="1232"/>
                    <a:pt x="81" y="1455"/>
                    <a:pt x="1" y="1674"/>
                  </a:cubicBezTo>
                  <a:cubicBezTo>
                    <a:pt x="127" y="1757"/>
                    <a:pt x="263" y="1825"/>
                    <a:pt x="405" y="1875"/>
                  </a:cubicBezTo>
                  <a:cubicBezTo>
                    <a:pt x="457" y="1895"/>
                    <a:pt x="631" y="1962"/>
                    <a:pt x="729" y="1962"/>
                  </a:cubicBezTo>
                  <a:cubicBezTo>
                    <a:pt x="753" y="1962"/>
                    <a:pt x="773" y="1958"/>
                    <a:pt x="785" y="1949"/>
                  </a:cubicBezTo>
                  <a:cubicBezTo>
                    <a:pt x="800" y="1936"/>
                    <a:pt x="803" y="1918"/>
                    <a:pt x="803" y="1902"/>
                  </a:cubicBezTo>
                  <a:cubicBezTo>
                    <a:pt x="813" y="1825"/>
                    <a:pt x="819" y="1751"/>
                    <a:pt x="828" y="1674"/>
                  </a:cubicBezTo>
                  <a:cubicBezTo>
                    <a:pt x="884" y="1902"/>
                    <a:pt x="924" y="2134"/>
                    <a:pt x="939" y="2369"/>
                  </a:cubicBezTo>
                  <a:cubicBezTo>
                    <a:pt x="930" y="2375"/>
                    <a:pt x="927" y="2375"/>
                    <a:pt x="924" y="2378"/>
                  </a:cubicBezTo>
                  <a:cubicBezTo>
                    <a:pt x="877" y="2409"/>
                    <a:pt x="893" y="2492"/>
                    <a:pt x="924" y="2554"/>
                  </a:cubicBezTo>
                  <a:cubicBezTo>
                    <a:pt x="918" y="2543"/>
                    <a:pt x="906" y="2537"/>
                    <a:pt x="893" y="2537"/>
                  </a:cubicBezTo>
                  <a:cubicBezTo>
                    <a:pt x="878" y="2537"/>
                    <a:pt x="861" y="2545"/>
                    <a:pt x="853" y="2560"/>
                  </a:cubicBezTo>
                  <a:cubicBezTo>
                    <a:pt x="843" y="2585"/>
                    <a:pt x="850" y="2616"/>
                    <a:pt x="862" y="2643"/>
                  </a:cubicBezTo>
                  <a:cubicBezTo>
                    <a:pt x="924" y="2770"/>
                    <a:pt x="846" y="2924"/>
                    <a:pt x="800" y="3048"/>
                  </a:cubicBezTo>
                  <a:cubicBezTo>
                    <a:pt x="757" y="3156"/>
                    <a:pt x="587" y="3477"/>
                    <a:pt x="640" y="3588"/>
                  </a:cubicBezTo>
                  <a:cubicBezTo>
                    <a:pt x="649" y="3613"/>
                    <a:pt x="667" y="3628"/>
                    <a:pt x="686" y="3644"/>
                  </a:cubicBezTo>
                  <a:cubicBezTo>
                    <a:pt x="911" y="3832"/>
                    <a:pt x="1232" y="3953"/>
                    <a:pt x="1516" y="3990"/>
                  </a:cubicBezTo>
                  <a:cubicBezTo>
                    <a:pt x="1614" y="4003"/>
                    <a:pt x="1713" y="4009"/>
                    <a:pt x="1812" y="4009"/>
                  </a:cubicBezTo>
                  <a:cubicBezTo>
                    <a:pt x="2060" y="4009"/>
                    <a:pt x="2308" y="3969"/>
                    <a:pt x="2545" y="3894"/>
                  </a:cubicBezTo>
                  <a:cubicBezTo>
                    <a:pt x="2724" y="3835"/>
                    <a:pt x="2903" y="3739"/>
                    <a:pt x="3032" y="3601"/>
                  </a:cubicBezTo>
                  <a:cubicBezTo>
                    <a:pt x="3193" y="3434"/>
                    <a:pt x="3208" y="3264"/>
                    <a:pt x="3199" y="3039"/>
                  </a:cubicBezTo>
                  <a:cubicBezTo>
                    <a:pt x="3199" y="3017"/>
                    <a:pt x="3196" y="3002"/>
                    <a:pt x="3193" y="2986"/>
                  </a:cubicBezTo>
                  <a:cubicBezTo>
                    <a:pt x="3184" y="2961"/>
                    <a:pt x="3165" y="2940"/>
                    <a:pt x="3147" y="2921"/>
                  </a:cubicBezTo>
                  <a:cubicBezTo>
                    <a:pt x="3073" y="2841"/>
                    <a:pt x="2980" y="2739"/>
                    <a:pt x="2995" y="2625"/>
                  </a:cubicBezTo>
                  <a:cubicBezTo>
                    <a:pt x="2998" y="2588"/>
                    <a:pt x="3014" y="2554"/>
                    <a:pt x="3011" y="2520"/>
                  </a:cubicBezTo>
                  <a:cubicBezTo>
                    <a:pt x="3008" y="2488"/>
                    <a:pt x="2984" y="2451"/>
                    <a:pt x="2953" y="2451"/>
                  </a:cubicBezTo>
                  <a:cubicBezTo>
                    <a:pt x="2951" y="2451"/>
                    <a:pt x="2948" y="2452"/>
                    <a:pt x="2946" y="2452"/>
                  </a:cubicBezTo>
                  <a:cubicBezTo>
                    <a:pt x="2968" y="2396"/>
                    <a:pt x="2977" y="2338"/>
                    <a:pt x="2968" y="2282"/>
                  </a:cubicBezTo>
                  <a:cubicBezTo>
                    <a:pt x="2964" y="2261"/>
                    <a:pt x="2961" y="2245"/>
                    <a:pt x="2949" y="2236"/>
                  </a:cubicBezTo>
                  <a:cubicBezTo>
                    <a:pt x="2943" y="2230"/>
                    <a:pt x="2935" y="2227"/>
                    <a:pt x="2928" y="2227"/>
                  </a:cubicBezTo>
                  <a:cubicBezTo>
                    <a:pt x="2919" y="2227"/>
                    <a:pt x="2911" y="2231"/>
                    <a:pt x="2906" y="2239"/>
                  </a:cubicBezTo>
                  <a:cubicBezTo>
                    <a:pt x="2918" y="2106"/>
                    <a:pt x="2937" y="1977"/>
                    <a:pt x="2949" y="1844"/>
                  </a:cubicBezTo>
                  <a:cubicBezTo>
                    <a:pt x="2958" y="1733"/>
                    <a:pt x="3017" y="1486"/>
                    <a:pt x="2983" y="1381"/>
                  </a:cubicBezTo>
                  <a:lnTo>
                    <a:pt x="2983" y="1381"/>
                  </a:lnTo>
                  <a:cubicBezTo>
                    <a:pt x="2992" y="1405"/>
                    <a:pt x="3134" y="1649"/>
                    <a:pt x="3128" y="1652"/>
                  </a:cubicBezTo>
                  <a:cubicBezTo>
                    <a:pt x="3412" y="1575"/>
                    <a:pt x="3675" y="1421"/>
                    <a:pt x="3878" y="1205"/>
                  </a:cubicBezTo>
                  <a:cubicBezTo>
                    <a:pt x="3727" y="958"/>
                    <a:pt x="3579" y="711"/>
                    <a:pt x="3431" y="461"/>
                  </a:cubicBezTo>
                  <a:cubicBezTo>
                    <a:pt x="3301" y="245"/>
                    <a:pt x="3190" y="90"/>
                    <a:pt x="2915" y="62"/>
                  </a:cubicBezTo>
                  <a:cubicBezTo>
                    <a:pt x="2693" y="44"/>
                    <a:pt x="2474" y="19"/>
                    <a:pt x="2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95">
              <a:extLst>
                <a:ext uri="{FF2B5EF4-FFF2-40B4-BE49-F238E27FC236}">
                  <a16:creationId xmlns:a16="http://schemas.microsoft.com/office/drawing/2014/main" id="{EE93F687-6528-42F7-2F89-9F2FC3BE8AA0}"/>
                </a:ext>
              </a:extLst>
            </p:cNvPr>
            <p:cNvSpPr/>
            <p:nvPr/>
          </p:nvSpPr>
          <p:spPr>
            <a:xfrm>
              <a:off x="5481445" y="3358130"/>
              <a:ext cx="371249" cy="510068"/>
            </a:xfrm>
            <a:custGeom>
              <a:avLst/>
              <a:gdLst/>
              <a:ahLst/>
              <a:cxnLst/>
              <a:rect l="l" t="t" r="r" b="b"/>
              <a:pathLst>
                <a:path w="3014" h="4141" extrusionOk="0">
                  <a:moveTo>
                    <a:pt x="2517" y="0"/>
                  </a:moveTo>
                  <a:cubicBezTo>
                    <a:pt x="2443" y="340"/>
                    <a:pt x="2353" y="679"/>
                    <a:pt x="2264" y="1019"/>
                  </a:cubicBezTo>
                  <a:cubicBezTo>
                    <a:pt x="2186" y="1318"/>
                    <a:pt x="2118" y="1602"/>
                    <a:pt x="1986" y="1883"/>
                  </a:cubicBezTo>
                  <a:cubicBezTo>
                    <a:pt x="1905" y="2062"/>
                    <a:pt x="1859" y="2251"/>
                    <a:pt x="1810" y="2436"/>
                  </a:cubicBezTo>
                  <a:cubicBezTo>
                    <a:pt x="1702" y="2837"/>
                    <a:pt x="1575" y="3233"/>
                    <a:pt x="1445" y="3628"/>
                  </a:cubicBezTo>
                  <a:cubicBezTo>
                    <a:pt x="1412" y="3730"/>
                    <a:pt x="1336" y="3744"/>
                    <a:pt x="1250" y="3744"/>
                  </a:cubicBezTo>
                  <a:cubicBezTo>
                    <a:pt x="1216" y="3744"/>
                    <a:pt x="1181" y="3742"/>
                    <a:pt x="1146" y="3742"/>
                  </a:cubicBezTo>
                  <a:cubicBezTo>
                    <a:pt x="1013" y="3739"/>
                    <a:pt x="887" y="3727"/>
                    <a:pt x="757" y="3727"/>
                  </a:cubicBezTo>
                  <a:cubicBezTo>
                    <a:pt x="746" y="3726"/>
                    <a:pt x="735" y="3726"/>
                    <a:pt x="725" y="3726"/>
                  </a:cubicBezTo>
                  <a:cubicBezTo>
                    <a:pt x="482" y="3726"/>
                    <a:pt x="239" y="3762"/>
                    <a:pt x="50" y="3924"/>
                  </a:cubicBezTo>
                  <a:cubicBezTo>
                    <a:pt x="25" y="3943"/>
                    <a:pt x="0" y="3974"/>
                    <a:pt x="10" y="4004"/>
                  </a:cubicBezTo>
                  <a:cubicBezTo>
                    <a:pt x="53" y="3998"/>
                    <a:pt x="93" y="3986"/>
                    <a:pt x="130" y="3970"/>
                  </a:cubicBezTo>
                  <a:lnTo>
                    <a:pt x="130" y="3970"/>
                  </a:lnTo>
                  <a:cubicBezTo>
                    <a:pt x="99" y="3992"/>
                    <a:pt x="31" y="4020"/>
                    <a:pt x="16" y="4057"/>
                  </a:cubicBezTo>
                  <a:cubicBezTo>
                    <a:pt x="2" y="4085"/>
                    <a:pt x="13" y="4095"/>
                    <a:pt x="35" y="4095"/>
                  </a:cubicBezTo>
                  <a:cubicBezTo>
                    <a:pt x="69" y="4095"/>
                    <a:pt x="127" y="4071"/>
                    <a:pt x="143" y="4063"/>
                  </a:cubicBezTo>
                  <a:cubicBezTo>
                    <a:pt x="192" y="4041"/>
                    <a:pt x="241" y="4026"/>
                    <a:pt x="297" y="4014"/>
                  </a:cubicBezTo>
                  <a:lnTo>
                    <a:pt x="297" y="4014"/>
                  </a:lnTo>
                  <a:cubicBezTo>
                    <a:pt x="278" y="4026"/>
                    <a:pt x="254" y="4038"/>
                    <a:pt x="235" y="4048"/>
                  </a:cubicBezTo>
                  <a:cubicBezTo>
                    <a:pt x="223" y="4057"/>
                    <a:pt x="207" y="4063"/>
                    <a:pt x="207" y="4079"/>
                  </a:cubicBezTo>
                  <a:cubicBezTo>
                    <a:pt x="207" y="4091"/>
                    <a:pt x="220" y="4100"/>
                    <a:pt x="226" y="4106"/>
                  </a:cubicBezTo>
                  <a:cubicBezTo>
                    <a:pt x="239" y="4114"/>
                    <a:pt x="254" y="4116"/>
                    <a:pt x="270" y="4116"/>
                  </a:cubicBezTo>
                  <a:cubicBezTo>
                    <a:pt x="306" y="4116"/>
                    <a:pt x="347" y="4102"/>
                    <a:pt x="377" y="4100"/>
                  </a:cubicBezTo>
                  <a:cubicBezTo>
                    <a:pt x="414" y="4094"/>
                    <a:pt x="451" y="4092"/>
                    <a:pt x="489" y="4092"/>
                  </a:cubicBezTo>
                  <a:cubicBezTo>
                    <a:pt x="630" y="4092"/>
                    <a:pt x="777" y="4126"/>
                    <a:pt x="921" y="4126"/>
                  </a:cubicBezTo>
                  <a:cubicBezTo>
                    <a:pt x="934" y="4126"/>
                    <a:pt x="947" y="4125"/>
                    <a:pt x="961" y="4125"/>
                  </a:cubicBezTo>
                  <a:cubicBezTo>
                    <a:pt x="968" y="4125"/>
                    <a:pt x="975" y="4125"/>
                    <a:pt x="983" y="4125"/>
                  </a:cubicBezTo>
                  <a:cubicBezTo>
                    <a:pt x="1089" y="4125"/>
                    <a:pt x="1193" y="4140"/>
                    <a:pt x="1298" y="4140"/>
                  </a:cubicBezTo>
                  <a:cubicBezTo>
                    <a:pt x="1323" y="4140"/>
                    <a:pt x="1349" y="4139"/>
                    <a:pt x="1374" y="4137"/>
                  </a:cubicBezTo>
                  <a:cubicBezTo>
                    <a:pt x="1538" y="4122"/>
                    <a:pt x="1621" y="4060"/>
                    <a:pt x="1643" y="3899"/>
                  </a:cubicBezTo>
                  <a:cubicBezTo>
                    <a:pt x="1652" y="3841"/>
                    <a:pt x="1674" y="3785"/>
                    <a:pt x="1699" y="3733"/>
                  </a:cubicBezTo>
                  <a:cubicBezTo>
                    <a:pt x="1946" y="3168"/>
                    <a:pt x="2214" y="2618"/>
                    <a:pt x="2409" y="2035"/>
                  </a:cubicBezTo>
                  <a:cubicBezTo>
                    <a:pt x="2501" y="1760"/>
                    <a:pt x="2594" y="1485"/>
                    <a:pt x="2690" y="1213"/>
                  </a:cubicBezTo>
                  <a:cubicBezTo>
                    <a:pt x="2739" y="1068"/>
                    <a:pt x="2798" y="929"/>
                    <a:pt x="2856" y="787"/>
                  </a:cubicBezTo>
                  <a:cubicBezTo>
                    <a:pt x="2906" y="658"/>
                    <a:pt x="2940" y="513"/>
                    <a:pt x="3011" y="395"/>
                  </a:cubicBezTo>
                  <a:cubicBezTo>
                    <a:pt x="3014" y="386"/>
                    <a:pt x="3011" y="380"/>
                    <a:pt x="3005" y="374"/>
                  </a:cubicBezTo>
                  <a:cubicBezTo>
                    <a:pt x="2875" y="213"/>
                    <a:pt x="2708" y="80"/>
                    <a:pt x="2517" y="0"/>
                  </a:cubicBezTo>
                  <a:close/>
                </a:path>
              </a:pathLst>
            </a:custGeom>
            <a:solidFill>
              <a:srgbClr val="895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95">
              <a:extLst>
                <a:ext uri="{FF2B5EF4-FFF2-40B4-BE49-F238E27FC236}">
                  <a16:creationId xmlns:a16="http://schemas.microsoft.com/office/drawing/2014/main" id="{7B6D3FD4-4F04-77BA-710E-4022C579024E}"/>
                </a:ext>
              </a:extLst>
            </p:cNvPr>
            <p:cNvSpPr/>
            <p:nvPr/>
          </p:nvSpPr>
          <p:spPr>
            <a:xfrm>
              <a:off x="5510761" y="3842945"/>
              <a:ext cx="62450" cy="13057"/>
            </a:xfrm>
            <a:custGeom>
              <a:avLst/>
              <a:gdLst/>
              <a:ahLst/>
              <a:cxnLst/>
              <a:rect l="l" t="t" r="r" b="b"/>
              <a:pathLst>
                <a:path w="507" h="106" extrusionOk="0">
                  <a:moveTo>
                    <a:pt x="314" y="0"/>
                  </a:moveTo>
                  <a:cubicBezTo>
                    <a:pt x="291" y="0"/>
                    <a:pt x="267" y="1"/>
                    <a:pt x="244" y="4"/>
                  </a:cubicBezTo>
                  <a:cubicBezTo>
                    <a:pt x="226" y="10"/>
                    <a:pt x="210" y="10"/>
                    <a:pt x="195" y="13"/>
                  </a:cubicBezTo>
                  <a:lnTo>
                    <a:pt x="148" y="25"/>
                  </a:lnTo>
                  <a:cubicBezTo>
                    <a:pt x="118" y="34"/>
                    <a:pt x="90" y="44"/>
                    <a:pt x="65" y="56"/>
                  </a:cubicBezTo>
                  <a:cubicBezTo>
                    <a:pt x="43" y="65"/>
                    <a:pt x="28" y="78"/>
                    <a:pt x="16" y="90"/>
                  </a:cubicBezTo>
                  <a:cubicBezTo>
                    <a:pt x="3" y="96"/>
                    <a:pt x="0" y="105"/>
                    <a:pt x="0" y="105"/>
                  </a:cubicBezTo>
                  <a:cubicBezTo>
                    <a:pt x="0" y="105"/>
                    <a:pt x="31" y="90"/>
                    <a:pt x="74" y="72"/>
                  </a:cubicBezTo>
                  <a:cubicBezTo>
                    <a:pt x="96" y="65"/>
                    <a:pt x="124" y="59"/>
                    <a:pt x="155" y="56"/>
                  </a:cubicBezTo>
                  <a:lnTo>
                    <a:pt x="247" y="44"/>
                  </a:lnTo>
                  <a:cubicBezTo>
                    <a:pt x="312" y="34"/>
                    <a:pt x="374" y="31"/>
                    <a:pt x="426" y="31"/>
                  </a:cubicBezTo>
                  <a:cubicBezTo>
                    <a:pt x="470" y="28"/>
                    <a:pt x="507" y="28"/>
                    <a:pt x="507" y="28"/>
                  </a:cubicBezTo>
                  <a:cubicBezTo>
                    <a:pt x="507" y="28"/>
                    <a:pt x="476" y="16"/>
                    <a:pt x="426" y="10"/>
                  </a:cubicBezTo>
                  <a:cubicBezTo>
                    <a:pt x="396" y="4"/>
                    <a:pt x="356" y="0"/>
                    <a:pt x="314" y="0"/>
                  </a:cubicBezTo>
                  <a:close/>
                </a:path>
              </a:pathLst>
            </a:custGeom>
            <a:solidFill>
              <a:srgbClr val="7C3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95">
              <a:extLst>
                <a:ext uri="{FF2B5EF4-FFF2-40B4-BE49-F238E27FC236}">
                  <a16:creationId xmlns:a16="http://schemas.microsoft.com/office/drawing/2014/main" id="{86A7296E-029D-30CA-C946-F318974939D1}"/>
                </a:ext>
              </a:extLst>
            </p:cNvPr>
            <p:cNvSpPr/>
            <p:nvPr/>
          </p:nvSpPr>
          <p:spPr>
            <a:xfrm>
              <a:off x="5484525" y="3828533"/>
              <a:ext cx="83389" cy="26359"/>
            </a:xfrm>
            <a:custGeom>
              <a:avLst/>
              <a:gdLst/>
              <a:ahLst/>
              <a:cxnLst/>
              <a:rect l="l" t="t" r="r" b="b"/>
              <a:pathLst>
                <a:path w="677" h="214" extrusionOk="0">
                  <a:moveTo>
                    <a:pt x="565" y="0"/>
                  </a:moveTo>
                  <a:cubicBezTo>
                    <a:pt x="528" y="0"/>
                    <a:pt x="491" y="0"/>
                    <a:pt x="448" y="6"/>
                  </a:cubicBezTo>
                  <a:cubicBezTo>
                    <a:pt x="426" y="9"/>
                    <a:pt x="405" y="13"/>
                    <a:pt x="383" y="16"/>
                  </a:cubicBezTo>
                  <a:cubicBezTo>
                    <a:pt x="364" y="22"/>
                    <a:pt x="340" y="28"/>
                    <a:pt x="318" y="31"/>
                  </a:cubicBezTo>
                  <a:cubicBezTo>
                    <a:pt x="293" y="40"/>
                    <a:pt x="272" y="46"/>
                    <a:pt x="250" y="56"/>
                  </a:cubicBezTo>
                  <a:cubicBezTo>
                    <a:pt x="229" y="62"/>
                    <a:pt x="210" y="74"/>
                    <a:pt x="189" y="84"/>
                  </a:cubicBezTo>
                  <a:cubicBezTo>
                    <a:pt x="151" y="102"/>
                    <a:pt x="118" y="121"/>
                    <a:pt x="90" y="139"/>
                  </a:cubicBezTo>
                  <a:cubicBezTo>
                    <a:pt x="74" y="148"/>
                    <a:pt x="62" y="161"/>
                    <a:pt x="50" y="167"/>
                  </a:cubicBezTo>
                  <a:cubicBezTo>
                    <a:pt x="40" y="176"/>
                    <a:pt x="31" y="182"/>
                    <a:pt x="25" y="192"/>
                  </a:cubicBezTo>
                  <a:lnTo>
                    <a:pt x="0" y="213"/>
                  </a:lnTo>
                  <a:cubicBezTo>
                    <a:pt x="0" y="213"/>
                    <a:pt x="9" y="210"/>
                    <a:pt x="28" y="189"/>
                  </a:cubicBezTo>
                  <a:cubicBezTo>
                    <a:pt x="43" y="176"/>
                    <a:pt x="65" y="164"/>
                    <a:pt x="96" y="148"/>
                  </a:cubicBezTo>
                  <a:cubicBezTo>
                    <a:pt x="111" y="142"/>
                    <a:pt x="133" y="133"/>
                    <a:pt x="148" y="127"/>
                  </a:cubicBezTo>
                  <a:cubicBezTo>
                    <a:pt x="164" y="118"/>
                    <a:pt x="182" y="111"/>
                    <a:pt x="201" y="102"/>
                  </a:cubicBezTo>
                  <a:cubicBezTo>
                    <a:pt x="241" y="87"/>
                    <a:pt x="281" y="71"/>
                    <a:pt x="324" y="59"/>
                  </a:cubicBezTo>
                  <a:cubicBezTo>
                    <a:pt x="368" y="50"/>
                    <a:pt x="411" y="40"/>
                    <a:pt x="451" y="34"/>
                  </a:cubicBezTo>
                  <a:cubicBezTo>
                    <a:pt x="473" y="34"/>
                    <a:pt x="491" y="28"/>
                    <a:pt x="510" y="25"/>
                  </a:cubicBezTo>
                  <a:cubicBezTo>
                    <a:pt x="528" y="25"/>
                    <a:pt x="550" y="22"/>
                    <a:pt x="565" y="22"/>
                  </a:cubicBezTo>
                  <a:cubicBezTo>
                    <a:pt x="599" y="22"/>
                    <a:pt x="627" y="19"/>
                    <a:pt x="645" y="19"/>
                  </a:cubicBezTo>
                  <a:lnTo>
                    <a:pt x="676" y="19"/>
                  </a:lnTo>
                  <a:cubicBezTo>
                    <a:pt x="676" y="19"/>
                    <a:pt x="664" y="13"/>
                    <a:pt x="645" y="9"/>
                  </a:cubicBezTo>
                  <a:cubicBezTo>
                    <a:pt x="636" y="9"/>
                    <a:pt x="627" y="6"/>
                    <a:pt x="611" y="6"/>
                  </a:cubicBezTo>
                  <a:cubicBezTo>
                    <a:pt x="596" y="6"/>
                    <a:pt x="581" y="0"/>
                    <a:pt x="565" y="0"/>
                  </a:cubicBezTo>
                  <a:close/>
                </a:path>
              </a:pathLst>
            </a:custGeom>
            <a:solidFill>
              <a:srgbClr val="7C3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95">
              <a:extLst>
                <a:ext uri="{FF2B5EF4-FFF2-40B4-BE49-F238E27FC236}">
                  <a16:creationId xmlns:a16="http://schemas.microsoft.com/office/drawing/2014/main" id="{F4F0171A-3616-71EA-1E83-537701EB63FC}"/>
                </a:ext>
              </a:extLst>
            </p:cNvPr>
            <p:cNvSpPr/>
            <p:nvPr/>
          </p:nvSpPr>
          <p:spPr>
            <a:xfrm>
              <a:off x="6177751" y="3228427"/>
              <a:ext cx="325305" cy="436655"/>
            </a:xfrm>
            <a:custGeom>
              <a:avLst/>
              <a:gdLst/>
              <a:ahLst/>
              <a:cxnLst/>
              <a:rect l="l" t="t" r="r" b="b"/>
              <a:pathLst>
                <a:path w="2641" h="3545" extrusionOk="0">
                  <a:moveTo>
                    <a:pt x="2217" y="0"/>
                  </a:moveTo>
                  <a:cubicBezTo>
                    <a:pt x="2146" y="6"/>
                    <a:pt x="2100" y="81"/>
                    <a:pt x="2069" y="145"/>
                  </a:cubicBezTo>
                  <a:cubicBezTo>
                    <a:pt x="2014" y="253"/>
                    <a:pt x="1964" y="358"/>
                    <a:pt x="1909" y="463"/>
                  </a:cubicBezTo>
                  <a:cubicBezTo>
                    <a:pt x="1825" y="414"/>
                    <a:pt x="1902" y="263"/>
                    <a:pt x="1813" y="189"/>
                  </a:cubicBezTo>
                  <a:cubicBezTo>
                    <a:pt x="1787" y="171"/>
                    <a:pt x="1758" y="159"/>
                    <a:pt x="1725" y="159"/>
                  </a:cubicBezTo>
                  <a:cubicBezTo>
                    <a:pt x="1719" y="159"/>
                    <a:pt x="1712" y="160"/>
                    <a:pt x="1705" y="161"/>
                  </a:cubicBezTo>
                  <a:cubicBezTo>
                    <a:pt x="1736" y="253"/>
                    <a:pt x="1748" y="337"/>
                    <a:pt x="1730" y="432"/>
                  </a:cubicBezTo>
                  <a:cubicBezTo>
                    <a:pt x="1708" y="528"/>
                    <a:pt x="1677" y="636"/>
                    <a:pt x="1702" y="732"/>
                  </a:cubicBezTo>
                  <a:cubicBezTo>
                    <a:pt x="1720" y="803"/>
                    <a:pt x="1767" y="865"/>
                    <a:pt x="1810" y="923"/>
                  </a:cubicBezTo>
                  <a:cubicBezTo>
                    <a:pt x="1816" y="933"/>
                    <a:pt x="1825" y="945"/>
                    <a:pt x="1828" y="957"/>
                  </a:cubicBezTo>
                  <a:cubicBezTo>
                    <a:pt x="1831" y="964"/>
                    <a:pt x="1828" y="976"/>
                    <a:pt x="1828" y="985"/>
                  </a:cubicBezTo>
                  <a:cubicBezTo>
                    <a:pt x="1807" y="1112"/>
                    <a:pt x="1714" y="1257"/>
                    <a:pt x="1655" y="1377"/>
                  </a:cubicBezTo>
                  <a:cubicBezTo>
                    <a:pt x="1584" y="1519"/>
                    <a:pt x="1513" y="1658"/>
                    <a:pt x="1442" y="1797"/>
                  </a:cubicBezTo>
                  <a:cubicBezTo>
                    <a:pt x="1300" y="2081"/>
                    <a:pt x="1165" y="2368"/>
                    <a:pt x="1100" y="2683"/>
                  </a:cubicBezTo>
                  <a:cubicBezTo>
                    <a:pt x="942" y="2350"/>
                    <a:pt x="732" y="2041"/>
                    <a:pt x="544" y="1729"/>
                  </a:cubicBezTo>
                  <a:lnTo>
                    <a:pt x="544" y="1729"/>
                  </a:lnTo>
                  <a:cubicBezTo>
                    <a:pt x="572" y="1776"/>
                    <a:pt x="1" y="2090"/>
                    <a:pt x="7" y="2106"/>
                  </a:cubicBezTo>
                  <a:cubicBezTo>
                    <a:pt x="244" y="2584"/>
                    <a:pt x="569" y="2949"/>
                    <a:pt x="933" y="3325"/>
                  </a:cubicBezTo>
                  <a:cubicBezTo>
                    <a:pt x="1007" y="3403"/>
                    <a:pt x="1087" y="3470"/>
                    <a:pt x="1183" y="3523"/>
                  </a:cubicBezTo>
                  <a:cubicBezTo>
                    <a:pt x="1214" y="3538"/>
                    <a:pt x="1241" y="3545"/>
                    <a:pt x="1267" y="3545"/>
                  </a:cubicBezTo>
                  <a:cubicBezTo>
                    <a:pt x="1325" y="3545"/>
                    <a:pt x="1371" y="3507"/>
                    <a:pt x="1415" y="3443"/>
                  </a:cubicBezTo>
                  <a:cubicBezTo>
                    <a:pt x="1455" y="3387"/>
                    <a:pt x="1476" y="3322"/>
                    <a:pt x="1501" y="3261"/>
                  </a:cubicBezTo>
                  <a:cubicBezTo>
                    <a:pt x="1748" y="2591"/>
                    <a:pt x="1902" y="1868"/>
                    <a:pt x="2041" y="1161"/>
                  </a:cubicBezTo>
                  <a:cubicBezTo>
                    <a:pt x="2044" y="1143"/>
                    <a:pt x="2048" y="1124"/>
                    <a:pt x="2063" y="1112"/>
                  </a:cubicBezTo>
                  <a:cubicBezTo>
                    <a:pt x="2075" y="1102"/>
                    <a:pt x="2091" y="1102"/>
                    <a:pt x="2103" y="1099"/>
                  </a:cubicBezTo>
                  <a:cubicBezTo>
                    <a:pt x="2196" y="1081"/>
                    <a:pt x="2248" y="1025"/>
                    <a:pt x="2307" y="957"/>
                  </a:cubicBezTo>
                  <a:lnTo>
                    <a:pt x="2538" y="679"/>
                  </a:lnTo>
                  <a:cubicBezTo>
                    <a:pt x="2585" y="618"/>
                    <a:pt x="2640" y="541"/>
                    <a:pt x="2609" y="470"/>
                  </a:cubicBezTo>
                  <a:cubicBezTo>
                    <a:pt x="2603" y="460"/>
                    <a:pt x="2594" y="448"/>
                    <a:pt x="2582" y="448"/>
                  </a:cubicBezTo>
                  <a:cubicBezTo>
                    <a:pt x="2572" y="448"/>
                    <a:pt x="2566" y="454"/>
                    <a:pt x="2563" y="460"/>
                  </a:cubicBezTo>
                  <a:cubicBezTo>
                    <a:pt x="2535" y="485"/>
                    <a:pt x="2508" y="513"/>
                    <a:pt x="2489" y="544"/>
                  </a:cubicBezTo>
                  <a:cubicBezTo>
                    <a:pt x="2504" y="485"/>
                    <a:pt x="2523" y="429"/>
                    <a:pt x="2538" y="371"/>
                  </a:cubicBezTo>
                  <a:cubicBezTo>
                    <a:pt x="2551" y="328"/>
                    <a:pt x="2563" y="278"/>
                    <a:pt x="2541" y="235"/>
                  </a:cubicBezTo>
                  <a:cubicBezTo>
                    <a:pt x="2529" y="210"/>
                    <a:pt x="2499" y="194"/>
                    <a:pt x="2473" y="194"/>
                  </a:cubicBezTo>
                  <a:cubicBezTo>
                    <a:pt x="2459" y="194"/>
                    <a:pt x="2446" y="198"/>
                    <a:pt x="2437" y="208"/>
                  </a:cubicBezTo>
                  <a:lnTo>
                    <a:pt x="2437" y="208"/>
                  </a:lnTo>
                  <a:cubicBezTo>
                    <a:pt x="2461" y="163"/>
                    <a:pt x="2442" y="103"/>
                    <a:pt x="2396" y="77"/>
                  </a:cubicBezTo>
                  <a:cubicBezTo>
                    <a:pt x="2384" y="70"/>
                    <a:pt x="2370" y="67"/>
                    <a:pt x="2356" y="67"/>
                  </a:cubicBezTo>
                  <a:cubicBezTo>
                    <a:pt x="2314" y="67"/>
                    <a:pt x="2272" y="95"/>
                    <a:pt x="2261" y="136"/>
                  </a:cubicBezTo>
                  <a:cubicBezTo>
                    <a:pt x="2261" y="99"/>
                    <a:pt x="2261" y="65"/>
                    <a:pt x="2257" y="31"/>
                  </a:cubicBezTo>
                  <a:cubicBezTo>
                    <a:pt x="2257" y="22"/>
                    <a:pt x="2254" y="16"/>
                    <a:pt x="2248" y="6"/>
                  </a:cubicBezTo>
                  <a:cubicBezTo>
                    <a:pt x="2242" y="0"/>
                    <a:pt x="2230" y="0"/>
                    <a:pt x="2217" y="0"/>
                  </a:cubicBezTo>
                  <a:close/>
                </a:path>
              </a:pathLst>
            </a:custGeom>
            <a:solidFill>
              <a:srgbClr val="895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95">
              <a:extLst>
                <a:ext uri="{FF2B5EF4-FFF2-40B4-BE49-F238E27FC236}">
                  <a16:creationId xmlns:a16="http://schemas.microsoft.com/office/drawing/2014/main" id="{F7880D1C-9D31-AB52-E13C-179624A45964}"/>
                </a:ext>
              </a:extLst>
            </p:cNvPr>
            <p:cNvSpPr/>
            <p:nvPr/>
          </p:nvSpPr>
          <p:spPr>
            <a:xfrm>
              <a:off x="6440113" y="3230644"/>
              <a:ext cx="17614" cy="53827"/>
            </a:xfrm>
            <a:custGeom>
              <a:avLst/>
              <a:gdLst/>
              <a:ahLst/>
              <a:cxnLst/>
              <a:rect l="l" t="t" r="r" b="b"/>
              <a:pathLst>
                <a:path w="143" h="437" extrusionOk="0">
                  <a:moveTo>
                    <a:pt x="121" y="1"/>
                  </a:moveTo>
                  <a:cubicBezTo>
                    <a:pt x="121" y="1"/>
                    <a:pt x="112" y="32"/>
                    <a:pt x="121" y="75"/>
                  </a:cubicBezTo>
                  <a:cubicBezTo>
                    <a:pt x="121" y="93"/>
                    <a:pt x="115" y="121"/>
                    <a:pt x="112" y="143"/>
                  </a:cubicBezTo>
                  <a:cubicBezTo>
                    <a:pt x="109" y="155"/>
                    <a:pt x="106" y="171"/>
                    <a:pt x="100" y="183"/>
                  </a:cubicBezTo>
                  <a:cubicBezTo>
                    <a:pt x="97" y="195"/>
                    <a:pt x="90" y="211"/>
                    <a:pt x="84" y="220"/>
                  </a:cubicBezTo>
                  <a:cubicBezTo>
                    <a:pt x="66" y="276"/>
                    <a:pt x="44" y="328"/>
                    <a:pt x="29" y="368"/>
                  </a:cubicBezTo>
                  <a:cubicBezTo>
                    <a:pt x="7" y="411"/>
                    <a:pt x="1" y="436"/>
                    <a:pt x="1" y="436"/>
                  </a:cubicBezTo>
                  <a:cubicBezTo>
                    <a:pt x="1" y="436"/>
                    <a:pt x="22" y="414"/>
                    <a:pt x="47" y="381"/>
                  </a:cubicBezTo>
                  <a:cubicBezTo>
                    <a:pt x="69" y="343"/>
                    <a:pt x="100" y="291"/>
                    <a:pt x="121" y="235"/>
                  </a:cubicBezTo>
                  <a:cubicBezTo>
                    <a:pt x="124" y="220"/>
                    <a:pt x="127" y="211"/>
                    <a:pt x="131" y="195"/>
                  </a:cubicBezTo>
                  <a:cubicBezTo>
                    <a:pt x="137" y="183"/>
                    <a:pt x="140" y="167"/>
                    <a:pt x="140" y="152"/>
                  </a:cubicBezTo>
                  <a:cubicBezTo>
                    <a:pt x="143" y="121"/>
                    <a:pt x="140" y="96"/>
                    <a:pt x="137" y="75"/>
                  </a:cubicBezTo>
                  <a:cubicBezTo>
                    <a:pt x="127" y="29"/>
                    <a:pt x="121" y="1"/>
                    <a:pt x="121" y="1"/>
                  </a:cubicBezTo>
                  <a:close/>
                </a:path>
              </a:pathLst>
            </a:custGeom>
            <a:solidFill>
              <a:srgbClr val="7C3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95">
              <a:extLst>
                <a:ext uri="{FF2B5EF4-FFF2-40B4-BE49-F238E27FC236}">
                  <a16:creationId xmlns:a16="http://schemas.microsoft.com/office/drawing/2014/main" id="{2C122F40-5D0E-35D5-DED8-DC6E294B637C}"/>
                </a:ext>
              </a:extLst>
            </p:cNvPr>
            <p:cNvSpPr/>
            <p:nvPr/>
          </p:nvSpPr>
          <p:spPr>
            <a:xfrm>
              <a:off x="6459205" y="3243208"/>
              <a:ext cx="19831" cy="52596"/>
            </a:xfrm>
            <a:custGeom>
              <a:avLst/>
              <a:gdLst/>
              <a:ahLst/>
              <a:cxnLst/>
              <a:rect l="l" t="t" r="r" b="b"/>
              <a:pathLst>
                <a:path w="161" h="427" extrusionOk="0">
                  <a:moveTo>
                    <a:pt x="158" y="1"/>
                  </a:moveTo>
                  <a:cubicBezTo>
                    <a:pt x="158" y="1"/>
                    <a:pt x="158" y="7"/>
                    <a:pt x="152" y="22"/>
                  </a:cubicBezTo>
                  <a:cubicBezTo>
                    <a:pt x="152" y="35"/>
                    <a:pt x="142" y="53"/>
                    <a:pt x="139" y="72"/>
                  </a:cubicBezTo>
                  <a:cubicBezTo>
                    <a:pt x="136" y="93"/>
                    <a:pt x="127" y="115"/>
                    <a:pt x="121" y="143"/>
                  </a:cubicBezTo>
                  <a:cubicBezTo>
                    <a:pt x="111" y="164"/>
                    <a:pt x="105" y="192"/>
                    <a:pt x="93" y="220"/>
                  </a:cubicBezTo>
                  <a:cubicBezTo>
                    <a:pt x="74" y="272"/>
                    <a:pt x="50" y="325"/>
                    <a:pt x="31" y="362"/>
                  </a:cubicBezTo>
                  <a:cubicBezTo>
                    <a:pt x="13" y="402"/>
                    <a:pt x="0" y="427"/>
                    <a:pt x="0" y="427"/>
                  </a:cubicBezTo>
                  <a:cubicBezTo>
                    <a:pt x="0" y="427"/>
                    <a:pt x="22" y="408"/>
                    <a:pt x="50" y="374"/>
                  </a:cubicBezTo>
                  <a:cubicBezTo>
                    <a:pt x="65" y="359"/>
                    <a:pt x="77" y="334"/>
                    <a:pt x="93" y="312"/>
                  </a:cubicBezTo>
                  <a:cubicBezTo>
                    <a:pt x="99" y="300"/>
                    <a:pt x="108" y="285"/>
                    <a:pt x="111" y="272"/>
                  </a:cubicBezTo>
                  <a:cubicBezTo>
                    <a:pt x="121" y="257"/>
                    <a:pt x="127" y="248"/>
                    <a:pt x="130" y="232"/>
                  </a:cubicBezTo>
                  <a:cubicBezTo>
                    <a:pt x="139" y="201"/>
                    <a:pt x="152" y="174"/>
                    <a:pt x="155" y="146"/>
                  </a:cubicBezTo>
                  <a:cubicBezTo>
                    <a:pt x="158" y="118"/>
                    <a:pt x="161" y="96"/>
                    <a:pt x="161" y="72"/>
                  </a:cubicBezTo>
                  <a:cubicBezTo>
                    <a:pt x="161" y="25"/>
                    <a:pt x="158" y="1"/>
                    <a:pt x="158" y="1"/>
                  </a:cubicBezTo>
                  <a:close/>
                </a:path>
              </a:pathLst>
            </a:custGeom>
            <a:solidFill>
              <a:srgbClr val="7C3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95">
              <a:extLst>
                <a:ext uri="{FF2B5EF4-FFF2-40B4-BE49-F238E27FC236}">
                  <a16:creationId xmlns:a16="http://schemas.microsoft.com/office/drawing/2014/main" id="{DD474D74-16A8-9705-F61B-E340EA570C08}"/>
                </a:ext>
              </a:extLst>
            </p:cNvPr>
            <p:cNvSpPr/>
            <p:nvPr/>
          </p:nvSpPr>
          <p:spPr>
            <a:xfrm>
              <a:off x="5898638" y="3048345"/>
              <a:ext cx="252262" cy="222824"/>
            </a:xfrm>
            <a:custGeom>
              <a:avLst/>
              <a:gdLst/>
              <a:ahLst/>
              <a:cxnLst/>
              <a:rect l="l" t="t" r="r" b="b"/>
              <a:pathLst>
                <a:path w="2048" h="1809" extrusionOk="0">
                  <a:moveTo>
                    <a:pt x="205" y="1"/>
                  </a:moveTo>
                  <a:cubicBezTo>
                    <a:pt x="152" y="1"/>
                    <a:pt x="98" y="38"/>
                    <a:pt x="74" y="88"/>
                  </a:cubicBezTo>
                  <a:cubicBezTo>
                    <a:pt x="0" y="227"/>
                    <a:pt x="50" y="434"/>
                    <a:pt x="124" y="564"/>
                  </a:cubicBezTo>
                  <a:cubicBezTo>
                    <a:pt x="148" y="607"/>
                    <a:pt x="189" y="650"/>
                    <a:pt x="238" y="650"/>
                  </a:cubicBezTo>
                  <a:cubicBezTo>
                    <a:pt x="245" y="650"/>
                    <a:pt x="252" y="649"/>
                    <a:pt x="260" y="647"/>
                  </a:cubicBezTo>
                  <a:cubicBezTo>
                    <a:pt x="297" y="925"/>
                    <a:pt x="389" y="1206"/>
                    <a:pt x="704" y="1274"/>
                  </a:cubicBezTo>
                  <a:cubicBezTo>
                    <a:pt x="710" y="1357"/>
                    <a:pt x="714" y="1444"/>
                    <a:pt x="698" y="1527"/>
                  </a:cubicBezTo>
                  <a:cubicBezTo>
                    <a:pt x="683" y="1614"/>
                    <a:pt x="646" y="1694"/>
                    <a:pt x="581" y="1743"/>
                  </a:cubicBezTo>
                  <a:cubicBezTo>
                    <a:pt x="711" y="1787"/>
                    <a:pt x="850" y="1808"/>
                    <a:pt x="988" y="1808"/>
                  </a:cubicBezTo>
                  <a:cubicBezTo>
                    <a:pt x="1104" y="1808"/>
                    <a:pt x="1221" y="1793"/>
                    <a:pt x="1331" y="1762"/>
                  </a:cubicBezTo>
                  <a:cubicBezTo>
                    <a:pt x="1269" y="1629"/>
                    <a:pt x="1254" y="1468"/>
                    <a:pt x="1282" y="1323"/>
                  </a:cubicBezTo>
                  <a:cubicBezTo>
                    <a:pt x="1439" y="1280"/>
                    <a:pt x="1560" y="1231"/>
                    <a:pt x="1634" y="1076"/>
                  </a:cubicBezTo>
                  <a:cubicBezTo>
                    <a:pt x="1695" y="950"/>
                    <a:pt x="1739" y="814"/>
                    <a:pt x="1754" y="672"/>
                  </a:cubicBezTo>
                  <a:cubicBezTo>
                    <a:pt x="1777" y="688"/>
                    <a:pt x="1805" y="698"/>
                    <a:pt x="1832" y="698"/>
                  </a:cubicBezTo>
                  <a:cubicBezTo>
                    <a:pt x="1846" y="698"/>
                    <a:pt x="1859" y="696"/>
                    <a:pt x="1871" y="690"/>
                  </a:cubicBezTo>
                  <a:cubicBezTo>
                    <a:pt x="1992" y="641"/>
                    <a:pt x="2047" y="434"/>
                    <a:pt x="2041" y="274"/>
                  </a:cubicBezTo>
                  <a:cubicBezTo>
                    <a:pt x="2041" y="199"/>
                    <a:pt x="2026" y="135"/>
                    <a:pt x="2004" y="95"/>
                  </a:cubicBezTo>
                  <a:cubicBezTo>
                    <a:pt x="1978" y="53"/>
                    <a:pt x="1932" y="20"/>
                    <a:pt x="1883" y="20"/>
                  </a:cubicBezTo>
                  <a:cubicBezTo>
                    <a:pt x="1874" y="20"/>
                    <a:pt x="1865" y="21"/>
                    <a:pt x="1856" y="24"/>
                  </a:cubicBezTo>
                  <a:cubicBezTo>
                    <a:pt x="1803" y="33"/>
                    <a:pt x="1773" y="85"/>
                    <a:pt x="1745" y="132"/>
                  </a:cubicBezTo>
                  <a:cubicBezTo>
                    <a:pt x="1702" y="209"/>
                    <a:pt x="1668" y="292"/>
                    <a:pt x="1643" y="379"/>
                  </a:cubicBezTo>
                  <a:cubicBezTo>
                    <a:pt x="1637" y="403"/>
                    <a:pt x="1631" y="434"/>
                    <a:pt x="1606" y="459"/>
                  </a:cubicBezTo>
                  <a:cubicBezTo>
                    <a:pt x="1587" y="477"/>
                    <a:pt x="1560" y="480"/>
                    <a:pt x="1535" y="490"/>
                  </a:cubicBezTo>
                  <a:cubicBezTo>
                    <a:pt x="1378" y="528"/>
                    <a:pt x="1223" y="537"/>
                    <a:pt x="1065" y="537"/>
                  </a:cubicBezTo>
                  <a:cubicBezTo>
                    <a:pt x="1033" y="537"/>
                    <a:pt x="1002" y="537"/>
                    <a:pt x="970" y="536"/>
                  </a:cubicBezTo>
                  <a:cubicBezTo>
                    <a:pt x="961" y="536"/>
                    <a:pt x="952" y="536"/>
                    <a:pt x="943" y="536"/>
                  </a:cubicBezTo>
                  <a:cubicBezTo>
                    <a:pt x="892" y="536"/>
                    <a:pt x="839" y="538"/>
                    <a:pt x="785" y="538"/>
                  </a:cubicBezTo>
                  <a:cubicBezTo>
                    <a:pt x="699" y="538"/>
                    <a:pt x="614" y="532"/>
                    <a:pt x="541" y="496"/>
                  </a:cubicBezTo>
                  <a:cubicBezTo>
                    <a:pt x="414" y="434"/>
                    <a:pt x="380" y="280"/>
                    <a:pt x="340" y="147"/>
                  </a:cubicBezTo>
                  <a:cubicBezTo>
                    <a:pt x="325" y="91"/>
                    <a:pt x="303" y="33"/>
                    <a:pt x="250" y="11"/>
                  </a:cubicBezTo>
                  <a:cubicBezTo>
                    <a:pt x="236" y="4"/>
                    <a:pt x="220" y="1"/>
                    <a:pt x="205" y="1"/>
                  </a:cubicBezTo>
                  <a:close/>
                </a:path>
              </a:pathLst>
            </a:custGeom>
            <a:solidFill>
              <a:srgbClr val="895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95">
              <a:extLst>
                <a:ext uri="{FF2B5EF4-FFF2-40B4-BE49-F238E27FC236}">
                  <a16:creationId xmlns:a16="http://schemas.microsoft.com/office/drawing/2014/main" id="{AB33E90B-7DAE-E665-8C02-2AEC3E271FBA}"/>
                </a:ext>
              </a:extLst>
            </p:cNvPr>
            <p:cNvSpPr/>
            <p:nvPr/>
          </p:nvSpPr>
          <p:spPr>
            <a:xfrm>
              <a:off x="5907753" y="2903985"/>
              <a:ext cx="227504" cy="328261"/>
            </a:xfrm>
            <a:custGeom>
              <a:avLst/>
              <a:gdLst/>
              <a:ahLst/>
              <a:cxnLst/>
              <a:rect l="l" t="t" r="r" b="b"/>
              <a:pathLst>
                <a:path w="1847" h="2665" extrusionOk="0">
                  <a:moveTo>
                    <a:pt x="828" y="1"/>
                  </a:moveTo>
                  <a:cubicBezTo>
                    <a:pt x="794" y="1"/>
                    <a:pt x="757" y="1"/>
                    <a:pt x="732" y="28"/>
                  </a:cubicBezTo>
                  <a:cubicBezTo>
                    <a:pt x="712" y="54"/>
                    <a:pt x="719" y="98"/>
                    <a:pt x="748" y="107"/>
                  </a:cubicBezTo>
                  <a:lnTo>
                    <a:pt x="748" y="107"/>
                  </a:lnTo>
                  <a:cubicBezTo>
                    <a:pt x="733" y="104"/>
                    <a:pt x="717" y="103"/>
                    <a:pt x="701" y="103"/>
                  </a:cubicBezTo>
                  <a:cubicBezTo>
                    <a:pt x="645" y="103"/>
                    <a:pt x="590" y="120"/>
                    <a:pt x="544" y="155"/>
                  </a:cubicBezTo>
                  <a:cubicBezTo>
                    <a:pt x="565" y="192"/>
                    <a:pt x="596" y="214"/>
                    <a:pt x="636" y="229"/>
                  </a:cubicBezTo>
                  <a:cubicBezTo>
                    <a:pt x="628" y="226"/>
                    <a:pt x="619" y="225"/>
                    <a:pt x="607" y="225"/>
                  </a:cubicBezTo>
                  <a:cubicBezTo>
                    <a:pt x="549" y="225"/>
                    <a:pt x="456" y="259"/>
                    <a:pt x="417" y="272"/>
                  </a:cubicBezTo>
                  <a:cubicBezTo>
                    <a:pt x="331" y="306"/>
                    <a:pt x="251" y="356"/>
                    <a:pt x="186" y="424"/>
                  </a:cubicBezTo>
                  <a:cubicBezTo>
                    <a:pt x="81" y="526"/>
                    <a:pt x="16" y="674"/>
                    <a:pt x="0" y="819"/>
                  </a:cubicBezTo>
                  <a:cubicBezTo>
                    <a:pt x="19" y="810"/>
                    <a:pt x="34" y="794"/>
                    <a:pt x="53" y="782"/>
                  </a:cubicBezTo>
                  <a:lnTo>
                    <a:pt x="53" y="782"/>
                  </a:lnTo>
                  <a:cubicBezTo>
                    <a:pt x="31" y="850"/>
                    <a:pt x="31" y="927"/>
                    <a:pt x="53" y="998"/>
                  </a:cubicBezTo>
                  <a:cubicBezTo>
                    <a:pt x="68" y="998"/>
                    <a:pt x="81" y="986"/>
                    <a:pt x="84" y="973"/>
                  </a:cubicBezTo>
                  <a:lnTo>
                    <a:pt x="84" y="973"/>
                  </a:lnTo>
                  <a:cubicBezTo>
                    <a:pt x="93" y="1171"/>
                    <a:pt x="81" y="1371"/>
                    <a:pt x="124" y="1569"/>
                  </a:cubicBezTo>
                  <a:cubicBezTo>
                    <a:pt x="161" y="1730"/>
                    <a:pt x="158" y="1909"/>
                    <a:pt x="238" y="2063"/>
                  </a:cubicBezTo>
                  <a:cubicBezTo>
                    <a:pt x="247" y="2079"/>
                    <a:pt x="260" y="2097"/>
                    <a:pt x="266" y="2112"/>
                  </a:cubicBezTo>
                  <a:cubicBezTo>
                    <a:pt x="362" y="2264"/>
                    <a:pt x="544" y="2372"/>
                    <a:pt x="714" y="2406"/>
                  </a:cubicBezTo>
                  <a:cubicBezTo>
                    <a:pt x="695" y="2437"/>
                    <a:pt x="686" y="2477"/>
                    <a:pt x="692" y="2511"/>
                  </a:cubicBezTo>
                  <a:cubicBezTo>
                    <a:pt x="738" y="2498"/>
                    <a:pt x="779" y="2477"/>
                    <a:pt x="816" y="2446"/>
                  </a:cubicBezTo>
                  <a:lnTo>
                    <a:pt x="816" y="2446"/>
                  </a:lnTo>
                  <a:cubicBezTo>
                    <a:pt x="794" y="2517"/>
                    <a:pt x="772" y="2588"/>
                    <a:pt x="754" y="2662"/>
                  </a:cubicBezTo>
                  <a:cubicBezTo>
                    <a:pt x="762" y="2663"/>
                    <a:pt x="771" y="2664"/>
                    <a:pt x="780" y="2664"/>
                  </a:cubicBezTo>
                  <a:cubicBezTo>
                    <a:pt x="827" y="2664"/>
                    <a:pt x="875" y="2643"/>
                    <a:pt x="914" y="2610"/>
                  </a:cubicBezTo>
                  <a:cubicBezTo>
                    <a:pt x="961" y="2576"/>
                    <a:pt x="995" y="2526"/>
                    <a:pt x="1026" y="2480"/>
                  </a:cubicBezTo>
                  <a:lnTo>
                    <a:pt x="1026" y="2480"/>
                  </a:lnTo>
                  <a:cubicBezTo>
                    <a:pt x="1022" y="2514"/>
                    <a:pt x="1013" y="2548"/>
                    <a:pt x="1010" y="2585"/>
                  </a:cubicBezTo>
                  <a:cubicBezTo>
                    <a:pt x="1072" y="2539"/>
                    <a:pt x="1121" y="2477"/>
                    <a:pt x="1161" y="2406"/>
                  </a:cubicBezTo>
                  <a:cubicBezTo>
                    <a:pt x="1161" y="2406"/>
                    <a:pt x="1162" y="2406"/>
                    <a:pt x="1163" y="2406"/>
                  </a:cubicBezTo>
                  <a:cubicBezTo>
                    <a:pt x="1174" y="2406"/>
                    <a:pt x="1258" y="2387"/>
                    <a:pt x="1266" y="2384"/>
                  </a:cubicBezTo>
                  <a:cubicBezTo>
                    <a:pt x="1297" y="2369"/>
                    <a:pt x="1328" y="2344"/>
                    <a:pt x="1359" y="2329"/>
                  </a:cubicBezTo>
                  <a:cubicBezTo>
                    <a:pt x="1436" y="2292"/>
                    <a:pt x="1504" y="2236"/>
                    <a:pt x="1560" y="2168"/>
                  </a:cubicBezTo>
                  <a:cubicBezTo>
                    <a:pt x="1631" y="2066"/>
                    <a:pt x="1658" y="1943"/>
                    <a:pt x="1677" y="1819"/>
                  </a:cubicBezTo>
                  <a:cubicBezTo>
                    <a:pt x="1708" y="1662"/>
                    <a:pt x="1733" y="1504"/>
                    <a:pt x="1751" y="1344"/>
                  </a:cubicBezTo>
                  <a:cubicBezTo>
                    <a:pt x="1766" y="1205"/>
                    <a:pt x="1766" y="1081"/>
                    <a:pt x="1763" y="942"/>
                  </a:cubicBezTo>
                  <a:cubicBezTo>
                    <a:pt x="1767" y="938"/>
                    <a:pt x="1771" y="937"/>
                    <a:pt x="1776" y="937"/>
                  </a:cubicBezTo>
                  <a:cubicBezTo>
                    <a:pt x="1786" y="937"/>
                    <a:pt x="1797" y="941"/>
                    <a:pt x="1807" y="941"/>
                  </a:cubicBezTo>
                  <a:cubicBezTo>
                    <a:pt x="1813" y="941"/>
                    <a:pt x="1818" y="940"/>
                    <a:pt x="1822" y="936"/>
                  </a:cubicBezTo>
                  <a:cubicBezTo>
                    <a:pt x="1825" y="933"/>
                    <a:pt x="1825" y="924"/>
                    <a:pt x="1825" y="918"/>
                  </a:cubicBezTo>
                  <a:cubicBezTo>
                    <a:pt x="1825" y="874"/>
                    <a:pt x="1813" y="831"/>
                    <a:pt x="1797" y="794"/>
                  </a:cubicBezTo>
                  <a:lnTo>
                    <a:pt x="1797" y="794"/>
                  </a:lnTo>
                  <a:cubicBezTo>
                    <a:pt x="1813" y="803"/>
                    <a:pt x="1831" y="816"/>
                    <a:pt x="1847" y="828"/>
                  </a:cubicBezTo>
                  <a:cubicBezTo>
                    <a:pt x="1847" y="518"/>
                    <a:pt x="1715" y="179"/>
                    <a:pt x="1362" y="179"/>
                  </a:cubicBezTo>
                  <a:cubicBezTo>
                    <a:pt x="1353" y="179"/>
                    <a:pt x="1344" y="179"/>
                    <a:pt x="1334" y="180"/>
                  </a:cubicBezTo>
                  <a:cubicBezTo>
                    <a:pt x="1333" y="180"/>
                    <a:pt x="1332" y="180"/>
                    <a:pt x="1331" y="180"/>
                  </a:cubicBezTo>
                  <a:cubicBezTo>
                    <a:pt x="1247" y="180"/>
                    <a:pt x="1253" y="68"/>
                    <a:pt x="1174" y="68"/>
                  </a:cubicBezTo>
                  <a:cubicBezTo>
                    <a:pt x="1172" y="68"/>
                    <a:pt x="1170" y="68"/>
                    <a:pt x="1168" y="69"/>
                  </a:cubicBezTo>
                  <a:cubicBezTo>
                    <a:pt x="1149" y="69"/>
                    <a:pt x="1130" y="93"/>
                    <a:pt x="1143" y="109"/>
                  </a:cubicBezTo>
                  <a:cubicBezTo>
                    <a:pt x="1053" y="44"/>
                    <a:pt x="942" y="7"/>
                    <a:pt x="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95">
              <a:extLst>
                <a:ext uri="{FF2B5EF4-FFF2-40B4-BE49-F238E27FC236}">
                  <a16:creationId xmlns:a16="http://schemas.microsoft.com/office/drawing/2014/main" id="{F0113C09-DF86-14C5-1B9B-E222B77EBA03}"/>
                </a:ext>
              </a:extLst>
            </p:cNvPr>
            <p:cNvSpPr/>
            <p:nvPr/>
          </p:nvSpPr>
          <p:spPr>
            <a:xfrm>
              <a:off x="5832493" y="3704496"/>
              <a:ext cx="355237" cy="186241"/>
            </a:xfrm>
            <a:custGeom>
              <a:avLst/>
              <a:gdLst/>
              <a:ahLst/>
              <a:cxnLst/>
              <a:rect l="l" t="t" r="r" b="b"/>
              <a:pathLst>
                <a:path w="2884" h="1512" extrusionOk="0">
                  <a:moveTo>
                    <a:pt x="2779" y="1"/>
                  </a:moveTo>
                  <a:cubicBezTo>
                    <a:pt x="2448" y="362"/>
                    <a:pt x="1955" y="541"/>
                    <a:pt x="1464" y="563"/>
                  </a:cubicBezTo>
                  <a:cubicBezTo>
                    <a:pt x="1432" y="564"/>
                    <a:pt x="1400" y="564"/>
                    <a:pt x="1369" y="564"/>
                  </a:cubicBezTo>
                  <a:cubicBezTo>
                    <a:pt x="916" y="564"/>
                    <a:pt x="462" y="442"/>
                    <a:pt x="40" y="269"/>
                  </a:cubicBezTo>
                  <a:lnTo>
                    <a:pt x="40" y="269"/>
                  </a:lnTo>
                  <a:cubicBezTo>
                    <a:pt x="80" y="340"/>
                    <a:pt x="31" y="538"/>
                    <a:pt x="25" y="624"/>
                  </a:cubicBezTo>
                  <a:cubicBezTo>
                    <a:pt x="16" y="711"/>
                    <a:pt x="3" y="800"/>
                    <a:pt x="0" y="890"/>
                  </a:cubicBezTo>
                  <a:cubicBezTo>
                    <a:pt x="6" y="939"/>
                    <a:pt x="9" y="995"/>
                    <a:pt x="25" y="1044"/>
                  </a:cubicBezTo>
                  <a:cubicBezTo>
                    <a:pt x="59" y="1171"/>
                    <a:pt x="145" y="1279"/>
                    <a:pt x="263" y="1353"/>
                  </a:cubicBezTo>
                  <a:cubicBezTo>
                    <a:pt x="439" y="1458"/>
                    <a:pt x="649" y="1480"/>
                    <a:pt x="849" y="1492"/>
                  </a:cubicBezTo>
                  <a:cubicBezTo>
                    <a:pt x="1033" y="1501"/>
                    <a:pt x="1218" y="1512"/>
                    <a:pt x="1403" y="1512"/>
                  </a:cubicBezTo>
                  <a:cubicBezTo>
                    <a:pt x="1588" y="1512"/>
                    <a:pt x="1772" y="1501"/>
                    <a:pt x="1955" y="1467"/>
                  </a:cubicBezTo>
                  <a:cubicBezTo>
                    <a:pt x="2257" y="1415"/>
                    <a:pt x="2507" y="1322"/>
                    <a:pt x="2742" y="1109"/>
                  </a:cubicBezTo>
                  <a:cubicBezTo>
                    <a:pt x="2785" y="1072"/>
                    <a:pt x="2825" y="1029"/>
                    <a:pt x="2850" y="973"/>
                  </a:cubicBezTo>
                  <a:cubicBezTo>
                    <a:pt x="2871" y="921"/>
                    <a:pt x="2875" y="862"/>
                    <a:pt x="2875" y="803"/>
                  </a:cubicBezTo>
                  <a:cubicBezTo>
                    <a:pt x="2884" y="535"/>
                    <a:pt x="2850" y="263"/>
                    <a:pt x="27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95">
              <a:extLst>
                <a:ext uri="{FF2B5EF4-FFF2-40B4-BE49-F238E27FC236}">
                  <a16:creationId xmlns:a16="http://schemas.microsoft.com/office/drawing/2014/main" id="{89721741-000D-B34C-EAAA-944206DC8870}"/>
                </a:ext>
              </a:extLst>
            </p:cNvPr>
            <p:cNvSpPr/>
            <p:nvPr/>
          </p:nvSpPr>
          <p:spPr>
            <a:xfrm>
              <a:off x="5739619" y="3240991"/>
              <a:ext cx="532609" cy="548252"/>
            </a:xfrm>
            <a:custGeom>
              <a:avLst/>
              <a:gdLst/>
              <a:ahLst/>
              <a:cxnLst/>
              <a:rect l="l" t="t" r="r" b="b"/>
              <a:pathLst>
                <a:path w="4324" h="4451" extrusionOk="0">
                  <a:moveTo>
                    <a:pt x="1952" y="0"/>
                  </a:moveTo>
                  <a:lnTo>
                    <a:pt x="1952" y="0"/>
                  </a:lnTo>
                  <a:cubicBezTo>
                    <a:pt x="1841" y="136"/>
                    <a:pt x="1646" y="159"/>
                    <a:pt x="1468" y="159"/>
                  </a:cubicBezTo>
                  <a:cubicBezTo>
                    <a:pt x="1408" y="159"/>
                    <a:pt x="1350" y="156"/>
                    <a:pt x="1298" y="155"/>
                  </a:cubicBezTo>
                  <a:cubicBezTo>
                    <a:pt x="1280" y="154"/>
                    <a:pt x="1262" y="154"/>
                    <a:pt x="1244" y="154"/>
                  </a:cubicBezTo>
                  <a:cubicBezTo>
                    <a:pt x="1082" y="154"/>
                    <a:pt x="918" y="167"/>
                    <a:pt x="754" y="192"/>
                  </a:cubicBezTo>
                  <a:cubicBezTo>
                    <a:pt x="736" y="195"/>
                    <a:pt x="717" y="198"/>
                    <a:pt x="696" y="207"/>
                  </a:cubicBezTo>
                  <a:cubicBezTo>
                    <a:pt x="674" y="222"/>
                    <a:pt x="658" y="244"/>
                    <a:pt x="646" y="272"/>
                  </a:cubicBezTo>
                  <a:cubicBezTo>
                    <a:pt x="433" y="676"/>
                    <a:pt x="226" y="1078"/>
                    <a:pt x="13" y="1482"/>
                  </a:cubicBezTo>
                  <a:cubicBezTo>
                    <a:pt x="7" y="1494"/>
                    <a:pt x="1" y="1507"/>
                    <a:pt x="1" y="1522"/>
                  </a:cubicBezTo>
                  <a:cubicBezTo>
                    <a:pt x="1" y="1535"/>
                    <a:pt x="10" y="1550"/>
                    <a:pt x="16" y="1556"/>
                  </a:cubicBezTo>
                  <a:cubicBezTo>
                    <a:pt x="164" y="1791"/>
                    <a:pt x="461" y="1976"/>
                    <a:pt x="705" y="2093"/>
                  </a:cubicBezTo>
                  <a:cubicBezTo>
                    <a:pt x="742" y="2038"/>
                    <a:pt x="770" y="1976"/>
                    <a:pt x="782" y="1914"/>
                  </a:cubicBezTo>
                  <a:lnTo>
                    <a:pt x="782" y="1914"/>
                  </a:lnTo>
                  <a:cubicBezTo>
                    <a:pt x="770" y="2127"/>
                    <a:pt x="739" y="2353"/>
                    <a:pt x="785" y="2560"/>
                  </a:cubicBezTo>
                  <a:cubicBezTo>
                    <a:pt x="788" y="2575"/>
                    <a:pt x="794" y="2594"/>
                    <a:pt x="794" y="2609"/>
                  </a:cubicBezTo>
                  <a:cubicBezTo>
                    <a:pt x="794" y="2624"/>
                    <a:pt x="785" y="2640"/>
                    <a:pt x="782" y="2655"/>
                  </a:cubicBezTo>
                  <a:cubicBezTo>
                    <a:pt x="754" y="2757"/>
                    <a:pt x="763" y="2862"/>
                    <a:pt x="770" y="2961"/>
                  </a:cubicBezTo>
                  <a:cubicBezTo>
                    <a:pt x="770" y="2976"/>
                    <a:pt x="773" y="2995"/>
                    <a:pt x="773" y="3010"/>
                  </a:cubicBezTo>
                  <a:cubicBezTo>
                    <a:pt x="773" y="3146"/>
                    <a:pt x="773" y="3288"/>
                    <a:pt x="779" y="3421"/>
                  </a:cubicBezTo>
                  <a:cubicBezTo>
                    <a:pt x="754" y="3427"/>
                    <a:pt x="733" y="3433"/>
                    <a:pt x="705" y="3436"/>
                  </a:cubicBezTo>
                  <a:cubicBezTo>
                    <a:pt x="696" y="3498"/>
                    <a:pt x="702" y="3560"/>
                    <a:pt x="717" y="3619"/>
                  </a:cubicBezTo>
                  <a:cubicBezTo>
                    <a:pt x="692" y="3674"/>
                    <a:pt x="640" y="3714"/>
                    <a:pt x="603" y="3767"/>
                  </a:cubicBezTo>
                  <a:cubicBezTo>
                    <a:pt x="575" y="3818"/>
                    <a:pt x="583" y="3900"/>
                    <a:pt x="634" y="3915"/>
                  </a:cubicBezTo>
                  <a:lnTo>
                    <a:pt x="634" y="3915"/>
                  </a:lnTo>
                  <a:cubicBezTo>
                    <a:pt x="602" y="3917"/>
                    <a:pt x="574" y="3963"/>
                    <a:pt x="584" y="3995"/>
                  </a:cubicBezTo>
                  <a:cubicBezTo>
                    <a:pt x="597" y="4035"/>
                    <a:pt x="634" y="4060"/>
                    <a:pt x="674" y="4082"/>
                  </a:cubicBezTo>
                  <a:cubicBezTo>
                    <a:pt x="1114" y="4321"/>
                    <a:pt x="1617" y="4450"/>
                    <a:pt x="2121" y="4450"/>
                  </a:cubicBezTo>
                  <a:cubicBezTo>
                    <a:pt x="2189" y="4450"/>
                    <a:pt x="2258" y="4448"/>
                    <a:pt x="2326" y="4443"/>
                  </a:cubicBezTo>
                  <a:cubicBezTo>
                    <a:pt x="2560" y="4427"/>
                    <a:pt x="2795" y="4384"/>
                    <a:pt x="3008" y="4289"/>
                  </a:cubicBezTo>
                  <a:cubicBezTo>
                    <a:pt x="3252" y="4180"/>
                    <a:pt x="3459" y="4008"/>
                    <a:pt x="3650" y="3822"/>
                  </a:cubicBezTo>
                  <a:cubicBezTo>
                    <a:pt x="3659" y="3810"/>
                    <a:pt x="3675" y="3795"/>
                    <a:pt x="3672" y="3776"/>
                  </a:cubicBezTo>
                  <a:cubicBezTo>
                    <a:pt x="3666" y="3730"/>
                    <a:pt x="3561" y="3748"/>
                    <a:pt x="3561" y="3699"/>
                  </a:cubicBezTo>
                  <a:cubicBezTo>
                    <a:pt x="3598" y="3637"/>
                    <a:pt x="3638" y="3575"/>
                    <a:pt x="3650" y="3504"/>
                  </a:cubicBezTo>
                  <a:cubicBezTo>
                    <a:pt x="3666" y="3421"/>
                    <a:pt x="3629" y="3412"/>
                    <a:pt x="3592" y="3365"/>
                  </a:cubicBezTo>
                  <a:cubicBezTo>
                    <a:pt x="3533" y="3297"/>
                    <a:pt x="3542" y="3297"/>
                    <a:pt x="3527" y="3208"/>
                  </a:cubicBezTo>
                  <a:cubicBezTo>
                    <a:pt x="3522" y="3188"/>
                    <a:pt x="3500" y="3171"/>
                    <a:pt x="3483" y="3171"/>
                  </a:cubicBezTo>
                  <a:cubicBezTo>
                    <a:pt x="3476" y="3171"/>
                    <a:pt x="3470" y="3174"/>
                    <a:pt x="3466" y="3179"/>
                  </a:cubicBezTo>
                  <a:lnTo>
                    <a:pt x="3466" y="3179"/>
                  </a:lnTo>
                  <a:cubicBezTo>
                    <a:pt x="3484" y="3155"/>
                    <a:pt x="3502" y="3127"/>
                    <a:pt x="3514" y="3097"/>
                  </a:cubicBezTo>
                  <a:cubicBezTo>
                    <a:pt x="3527" y="3066"/>
                    <a:pt x="3521" y="3026"/>
                    <a:pt x="3502" y="3001"/>
                  </a:cubicBezTo>
                  <a:cubicBezTo>
                    <a:pt x="3490" y="2984"/>
                    <a:pt x="3469" y="2974"/>
                    <a:pt x="3448" y="2974"/>
                  </a:cubicBezTo>
                  <a:cubicBezTo>
                    <a:pt x="3436" y="2974"/>
                    <a:pt x="3423" y="2977"/>
                    <a:pt x="3412" y="2986"/>
                  </a:cubicBezTo>
                  <a:cubicBezTo>
                    <a:pt x="3388" y="2624"/>
                    <a:pt x="3341" y="2229"/>
                    <a:pt x="3394" y="1868"/>
                  </a:cubicBezTo>
                  <a:lnTo>
                    <a:pt x="3394" y="1868"/>
                  </a:lnTo>
                  <a:cubicBezTo>
                    <a:pt x="3382" y="1954"/>
                    <a:pt x="3483" y="2171"/>
                    <a:pt x="3505" y="2254"/>
                  </a:cubicBezTo>
                  <a:cubicBezTo>
                    <a:pt x="3808" y="2115"/>
                    <a:pt x="4076" y="1920"/>
                    <a:pt x="4305" y="1677"/>
                  </a:cubicBezTo>
                  <a:cubicBezTo>
                    <a:pt x="4308" y="1674"/>
                    <a:pt x="4317" y="1664"/>
                    <a:pt x="4317" y="1658"/>
                  </a:cubicBezTo>
                  <a:cubicBezTo>
                    <a:pt x="4323" y="1636"/>
                    <a:pt x="4144" y="1445"/>
                    <a:pt x="4123" y="1417"/>
                  </a:cubicBezTo>
                  <a:cubicBezTo>
                    <a:pt x="4042" y="1294"/>
                    <a:pt x="3974" y="1164"/>
                    <a:pt x="3903" y="1031"/>
                  </a:cubicBezTo>
                  <a:cubicBezTo>
                    <a:pt x="3783" y="800"/>
                    <a:pt x="3687" y="556"/>
                    <a:pt x="3579" y="321"/>
                  </a:cubicBezTo>
                  <a:cubicBezTo>
                    <a:pt x="3561" y="284"/>
                    <a:pt x="3542" y="241"/>
                    <a:pt x="3508" y="213"/>
                  </a:cubicBezTo>
                  <a:cubicBezTo>
                    <a:pt x="3499" y="204"/>
                    <a:pt x="3474" y="195"/>
                    <a:pt x="3456" y="192"/>
                  </a:cubicBezTo>
                  <a:cubicBezTo>
                    <a:pt x="3434" y="188"/>
                    <a:pt x="3409" y="182"/>
                    <a:pt x="3388" y="182"/>
                  </a:cubicBezTo>
                  <a:cubicBezTo>
                    <a:pt x="3215" y="170"/>
                    <a:pt x="3045" y="166"/>
                    <a:pt x="2875" y="166"/>
                  </a:cubicBezTo>
                  <a:cubicBezTo>
                    <a:pt x="2826" y="166"/>
                    <a:pt x="2776" y="166"/>
                    <a:pt x="2727" y="167"/>
                  </a:cubicBezTo>
                  <a:cubicBezTo>
                    <a:pt x="2715" y="167"/>
                    <a:pt x="2702" y="167"/>
                    <a:pt x="2696" y="161"/>
                  </a:cubicBezTo>
                  <a:cubicBezTo>
                    <a:pt x="2681" y="145"/>
                    <a:pt x="2687" y="117"/>
                    <a:pt x="2687" y="99"/>
                  </a:cubicBezTo>
                  <a:cubicBezTo>
                    <a:pt x="2684" y="56"/>
                    <a:pt x="2634" y="40"/>
                    <a:pt x="2604" y="40"/>
                  </a:cubicBezTo>
                  <a:cubicBezTo>
                    <a:pt x="2604" y="31"/>
                    <a:pt x="2604" y="25"/>
                    <a:pt x="2607" y="16"/>
                  </a:cubicBezTo>
                  <a:lnTo>
                    <a:pt x="2607" y="16"/>
                  </a:lnTo>
                  <a:cubicBezTo>
                    <a:pt x="2524" y="101"/>
                    <a:pt x="2415" y="132"/>
                    <a:pt x="2302" y="132"/>
                  </a:cubicBezTo>
                  <a:cubicBezTo>
                    <a:pt x="2212" y="132"/>
                    <a:pt x="2119" y="113"/>
                    <a:pt x="2035" y="87"/>
                  </a:cubicBezTo>
                  <a:cubicBezTo>
                    <a:pt x="1992" y="74"/>
                    <a:pt x="1943" y="43"/>
                    <a:pt x="1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95">
              <a:extLst>
                <a:ext uri="{FF2B5EF4-FFF2-40B4-BE49-F238E27FC236}">
                  <a16:creationId xmlns:a16="http://schemas.microsoft.com/office/drawing/2014/main" id="{7A84C4E5-EBE3-DAD6-57F0-629631BC08C2}"/>
                </a:ext>
              </a:extLst>
            </p:cNvPr>
            <p:cNvSpPr/>
            <p:nvPr/>
          </p:nvSpPr>
          <p:spPr>
            <a:xfrm>
              <a:off x="5653274" y="3773967"/>
              <a:ext cx="557736" cy="186117"/>
            </a:xfrm>
            <a:custGeom>
              <a:avLst/>
              <a:gdLst/>
              <a:ahLst/>
              <a:cxnLst/>
              <a:rect l="l" t="t" r="r" b="b"/>
              <a:pathLst>
                <a:path w="4528" h="1511" extrusionOk="0">
                  <a:moveTo>
                    <a:pt x="1048" y="1"/>
                  </a:moveTo>
                  <a:cubicBezTo>
                    <a:pt x="965" y="1"/>
                    <a:pt x="881" y="12"/>
                    <a:pt x="801" y="33"/>
                  </a:cubicBezTo>
                  <a:cubicBezTo>
                    <a:pt x="566" y="94"/>
                    <a:pt x="353" y="221"/>
                    <a:pt x="143" y="347"/>
                  </a:cubicBezTo>
                  <a:cubicBezTo>
                    <a:pt x="97" y="378"/>
                    <a:pt x="44" y="415"/>
                    <a:pt x="26" y="468"/>
                  </a:cubicBezTo>
                  <a:cubicBezTo>
                    <a:pt x="1" y="530"/>
                    <a:pt x="32" y="601"/>
                    <a:pt x="66" y="656"/>
                  </a:cubicBezTo>
                  <a:cubicBezTo>
                    <a:pt x="196" y="866"/>
                    <a:pt x="390" y="1024"/>
                    <a:pt x="606" y="1135"/>
                  </a:cubicBezTo>
                  <a:cubicBezTo>
                    <a:pt x="825" y="1243"/>
                    <a:pt x="1063" y="1311"/>
                    <a:pt x="1301" y="1363"/>
                  </a:cubicBezTo>
                  <a:cubicBezTo>
                    <a:pt x="1736" y="1458"/>
                    <a:pt x="2179" y="1510"/>
                    <a:pt x="2625" y="1510"/>
                  </a:cubicBezTo>
                  <a:cubicBezTo>
                    <a:pt x="2672" y="1510"/>
                    <a:pt x="2720" y="1510"/>
                    <a:pt x="2767" y="1508"/>
                  </a:cubicBezTo>
                  <a:cubicBezTo>
                    <a:pt x="3184" y="1502"/>
                    <a:pt x="3623" y="1431"/>
                    <a:pt x="3944" y="1169"/>
                  </a:cubicBezTo>
                  <a:cubicBezTo>
                    <a:pt x="4169" y="990"/>
                    <a:pt x="4342" y="764"/>
                    <a:pt x="4527" y="548"/>
                  </a:cubicBezTo>
                  <a:cubicBezTo>
                    <a:pt x="4465" y="489"/>
                    <a:pt x="4401" y="428"/>
                    <a:pt x="4336" y="372"/>
                  </a:cubicBezTo>
                  <a:cubicBezTo>
                    <a:pt x="4110" y="409"/>
                    <a:pt x="3891" y="474"/>
                    <a:pt x="3684" y="567"/>
                  </a:cubicBezTo>
                  <a:cubicBezTo>
                    <a:pt x="3505" y="648"/>
                    <a:pt x="3362" y="749"/>
                    <a:pt x="3166" y="749"/>
                  </a:cubicBezTo>
                  <a:cubicBezTo>
                    <a:pt x="3146" y="749"/>
                    <a:pt x="3125" y="748"/>
                    <a:pt x="3104" y="746"/>
                  </a:cubicBezTo>
                  <a:cubicBezTo>
                    <a:pt x="3042" y="743"/>
                    <a:pt x="2983" y="730"/>
                    <a:pt x="2931" y="715"/>
                  </a:cubicBezTo>
                  <a:cubicBezTo>
                    <a:pt x="2841" y="693"/>
                    <a:pt x="2761" y="662"/>
                    <a:pt x="2672" y="625"/>
                  </a:cubicBezTo>
                  <a:cubicBezTo>
                    <a:pt x="2434" y="523"/>
                    <a:pt x="2159" y="449"/>
                    <a:pt x="1894" y="446"/>
                  </a:cubicBezTo>
                  <a:cubicBezTo>
                    <a:pt x="1881" y="446"/>
                    <a:pt x="1869" y="445"/>
                    <a:pt x="1856" y="445"/>
                  </a:cubicBezTo>
                  <a:cubicBezTo>
                    <a:pt x="1728" y="445"/>
                    <a:pt x="1596" y="474"/>
                    <a:pt x="1486" y="539"/>
                  </a:cubicBezTo>
                  <a:cubicBezTo>
                    <a:pt x="1443" y="406"/>
                    <a:pt x="1468" y="264"/>
                    <a:pt x="1495" y="125"/>
                  </a:cubicBezTo>
                  <a:cubicBezTo>
                    <a:pt x="1495" y="125"/>
                    <a:pt x="1369" y="63"/>
                    <a:pt x="1356" y="57"/>
                  </a:cubicBezTo>
                  <a:cubicBezTo>
                    <a:pt x="1295" y="36"/>
                    <a:pt x="1233" y="17"/>
                    <a:pt x="1165" y="8"/>
                  </a:cubicBezTo>
                  <a:cubicBezTo>
                    <a:pt x="1127" y="3"/>
                    <a:pt x="1088" y="1"/>
                    <a:pt x="10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95">
              <a:extLst>
                <a:ext uri="{FF2B5EF4-FFF2-40B4-BE49-F238E27FC236}">
                  <a16:creationId xmlns:a16="http://schemas.microsoft.com/office/drawing/2014/main" id="{F862AD21-DFA7-B911-C65C-384BFC0BEC35}"/>
                </a:ext>
              </a:extLst>
            </p:cNvPr>
            <p:cNvSpPr/>
            <p:nvPr/>
          </p:nvSpPr>
          <p:spPr>
            <a:xfrm>
              <a:off x="5685299" y="3836909"/>
              <a:ext cx="498612" cy="85976"/>
            </a:xfrm>
            <a:custGeom>
              <a:avLst/>
              <a:gdLst/>
              <a:ahLst/>
              <a:cxnLst/>
              <a:rect l="l" t="t" r="r" b="b"/>
              <a:pathLst>
                <a:path w="4048" h="698" extrusionOk="0">
                  <a:moveTo>
                    <a:pt x="0" y="31"/>
                  </a:moveTo>
                  <a:cubicBezTo>
                    <a:pt x="0" y="31"/>
                    <a:pt x="8" y="38"/>
                    <a:pt x="24" y="51"/>
                  </a:cubicBezTo>
                  <a:lnTo>
                    <a:pt x="24" y="51"/>
                  </a:lnTo>
                  <a:cubicBezTo>
                    <a:pt x="8" y="37"/>
                    <a:pt x="0" y="31"/>
                    <a:pt x="0" y="31"/>
                  </a:cubicBezTo>
                  <a:close/>
                  <a:moveTo>
                    <a:pt x="24" y="51"/>
                  </a:moveTo>
                  <a:lnTo>
                    <a:pt x="24" y="51"/>
                  </a:lnTo>
                  <a:cubicBezTo>
                    <a:pt x="28" y="54"/>
                    <a:pt x="33" y="58"/>
                    <a:pt x="37" y="62"/>
                  </a:cubicBezTo>
                  <a:cubicBezTo>
                    <a:pt x="49" y="70"/>
                    <a:pt x="63" y="80"/>
                    <a:pt x="78" y="92"/>
                  </a:cubicBezTo>
                  <a:lnTo>
                    <a:pt x="78" y="92"/>
                  </a:lnTo>
                  <a:cubicBezTo>
                    <a:pt x="63" y="80"/>
                    <a:pt x="51" y="70"/>
                    <a:pt x="40" y="62"/>
                  </a:cubicBezTo>
                  <a:cubicBezTo>
                    <a:pt x="34" y="58"/>
                    <a:pt x="29" y="54"/>
                    <a:pt x="24" y="51"/>
                  </a:cubicBezTo>
                  <a:close/>
                  <a:moveTo>
                    <a:pt x="4048" y="0"/>
                  </a:moveTo>
                  <a:cubicBezTo>
                    <a:pt x="4026" y="22"/>
                    <a:pt x="3989" y="59"/>
                    <a:pt x="3943" y="93"/>
                  </a:cubicBezTo>
                  <a:cubicBezTo>
                    <a:pt x="3897" y="127"/>
                    <a:pt x="3835" y="167"/>
                    <a:pt x="3761" y="207"/>
                  </a:cubicBezTo>
                  <a:cubicBezTo>
                    <a:pt x="3693" y="250"/>
                    <a:pt x="3606" y="296"/>
                    <a:pt x="3517" y="340"/>
                  </a:cubicBezTo>
                  <a:cubicBezTo>
                    <a:pt x="3332" y="426"/>
                    <a:pt x="3103" y="503"/>
                    <a:pt x="2853" y="562"/>
                  </a:cubicBezTo>
                  <a:cubicBezTo>
                    <a:pt x="2600" y="621"/>
                    <a:pt x="2328" y="648"/>
                    <a:pt x="2053" y="655"/>
                  </a:cubicBezTo>
                  <a:cubicBezTo>
                    <a:pt x="1982" y="655"/>
                    <a:pt x="1918" y="658"/>
                    <a:pt x="1850" y="658"/>
                  </a:cubicBezTo>
                  <a:cubicBezTo>
                    <a:pt x="1830" y="660"/>
                    <a:pt x="1810" y="660"/>
                    <a:pt x="1790" y="660"/>
                  </a:cubicBezTo>
                  <a:cubicBezTo>
                    <a:pt x="1742" y="660"/>
                    <a:pt x="1695" y="656"/>
                    <a:pt x="1649" y="652"/>
                  </a:cubicBezTo>
                  <a:cubicBezTo>
                    <a:pt x="1513" y="639"/>
                    <a:pt x="1380" y="611"/>
                    <a:pt x="1257" y="581"/>
                  </a:cubicBezTo>
                  <a:cubicBezTo>
                    <a:pt x="1133" y="550"/>
                    <a:pt x="1016" y="513"/>
                    <a:pt x="902" y="479"/>
                  </a:cubicBezTo>
                  <a:cubicBezTo>
                    <a:pt x="791" y="442"/>
                    <a:pt x="686" y="408"/>
                    <a:pt x="590" y="371"/>
                  </a:cubicBezTo>
                  <a:cubicBezTo>
                    <a:pt x="402" y="296"/>
                    <a:pt x="250" y="210"/>
                    <a:pt x="152" y="142"/>
                  </a:cubicBezTo>
                  <a:cubicBezTo>
                    <a:pt x="122" y="125"/>
                    <a:pt x="98" y="107"/>
                    <a:pt x="78" y="92"/>
                  </a:cubicBezTo>
                  <a:lnTo>
                    <a:pt x="78" y="92"/>
                  </a:lnTo>
                  <a:cubicBezTo>
                    <a:pt x="97" y="108"/>
                    <a:pt x="120" y="126"/>
                    <a:pt x="149" y="145"/>
                  </a:cubicBezTo>
                  <a:cubicBezTo>
                    <a:pt x="247" y="216"/>
                    <a:pt x="392" y="309"/>
                    <a:pt x="587" y="389"/>
                  </a:cubicBezTo>
                  <a:cubicBezTo>
                    <a:pt x="683" y="432"/>
                    <a:pt x="788" y="466"/>
                    <a:pt x="899" y="506"/>
                  </a:cubicBezTo>
                  <a:cubicBezTo>
                    <a:pt x="1010" y="543"/>
                    <a:pt x="1127" y="584"/>
                    <a:pt x="1254" y="614"/>
                  </a:cubicBezTo>
                  <a:cubicBezTo>
                    <a:pt x="1380" y="645"/>
                    <a:pt x="1513" y="670"/>
                    <a:pt x="1646" y="686"/>
                  </a:cubicBezTo>
                  <a:cubicBezTo>
                    <a:pt x="1714" y="695"/>
                    <a:pt x="1782" y="698"/>
                    <a:pt x="1853" y="698"/>
                  </a:cubicBezTo>
                  <a:cubicBezTo>
                    <a:pt x="1918" y="698"/>
                    <a:pt x="1986" y="698"/>
                    <a:pt x="2057" y="695"/>
                  </a:cubicBezTo>
                  <a:cubicBezTo>
                    <a:pt x="2331" y="682"/>
                    <a:pt x="2609" y="652"/>
                    <a:pt x="2859" y="593"/>
                  </a:cubicBezTo>
                  <a:cubicBezTo>
                    <a:pt x="3109" y="537"/>
                    <a:pt x="3338" y="451"/>
                    <a:pt x="3523" y="358"/>
                  </a:cubicBezTo>
                  <a:cubicBezTo>
                    <a:pt x="3616" y="312"/>
                    <a:pt x="3699" y="266"/>
                    <a:pt x="3770" y="219"/>
                  </a:cubicBezTo>
                  <a:cubicBezTo>
                    <a:pt x="3838" y="173"/>
                    <a:pt x="3900" y="136"/>
                    <a:pt x="3946" y="96"/>
                  </a:cubicBezTo>
                  <a:cubicBezTo>
                    <a:pt x="3992" y="59"/>
                    <a:pt x="4029" y="22"/>
                    <a:pt x="4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95">
              <a:extLst>
                <a:ext uri="{FF2B5EF4-FFF2-40B4-BE49-F238E27FC236}">
                  <a16:creationId xmlns:a16="http://schemas.microsoft.com/office/drawing/2014/main" id="{2D8B1F0A-1F43-69A4-FB61-48283DF245D1}"/>
                </a:ext>
              </a:extLst>
            </p:cNvPr>
            <p:cNvSpPr/>
            <p:nvPr/>
          </p:nvSpPr>
          <p:spPr>
            <a:xfrm>
              <a:off x="5998655" y="3854030"/>
              <a:ext cx="116154" cy="20201"/>
            </a:xfrm>
            <a:custGeom>
              <a:avLst/>
              <a:gdLst/>
              <a:ahLst/>
              <a:cxnLst/>
              <a:rect l="l" t="t" r="r" b="b"/>
              <a:pathLst>
                <a:path w="943" h="164" extrusionOk="0">
                  <a:moveTo>
                    <a:pt x="942" y="0"/>
                  </a:moveTo>
                  <a:cubicBezTo>
                    <a:pt x="942" y="0"/>
                    <a:pt x="933" y="12"/>
                    <a:pt x="914" y="31"/>
                  </a:cubicBezTo>
                  <a:cubicBezTo>
                    <a:pt x="896" y="49"/>
                    <a:pt x="865" y="74"/>
                    <a:pt x="825" y="93"/>
                  </a:cubicBezTo>
                  <a:cubicBezTo>
                    <a:pt x="803" y="99"/>
                    <a:pt x="778" y="111"/>
                    <a:pt x="757" y="114"/>
                  </a:cubicBezTo>
                  <a:cubicBezTo>
                    <a:pt x="729" y="120"/>
                    <a:pt x="701" y="124"/>
                    <a:pt x="673" y="124"/>
                  </a:cubicBezTo>
                  <a:cubicBezTo>
                    <a:pt x="649" y="124"/>
                    <a:pt x="618" y="120"/>
                    <a:pt x="587" y="120"/>
                  </a:cubicBezTo>
                  <a:cubicBezTo>
                    <a:pt x="556" y="114"/>
                    <a:pt x="525" y="114"/>
                    <a:pt x="494" y="111"/>
                  </a:cubicBezTo>
                  <a:cubicBezTo>
                    <a:pt x="433" y="105"/>
                    <a:pt x="371" y="96"/>
                    <a:pt x="312" y="90"/>
                  </a:cubicBezTo>
                  <a:cubicBezTo>
                    <a:pt x="254" y="77"/>
                    <a:pt x="201" y="68"/>
                    <a:pt x="155" y="62"/>
                  </a:cubicBezTo>
                  <a:cubicBezTo>
                    <a:pt x="108" y="49"/>
                    <a:pt x="68" y="46"/>
                    <a:pt x="41" y="37"/>
                  </a:cubicBezTo>
                  <a:cubicBezTo>
                    <a:pt x="16" y="34"/>
                    <a:pt x="1" y="31"/>
                    <a:pt x="0" y="31"/>
                  </a:cubicBezTo>
                  <a:lnTo>
                    <a:pt x="0" y="31"/>
                  </a:lnTo>
                  <a:cubicBezTo>
                    <a:pt x="1" y="31"/>
                    <a:pt x="16" y="34"/>
                    <a:pt x="53" y="53"/>
                  </a:cubicBezTo>
                  <a:cubicBezTo>
                    <a:pt x="81" y="62"/>
                    <a:pt x="115" y="77"/>
                    <a:pt x="161" y="90"/>
                  </a:cubicBezTo>
                  <a:cubicBezTo>
                    <a:pt x="204" y="99"/>
                    <a:pt x="257" y="114"/>
                    <a:pt x="315" y="127"/>
                  </a:cubicBezTo>
                  <a:cubicBezTo>
                    <a:pt x="374" y="139"/>
                    <a:pt x="436" y="145"/>
                    <a:pt x="497" y="154"/>
                  </a:cubicBezTo>
                  <a:cubicBezTo>
                    <a:pt x="541" y="159"/>
                    <a:pt x="585" y="163"/>
                    <a:pt x="628" y="163"/>
                  </a:cubicBezTo>
                  <a:cubicBezTo>
                    <a:pt x="647" y="163"/>
                    <a:pt x="665" y="162"/>
                    <a:pt x="683" y="161"/>
                  </a:cubicBezTo>
                  <a:cubicBezTo>
                    <a:pt x="710" y="161"/>
                    <a:pt x="741" y="154"/>
                    <a:pt x="766" y="145"/>
                  </a:cubicBezTo>
                  <a:cubicBezTo>
                    <a:pt x="794" y="139"/>
                    <a:pt x="819" y="127"/>
                    <a:pt x="837" y="114"/>
                  </a:cubicBezTo>
                  <a:cubicBezTo>
                    <a:pt x="880" y="93"/>
                    <a:pt x="905" y="62"/>
                    <a:pt x="920" y="37"/>
                  </a:cubicBezTo>
                  <a:cubicBezTo>
                    <a:pt x="930" y="28"/>
                    <a:pt x="933" y="19"/>
                    <a:pt x="936" y="12"/>
                  </a:cubicBezTo>
                  <a:cubicBezTo>
                    <a:pt x="942" y="3"/>
                    <a:pt x="942" y="0"/>
                    <a:pt x="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95">
              <a:extLst>
                <a:ext uri="{FF2B5EF4-FFF2-40B4-BE49-F238E27FC236}">
                  <a16:creationId xmlns:a16="http://schemas.microsoft.com/office/drawing/2014/main" id="{424D0DF4-6595-918A-584A-36D6335A7DBF}"/>
                </a:ext>
              </a:extLst>
            </p:cNvPr>
            <p:cNvSpPr/>
            <p:nvPr/>
          </p:nvSpPr>
          <p:spPr>
            <a:xfrm>
              <a:off x="5794432" y="3829642"/>
              <a:ext cx="68239" cy="18969"/>
            </a:xfrm>
            <a:custGeom>
              <a:avLst/>
              <a:gdLst/>
              <a:ahLst/>
              <a:cxnLst/>
              <a:rect l="l" t="t" r="r" b="b"/>
              <a:pathLst>
                <a:path w="554" h="154" extrusionOk="0">
                  <a:moveTo>
                    <a:pt x="553" y="0"/>
                  </a:moveTo>
                  <a:cubicBezTo>
                    <a:pt x="553" y="0"/>
                    <a:pt x="516" y="4"/>
                    <a:pt x="460" y="19"/>
                  </a:cubicBezTo>
                  <a:cubicBezTo>
                    <a:pt x="433" y="28"/>
                    <a:pt x="402" y="41"/>
                    <a:pt x="371" y="50"/>
                  </a:cubicBezTo>
                  <a:cubicBezTo>
                    <a:pt x="340" y="62"/>
                    <a:pt x="309" y="78"/>
                    <a:pt x="275" y="90"/>
                  </a:cubicBezTo>
                  <a:cubicBezTo>
                    <a:pt x="241" y="102"/>
                    <a:pt x="207" y="109"/>
                    <a:pt x="176" y="118"/>
                  </a:cubicBezTo>
                  <a:cubicBezTo>
                    <a:pt x="146" y="121"/>
                    <a:pt x="115" y="124"/>
                    <a:pt x="87" y="124"/>
                  </a:cubicBezTo>
                  <a:cubicBezTo>
                    <a:pt x="62" y="124"/>
                    <a:pt x="41" y="121"/>
                    <a:pt x="25" y="118"/>
                  </a:cubicBezTo>
                  <a:cubicBezTo>
                    <a:pt x="10" y="112"/>
                    <a:pt x="0" y="109"/>
                    <a:pt x="0" y="109"/>
                  </a:cubicBezTo>
                  <a:lnTo>
                    <a:pt x="0" y="109"/>
                  </a:lnTo>
                  <a:cubicBezTo>
                    <a:pt x="0" y="109"/>
                    <a:pt x="10" y="118"/>
                    <a:pt x="25" y="124"/>
                  </a:cubicBezTo>
                  <a:cubicBezTo>
                    <a:pt x="37" y="133"/>
                    <a:pt x="59" y="142"/>
                    <a:pt x="87" y="149"/>
                  </a:cubicBezTo>
                  <a:cubicBezTo>
                    <a:pt x="103" y="152"/>
                    <a:pt x="122" y="154"/>
                    <a:pt x="141" y="154"/>
                  </a:cubicBezTo>
                  <a:cubicBezTo>
                    <a:pt x="154" y="154"/>
                    <a:pt x="169" y="153"/>
                    <a:pt x="183" y="152"/>
                  </a:cubicBezTo>
                  <a:cubicBezTo>
                    <a:pt x="217" y="149"/>
                    <a:pt x="257" y="136"/>
                    <a:pt x="291" y="124"/>
                  </a:cubicBezTo>
                  <a:cubicBezTo>
                    <a:pt x="362" y="96"/>
                    <a:pt x="423" y="62"/>
                    <a:pt x="473" y="41"/>
                  </a:cubicBezTo>
                  <a:cubicBezTo>
                    <a:pt x="519" y="16"/>
                    <a:pt x="553" y="0"/>
                    <a:pt x="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95">
              <a:extLst>
                <a:ext uri="{FF2B5EF4-FFF2-40B4-BE49-F238E27FC236}">
                  <a16:creationId xmlns:a16="http://schemas.microsoft.com/office/drawing/2014/main" id="{818BB308-E050-EE2E-77E9-444B9D557A7A}"/>
                </a:ext>
              </a:extLst>
            </p:cNvPr>
            <p:cNvSpPr/>
            <p:nvPr/>
          </p:nvSpPr>
          <p:spPr>
            <a:xfrm>
              <a:off x="5757480" y="3801312"/>
              <a:ext cx="76984" cy="22787"/>
            </a:xfrm>
            <a:custGeom>
              <a:avLst/>
              <a:gdLst/>
              <a:ahLst/>
              <a:cxnLst/>
              <a:rect l="l" t="t" r="r" b="b"/>
              <a:pathLst>
                <a:path w="625" h="185" extrusionOk="0">
                  <a:moveTo>
                    <a:pt x="247" y="1"/>
                  </a:moveTo>
                  <a:cubicBezTo>
                    <a:pt x="232" y="1"/>
                    <a:pt x="217" y="2"/>
                    <a:pt x="205" y="2"/>
                  </a:cubicBezTo>
                  <a:lnTo>
                    <a:pt x="146" y="14"/>
                  </a:lnTo>
                  <a:cubicBezTo>
                    <a:pt x="128" y="17"/>
                    <a:pt x="112" y="20"/>
                    <a:pt x="97" y="30"/>
                  </a:cubicBezTo>
                  <a:cubicBezTo>
                    <a:pt x="81" y="39"/>
                    <a:pt x="66" y="42"/>
                    <a:pt x="53" y="48"/>
                  </a:cubicBezTo>
                  <a:cubicBezTo>
                    <a:pt x="44" y="54"/>
                    <a:pt x="32" y="61"/>
                    <a:pt x="23" y="64"/>
                  </a:cubicBezTo>
                  <a:cubicBezTo>
                    <a:pt x="7" y="73"/>
                    <a:pt x="1" y="79"/>
                    <a:pt x="1" y="79"/>
                  </a:cubicBezTo>
                  <a:cubicBezTo>
                    <a:pt x="1" y="79"/>
                    <a:pt x="7" y="79"/>
                    <a:pt x="29" y="73"/>
                  </a:cubicBezTo>
                  <a:cubicBezTo>
                    <a:pt x="35" y="70"/>
                    <a:pt x="47" y="64"/>
                    <a:pt x="60" y="61"/>
                  </a:cubicBezTo>
                  <a:cubicBezTo>
                    <a:pt x="69" y="58"/>
                    <a:pt x="84" y="54"/>
                    <a:pt x="100" y="48"/>
                  </a:cubicBezTo>
                  <a:cubicBezTo>
                    <a:pt x="115" y="45"/>
                    <a:pt x="131" y="45"/>
                    <a:pt x="152" y="42"/>
                  </a:cubicBezTo>
                  <a:cubicBezTo>
                    <a:pt x="168" y="36"/>
                    <a:pt x="186" y="36"/>
                    <a:pt x="205" y="36"/>
                  </a:cubicBezTo>
                  <a:lnTo>
                    <a:pt x="263" y="36"/>
                  </a:lnTo>
                  <a:cubicBezTo>
                    <a:pt x="282" y="36"/>
                    <a:pt x="307" y="42"/>
                    <a:pt x="325" y="45"/>
                  </a:cubicBezTo>
                  <a:cubicBezTo>
                    <a:pt x="347" y="48"/>
                    <a:pt x="368" y="48"/>
                    <a:pt x="387" y="58"/>
                  </a:cubicBezTo>
                  <a:cubicBezTo>
                    <a:pt x="405" y="64"/>
                    <a:pt x="424" y="67"/>
                    <a:pt x="446" y="76"/>
                  </a:cubicBezTo>
                  <a:cubicBezTo>
                    <a:pt x="461" y="85"/>
                    <a:pt x="480" y="92"/>
                    <a:pt x="495" y="98"/>
                  </a:cubicBezTo>
                  <a:cubicBezTo>
                    <a:pt x="513" y="107"/>
                    <a:pt x="529" y="113"/>
                    <a:pt x="541" y="122"/>
                  </a:cubicBezTo>
                  <a:lnTo>
                    <a:pt x="575" y="147"/>
                  </a:lnTo>
                  <a:cubicBezTo>
                    <a:pt x="588" y="153"/>
                    <a:pt x="594" y="156"/>
                    <a:pt x="603" y="166"/>
                  </a:cubicBezTo>
                  <a:cubicBezTo>
                    <a:pt x="618" y="175"/>
                    <a:pt x="625" y="184"/>
                    <a:pt x="625" y="184"/>
                  </a:cubicBezTo>
                  <a:cubicBezTo>
                    <a:pt x="625" y="184"/>
                    <a:pt x="622" y="178"/>
                    <a:pt x="615" y="166"/>
                  </a:cubicBezTo>
                  <a:cubicBezTo>
                    <a:pt x="606" y="156"/>
                    <a:pt x="600" y="147"/>
                    <a:pt x="591" y="138"/>
                  </a:cubicBezTo>
                  <a:cubicBezTo>
                    <a:pt x="578" y="125"/>
                    <a:pt x="569" y="119"/>
                    <a:pt x="557" y="107"/>
                  </a:cubicBezTo>
                  <a:cubicBezTo>
                    <a:pt x="544" y="95"/>
                    <a:pt x="529" y="88"/>
                    <a:pt x="513" y="76"/>
                  </a:cubicBezTo>
                  <a:cubicBezTo>
                    <a:pt x="495" y="70"/>
                    <a:pt x="480" y="58"/>
                    <a:pt x="461" y="48"/>
                  </a:cubicBezTo>
                  <a:cubicBezTo>
                    <a:pt x="439" y="42"/>
                    <a:pt x="421" y="30"/>
                    <a:pt x="402" y="27"/>
                  </a:cubicBezTo>
                  <a:cubicBezTo>
                    <a:pt x="378" y="17"/>
                    <a:pt x="359" y="14"/>
                    <a:pt x="337" y="11"/>
                  </a:cubicBezTo>
                  <a:cubicBezTo>
                    <a:pt x="313" y="8"/>
                    <a:pt x="294" y="2"/>
                    <a:pt x="270" y="2"/>
                  </a:cubicBezTo>
                  <a:cubicBezTo>
                    <a:pt x="262" y="1"/>
                    <a:pt x="255" y="1"/>
                    <a:pt x="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95">
              <a:extLst>
                <a:ext uri="{FF2B5EF4-FFF2-40B4-BE49-F238E27FC236}">
                  <a16:creationId xmlns:a16="http://schemas.microsoft.com/office/drawing/2014/main" id="{EC2C366B-8ABE-8F51-2E5A-35C68DDD84B2}"/>
                </a:ext>
              </a:extLst>
            </p:cNvPr>
            <p:cNvSpPr/>
            <p:nvPr/>
          </p:nvSpPr>
          <p:spPr>
            <a:xfrm>
              <a:off x="5854172" y="3841713"/>
              <a:ext cx="105438" cy="38677"/>
            </a:xfrm>
            <a:custGeom>
              <a:avLst/>
              <a:gdLst/>
              <a:ahLst/>
              <a:cxnLst/>
              <a:rect l="l" t="t" r="r" b="b"/>
              <a:pathLst>
                <a:path w="856" h="314" extrusionOk="0">
                  <a:moveTo>
                    <a:pt x="847" y="36"/>
                  </a:moveTo>
                  <a:cubicBezTo>
                    <a:pt x="853" y="38"/>
                    <a:pt x="855" y="38"/>
                    <a:pt x="855" y="38"/>
                  </a:cubicBezTo>
                  <a:cubicBezTo>
                    <a:pt x="855" y="38"/>
                    <a:pt x="852" y="38"/>
                    <a:pt x="847" y="36"/>
                  </a:cubicBezTo>
                  <a:close/>
                  <a:moveTo>
                    <a:pt x="644" y="0"/>
                  </a:moveTo>
                  <a:cubicBezTo>
                    <a:pt x="616" y="0"/>
                    <a:pt x="586" y="2"/>
                    <a:pt x="556" y="7"/>
                  </a:cubicBezTo>
                  <a:cubicBezTo>
                    <a:pt x="528" y="11"/>
                    <a:pt x="497" y="14"/>
                    <a:pt x="469" y="23"/>
                  </a:cubicBezTo>
                  <a:cubicBezTo>
                    <a:pt x="442" y="29"/>
                    <a:pt x="411" y="38"/>
                    <a:pt x="386" y="51"/>
                  </a:cubicBezTo>
                  <a:cubicBezTo>
                    <a:pt x="327" y="69"/>
                    <a:pt x="272" y="91"/>
                    <a:pt x="222" y="119"/>
                  </a:cubicBezTo>
                  <a:cubicBezTo>
                    <a:pt x="176" y="146"/>
                    <a:pt x="130" y="168"/>
                    <a:pt x="93" y="196"/>
                  </a:cubicBezTo>
                  <a:cubicBezTo>
                    <a:pt x="53" y="220"/>
                    <a:pt x="25" y="251"/>
                    <a:pt x="16" y="273"/>
                  </a:cubicBezTo>
                  <a:cubicBezTo>
                    <a:pt x="6" y="285"/>
                    <a:pt x="6" y="291"/>
                    <a:pt x="3" y="301"/>
                  </a:cubicBezTo>
                  <a:cubicBezTo>
                    <a:pt x="0" y="307"/>
                    <a:pt x="0" y="313"/>
                    <a:pt x="0" y="313"/>
                  </a:cubicBezTo>
                  <a:cubicBezTo>
                    <a:pt x="0" y="313"/>
                    <a:pt x="3" y="307"/>
                    <a:pt x="16" y="301"/>
                  </a:cubicBezTo>
                  <a:cubicBezTo>
                    <a:pt x="19" y="298"/>
                    <a:pt x="22" y="288"/>
                    <a:pt x="31" y="276"/>
                  </a:cubicBezTo>
                  <a:cubicBezTo>
                    <a:pt x="46" y="257"/>
                    <a:pt x="71" y="236"/>
                    <a:pt x="111" y="214"/>
                  </a:cubicBezTo>
                  <a:cubicBezTo>
                    <a:pt x="148" y="193"/>
                    <a:pt x="195" y="174"/>
                    <a:pt x="247" y="149"/>
                  </a:cubicBezTo>
                  <a:cubicBezTo>
                    <a:pt x="297" y="128"/>
                    <a:pt x="349" y="103"/>
                    <a:pt x="405" y="85"/>
                  </a:cubicBezTo>
                  <a:cubicBezTo>
                    <a:pt x="432" y="72"/>
                    <a:pt x="457" y="66"/>
                    <a:pt x="485" y="57"/>
                  </a:cubicBezTo>
                  <a:cubicBezTo>
                    <a:pt x="513" y="48"/>
                    <a:pt x="540" y="41"/>
                    <a:pt x="565" y="38"/>
                  </a:cubicBezTo>
                  <a:cubicBezTo>
                    <a:pt x="621" y="29"/>
                    <a:pt x="670" y="23"/>
                    <a:pt x="713" y="23"/>
                  </a:cubicBezTo>
                  <a:cubicBezTo>
                    <a:pt x="757" y="23"/>
                    <a:pt x="791" y="26"/>
                    <a:pt x="818" y="29"/>
                  </a:cubicBezTo>
                  <a:cubicBezTo>
                    <a:pt x="830" y="32"/>
                    <a:pt x="840" y="35"/>
                    <a:pt x="847" y="36"/>
                  </a:cubicBezTo>
                  <a:lnTo>
                    <a:pt x="847" y="36"/>
                  </a:lnTo>
                  <a:cubicBezTo>
                    <a:pt x="846" y="36"/>
                    <a:pt x="844" y="36"/>
                    <a:pt x="843" y="35"/>
                  </a:cubicBezTo>
                  <a:cubicBezTo>
                    <a:pt x="840" y="29"/>
                    <a:pt x="828" y="26"/>
                    <a:pt x="818" y="23"/>
                  </a:cubicBezTo>
                  <a:cubicBezTo>
                    <a:pt x="791" y="20"/>
                    <a:pt x="753" y="7"/>
                    <a:pt x="710" y="4"/>
                  </a:cubicBezTo>
                  <a:cubicBezTo>
                    <a:pt x="689" y="2"/>
                    <a:pt x="667" y="0"/>
                    <a:pt x="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95">
              <a:extLst>
                <a:ext uri="{FF2B5EF4-FFF2-40B4-BE49-F238E27FC236}">
                  <a16:creationId xmlns:a16="http://schemas.microsoft.com/office/drawing/2014/main" id="{923C1B4C-90D0-4579-EE2F-4ED52C7E4FBA}"/>
                </a:ext>
              </a:extLst>
            </p:cNvPr>
            <p:cNvSpPr/>
            <p:nvPr/>
          </p:nvSpPr>
          <p:spPr>
            <a:xfrm>
              <a:off x="6154964" y="3734797"/>
              <a:ext cx="490729" cy="224671"/>
            </a:xfrm>
            <a:custGeom>
              <a:avLst/>
              <a:gdLst/>
              <a:ahLst/>
              <a:cxnLst/>
              <a:rect l="l" t="t" r="r" b="b"/>
              <a:pathLst>
                <a:path w="3984" h="1824" extrusionOk="0">
                  <a:moveTo>
                    <a:pt x="3355" y="1"/>
                  </a:moveTo>
                  <a:cubicBezTo>
                    <a:pt x="3340" y="1"/>
                    <a:pt x="3325" y="1"/>
                    <a:pt x="3310" y="2"/>
                  </a:cubicBezTo>
                  <a:cubicBezTo>
                    <a:pt x="3183" y="11"/>
                    <a:pt x="3171" y="122"/>
                    <a:pt x="3146" y="218"/>
                  </a:cubicBezTo>
                  <a:cubicBezTo>
                    <a:pt x="3134" y="260"/>
                    <a:pt x="3095" y="428"/>
                    <a:pt x="3032" y="428"/>
                  </a:cubicBezTo>
                  <a:cubicBezTo>
                    <a:pt x="3031" y="428"/>
                    <a:pt x="3030" y="428"/>
                    <a:pt x="3029" y="428"/>
                  </a:cubicBezTo>
                  <a:cubicBezTo>
                    <a:pt x="2999" y="424"/>
                    <a:pt x="2970" y="422"/>
                    <a:pt x="2940" y="422"/>
                  </a:cubicBezTo>
                  <a:cubicBezTo>
                    <a:pt x="2787" y="422"/>
                    <a:pt x="2636" y="472"/>
                    <a:pt x="2501" y="542"/>
                  </a:cubicBezTo>
                  <a:cubicBezTo>
                    <a:pt x="2393" y="601"/>
                    <a:pt x="2288" y="675"/>
                    <a:pt x="2180" y="733"/>
                  </a:cubicBezTo>
                  <a:cubicBezTo>
                    <a:pt x="1946" y="858"/>
                    <a:pt x="1685" y="913"/>
                    <a:pt x="1420" y="913"/>
                  </a:cubicBezTo>
                  <a:cubicBezTo>
                    <a:pt x="1175" y="913"/>
                    <a:pt x="927" y="866"/>
                    <a:pt x="695" y="786"/>
                  </a:cubicBezTo>
                  <a:cubicBezTo>
                    <a:pt x="609" y="755"/>
                    <a:pt x="522" y="718"/>
                    <a:pt x="429" y="703"/>
                  </a:cubicBezTo>
                  <a:cubicBezTo>
                    <a:pt x="375" y="694"/>
                    <a:pt x="302" y="677"/>
                    <a:pt x="243" y="677"/>
                  </a:cubicBezTo>
                  <a:cubicBezTo>
                    <a:pt x="235" y="677"/>
                    <a:pt x="227" y="677"/>
                    <a:pt x="220" y="678"/>
                  </a:cubicBezTo>
                  <a:cubicBezTo>
                    <a:pt x="170" y="681"/>
                    <a:pt x="139" y="712"/>
                    <a:pt x="99" y="755"/>
                  </a:cubicBezTo>
                  <a:cubicBezTo>
                    <a:pt x="31" y="835"/>
                    <a:pt x="0" y="946"/>
                    <a:pt x="0" y="1051"/>
                  </a:cubicBezTo>
                  <a:cubicBezTo>
                    <a:pt x="6" y="1345"/>
                    <a:pt x="216" y="1539"/>
                    <a:pt x="470" y="1641"/>
                  </a:cubicBezTo>
                  <a:cubicBezTo>
                    <a:pt x="795" y="1776"/>
                    <a:pt x="1147" y="1823"/>
                    <a:pt x="1499" y="1823"/>
                  </a:cubicBezTo>
                  <a:cubicBezTo>
                    <a:pt x="1622" y="1823"/>
                    <a:pt x="1744" y="1817"/>
                    <a:pt x="1865" y="1808"/>
                  </a:cubicBezTo>
                  <a:cubicBezTo>
                    <a:pt x="2331" y="1774"/>
                    <a:pt x="2810" y="1687"/>
                    <a:pt x="3239" y="1493"/>
                  </a:cubicBezTo>
                  <a:cubicBezTo>
                    <a:pt x="3273" y="1481"/>
                    <a:pt x="3310" y="1465"/>
                    <a:pt x="3344" y="1447"/>
                  </a:cubicBezTo>
                  <a:cubicBezTo>
                    <a:pt x="3718" y="1258"/>
                    <a:pt x="3983" y="845"/>
                    <a:pt x="3890" y="415"/>
                  </a:cubicBezTo>
                  <a:cubicBezTo>
                    <a:pt x="3866" y="301"/>
                    <a:pt x="3813" y="187"/>
                    <a:pt x="3721" y="110"/>
                  </a:cubicBezTo>
                  <a:cubicBezTo>
                    <a:pt x="3621" y="27"/>
                    <a:pt x="3486" y="1"/>
                    <a:pt x="33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95">
              <a:extLst>
                <a:ext uri="{FF2B5EF4-FFF2-40B4-BE49-F238E27FC236}">
                  <a16:creationId xmlns:a16="http://schemas.microsoft.com/office/drawing/2014/main" id="{F1F35E01-667B-1FB2-F18F-E3811B57B546}"/>
                </a:ext>
              </a:extLst>
            </p:cNvPr>
            <p:cNvSpPr/>
            <p:nvPr/>
          </p:nvSpPr>
          <p:spPr>
            <a:xfrm>
              <a:off x="6162970" y="3751672"/>
              <a:ext cx="455255" cy="173307"/>
            </a:xfrm>
            <a:custGeom>
              <a:avLst/>
              <a:gdLst/>
              <a:ahLst/>
              <a:cxnLst/>
              <a:rect l="l" t="t" r="r" b="b"/>
              <a:pathLst>
                <a:path w="3696" h="1407" extrusionOk="0">
                  <a:moveTo>
                    <a:pt x="3696" y="1"/>
                  </a:moveTo>
                  <a:lnTo>
                    <a:pt x="3696" y="1"/>
                  </a:lnTo>
                  <a:cubicBezTo>
                    <a:pt x="3696" y="1"/>
                    <a:pt x="3693" y="16"/>
                    <a:pt x="3680" y="47"/>
                  </a:cubicBezTo>
                  <a:cubicBezTo>
                    <a:pt x="3674" y="81"/>
                    <a:pt x="3659" y="124"/>
                    <a:pt x="3634" y="183"/>
                  </a:cubicBezTo>
                  <a:cubicBezTo>
                    <a:pt x="3625" y="210"/>
                    <a:pt x="3609" y="241"/>
                    <a:pt x="3594" y="275"/>
                  </a:cubicBezTo>
                  <a:cubicBezTo>
                    <a:pt x="3572" y="306"/>
                    <a:pt x="3557" y="343"/>
                    <a:pt x="3535" y="380"/>
                  </a:cubicBezTo>
                  <a:cubicBezTo>
                    <a:pt x="3492" y="451"/>
                    <a:pt x="3440" y="528"/>
                    <a:pt x="3372" y="612"/>
                  </a:cubicBezTo>
                  <a:cubicBezTo>
                    <a:pt x="3242" y="772"/>
                    <a:pt x="3057" y="936"/>
                    <a:pt x="2831" y="1066"/>
                  </a:cubicBezTo>
                  <a:cubicBezTo>
                    <a:pt x="2606" y="1192"/>
                    <a:pt x="2340" y="1285"/>
                    <a:pt x="2066" y="1328"/>
                  </a:cubicBezTo>
                  <a:cubicBezTo>
                    <a:pt x="1914" y="1354"/>
                    <a:pt x="1761" y="1365"/>
                    <a:pt x="1611" y="1365"/>
                  </a:cubicBezTo>
                  <a:cubicBezTo>
                    <a:pt x="1488" y="1365"/>
                    <a:pt x="1367" y="1357"/>
                    <a:pt x="1251" y="1344"/>
                  </a:cubicBezTo>
                  <a:cubicBezTo>
                    <a:pt x="991" y="1313"/>
                    <a:pt x="753" y="1254"/>
                    <a:pt x="559" y="1174"/>
                  </a:cubicBezTo>
                  <a:cubicBezTo>
                    <a:pt x="466" y="1131"/>
                    <a:pt x="383" y="1090"/>
                    <a:pt x="309" y="1044"/>
                  </a:cubicBezTo>
                  <a:cubicBezTo>
                    <a:pt x="238" y="998"/>
                    <a:pt x="182" y="955"/>
                    <a:pt x="136" y="911"/>
                  </a:cubicBezTo>
                  <a:cubicBezTo>
                    <a:pt x="90" y="868"/>
                    <a:pt x="53" y="834"/>
                    <a:pt x="34" y="813"/>
                  </a:cubicBezTo>
                  <a:cubicBezTo>
                    <a:pt x="13" y="785"/>
                    <a:pt x="0" y="772"/>
                    <a:pt x="0" y="772"/>
                  </a:cubicBezTo>
                  <a:lnTo>
                    <a:pt x="0" y="772"/>
                  </a:lnTo>
                  <a:cubicBezTo>
                    <a:pt x="0" y="772"/>
                    <a:pt x="13" y="788"/>
                    <a:pt x="31" y="816"/>
                  </a:cubicBezTo>
                  <a:cubicBezTo>
                    <a:pt x="37" y="825"/>
                    <a:pt x="53" y="846"/>
                    <a:pt x="68" y="862"/>
                  </a:cubicBezTo>
                  <a:cubicBezTo>
                    <a:pt x="84" y="877"/>
                    <a:pt x="105" y="899"/>
                    <a:pt x="127" y="917"/>
                  </a:cubicBezTo>
                  <a:cubicBezTo>
                    <a:pt x="173" y="961"/>
                    <a:pt x="232" y="1007"/>
                    <a:pt x="300" y="1056"/>
                  </a:cubicBezTo>
                  <a:cubicBezTo>
                    <a:pt x="371" y="1106"/>
                    <a:pt x="454" y="1155"/>
                    <a:pt x="553" y="1195"/>
                  </a:cubicBezTo>
                  <a:cubicBezTo>
                    <a:pt x="744" y="1285"/>
                    <a:pt x="985" y="1350"/>
                    <a:pt x="1247" y="1381"/>
                  </a:cubicBezTo>
                  <a:cubicBezTo>
                    <a:pt x="1374" y="1397"/>
                    <a:pt x="1505" y="1406"/>
                    <a:pt x="1638" y="1406"/>
                  </a:cubicBezTo>
                  <a:cubicBezTo>
                    <a:pt x="1782" y="1406"/>
                    <a:pt x="1927" y="1395"/>
                    <a:pt x="2072" y="1371"/>
                  </a:cubicBezTo>
                  <a:cubicBezTo>
                    <a:pt x="2350" y="1325"/>
                    <a:pt x="2621" y="1232"/>
                    <a:pt x="2847" y="1097"/>
                  </a:cubicBezTo>
                  <a:cubicBezTo>
                    <a:pt x="2964" y="1032"/>
                    <a:pt x="3063" y="955"/>
                    <a:pt x="3155" y="874"/>
                  </a:cubicBezTo>
                  <a:cubicBezTo>
                    <a:pt x="3248" y="791"/>
                    <a:pt x="3325" y="711"/>
                    <a:pt x="3393" y="627"/>
                  </a:cubicBezTo>
                  <a:cubicBezTo>
                    <a:pt x="3458" y="544"/>
                    <a:pt x="3511" y="464"/>
                    <a:pt x="3551" y="386"/>
                  </a:cubicBezTo>
                  <a:cubicBezTo>
                    <a:pt x="3572" y="346"/>
                    <a:pt x="3588" y="312"/>
                    <a:pt x="3603" y="278"/>
                  </a:cubicBezTo>
                  <a:cubicBezTo>
                    <a:pt x="3619" y="244"/>
                    <a:pt x="3631" y="214"/>
                    <a:pt x="3643" y="186"/>
                  </a:cubicBezTo>
                  <a:cubicBezTo>
                    <a:pt x="3662" y="127"/>
                    <a:pt x="3677" y="81"/>
                    <a:pt x="3687" y="50"/>
                  </a:cubicBezTo>
                  <a:cubicBezTo>
                    <a:pt x="3693" y="16"/>
                    <a:pt x="3696" y="1"/>
                    <a:pt x="3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95">
              <a:extLst>
                <a:ext uri="{FF2B5EF4-FFF2-40B4-BE49-F238E27FC236}">
                  <a16:creationId xmlns:a16="http://schemas.microsoft.com/office/drawing/2014/main" id="{514E346B-E999-8034-73FC-592AA80DC28A}"/>
                </a:ext>
              </a:extLst>
            </p:cNvPr>
            <p:cNvSpPr/>
            <p:nvPr/>
          </p:nvSpPr>
          <p:spPr>
            <a:xfrm>
              <a:off x="6212363" y="3843068"/>
              <a:ext cx="144977" cy="40278"/>
            </a:xfrm>
            <a:custGeom>
              <a:avLst/>
              <a:gdLst/>
              <a:ahLst/>
              <a:cxnLst/>
              <a:rect l="l" t="t" r="r" b="b"/>
              <a:pathLst>
                <a:path w="1177" h="327" extrusionOk="0">
                  <a:moveTo>
                    <a:pt x="672" y="0"/>
                  </a:moveTo>
                  <a:cubicBezTo>
                    <a:pt x="650" y="0"/>
                    <a:pt x="627" y="1"/>
                    <a:pt x="606" y="3"/>
                  </a:cubicBezTo>
                  <a:cubicBezTo>
                    <a:pt x="559" y="9"/>
                    <a:pt x="519" y="15"/>
                    <a:pt x="476" y="27"/>
                  </a:cubicBezTo>
                  <a:cubicBezTo>
                    <a:pt x="433" y="40"/>
                    <a:pt x="396" y="55"/>
                    <a:pt x="356" y="71"/>
                  </a:cubicBezTo>
                  <a:cubicBezTo>
                    <a:pt x="319" y="86"/>
                    <a:pt x="281" y="104"/>
                    <a:pt x="251" y="123"/>
                  </a:cubicBezTo>
                  <a:cubicBezTo>
                    <a:pt x="217" y="142"/>
                    <a:pt x="189" y="163"/>
                    <a:pt x="164" y="182"/>
                  </a:cubicBezTo>
                  <a:cubicBezTo>
                    <a:pt x="109" y="219"/>
                    <a:pt x="72" y="259"/>
                    <a:pt x="44" y="287"/>
                  </a:cubicBezTo>
                  <a:cubicBezTo>
                    <a:pt x="28" y="296"/>
                    <a:pt x="19" y="308"/>
                    <a:pt x="13" y="318"/>
                  </a:cubicBezTo>
                  <a:lnTo>
                    <a:pt x="1" y="327"/>
                  </a:lnTo>
                  <a:cubicBezTo>
                    <a:pt x="1" y="327"/>
                    <a:pt x="19" y="318"/>
                    <a:pt x="56" y="293"/>
                  </a:cubicBezTo>
                  <a:cubicBezTo>
                    <a:pt x="72" y="280"/>
                    <a:pt x="87" y="265"/>
                    <a:pt x="109" y="250"/>
                  </a:cubicBezTo>
                  <a:cubicBezTo>
                    <a:pt x="133" y="234"/>
                    <a:pt x="155" y="219"/>
                    <a:pt x="183" y="200"/>
                  </a:cubicBezTo>
                  <a:cubicBezTo>
                    <a:pt x="210" y="185"/>
                    <a:pt x="241" y="166"/>
                    <a:pt x="272" y="151"/>
                  </a:cubicBezTo>
                  <a:cubicBezTo>
                    <a:pt x="303" y="132"/>
                    <a:pt x="337" y="117"/>
                    <a:pt x="374" y="101"/>
                  </a:cubicBezTo>
                  <a:cubicBezTo>
                    <a:pt x="408" y="86"/>
                    <a:pt x="451" y="74"/>
                    <a:pt x="491" y="61"/>
                  </a:cubicBezTo>
                  <a:cubicBezTo>
                    <a:pt x="528" y="49"/>
                    <a:pt x="572" y="43"/>
                    <a:pt x="615" y="40"/>
                  </a:cubicBezTo>
                  <a:cubicBezTo>
                    <a:pt x="633" y="37"/>
                    <a:pt x="653" y="35"/>
                    <a:pt x="674" y="35"/>
                  </a:cubicBezTo>
                  <a:cubicBezTo>
                    <a:pt x="695" y="35"/>
                    <a:pt x="717" y="37"/>
                    <a:pt x="738" y="40"/>
                  </a:cubicBezTo>
                  <a:cubicBezTo>
                    <a:pt x="782" y="46"/>
                    <a:pt x="819" y="49"/>
                    <a:pt x="859" y="61"/>
                  </a:cubicBezTo>
                  <a:cubicBezTo>
                    <a:pt x="896" y="74"/>
                    <a:pt x="930" y="89"/>
                    <a:pt x="961" y="104"/>
                  </a:cubicBezTo>
                  <a:cubicBezTo>
                    <a:pt x="995" y="120"/>
                    <a:pt x="1022" y="142"/>
                    <a:pt x="1047" y="163"/>
                  </a:cubicBezTo>
                  <a:cubicBezTo>
                    <a:pt x="1069" y="182"/>
                    <a:pt x="1093" y="203"/>
                    <a:pt x="1109" y="225"/>
                  </a:cubicBezTo>
                  <a:cubicBezTo>
                    <a:pt x="1124" y="243"/>
                    <a:pt x="1137" y="262"/>
                    <a:pt x="1146" y="277"/>
                  </a:cubicBezTo>
                  <a:cubicBezTo>
                    <a:pt x="1158" y="293"/>
                    <a:pt x="1168" y="308"/>
                    <a:pt x="1171" y="318"/>
                  </a:cubicBezTo>
                  <a:cubicBezTo>
                    <a:pt x="1174" y="324"/>
                    <a:pt x="1177" y="327"/>
                    <a:pt x="1177" y="327"/>
                  </a:cubicBezTo>
                  <a:lnTo>
                    <a:pt x="1171" y="311"/>
                  </a:lnTo>
                  <a:lnTo>
                    <a:pt x="1152" y="274"/>
                  </a:lnTo>
                  <a:cubicBezTo>
                    <a:pt x="1143" y="259"/>
                    <a:pt x="1131" y="240"/>
                    <a:pt x="1115" y="216"/>
                  </a:cubicBezTo>
                  <a:cubicBezTo>
                    <a:pt x="1100" y="194"/>
                    <a:pt x="1081" y="169"/>
                    <a:pt x="1059" y="148"/>
                  </a:cubicBezTo>
                  <a:cubicBezTo>
                    <a:pt x="1013" y="101"/>
                    <a:pt x="945" y="55"/>
                    <a:pt x="865" y="30"/>
                  </a:cubicBezTo>
                  <a:cubicBezTo>
                    <a:pt x="822" y="15"/>
                    <a:pt x="782" y="9"/>
                    <a:pt x="738" y="3"/>
                  </a:cubicBezTo>
                  <a:cubicBezTo>
                    <a:pt x="717" y="1"/>
                    <a:pt x="694" y="0"/>
                    <a:pt x="6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95">
              <a:extLst>
                <a:ext uri="{FF2B5EF4-FFF2-40B4-BE49-F238E27FC236}">
                  <a16:creationId xmlns:a16="http://schemas.microsoft.com/office/drawing/2014/main" id="{2D3AE411-787F-FD4A-F279-57872EDF7CDF}"/>
                </a:ext>
              </a:extLst>
            </p:cNvPr>
            <p:cNvSpPr/>
            <p:nvPr/>
          </p:nvSpPr>
          <p:spPr>
            <a:xfrm>
              <a:off x="6362144" y="3841097"/>
              <a:ext cx="101743" cy="22911"/>
            </a:xfrm>
            <a:custGeom>
              <a:avLst/>
              <a:gdLst/>
              <a:ahLst/>
              <a:cxnLst/>
              <a:rect l="l" t="t" r="r" b="b"/>
              <a:pathLst>
                <a:path w="826" h="186" extrusionOk="0">
                  <a:moveTo>
                    <a:pt x="195" y="0"/>
                  </a:moveTo>
                  <a:cubicBezTo>
                    <a:pt x="174" y="3"/>
                    <a:pt x="152" y="3"/>
                    <a:pt x="131" y="6"/>
                  </a:cubicBezTo>
                  <a:cubicBezTo>
                    <a:pt x="112" y="6"/>
                    <a:pt x="94" y="12"/>
                    <a:pt x="78" y="16"/>
                  </a:cubicBezTo>
                  <a:cubicBezTo>
                    <a:pt x="63" y="16"/>
                    <a:pt x="47" y="19"/>
                    <a:pt x="35" y="25"/>
                  </a:cubicBezTo>
                  <a:lnTo>
                    <a:pt x="1" y="34"/>
                  </a:lnTo>
                  <a:cubicBezTo>
                    <a:pt x="1" y="34"/>
                    <a:pt x="16" y="31"/>
                    <a:pt x="32" y="31"/>
                  </a:cubicBezTo>
                  <a:cubicBezTo>
                    <a:pt x="53" y="28"/>
                    <a:pt x="90" y="28"/>
                    <a:pt x="128" y="28"/>
                  </a:cubicBezTo>
                  <a:lnTo>
                    <a:pt x="192" y="28"/>
                  </a:lnTo>
                  <a:cubicBezTo>
                    <a:pt x="217" y="28"/>
                    <a:pt x="242" y="31"/>
                    <a:pt x="266" y="31"/>
                  </a:cubicBezTo>
                  <a:cubicBezTo>
                    <a:pt x="316" y="34"/>
                    <a:pt x="371" y="43"/>
                    <a:pt x="421" y="49"/>
                  </a:cubicBezTo>
                  <a:cubicBezTo>
                    <a:pt x="470" y="59"/>
                    <a:pt x="526" y="74"/>
                    <a:pt x="572" y="87"/>
                  </a:cubicBezTo>
                  <a:lnTo>
                    <a:pt x="640" y="108"/>
                  </a:lnTo>
                  <a:cubicBezTo>
                    <a:pt x="665" y="117"/>
                    <a:pt x="683" y="124"/>
                    <a:pt x="702" y="133"/>
                  </a:cubicBezTo>
                  <a:cubicBezTo>
                    <a:pt x="739" y="148"/>
                    <a:pt x="773" y="158"/>
                    <a:pt x="791" y="170"/>
                  </a:cubicBezTo>
                  <a:cubicBezTo>
                    <a:pt x="813" y="182"/>
                    <a:pt x="825" y="185"/>
                    <a:pt x="825" y="185"/>
                  </a:cubicBezTo>
                  <a:cubicBezTo>
                    <a:pt x="825" y="185"/>
                    <a:pt x="813" y="179"/>
                    <a:pt x="794" y="164"/>
                  </a:cubicBezTo>
                  <a:cubicBezTo>
                    <a:pt x="788" y="154"/>
                    <a:pt x="776" y="148"/>
                    <a:pt x="760" y="139"/>
                  </a:cubicBezTo>
                  <a:cubicBezTo>
                    <a:pt x="748" y="133"/>
                    <a:pt x="733" y="120"/>
                    <a:pt x="714" y="111"/>
                  </a:cubicBezTo>
                  <a:cubicBezTo>
                    <a:pt x="699" y="105"/>
                    <a:pt x="680" y="93"/>
                    <a:pt x="655" y="83"/>
                  </a:cubicBezTo>
                  <a:cubicBezTo>
                    <a:pt x="634" y="74"/>
                    <a:pt x="609" y="65"/>
                    <a:pt x="588" y="59"/>
                  </a:cubicBezTo>
                  <a:cubicBezTo>
                    <a:pt x="560" y="49"/>
                    <a:pt x="538" y="43"/>
                    <a:pt x="510" y="34"/>
                  </a:cubicBezTo>
                  <a:cubicBezTo>
                    <a:pt x="483" y="28"/>
                    <a:pt x="455" y="19"/>
                    <a:pt x="427" y="16"/>
                  </a:cubicBezTo>
                  <a:lnTo>
                    <a:pt x="347" y="3"/>
                  </a:lnTo>
                  <a:cubicBezTo>
                    <a:pt x="319" y="0"/>
                    <a:pt x="297" y="0"/>
                    <a:pt x="2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95">
              <a:extLst>
                <a:ext uri="{FF2B5EF4-FFF2-40B4-BE49-F238E27FC236}">
                  <a16:creationId xmlns:a16="http://schemas.microsoft.com/office/drawing/2014/main" id="{FC2FD572-A86F-57EC-E59D-F51CA586608A}"/>
                </a:ext>
              </a:extLst>
            </p:cNvPr>
            <p:cNvSpPr/>
            <p:nvPr/>
          </p:nvSpPr>
          <p:spPr>
            <a:xfrm>
              <a:off x="6509337" y="3767315"/>
              <a:ext cx="80064" cy="20940"/>
            </a:xfrm>
            <a:custGeom>
              <a:avLst/>
              <a:gdLst/>
              <a:ahLst/>
              <a:cxnLst/>
              <a:rect l="l" t="t" r="r" b="b"/>
              <a:pathLst>
                <a:path w="650" h="170" extrusionOk="0">
                  <a:moveTo>
                    <a:pt x="649" y="0"/>
                  </a:moveTo>
                  <a:cubicBezTo>
                    <a:pt x="649" y="0"/>
                    <a:pt x="640" y="9"/>
                    <a:pt x="624" y="16"/>
                  </a:cubicBezTo>
                  <a:cubicBezTo>
                    <a:pt x="612" y="22"/>
                    <a:pt x="603" y="28"/>
                    <a:pt x="594" y="31"/>
                  </a:cubicBezTo>
                  <a:cubicBezTo>
                    <a:pt x="581" y="37"/>
                    <a:pt x="569" y="43"/>
                    <a:pt x="553" y="53"/>
                  </a:cubicBezTo>
                  <a:cubicBezTo>
                    <a:pt x="495" y="77"/>
                    <a:pt x="418" y="105"/>
                    <a:pt x="337" y="121"/>
                  </a:cubicBezTo>
                  <a:cubicBezTo>
                    <a:pt x="300" y="130"/>
                    <a:pt x="257" y="133"/>
                    <a:pt x="217" y="136"/>
                  </a:cubicBezTo>
                  <a:cubicBezTo>
                    <a:pt x="180" y="139"/>
                    <a:pt x="140" y="145"/>
                    <a:pt x="109" y="148"/>
                  </a:cubicBezTo>
                  <a:cubicBezTo>
                    <a:pt x="78" y="151"/>
                    <a:pt x="53" y="154"/>
                    <a:pt x="32" y="161"/>
                  </a:cubicBezTo>
                  <a:cubicBezTo>
                    <a:pt x="13" y="161"/>
                    <a:pt x="1" y="164"/>
                    <a:pt x="1" y="164"/>
                  </a:cubicBezTo>
                  <a:cubicBezTo>
                    <a:pt x="1" y="164"/>
                    <a:pt x="13" y="164"/>
                    <a:pt x="41" y="167"/>
                  </a:cubicBezTo>
                  <a:cubicBezTo>
                    <a:pt x="59" y="167"/>
                    <a:pt x="87" y="170"/>
                    <a:pt x="118" y="170"/>
                  </a:cubicBezTo>
                  <a:lnTo>
                    <a:pt x="226" y="170"/>
                  </a:lnTo>
                  <a:cubicBezTo>
                    <a:pt x="245" y="170"/>
                    <a:pt x="269" y="170"/>
                    <a:pt x="288" y="167"/>
                  </a:cubicBezTo>
                  <a:cubicBezTo>
                    <a:pt x="310" y="167"/>
                    <a:pt x="331" y="164"/>
                    <a:pt x="353" y="161"/>
                  </a:cubicBezTo>
                  <a:cubicBezTo>
                    <a:pt x="371" y="154"/>
                    <a:pt x="396" y="151"/>
                    <a:pt x="414" y="145"/>
                  </a:cubicBezTo>
                  <a:cubicBezTo>
                    <a:pt x="433" y="139"/>
                    <a:pt x="455" y="133"/>
                    <a:pt x="473" y="124"/>
                  </a:cubicBezTo>
                  <a:cubicBezTo>
                    <a:pt x="507" y="108"/>
                    <a:pt x="541" y="90"/>
                    <a:pt x="569" y="71"/>
                  </a:cubicBezTo>
                  <a:cubicBezTo>
                    <a:pt x="581" y="62"/>
                    <a:pt x="594" y="53"/>
                    <a:pt x="603" y="43"/>
                  </a:cubicBezTo>
                  <a:cubicBezTo>
                    <a:pt x="615" y="37"/>
                    <a:pt x="624" y="28"/>
                    <a:pt x="631" y="22"/>
                  </a:cubicBezTo>
                  <a:lnTo>
                    <a:pt x="6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95">
              <a:extLst>
                <a:ext uri="{FF2B5EF4-FFF2-40B4-BE49-F238E27FC236}">
                  <a16:creationId xmlns:a16="http://schemas.microsoft.com/office/drawing/2014/main" id="{8BFA4F8A-642D-F786-7112-833A839A8244}"/>
                </a:ext>
              </a:extLst>
            </p:cNvPr>
            <p:cNvSpPr/>
            <p:nvPr/>
          </p:nvSpPr>
          <p:spPr>
            <a:xfrm>
              <a:off x="5198418" y="2928743"/>
              <a:ext cx="2146201" cy="1057581"/>
            </a:xfrm>
            <a:custGeom>
              <a:avLst/>
              <a:gdLst/>
              <a:ahLst/>
              <a:cxnLst/>
              <a:rect l="l" t="t" r="r" b="b"/>
              <a:pathLst>
                <a:path w="17424" h="8586" extrusionOk="0">
                  <a:moveTo>
                    <a:pt x="10257" y="3958"/>
                  </a:moveTo>
                  <a:cubicBezTo>
                    <a:pt x="10257" y="3958"/>
                    <a:pt x="10260" y="3962"/>
                    <a:pt x="10260" y="3968"/>
                  </a:cubicBezTo>
                  <a:cubicBezTo>
                    <a:pt x="10257" y="3965"/>
                    <a:pt x="10257" y="3962"/>
                    <a:pt x="10257" y="3958"/>
                  </a:cubicBezTo>
                  <a:close/>
                  <a:moveTo>
                    <a:pt x="11415" y="4289"/>
                  </a:moveTo>
                  <a:cubicBezTo>
                    <a:pt x="11415" y="4289"/>
                    <a:pt x="11415" y="4290"/>
                    <a:pt x="11415" y="4290"/>
                  </a:cubicBezTo>
                  <a:lnTo>
                    <a:pt x="11415" y="4290"/>
                  </a:lnTo>
                  <a:cubicBezTo>
                    <a:pt x="11415" y="4290"/>
                    <a:pt x="11415" y="4289"/>
                    <a:pt x="11415" y="4289"/>
                  </a:cubicBezTo>
                  <a:close/>
                  <a:moveTo>
                    <a:pt x="11335" y="4313"/>
                  </a:moveTo>
                  <a:lnTo>
                    <a:pt x="11347" y="4415"/>
                  </a:lnTo>
                  <a:cubicBezTo>
                    <a:pt x="11347" y="4381"/>
                    <a:pt x="11344" y="4347"/>
                    <a:pt x="11335" y="4313"/>
                  </a:cubicBezTo>
                  <a:close/>
                  <a:moveTo>
                    <a:pt x="7796" y="4378"/>
                  </a:moveTo>
                  <a:cubicBezTo>
                    <a:pt x="7855" y="4499"/>
                    <a:pt x="7911" y="4616"/>
                    <a:pt x="7957" y="4740"/>
                  </a:cubicBezTo>
                  <a:cubicBezTo>
                    <a:pt x="8025" y="4709"/>
                    <a:pt x="8087" y="4672"/>
                    <a:pt x="8152" y="4628"/>
                  </a:cubicBezTo>
                  <a:cubicBezTo>
                    <a:pt x="8164" y="4671"/>
                    <a:pt x="8291" y="5030"/>
                    <a:pt x="8320" y="5045"/>
                  </a:cubicBezTo>
                  <a:lnTo>
                    <a:pt x="8320" y="5045"/>
                  </a:lnTo>
                  <a:cubicBezTo>
                    <a:pt x="8298" y="5039"/>
                    <a:pt x="8274" y="5033"/>
                    <a:pt x="8250" y="5027"/>
                  </a:cubicBezTo>
                  <a:lnTo>
                    <a:pt x="8250" y="5027"/>
                  </a:lnTo>
                  <a:cubicBezTo>
                    <a:pt x="8260" y="5061"/>
                    <a:pt x="8269" y="5092"/>
                    <a:pt x="8266" y="5125"/>
                  </a:cubicBezTo>
                  <a:cubicBezTo>
                    <a:pt x="8260" y="5163"/>
                    <a:pt x="8238" y="5196"/>
                    <a:pt x="8207" y="5203"/>
                  </a:cubicBezTo>
                  <a:cubicBezTo>
                    <a:pt x="8213" y="5264"/>
                    <a:pt x="8207" y="5326"/>
                    <a:pt x="8198" y="5388"/>
                  </a:cubicBezTo>
                  <a:cubicBezTo>
                    <a:pt x="8195" y="5428"/>
                    <a:pt x="8189" y="5471"/>
                    <a:pt x="8182" y="5508"/>
                  </a:cubicBezTo>
                  <a:cubicBezTo>
                    <a:pt x="8176" y="5573"/>
                    <a:pt x="8164" y="5644"/>
                    <a:pt x="8136" y="5706"/>
                  </a:cubicBezTo>
                  <a:cubicBezTo>
                    <a:pt x="8114" y="5755"/>
                    <a:pt x="8081" y="5799"/>
                    <a:pt x="8053" y="5845"/>
                  </a:cubicBezTo>
                  <a:cubicBezTo>
                    <a:pt x="8025" y="5891"/>
                    <a:pt x="8013" y="5953"/>
                    <a:pt x="8034" y="6002"/>
                  </a:cubicBezTo>
                  <a:cubicBezTo>
                    <a:pt x="7948" y="5950"/>
                    <a:pt x="7852" y="5873"/>
                    <a:pt x="7858" y="5771"/>
                  </a:cubicBezTo>
                  <a:cubicBezTo>
                    <a:pt x="7827" y="5768"/>
                    <a:pt x="7796" y="5768"/>
                    <a:pt x="7763" y="5765"/>
                  </a:cubicBezTo>
                  <a:cubicBezTo>
                    <a:pt x="7750" y="5765"/>
                    <a:pt x="7735" y="5758"/>
                    <a:pt x="7729" y="5749"/>
                  </a:cubicBezTo>
                  <a:cubicBezTo>
                    <a:pt x="7719" y="5737"/>
                    <a:pt x="7725" y="5721"/>
                    <a:pt x="7732" y="5709"/>
                  </a:cubicBezTo>
                  <a:cubicBezTo>
                    <a:pt x="7756" y="5666"/>
                    <a:pt x="7790" y="5635"/>
                    <a:pt x="7834" y="5616"/>
                  </a:cubicBezTo>
                  <a:cubicBezTo>
                    <a:pt x="7790" y="5601"/>
                    <a:pt x="7744" y="5585"/>
                    <a:pt x="7701" y="5573"/>
                  </a:cubicBezTo>
                  <a:cubicBezTo>
                    <a:pt x="7716" y="5542"/>
                    <a:pt x="7744" y="5518"/>
                    <a:pt x="7775" y="5496"/>
                  </a:cubicBezTo>
                  <a:cubicBezTo>
                    <a:pt x="7741" y="5477"/>
                    <a:pt x="7729" y="5431"/>
                    <a:pt x="7719" y="5394"/>
                  </a:cubicBezTo>
                  <a:cubicBezTo>
                    <a:pt x="7695" y="5215"/>
                    <a:pt x="7688" y="5033"/>
                    <a:pt x="7713" y="4857"/>
                  </a:cubicBezTo>
                  <a:cubicBezTo>
                    <a:pt x="7732" y="4693"/>
                    <a:pt x="7729" y="4530"/>
                    <a:pt x="7796" y="4378"/>
                  </a:cubicBezTo>
                  <a:close/>
                  <a:moveTo>
                    <a:pt x="5056" y="6550"/>
                  </a:moveTo>
                  <a:cubicBezTo>
                    <a:pt x="5051" y="6550"/>
                    <a:pt x="5047" y="6551"/>
                    <a:pt x="5043" y="6552"/>
                  </a:cubicBezTo>
                  <a:cubicBezTo>
                    <a:pt x="5047" y="6551"/>
                    <a:pt x="5051" y="6550"/>
                    <a:pt x="5056" y="6550"/>
                  </a:cubicBezTo>
                  <a:close/>
                  <a:moveTo>
                    <a:pt x="5095" y="4363"/>
                  </a:moveTo>
                  <a:cubicBezTo>
                    <a:pt x="5119" y="4377"/>
                    <a:pt x="5147" y="4382"/>
                    <a:pt x="5175" y="4382"/>
                  </a:cubicBezTo>
                  <a:cubicBezTo>
                    <a:pt x="5182" y="4382"/>
                    <a:pt x="5190" y="4382"/>
                    <a:pt x="5197" y="4381"/>
                  </a:cubicBezTo>
                  <a:lnTo>
                    <a:pt x="5197" y="4381"/>
                  </a:lnTo>
                  <a:cubicBezTo>
                    <a:pt x="5218" y="4520"/>
                    <a:pt x="5194" y="4650"/>
                    <a:pt x="5215" y="4789"/>
                  </a:cubicBezTo>
                  <a:cubicBezTo>
                    <a:pt x="5243" y="4943"/>
                    <a:pt x="5271" y="5095"/>
                    <a:pt x="5280" y="5252"/>
                  </a:cubicBezTo>
                  <a:cubicBezTo>
                    <a:pt x="5308" y="5555"/>
                    <a:pt x="5308" y="5857"/>
                    <a:pt x="5280" y="6154"/>
                  </a:cubicBezTo>
                  <a:cubicBezTo>
                    <a:pt x="5277" y="6178"/>
                    <a:pt x="5277" y="6206"/>
                    <a:pt x="5262" y="6225"/>
                  </a:cubicBezTo>
                  <a:cubicBezTo>
                    <a:pt x="5240" y="6255"/>
                    <a:pt x="5197" y="6271"/>
                    <a:pt x="5178" y="6302"/>
                  </a:cubicBezTo>
                  <a:cubicBezTo>
                    <a:pt x="5138" y="6370"/>
                    <a:pt x="5203" y="6441"/>
                    <a:pt x="5265" y="6484"/>
                  </a:cubicBezTo>
                  <a:cubicBezTo>
                    <a:pt x="5198" y="6513"/>
                    <a:pt x="5128" y="6537"/>
                    <a:pt x="5056" y="6550"/>
                  </a:cubicBezTo>
                  <a:lnTo>
                    <a:pt x="5056" y="6550"/>
                  </a:lnTo>
                  <a:cubicBezTo>
                    <a:pt x="5060" y="6549"/>
                    <a:pt x="5063" y="6549"/>
                    <a:pt x="5067" y="6549"/>
                  </a:cubicBezTo>
                  <a:cubicBezTo>
                    <a:pt x="5124" y="6549"/>
                    <a:pt x="5181" y="6594"/>
                    <a:pt x="5203" y="6648"/>
                  </a:cubicBezTo>
                  <a:cubicBezTo>
                    <a:pt x="5231" y="6709"/>
                    <a:pt x="5231" y="6783"/>
                    <a:pt x="5231" y="6848"/>
                  </a:cubicBezTo>
                  <a:cubicBezTo>
                    <a:pt x="5228" y="7040"/>
                    <a:pt x="5218" y="7237"/>
                    <a:pt x="5215" y="7432"/>
                  </a:cubicBezTo>
                  <a:cubicBezTo>
                    <a:pt x="5053" y="7267"/>
                    <a:pt x="4822" y="7171"/>
                    <a:pt x="4591" y="7171"/>
                  </a:cubicBezTo>
                  <a:cubicBezTo>
                    <a:pt x="4540" y="7171"/>
                    <a:pt x="4490" y="7175"/>
                    <a:pt x="4440" y="7185"/>
                  </a:cubicBezTo>
                  <a:cubicBezTo>
                    <a:pt x="4551" y="7123"/>
                    <a:pt x="4674" y="7094"/>
                    <a:pt x="4800" y="7094"/>
                  </a:cubicBezTo>
                  <a:cubicBezTo>
                    <a:pt x="4818" y="7094"/>
                    <a:pt x="4836" y="7094"/>
                    <a:pt x="4854" y="7095"/>
                  </a:cubicBezTo>
                  <a:cubicBezTo>
                    <a:pt x="4730" y="7027"/>
                    <a:pt x="4613" y="7000"/>
                    <a:pt x="4499" y="7000"/>
                  </a:cubicBezTo>
                  <a:cubicBezTo>
                    <a:pt x="4286" y="7000"/>
                    <a:pt x="4084" y="7096"/>
                    <a:pt x="3875" y="7206"/>
                  </a:cubicBezTo>
                  <a:cubicBezTo>
                    <a:pt x="4132" y="6644"/>
                    <a:pt x="4366" y="6052"/>
                    <a:pt x="4579" y="5456"/>
                  </a:cubicBezTo>
                  <a:cubicBezTo>
                    <a:pt x="4691" y="5135"/>
                    <a:pt x="4799" y="4814"/>
                    <a:pt x="4904" y="4489"/>
                  </a:cubicBezTo>
                  <a:cubicBezTo>
                    <a:pt x="4879" y="4468"/>
                    <a:pt x="4860" y="4443"/>
                    <a:pt x="4839" y="4425"/>
                  </a:cubicBezTo>
                  <a:lnTo>
                    <a:pt x="4839" y="4425"/>
                  </a:lnTo>
                  <a:cubicBezTo>
                    <a:pt x="4910" y="4462"/>
                    <a:pt x="4996" y="4486"/>
                    <a:pt x="5080" y="4486"/>
                  </a:cubicBezTo>
                  <a:cubicBezTo>
                    <a:pt x="5086" y="4443"/>
                    <a:pt x="5092" y="4403"/>
                    <a:pt x="5095" y="4363"/>
                  </a:cubicBezTo>
                  <a:close/>
                  <a:moveTo>
                    <a:pt x="6654" y="0"/>
                  </a:moveTo>
                  <a:cubicBezTo>
                    <a:pt x="6693" y="51"/>
                    <a:pt x="6729" y="102"/>
                    <a:pt x="6770" y="150"/>
                  </a:cubicBezTo>
                  <a:lnTo>
                    <a:pt x="6770" y="150"/>
                  </a:lnTo>
                  <a:cubicBezTo>
                    <a:pt x="6744" y="122"/>
                    <a:pt x="6690" y="112"/>
                    <a:pt x="6627" y="112"/>
                  </a:cubicBezTo>
                  <a:cubicBezTo>
                    <a:pt x="6512" y="112"/>
                    <a:pt x="6368" y="147"/>
                    <a:pt x="6315" y="170"/>
                  </a:cubicBezTo>
                  <a:cubicBezTo>
                    <a:pt x="6200" y="226"/>
                    <a:pt x="6068" y="315"/>
                    <a:pt x="5997" y="417"/>
                  </a:cubicBezTo>
                  <a:cubicBezTo>
                    <a:pt x="5922" y="519"/>
                    <a:pt x="5879" y="633"/>
                    <a:pt x="5848" y="754"/>
                  </a:cubicBezTo>
                  <a:cubicBezTo>
                    <a:pt x="5867" y="738"/>
                    <a:pt x="5892" y="726"/>
                    <a:pt x="5910" y="710"/>
                  </a:cubicBezTo>
                  <a:lnTo>
                    <a:pt x="5910" y="710"/>
                  </a:lnTo>
                  <a:cubicBezTo>
                    <a:pt x="5895" y="825"/>
                    <a:pt x="5922" y="942"/>
                    <a:pt x="5922" y="1056"/>
                  </a:cubicBezTo>
                  <a:cubicBezTo>
                    <a:pt x="5879" y="1056"/>
                    <a:pt x="5842" y="1087"/>
                    <a:pt x="5821" y="1124"/>
                  </a:cubicBezTo>
                  <a:cubicBezTo>
                    <a:pt x="5802" y="1164"/>
                    <a:pt x="5799" y="1204"/>
                    <a:pt x="5799" y="1248"/>
                  </a:cubicBezTo>
                  <a:cubicBezTo>
                    <a:pt x="5799" y="1340"/>
                    <a:pt x="5817" y="1430"/>
                    <a:pt x="5848" y="1519"/>
                  </a:cubicBezTo>
                  <a:cubicBezTo>
                    <a:pt x="5873" y="1581"/>
                    <a:pt x="5913" y="1649"/>
                    <a:pt x="5984" y="1652"/>
                  </a:cubicBezTo>
                  <a:cubicBezTo>
                    <a:pt x="6000" y="1822"/>
                    <a:pt x="6049" y="2004"/>
                    <a:pt x="6191" y="2100"/>
                  </a:cubicBezTo>
                  <a:cubicBezTo>
                    <a:pt x="6281" y="2158"/>
                    <a:pt x="6404" y="2183"/>
                    <a:pt x="6432" y="2297"/>
                  </a:cubicBezTo>
                  <a:cubicBezTo>
                    <a:pt x="6444" y="2353"/>
                    <a:pt x="6358" y="2563"/>
                    <a:pt x="6376" y="2591"/>
                  </a:cubicBezTo>
                  <a:cubicBezTo>
                    <a:pt x="6367" y="2578"/>
                    <a:pt x="6361" y="2563"/>
                    <a:pt x="6367" y="2547"/>
                  </a:cubicBezTo>
                  <a:lnTo>
                    <a:pt x="6367" y="2547"/>
                  </a:lnTo>
                  <a:cubicBezTo>
                    <a:pt x="6256" y="2684"/>
                    <a:pt x="6061" y="2706"/>
                    <a:pt x="5883" y="2706"/>
                  </a:cubicBezTo>
                  <a:cubicBezTo>
                    <a:pt x="5823" y="2706"/>
                    <a:pt x="5765" y="2703"/>
                    <a:pt x="5712" y="2702"/>
                  </a:cubicBezTo>
                  <a:cubicBezTo>
                    <a:pt x="5695" y="2702"/>
                    <a:pt x="5677" y="2701"/>
                    <a:pt x="5659" y="2701"/>
                  </a:cubicBezTo>
                  <a:cubicBezTo>
                    <a:pt x="5497" y="2701"/>
                    <a:pt x="5333" y="2714"/>
                    <a:pt x="5169" y="2739"/>
                  </a:cubicBezTo>
                  <a:cubicBezTo>
                    <a:pt x="5151" y="2742"/>
                    <a:pt x="5132" y="2745"/>
                    <a:pt x="5110" y="2754"/>
                  </a:cubicBezTo>
                  <a:cubicBezTo>
                    <a:pt x="5089" y="2770"/>
                    <a:pt x="5073" y="2791"/>
                    <a:pt x="5061" y="2819"/>
                  </a:cubicBezTo>
                  <a:cubicBezTo>
                    <a:pt x="4848" y="3224"/>
                    <a:pt x="4641" y="3625"/>
                    <a:pt x="4428" y="4029"/>
                  </a:cubicBezTo>
                  <a:cubicBezTo>
                    <a:pt x="4422" y="4042"/>
                    <a:pt x="4416" y="4054"/>
                    <a:pt x="4416" y="4070"/>
                  </a:cubicBezTo>
                  <a:cubicBezTo>
                    <a:pt x="4416" y="4082"/>
                    <a:pt x="4425" y="4097"/>
                    <a:pt x="4431" y="4104"/>
                  </a:cubicBezTo>
                  <a:cubicBezTo>
                    <a:pt x="4487" y="4190"/>
                    <a:pt x="4555" y="4261"/>
                    <a:pt x="4638" y="4335"/>
                  </a:cubicBezTo>
                  <a:lnTo>
                    <a:pt x="4592" y="4520"/>
                  </a:lnTo>
                  <a:cubicBezTo>
                    <a:pt x="4515" y="4823"/>
                    <a:pt x="4444" y="5104"/>
                    <a:pt x="4314" y="5385"/>
                  </a:cubicBezTo>
                  <a:cubicBezTo>
                    <a:pt x="4231" y="5564"/>
                    <a:pt x="4184" y="5752"/>
                    <a:pt x="4135" y="5937"/>
                  </a:cubicBezTo>
                  <a:cubicBezTo>
                    <a:pt x="4027" y="6345"/>
                    <a:pt x="3928" y="6756"/>
                    <a:pt x="3752" y="7145"/>
                  </a:cubicBezTo>
                  <a:cubicBezTo>
                    <a:pt x="3733" y="7188"/>
                    <a:pt x="3712" y="7231"/>
                    <a:pt x="3672" y="7253"/>
                  </a:cubicBezTo>
                  <a:cubicBezTo>
                    <a:pt x="3648" y="7266"/>
                    <a:pt x="3620" y="7270"/>
                    <a:pt x="3593" y="7270"/>
                  </a:cubicBezTo>
                  <a:cubicBezTo>
                    <a:pt x="3582" y="7270"/>
                    <a:pt x="3571" y="7269"/>
                    <a:pt x="3561" y="7268"/>
                  </a:cubicBezTo>
                  <a:cubicBezTo>
                    <a:pt x="3414" y="7262"/>
                    <a:pt x="3270" y="7251"/>
                    <a:pt x="3124" y="7251"/>
                  </a:cubicBezTo>
                  <a:cubicBezTo>
                    <a:pt x="3059" y="7251"/>
                    <a:pt x="2994" y="7253"/>
                    <a:pt x="2928" y="7259"/>
                  </a:cubicBezTo>
                  <a:cubicBezTo>
                    <a:pt x="2724" y="7280"/>
                    <a:pt x="2560" y="7342"/>
                    <a:pt x="2390" y="7450"/>
                  </a:cubicBezTo>
                  <a:cubicBezTo>
                    <a:pt x="2417" y="7456"/>
                    <a:pt x="2441" y="7461"/>
                    <a:pt x="2467" y="7461"/>
                  </a:cubicBezTo>
                  <a:cubicBezTo>
                    <a:pt x="2481" y="7461"/>
                    <a:pt x="2496" y="7460"/>
                    <a:pt x="2511" y="7456"/>
                  </a:cubicBezTo>
                  <a:lnTo>
                    <a:pt x="2511" y="7456"/>
                  </a:lnTo>
                  <a:cubicBezTo>
                    <a:pt x="2483" y="7472"/>
                    <a:pt x="2452" y="7490"/>
                    <a:pt x="2424" y="7506"/>
                  </a:cubicBezTo>
                  <a:cubicBezTo>
                    <a:pt x="2091" y="7707"/>
                    <a:pt x="1736" y="7845"/>
                    <a:pt x="1375" y="7994"/>
                  </a:cubicBezTo>
                  <a:cubicBezTo>
                    <a:pt x="921" y="8179"/>
                    <a:pt x="464" y="8355"/>
                    <a:pt x="1" y="8531"/>
                  </a:cubicBezTo>
                  <a:cubicBezTo>
                    <a:pt x="124" y="8549"/>
                    <a:pt x="242" y="8568"/>
                    <a:pt x="365" y="8568"/>
                  </a:cubicBezTo>
                  <a:cubicBezTo>
                    <a:pt x="757" y="8568"/>
                    <a:pt x="1152" y="8565"/>
                    <a:pt x="1544" y="8565"/>
                  </a:cubicBezTo>
                  <a:cubicBezTo>
                    <a:pt x="1603" y="8565"/>
                    <a:pt x="1661" y="8564"/>
                    <a:pt x="1719" y="8564"/>
                  </a:cubicBezTo>
                  <a:cubicBezTo>
                    <a:pt x="2424" y="8564"/>
                    <a:pt x="3131" y="8581"/>
                    <a:pt x="3829" y="8583"/>
                  </a:cubicBezTo>
                  <a:cubicBezTo>
                    <a:pt x="4047" y="8585"/>
                    <a:pt x="4265" y="8585"/>
                    <a:pt x="4483" y="8585"/>
                  </a:cubicBezTo>
                  <a:cubicBezTo>
                    <a:pt x="5981" y="8585"/>
                    <a:pt x="7483" y="8560"/>
                    <a:pt x="8976" y="8549"/>
                  </a:cubicBezTo>
                  <a:lnTo>
                    <a:pt x="9269" y="8549"/>
                  </a:lnTo>
                  <a:cubicBezTo>
                    <a:pt x="10665" y="8540"/>
                    <a:pt x="12063" y="8531"/>
                    <a:pt x="13459" y="8522"/>
                  </a:cubicBezTo>
                  <a:cubicBezTo>
                    <a:pt x="14382" y="8515"/>
                    <a:pt x="15299" y="8519"/>
                    <a:pt x="16219" y="8506"/>
                  </a:cubicBezTo>
                  <a:cubicBezTo>
                    <a:pt x="16620" y="8503"/>
                    <a:pt x="17022" y="8488"/>
                    <a:pt x="17423" y="8469"/>
                  </a:cubicBezTo>
                  <a:cubicBezTo>
                    <a:pt x="16772" y="8247"/>
                    <a:pt x="16117" y="8025"/>
                    <a:pt x="15466" y="7805"/>
                  </a:cubicBezTo>
                  <a:cubicBezTo>
                    <a:pt x="15497" y="7651"/>
                    <a:pt x="15574" y="7472"/>
                    <a:pt x="15506" y="7321"/>
                  </a:cubicBezTo>
                  <a:cubicBezTo>
                    <a:pt x="15450" y="7197"/>
                    <a:pt x="15327" y="7111"/>
                    <a:pt x="15222" y="7027"/>
                  </a:cubicBezTo>
                  <a:cubicBezTo>
                    <a:pt x="15043" y="6888"/>
                    <a:pt x="14879" y="6762"/>
                    <a:pt x="14681" y="6654"/>
                  </a:cubicBezTo>
                  <a:lnTo>
                    <a:pt x="14681" y="6654"/>
                  </a:lnTo>
                  <a:cubicBezTo>
                    <a:pt x="14765" y="6700"/>
                    <a:pt x="14830" y="6765"/>
                    <a:pt x="14873" y="6848"/>
                  </a:cubicBezTo>
                  <a:cubicBezTo>
                    <a:pt x="14870" y="6848"/>
                    <a:pt x="14867" y="6848"/>
                    <a:pt x="14863" y="6848"/>
                  </a:cubicBezTo>
                  <a:cubicBezTo>
                    <a:pt x="14642" y="6848"/>
                    <a:pt x="14462" y="6635"/>
                    <a:pt x="14243" y="6632"/>
                  </a:cubicBezTo>
                  <a:lnTo>
                    <a:pt x="14243" y="6632"/>
                  </a:lnTo>
                  <a:cubicBezTo>
                    <a:pt x="14305" y="6678"/>
                    <a:pt x="14357" y="6740"/>
                    <a:pt x="14397" y="6805"/>
                  </a:cubicBezTo>
                  <a:cubicBezTo>
                    <a:pt x="14155" y="6758"/>
                    <a:pt x="13907" y="6712"/>
                    <a:pt x="13660" y="6712"/>
                  </a:cubicBezTo>
                  <a:cubicBezTo>
                    <a:pt x="13580" y="6712"/>
                    <a:pt x="13501" y="6717"/>
                    <a:pt x="13422" y="6728"/>
                  </a:cubicBezTo>
                  <a:cubicBezTo>
                    <a:pt x="13369" y="6734"/>
                    <a:pt x="13308" y="6765"/>
                    <a:pt x="13323" y="6811"/>
                  </a:cubicBezTo>
                  <a:cubicBezTo>
                    <a:pt x="13332" y="6833"/>
                    <a:pt x="13348" y="6842"/>
                    <a:pt x="13363" y="6854"/>
                  </a:cubicBezTo>
                  <a:cubicBezTo>
                    <a:pt x="13425" y="6895"/>
                    <a:pt x="13490" y="6935"/>
                    <a:pt x="13551" y="6975"/>
                  </a:cubicBezTo>
                  <a:cubicBezTo>
                    <a:pt x="13301" y="6996"/>
                    <a:pt x="13057" y="7074"/>
                    <a:pt x="12841" y="7206"/>
                  </a:cubicBezTo>
                  <a:cubicBezTo>
                    <a:pt x="12789" y="7237"/>
                    <a:pt x="12743" y="7271"/>
                    <a:pt x="12690" y="7311"/>
                  </a:cubicBezTo>
                  <a:cubicBezTo>
                    <a:pt x="12650" y="7340"/>
                    <a:pt x="12638" y="7359"/>
                    <a:pt x="12621" y="7359"/>
                  </a:cubicBezTo>
                  <a:cubicBezTo>
                    <a:pt x="12610" y="7359"/>
                    <a:pt x="12598" y="7352"/>
                    <a:pt x="12576" y="7336"/>
                  </a:cubicBezTo>
                  <a:cubicBezTo>
                    <a:pt x="12502" y="7284"/>
                    <a:pt x="12443" y="7083"/>
                    <a:pt x="12394" y="6996"/>
                  </a:cubicBezTo>
                  <a:cubicBezTo>
                    <a:pt x="12363" y="6947"/>
                    <a:pt x="12329" y="6898"/>
                    <a:pt x="12273" y="6882"/>
                  </a:cubicBezTo>
                  <a:cubicBezTo>
                    <a:pt x="12261" y="6879"/>
                    <a:pt x="12250" y="6877"/>
                    <a:pt x="12238" y="6877"/>
                  </a:cubicBezTo>
                  <a:cubicBezTo>
                    <a:pt x="12159" y="6877"/>
                    <a:pt x="12088" y="6955"/>
                    <a:pt x="12042" y="7027"/>
                  </a:cubicBezTo>
                  <a:cubicBezTo>
                    <a:pt x="12116" y="6756"/>
                    <a:pt x="12134" y="6438"/>
                    <a:pt x="11974" y="6203"/>
                  </a:cubicBezTo>
                  <a:cubicBezTo>
                    <a:pt x="11934" y="6147"/>
                    <a:pt x="11884" y="6095"/>
                    <a:pt x="11822" y="6070"/>
                  </a:cubicBezTo>
                  <a:cubicBezTo>
                    <a:pt x="11795" y="6060"/>
                    <a:pt x="11768" y="6056"/>
                    <a:pt x="11741" y="6056"/>
                  </a:cubicBezTo>
                  <a:cubicBezTo>
                    <a:pt x="11616" y="6056"/>
                    <a:pt x="11492" y="6150"/>
                    <a:pt x="11393" y="6246"/>
                  </a:cubicBezTo>
                  <a:cubicBezTo>
                    <a:pt x="11415" y="6323"/>
                    <a:pt x="11390" y="6410"/>
                    <a:pt x="11328" y="6465"/>
                  </a:cubicBezTo>
                  <a:cubicBezTo>
                    <a:pt x="11325" y="6404"/>
                    <a:pt x="11338" y="6330"/>
                    <a:pt x="11270" y="6296"/>
                  </a:cubicBezTo>
                  <a:cubicBezTo>
                    <a:pt x="11261" y="6291"/>
                    <a:pt x="11242" y="6287"/>
                    <a:pt x="11222" y="6287"/>
                  </a:cubicBezTo>
                  <a:cubicBezTo>
                    <a:pt x="11191" y="6287"/>
                    <a:pt x="11160" y="6296"/>
                    <a:pt x="11162" y="6323"/>
                  </a:cubicBezTo>
                  <a:cubicBezTo>
                    <a:pt x="11143" y="6098"/>
                    <a:pt x="11159" y="5879"/>
                    <a:pt x="11174" y="5657"/>
                  </a:cubicBezTo>
                  <a:cubicBezTo>
                    <a:pt x="11183" y="5542"/>
                    <a:pt x="11190" y="5431"/>
                    <a:pt x="11202" y="5320"/>
                  </a:cubicBezTo>
                  <a:cubicBezTo>
                    <a:pt x="11205" y="5261"/>
                    <a:pt x="11214" y="5200"/>
                    <a:pt x="11245" y="5150"/>
                  </a:cubicBezTo>
                  <a:cubicBezTo>
                    <a:pt x="11298" y="5064"/>
                    <a:pt x="11390" y="5110"/>
                    <a:pt x="11449" y="5039"/>
                  </a:cubicBezTo>
                  <a:cubicBezTo>
                    <a:pt x="11492" y="4983"/>
                    <a:pt x="11511" y="4919"/>
                    <a:pt x="11517" y="4854"/>
                  </a:cubicBezTo>
                  <a:cubicBezTo>
                    <a:pt x="11532" y="4746"/>
                    <a:pt x="11532" y="4631"/>
                    <a:pt x="11514" y="4530"/>
                  </a:cubicBezTo>
                  <a:cubicBezTo>
                    <a:pt x="11508" y="4478"/>
                    <a:pt x="11411" y="4327"/>
                    <a:pt x="11415" y="4290"/>
                  </a:cubicBezTo>
                  <a:lnTo>
                    <a:pt x="11415" y="4290"/>
                  </a:lnTo>
                  <a:cubicBezTo>
                    <a:pt x="11402" y="4382"/>
                    <a:pt x="11387" y="4474"/>
                    <a:pt x="11362" y="4564"/>
                  </a:cubicBezTo>
                  <a:cubicBezTo>
                    <a:pt x="11359" y="4582"/>
                    <a:pt x="11353" y="4601"/>
                    <a:pt x="11332" y="4601"/>
                  </a:cubicBezTo>
                  <a:cubicBezTo>
                    <a:pt x="11322" y="4601"/>
                    <a:pt x="11310" y="4591"/>
                    <a:pt x="11298" y="4582"/>
                  </a:cubicBezTo>
                  <a:cubicBezTo>
                    <a:pt x="11214" y="4483"/>
                    <a:pt x="11143" y="4375"/>
                    <a:pt x="11094" y="4252"/>
                  </a:cubicBezTo>
                  <a:cubicBezTo>
                    <a:pt x="11069" y="4193"/>
                    <a:pt x="11048" y="4131"/>
                    <a:pt x="11001" y="4091"/>
                  </a:cubicBezTo>
                  <a:cubicBezTo>
                    <a:pt x="10977" y="4070"/>
                    <a:pt x="10943" y="4058"/>
                    <a:pt x="10911" y="4058"/>
                  </a:cubicBezTo>
                  <a:cubicBezTo>
                    <a:pt x="10882" y="4058"/>
                    <a:pt x="10854" y="4068"/>
                    <a:pt x="10835" y="4091"/>
                  </a:cubicBezTo>
                  <a:cubicBezTo>
                    <a:pt x="10865" y="4023"/>
                    <a:pt x="10915" y="3958"/>
                    <a:pt x="10977" y="3912"/>
                  </a:cubicBezTo>
                  <a:cubicBezTo>
                    <a:pt x="10807" y="3674"/>
                    <a:pt x="10739" y="3344"/>
                    <a:pt x="10479" y="3211"/>
                  </a:cubicBezTo>
                  <a:cubicBezTo>
                    <a:pt x="10513" y="3140"/>
                    <a:pt x="10538" y="3066"/>
                    <a:pt x="10557" y="2989"/>
                  </a:cubicBezTo>
                  <a:lnTo>
                    <a:pt x="10557" y="2989"/>
                  </a:lnTo>
                  <a:cubicBezTo>
                    <a:pt x="10529" y="3011"/>
                    <a:pt x="10498" y="3035"/>
                    <a:pt x="10473" y="3057"/>
                  </a:cubicBezTo>
                  <a:cubicBezTo>
                    <a:pt x="10504" y="3029"/>
                    <a:pt x="10523" y="2989"/>
                    <a:pt x="10498" y="2952"/>
                  </a:cubicBezTo>
                  <a:cubicBezTo>
                    <a:pt x="10490" y="2938"/>
                    <a:pt x="10475" y="2932"/>
                    <a:pt x="10459" y="2932"/>
                  </a:cubicBezTo>
                  <a:cubicBezTo>
                    <a:pt x="10442" y="2932"/>
                    <a:pt x="10425" y="2939"/>
                    <a:pt x="10418" y="2952"/>
                  </a:cubicBezTo>
                  <a:lnTo>
                    <a:pt x="10418" y="2952"/>
                  </a:lnTo>
                  <a:cubicBezTo>
                    <a:pt x="10430" y="2886"/>
                    <a:pt x="10429" y="2817"/>
                    <a:pt x="10418" y="2748"/>
                  </a:cubicBezTo>
                  <a:lnTo>
                    <a:pt x="10418" y="2748"/>
                  </a:lnTo>
                  <a:cubicBezTo>
                    <a:pt x="10356" y="2779"/>
                    <a:pt x="10297" y="2822"/>
                    <a:pt x="10257" y="2875"/>
                  </a:cubicBezTo>
                  <a:cubicBezTo>
                    <a:pt x="10291" y="2791"/>
                    <a:pt x="10303" y="2699"/>
                    <a:pt x="10291" y="2609"/>
                  </a:cubicBezTo>
                  <a:lnTo>
                    <a:pt x="10291" y="2609"/>
                  </a:lnTo>
                  <a:cubicBezTo>
                    <a:pt x="10242" y="2628"/>
                    <a:pt x="10189" y="2652"/>
                    <a:pt x="10140" y="2671"/>
                  </a:cubicBezTo>
                  <a:cubicBezTo>
                    <a:pt x="10127" y="2634"/>
                    <a:pt x="10121" y="2597"/>
                    <a:pt x="10109" y="2560"/>
                  </a:cubicBezTo>
                  <a:cubicBezTo>
                    <a:pt x="10004" y="2659"/>
                    <a:pt x="9921" y="2776"/>
                    <a:pt x="9856" y="2903"/>
                  </a:cubicBezTo>
                  <a:cubicBezTo>
                    <a:pt x="9819" y="2835"/>
                    <a:pt x="9797" y="2757"/>
                    <a:pt x="9794" y="2674"/>
                  </a:cubicBezTo>
                  <a:cubicBezTo>
                    <a:pt x="9794" y="2733"/>
                    <a:pt x="9772" y="2791"/>
                    <a:pt x="9738" y="2841"/>
                  </a:cubicBezTo>
                  <a:cubicBezTo>
                    <a:pt x="9723" y="2791"/>
                    <a:pt x="9711" y="2736"/>
                    <a:pt x="9695" y="2686"/>
                  </a:cubicBezTo>
                  <a:cubicBezTo>
                    <a:pt x="9655" y="2711"/>
                    <a:pt x="9612" y="2733"/>
                    <a:pt x="9572" y="2757"/>
                  </a:cubicBezTo>
                  <a:cubicBezTo>
                    <a:pt x="9556" y="2764"/>
                    <a:pt x="9541" y="2773"/>
                    <a:pt x="9522" y="2773"/>
                  </a:cubicBezTo>
                  <a:cubicBezTo>
                    <a:pt x="9479" y="2767"/>
                    <a:pt x="9461" y="2717"/>
                    <a:pt x="9445" y="2680"/>
                  </a:cubicBezTo>
                  <a:cubicBezTo>
                    <a:pt x="9433" y="2650"/>
                    <a:pt x="9402" y="2617"/>
                    <a:pt x="9374" y="2617"/>
                  </a:cubicBezTo>
                  <a:cubicBezTo>
                    <a:pt x="9365" y="2617"/>
                    <a:pt x="9357" y="2620"/>
                    <a:pt x="9349" y="2628"/>
                  </a:cubicBezTo>
                  <a:cubicBezTo>
                    <a:pt x="9346" y="2464"/>
                    <a:pt x="9315" y="2310"/>
                    <a:pt x="9291" y="2146"/>
                  </a:cubicBezTo>
                  <a:cubicBezTo>
                    <a:pt x="9556" y="2094"/>
                    <a:pt x="9800" y="1927"/>
                    <a:pt x="9942" y="1695"/>
                  </a:cubicBezTo>
                  <a:lnTo>
                    <a:pt x="9942" y="1695"/>
                  </a:lnTo>
                  <a:cubicBezTo>
                    <a:pt x="9893" y="1702"/>
                    <a:pt x="9840" y="1711"/>
                    <a:pt x="9788" y="1723"/>
                  </a:cubicBezTo>
                  <a:cubicBezTo>
                    <a:pt x="9843" y="1664"/>
                    <a:pt x="9899" y="1609"/>
                    <a:pt x="9955" y="1553"/>
                  </a:cubicBezTo>
                  <a:cubicBezTo>
                    <a:pt x="9874" y="1541"/>
                    <a:pt x="9800" y="1507"/>
                    <a:pt x="9735" y="1461"/>
                  </a:cubicBezTo>
                  <a:cubicBezTo>
                    <a:pt x="9782" y="1368"/>
                    <a:pt x="9843" y="1275"/>
                    <a:pt x="9834" y="1161"/>
                  </a:cubicBezTo>
                  <a:cubicBezTo>
                    <a:pt x="9831" y="1099"/>
                    <a:pt x="9816" y="1038"/>
                    <a:pt x="9788" y="985"/>
                  </a:cubicBezTo>
                  <a:cubicBezTo>
                    <a:pt x="9782" y="970"/>
                    <a:pt x="9772" y="954"/>
                    <a:pt x="9754" y="954"/>
                  </a:cubicBezTo>
                  <a:cubicBezTo>
                    <a:pt x="9732" y="954"/>
                    <a:pt x="9720" y="985"/>
                    <a:pt x="9720" y="1007"/>
                  </a:cubicBezTo>
                  <a:cubicBezTo>
                    <a:pt x="9701" y="797"/>
                    <a:pt x="9726" y="534"/>
                    <a:pt x="9566" y="368"/>
                  </a:cubicBezTo>
                  <a:cubicBezTo>
                    <a:pt x="9501" y="297"/>
                    <a:pt x="9408" y="244"/>
                    <a:pt x="9325" y="201"/>
                  </a:cubicBezTo>
                  <a:cubicBezTo>
                    <a:pt x="9288" y="183"/>
                    <a:pt x="9099" y="127"/>
                    <a:pt x="9084" y="96"/>
                  </a:cubicBezTo>
                  <a:lnTo>
                    <a:pt x="9084" y="96"/>
                  </a:lnTo>
                  <a:cubicBezTo>
                    <a:pt x="9093" y="121"/>
                    <a:pt x="9106" y="142"/>
                    <a:pt x="9118" y="164"/>
                  </a:cubicBezTo>
                  <a:cubicBezTo>
                    <a:pt x="9035" y="122"/>
                    <a:pt x="8942" y="101"/>
                    <a:pt x="8849" y="101"/>
                  </a:cubicBezTo>
                  <a:cubicBezTo>
                    <a:pt x="8751" y="101"/>
                    <a:pt x="8652" y="124"/>
                    <a:pt x="8565" y="170"/>
                  </a:cubicBezTo>
                  <a:cubicBezTo>
                    <a:pt x="8590" y="232"/>
                    <a:pt x="8608" y="297"/>
                    <a:pt x="8630" y="359"/>
                  </a:cubicBezTo>
                  <a:cubicBezTo>
                    <a:pt x="8559" y="340"/>
                    <a:pt x="8488" y="309"/>
                    <a:pt x="8423" y="263"/>
                  </a:cubicBezTo>
                  <a:cubicBezTo>
                    <a:pt x="8182" y="534"/>
                    <a:pt x="8084" y="920"/>
                    <a:pt x="8161" y="1269"/>
                  </a:cubicBezTo>
                  <a:cubicBezTo>
                    <a:pt x="8144" y="1236"/>
                    <a:pt x="8105" y="1219"/>
                    <a:pt x="8066" y="1219"/>
                  </a:cubicBezTo>
                  <a:cubicBezTo>
                    <a:pt x="8038" y="1219"/>
                    <a:pt x="8011" y="1227"/>
                    <a:pt x="7991" y="1245"/>
                  </a:cubicBezTo>
                  <a:cubicBezTo>
                    <a:pt x="7834" y="1368"/>
                    <a:pt x="8013" y="1495"/>
                    <a:pt x="8028" y="1615"/>
                  </a:cubicBezTo>
                  <a:cubicBezTo>
                    <a:pt x="8050" y="1745"/>
                    <a:pt x="7895" y="1862"/>
                    <a:pt x="7781" y="1902"/>
                  </a:cubicBezTo>
                  <a:cubicBezTo>
                    <a:pt x="7775" y="1908"/>
                    <a:pt x="7763" y="1911"/>
                    <a:pt x="7759" y="1918"/>
                  </a:cubicBezTo>
                  <a:cubicBezTo>
                    <a:pt x="7750" y="1933"/>
                    <a:pt x="7766" y="1955"/>
                    <a:pt x="7781" y="1961"/>
                  </a:cubicBezTo>
                  <a:cubicBezTo>
                    <a:pt x="7836" y="1993"/>
                    <a:pt x="7900" y="2010"/>
                    <a:pt x="7961" y="2010"/>
                  </a:cubicBezTo>
                  <a:cubicBezTo>
                    <a:pt x="7975" y="2010"/>
                    <a:pt x="7989" y="2009"/>
                    <a:pt x="8003" y="2007"/>
                  </a:cubicBezTo>
                  <a:lnTo>
                    <a:pt x="8003" y="2007"/>
                  </a:lnTo>
                  <a:cubicBezTo>
                    <a:pt x="7966" y="2016"/>
                    <a:pt x="7932" y="2032"/>
                    <a:pt x="7901" y="2053"/>
                  </a:cubicBezTo>
                  <a:cubicBezTo>
                    <a:pt x="7963" y="2121"/>
                    <a:pt x="8056" y="2155"/>
                    <a:pt x="8145" y="2171"/>
                  </a:cubicBezTo>
                  <a:cubicBezTo>
                    <a:pt x="8175" y="2174"/>
                    <a:pt x="8205" y="2175"/>
                    <a:pt x="8236" y="2175"/>
                  </a:cubicBezTo>
                  <a:cubicBezTo>
                    <a:pt x="8297" y="2175"/>
                    <a:pt x="8358" y="2170"/>
                    <a:pt x="8420" y="2162"/>
                  </a:cubicBezTo>
                  <a:lnTo>
                    <a:pt x="8420" y="2162"/>
                  </a:lnTo>
                  <a:cubicBezTo>
                    <a:pt x="8389" y="2177"/>
                    <a:pt x="8358" y="2202"/>
                    <a:pt x="8337" y="2229"/>
                  </a:cubicBezTo>
                  <a:cubicBezTo>
                    <a:pt x="8419" y="2260"/>
                    <a:pt x="8505" y="2273"/>
                    <a:pt x="8592" y="2273"/>
                  </a:cubicBezTo>
                  <a:cubicBezTo>
                    <a:pt x="8664" y="2273"/>
                    <a:pt x="8737" y="2263"/>
                    <a:pt x="8809" y="2248"/>
                  </a:cubicBezTo>
                  <a:lnTo>
                    <a:pt x="8809" y="2248"/>
                  </a:lnTo>
                  <a:cubicBezTo>
                    <a:pt x="8815" y="2415"/>
                    <a:pt x="8852" y="2668"/>
                    <a:pt x="8636" y="2723"/>
                  </a:cubicBezTo>
                  <a:cubicBezTo>
                    <a:pt x="8610" y="2730"/>
                    <a:pt x="8582" y="2732"/>
                    <a:pt x="8555" y="2732"/>
                  </a:cubicBezTo>
                  <a:cubicBezTo>
                    <a:pt x="8521" y="2732"/>
                    <a:pt x="8488" y="2730"/>
                    <a:pt x="8454" y="2730"/>
                  </a:cubicBezTo>
                  <a:cubicBezTo>
                    <a:pt x="8306" y="2739"/>
                    <a:pt x="8173" y="2807"/>
                    <a:pt x="8056" y="2899"/>
                  </a:cubicBezTo>
                  <a:cubicBezTo>
                    <a:pt x="8028" y="2924"/>
                    <a:pt x="7997" y="2946"/>
                    <a:pt x="7960" y="2946"/>
                  </a:cubicBezTo>
                  <a:cubicBezTo>
                    <a:pt x="7942" y="2946"/>
                    <a:pt x="7926" y="2933"/>
                    <a:pt x="7905" y="2927"/>
                  </a:cubicBezTo>
                  <a:cubicBezTo>
                    <a:pt x="7785" y="2870"/>
                    <a:pt x="7650" y="2852"/>
                    <a:pt x="7512" y="2852"/>
                  </a:cubicBezTo>
                  <a:cubicBezTo>
                    <a:pt x="7344" y="2852"/>
                    <a:pt x="7171" y="2879"/>
                    <a:pt x="7018" y="2896"/>
                  </a:cubicBezTo>
                  <a:cubicBezTo>
                    <a:pt x="7018" y="2822"/>
                    <a:pt x="7015" y="2754"/>
                    <a:pt x="7015" y="2680"/>
                  </a:cubicBezTo>
                  <a:cubicBezTo>
                    <a:pt x="6994" y="2674"/>
                    <a:pt x="6972" y="2671"/>
                    <a:pt x="6951" y="2671"/>
                  </a:cubicBezTo>
                  <a:cubicBezTo>
                    <a:pt x="6929" y="2671"/>
                    <a:pt x="6907" y="2674"/>
                    <a:pt x="6886" y="2680"/>
                  </a:cubicBezTo>
                  <a:cubicBezTo>
                    <a:pt x="6883" y="2585"/>
                    <a:pt x="6883" y="2486"/>
                    <a:pt x="6880" y="2390"/>
                  </a:cubicBezTo>
                  <a:cubicBezTo>
                    <a:pt x="6880" y="2338"/>
                    <a:pt x="6880" y="2276"/>
                    <a:pt x="6917" y="2236"/>
                  </a:cubicBezTo>
                  <a:cubicBezTo>
                    <a:pt x="7034" y="2115"/>
                    <a:pt x="7201" y="2121"/>
                    <a:pt x="7302" y="1961"/>
                  </a:cubicBezTo>
                  <a:cubicBezTo>
                    <a:pt x="7377" y="1850"/>
                    <a:pt x="7420" y="1714"/>
                    <a:pt x="7457" y="1587"/>
                  </a:cubicBezTo>
                  <a:cubicBezTo>
                    <a:pt x="7461" y="1617"/>
                    <a:pt x="7492" y="1634"/>
                    <a:pt x="7523" y="1634"/>
                  </a:cubicBezTo>
                  <a:cubicBezTo>
                    <a:pt x="7541" y="1634"/>
                    <a:pt x="7558" y="1629"/>
                    <a:pt x="7571" y="1618"/>
                  </a:cubicBezTo>
                  <a:cubicBezTo>
                    <a:pt x="7605" y="1587"/>
                    <a:pt x="7617" y="1535"/>
                    <a:pt x="7620" y="1488"/>
                  </a:cubicBezTo>
                  <a:lnTo>
                    <a:pt x="7642" y="1291"/>
                  </a:lnTo>
                  <a:cubicBezTo>
                    <a:pt x="7651" y="1242"/>
                    <a:pt x="7654" y="1186"/>
                    <a:pt x="7642" y="1137"/>
                  </a:cubicBezTo>
                  <a:cubicBezTo>
                    <a:pt x="7633" y="1087"/>
                    <a:pt x="7593" y="1035"/>
                    <a:pt x="7543" y="1028"/>
                  </a:cubicBezTo>
                  <a:cubicBezTo>
                    <a:pt x="7538" y="1027"/>
                    <a:pt x="7532" y="1026"/>
                    <a:pt x="7526" y="1026"/>
                  </a:cubicBezTo>
                  <a:cubicBezTo>
                    <a:pt x="7480" y="1026"/>
                    <a:pt x="7433" y="1065"/>
                    <a:pt x="7435" y="1112"/>
                  </a:cubicBezTo>
                  <a:cubicBezTo>
                    <a:pt x="7417" y="970"/>
                    <a:pt x="7463" y="825"/>
                    <a:pt x="7478" y="680"/>
                  </a:cubicBezTo>
                  <a:cubicBezTo>
                    <a:pt x="7509" y="383"/>
                    <a:pt x="7247" y="124"/>
                    <a:pt x="6978" y="31"/>
                  </a:cubicBezTo>
                  <a:lnTo>
                    <a:pt x="6978" y="31"/>
                  </a:lnTo>
                  <a:cubicBezTo>
                    <a:pt x="7018" y="71"/>
                    <a:pt x="7049" y="118"/>
                    <a:pt x="7071" y="167"/>
                  </a:cubicBezTo>
                  <a:cubicBezTo>
                    <a:pt x="6957" y="68"/>
                    <a:pt x="6805" y="10"/>
                    <a:pt x="6654" y="0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5494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3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3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3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400"/>
                                        <p:tgtEl>
                                          <p:spTgt spid="3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0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>
          <a:extLst>
            <a:ext uri="{FF2B5EF4-FFF2-40B4-BE49-F238E27FC236}">
              <a16:creationId xmlns:a16="http://schemas.microsoft.com/office/drawing/2014/main" id="{0CCD08FE-146A-9281-D46A-DC65D05B7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63">
            <a:extLst>
              <a:ext uri="{FF2B5EF4-FFF2-40B4-BE49-F238E27FC236}">
                <a16:creationId xmlns:a16="http://schemas.microsoft.com/office/drawing/2014/main" id="{BCB276C9-73AB-5622-3635-31867B30FA3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Content-Based Recommendation Model</a:t>
            </a:r>
            <a:endParaRPr dirty="0"/>
          </a:p>
        </p:txBody>
      </p:sp>
      <p:sp>
        <p:nvSpPr>
          <p:cNvPr id="1377" name="Google Shape;1377;p63">
            <a:hlinkClick r:id="" action="ppaction://noaction"/>
            <a:extLst>
              <a:ext uri="{FF2B5EF4-FFF2-40B4-BE49-F238E27FC236}">
                <a16:creationId xmlns:a16="http://schemas.microsoft.com/office/drawing/2014/main" id="{F301000E-977B-C2A0-9DCF-E7B52A54B5A7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84" name="Google Shape;1384;p63">
            <a:extLst>
              <a:ext uri="{FF2B5EF4-FFF2-40B4-BE49-F238E27FC236}">
                <a16:creationId xmlns:a16="http://schemas.microsoft.com/office/drawing/2014/main" id="{414C31AA-9EC6-5413-A1FF-857BA09DF479}"/>
              </a:ext>
            </a:extLst>
          </p:cNvPr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385" name="Google Shape;1385;p63">
              <a:extLst>
                <a:ext uri="{FF2B5EF4-FFF2-40B4-BE49-F238E27FC236}">
                  <a16:creationId xmlns:a16="http://schemas.microsoft.com/office/drawing/2014/main" id="{3F35F5B0-1D18-8E58-E796-25B67EF17966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3">
              <a:extLst>
                <a:ext uri="{FF2B5EF4-FFF2-40B4-BE49-F238E27FC236}">
                  <a16:creationId xmlns:a16="http://schemas.microsoft.com/office/drawing/2014/main" id="{2996B109-7649-61F5-2E64-481C09C4A017}"/>
                </a:ext>
              </a:extLst>
            </p:cNvPr>
            <p:cNvSpPr/>
            <p:nvPr/>
          </p:nvSpPr>
          <p:spPr>
            <a:xfrm>
              <a:off x="891425" y="4642050"/>
              <a:ext cx="6480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87" name="Google Shape;1387;p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A9C281C-D9BB-8010-DEAB-B063AAAC21C5}"/>
              </a:ext>
            </a:extLst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C56276A-B057-043C-F38B-F0B690209AA7}"/>
              </a:ext>
            </a:extLst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6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B93A359-A6C1-1003-8B6E-59FC745EA770}"/>
              </a:ext>
            </a:extLst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6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5CCA70C-95C2-CF19-8582-8093B5A864CF}"/>
              </a:ext>
            </a:extLst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9BB313-00F6-E154-ED6D-368E3CF2A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679" y="1857022"/>
            <a:ext cx="2072812" cy="2072812"/>
          </a:xfrm>
          <a:prstGeom prst="rect">
            <a:avLst/>
          </a:prstGeom>
        </p:spPr>
      </p:pic>
      <p:sp>
        <p:nvSpPr>
          <p:cNvPr id="13" name="Google Shape;1374;p63">
            <a:extLst>
              <a:ext uri="{FF2B5EF4-FFF2-40B4-BE49-F238E27FC236}">
                <a16:creationId xmlns:a16="http://schemas.microsoft.com/office/drawing/2014/main" id="{E6484D3B-8D31-0963-0C52-4344A56232C8}"/>
              </a:ext>
            </a:extLst>
          </p:cNvPr>
          <p:cNvSpPr txBox="1">
            <a:spLocks/>
          </p:cNvSpPr>
          <p:nvPr/>
        </p:nvSpPr>
        <p:spPr>
          <a:xfrm>
            <a:off x="645427" y="2739605"/>
            <a:ext cx="4480069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SzPct val="120000"/>
              <a:buFont typeface="Roboto"/>
              <a:buBlip>
                <a:blip r:embed="rId4"/>
              </a:buBlip>
            </a:pPr>
            <a:r>
              <a:rPr lang="en-US" b="1" dirty="0" err="1">
                <a:solidFill>
                  <a:schemeClr val="tx1">
                    <a:lumMod val="25000"/>
                    <a:lumOff val="75000"/>
                  </a:schemeClr>
                </a:solidFill>
              </a:rPr>
              <a:t>Gradio</a:t>
            </a:r>
            <a:r>
              <a:rPr lang="en-US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 Interface: </a:t>
            </a:r>
          </a:p>
          <a:p>
            <a:pPr marL="0" indent="0">
              <a:buSzPct val="120000"/>
            </a:pPr>
            <a:r>
              <a:rPr lang="en-US" dirty="0">
                <a:solidFill>
                  <a:schemeClr val="bg1"/>
                </a:solidFill>
              </a:rPr>
              <a:t>The system was deployed with a </a:t>
            </a:r>
            <a:r>
              <a:rPr lang="en-US" dirty="0" err="1">
                <a:solidFill>
                  <a:schemeClr val="bg1"/>
                </a:solidFill>
              </a:rPr>
              <a:t>Gradio</a:t>
            </a:r>
            <a:r>
              <a:rPr lang="en-US" dirty="0">
                <a:solidFill>
                  <a:schemeClr val="bg1"/>
                </a:solidFill>
              </a:rPr>
              <a:t> interface where users can input a user ID for recommendations or select a movie to find similar movies</a:t>
            </a:r>
          </a:p>
          <a:p>
            <a:pPr marL="0" indent="0">
              <a:buSzPct val="120000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SzPct val="120000"/>
              <a:buFont typeface="Roboto"/>
              <a:buBlip>
                <a:blip r:embed="rId4"/>
              </a:buBlip>
            </a:pPr>
            <a:r>
              <a:rPr lang="en-US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TMDB API Integration:</a:t>
            </a:r>
          </a:p>
          <a:p>
            <a:pPr marL="0" indent="0">
              <a:buSzPct val="120000"/>
            </a:pPr>
            <a:r>
              <a:rPr lang="en-US" dirty="0">
                <a:solidFill>
                  <a:schemeClr val="bg1"/>
                </a:solidFill>
              </a:rPr>
              <a:t>Movie posters and details are dynamically fetched from the TMDB API for a richer user experience.</a:t>
            </a:r>
          </a:p>
        </p:txBody>
      </p:sp>
      <p:sp>
        <p:nvSpPr>
          <p:cNvPr id="14" name="Google Shape;1373;p63">
            <a:extLst>
              <a:ext uri="{FF2B5EF4-FFF2-40B4-BE49-F238E27FC236}">
                <a16:creationId xmlns:a16="http://schemas.microsoft.com/office/drawing/2014/main" id="{57D6BA42-312A-A06D-B12F-620C9F3CC635}"/>
              </a:ext>
            </a:extLst>
          </p:cNvPr>
          <p:cNvSpPr txBox="1">
            <a:spLocks/>
          </p:cNvSpPr>
          <p:nvPr/>
        </p:nvSpPr>
        <p:spPr>
          <a:xfrm>
            <a:off x="581827" y="1558799"/>
            <a:ext cx="8036016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/>
              <a:t>Deployment Overview: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>
          <a:extLst>
            <a:ext uri="{FF2B5EF4-FFF2-40B4-BE49-F238E27FC236}">
              <a16:creationId xmlns:a16="http://schemas.microsoft.com/office/drawing/2014/main" id="{E6B7AB2D-0A2E-9773-D595-3E2661AD8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63">
            <a:extLst>
              <a:ext uri="{FF2B5EF4-FFF2-40B4-BE49-F238E27FC236}">
                <a16:creationId xmlns:a16="http://schemas.microsoft.com/office/drawing/2014/main" id="{BD2CB30D-4E9E-D0DA-280C-CDDDC54C520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Neural Collaborative Filtering (NCF) Model</a:t>
            </a:r>
            <a:endParaRPr dirty="0"/>
          </a:p>
        </p:txBody>
      </p:sp>
      <p:sp>
        <p:nvSpPr>
          <p:cNvPr id="1377" name="Google Shape;1377;p63">
            <a:hlinkClick r:id="" action="ppaction://noaction"/>
            <a:extLst>
              <a:ext uri="{FF2B5EF4-FFF2-40B4-BE49-F238E27FC236}">
                <a16:creationId xmlns:a16="http://schemas.microsoft.com/office/drawing/2014/main" id="{A9BB8EE7-FECF-6A09-DEEB-642D1E05074E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84" name="Google Shape;1384;p63">
            <a:extLst>
              <a:ext uri="{FF2B5EF4-FFF2-40B4-BE49-F238E27FC236}">
                <a16:creationId xmlns:a16="http://schemas.microsoft.com/office/drawing/2014/main" id="{B465C259-F87B-B7F0-EE0F-B64C90A5C750}"/>
              </a:ext>
            </a:extLst>
          </p:cNvPr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385" name="Google Shape;1385;p63">
              <a:extLst>
                <a:ext uri="{FF2B5EF4-FFF2-40B4-BE49-F238E27FC236}">
                  <a16:creationId xmlns:a16="http://schemas.microsoft.com/office/drawing/2014/main" id="{9131B04A-5A47-7A78-501C-DDFB42058374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3">
              <a:extLst>
                <a:ext uri="{FF2B5EF4-FFF2-40B4-BE49-F238E27FC236}">
                  <a16:creationId xmlns:a16="http://schemas.microsoft.com/office/drawing/2014/main" id="{969E0312-9B7A-D771-01C2-93075ADC4E7D}"/>
                </a:ext>
              </a:extLst>
            </p:cNvPr>
            <p:cNvSpPr/>
            <p:nvPr/>
          </p:nvSpPr>
          <p:spPr>
            <a:xfrm>
              <a:off x="891425" y="4642050"/>
              <a:ext cx="6660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87" name="Google Shape;1387;p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B4D725C-7B04-11A4-0A11-6ABCF7F138CC}"/>
              </a:ext>
            </a:extLst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4415F31-E985-E4CD-705B-AD3A876F09F7}"/>
              </a:ext>
            </a:extLst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6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713224B-93B2-32EE-3ED8-55FEA4BA9A26}"/>
              </a:ext>
            </a:extLst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6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F73FC10-94A3-118F-C235-28230725972A}"/>
              </a:ext>
            </a:extLst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0E5884-5BEA-F7E0-2C6B-32C505C0370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22679" y="1842819"/>
            <a:ext cx="2072812" cy="2072812"/>
          </a:xfrm>
          <a:prstGeom prst="rect">
            <a:avLst/>
          </a:prstGeom>
        </p:spPr>
      </p:pic>
      <p:sp>
        <p:nvSpPr>
          <p:cNvPr id="11" name="Google Shape;1374;p63">
            <a:extLst>
              <a:ext uri="{FF2B5EF4-FFF2-40B4-BE49-F238E27FC236}">
                <a16:creationId xmlns:a16="http://schemas.microsoft.com/office/drawing/2014/main" id="{37BF24CD-D6A6-E6EA-884A-DA87AB66EFF1}"/>
              </a:ext>
            </a:extLst>
          </p:cNvPr>
          <p:cNvSpPr txBox="1">
            <a:spLocks/>
          </p:cNvSpPr>
          <p:nvPr/>
        </p:nvSpPr>
        <p:spPr>
          <a:xfrm>
            <a:off x="645427" y="2806432"/>
            <a:ext cx="4480069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SzPct val="120000"/>
              <a:buFont typeface="Roboto"/>
              <a:buBlip>
                <a:blip r:embed="rId4"/>
              </a:buBlip>
            </a:pPr>
            <a:r>
              <a:rPr lang="en-US" b="1" dirty="0" err="1">
                <a:solidFill>
                  <a:schemeClr val="tx1">
                    <a:lumMod val="25000"/>
                    <a:lumOff val="75000"/>
                  </a:schemeClr>
                </a:solidFill>
              </a:rPr>
              <a:t>Gradio</a:t>
            </a:r>
            <a:r>
              <a:rPr lang="en-US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 Interface: </a:t>
            </a:r>
          </a:p>
          <a:p>
            <a:pPr marL="0" indent="0">
              <a:buSzPct val="120000"/>
            </a:pPr>
            <a:r>
              <a:rPr lang="en-US" dirty="0"/>
              <a:t>A web-based interface was built to allow users to input their </a:t>
            </a:r>
            <a:r>
              <a:rPr lang="en-US" b="1" dirty="0"/>
              <a:t>user ID</a:t>
            </a:r>
            <a:r>
              <a:rPr lang="en-US" dirty="0"/>
              <a:t> and receive personalized movie recommendations.</a:t>
            </a:r>
          </a:p>
          <a:p>
            <a:pPr marL="0" indent="0">
              <a:buSzPct val="120000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SzPct val="120000"/>
              <a:buFont typeface="Roboto"/>
              <a:buBlip>
                <a:blip r:embed="rId4"/>
              </a:buBlip>
            </a:pPr>
            <a:r>
              <a:rPr lang="en-US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TMDB API Integration:</a:t>
            </a:r>
          </a:p>
          <a:p>
            <a:pPr marL="0" indent="0">
              <a:buSzPct val="120000"/>
            </a:pPr>
            <a:r>
              <a:rPr lang="en-US" dirty="0"/>
              <a:t>Using the </a:t>
            </a:r>
            <a:r>
              <a:rPr lang="en-US" b="1" dirty="0"/>
              <a:t>TMDB API</a:t>
            </a:r>
            <a:r>
              <a:rPr lang="en-US" dirty="0"/>
              <a:t>, </a:t>
            </a:r>
            <a:r>
              <a:rPr lang="en-US" b="1" dirty="0"/>
              <a:t>movie posters</a:t>
            </a:r>
            <a:r>
              <a:rPr lang="en-US" dirty="0"/>
              <a:t> and additional information (e.g., </a:t>
            </a:r>
            <a:r>
              <a:rPr lang="en-US" b="1" dirty="0"/>
              <a:t>rating</a:t>
            </a:r>
            <a:r>
              <a:rPr lang="en-US" dirty="0"/>
              <a:t>) are displayed alongside the recommendations.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Google Shape;1373;p63">
            <a:extLst>
              <a:ext uri="{FF2B5EF4-FFF2-40B4-BE49-F238E27FC236}">
                <a16:creationId xmlns:a16="http://schemas.microsoft.com/office/drawing/2014/main" id="{1F61B49E-73B9-E54C-975A-C2E3789C8A39}"/>
              </a:ext>
            </a:extLst>
          </p:cNvPr>
          <p:cNvSpPr txBox="1">
            <a:spLocks/>
          </p:cNvSpPr>
          <p:nvPr/>
        </p:nvSpPr>
        <p:spPr>
          <a:xfrm>
            <a:off x="581827" y="1558799"/>
            <a:ext cx="8036016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/>
              <a:t>Deployment Overview: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>
          <a:extLst>
            <a:ext uri="{FF2B5EF4-FFF2-40B4-BE49-F238E27FC236}">
              <a16:creationId xmlns:a16="http://schemas.microsoft.com/office/drawing/2014/main" id="{3C622FF6-4716-D543-1F2A-65B1E3447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63">
            <a:extLst>
              <a:ext uri="{FF2B5EF4-FFF2-40B4-BE49-F238E27FC236}">
                <a16:creationId xmlns:a16="http://schemas.microsoft.com/office/drawing/2014/main" id="{9431E16C-BA18-F40A-9DEB-D0246CF7691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Hybrid Recommendation Model</a:t>
            </a:r>
            <a:endParaRPr dirty="0"/>
          </a:p>
        </p:txBody>
      </p:sp>
      <p:sp>
        <p:nvSpPr>
          <p:cNvPr id="1373" name="Google Shape;1373;p63">
            <a:extLst>
              <a:ext uri="{FF2B5EF4-FFF2-40B4-BE49-F238E27FC236}">
                <a16:creationId xmlns:a16="http://schemas.microsoft.com/office/drawing/2014/main" id="{DCB69AAE-C60B-F0C7-8B58-9D3869AF4AC9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581827" y="1558799"/>
            <a:ext cx="8036016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Deployment Overview:</a:t>
            </a:r>
            <a:endParaRPr dirty="0"/>
          </a:p>
        </p:txBody>
      </p:sp>
      <p:sp>
        <p:nvSpPr>
          <p:cNvPr id="1374" name="Google Shape;1374;p63">
            <a:extLst>
              <a:ext uri="{FF2B5EF4-FFF2-40B4-BE49-F238E27FC236}">
                <a16:creationId xmlns:a16="http://schemas.microsoft.com/office/drawing/2014/main" id="{189117EB-7D5E-062C-01DD-79D08C0D957C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645427" y="2739605"/>
            <a:ext cx="4480069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20000"/>
              <a:buBlip>
                <a:blip r:embed="rId3"/>
              </a:buBlip>
            </a:pPr>
            <a:r>
              <a:rPr lang="en-US" b="1" dirty="0" err="1">
                <a:solidFill>
                  <a:schemeClr val="tx1">
                    <a:lumMod val="25000"/>
                    <a:lumOff val="75000"/>
                  </a:schemeClr>
                </a:solidFill>
              </a:rPr>
              <a:t>Gradio</a:t>
            </a:r>
            <a:r>
              <a:rPr lang="en-US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 Interface: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20000"/>
            </a:pPr>
            <a:r>
              <a:rPr lang="en-US" dirty="0"/>
              <a:t>The system was deployed with an interactive web interface using </a:t>
            </a:r>
            <a:r>
              <a:rPr lang="en-US" dirty="0" err="1"/>
              <a:t>Gradio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20000"/>
            </a:pPr>
            <a:endParaRPr lang="en-US" dirty="0">
              <a:solidFill>
                <a:schemeClr val="bg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20000"/>
              <a:buBlip>
                <a:blip r:embed="rId3"/>
              </a:buBlip>
            </a:pPr>
            <a:r>
              <a:rPr lang="en-US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User Input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20000"/>
            </a:pPr>
            <a:r>
              <a:rPr lang="en-US" dirty="0"/>
              <a:t>Users can input their </a:t>
            </a:r>
            <a:r>
              <a:rPr lang="en-US" b="1" dirty="0"/>
              <a:t>user ID</a:t>
            </a:r>
            <a:r>
              <a:rPr lang="en-US" dirty="0"/>
              <a:t> to receive personalized recommendations or select a movie to find similar suggestions.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77" name="Google Shape;1377;p63">
            <a:hlinkClick r:id="" action="ppaction://noaction"/>
            <a:extLst>
              <a:ext uri="{FF2B5EF4-FFF2-40B4-BE49-F238E27FC236}">
                <a16:creationId xmlns:a16="http://schemas.microsoft.com/office/drawing/2014/main" id="{C5528385-5086-3A2E-F253-B01A6D475A2C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84" name="Google Shape;1384;p63">
            <a:extLst>
              <a:ext uri="{FF2B5EF4-FFF2-40B4-BE49-F238E27FC236}">
                <a16:creationId xmlns:a16="http://schemas.microsoft.com/office/drawing/2014/main" id="{58B49E31-86A3-0F55-E148-E09AEF012DDD}"/>
              </a:ext>
            </a:extLst>
          </p:cNvPr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385" name="Google Shape;1385;p63">
              <a:extLst>
                <a:ext uri="{FF2B5EF4-FFF2-40B4-BE49-F238E27FC236}">
                  <a16:creationId xmlns:a16="http://schemas.microsoft.com/office/drawing/2014/main" id="{C6299C0C-BFBF-D75B-1964-A26CA9C2C018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3">
              <a:extLst>
                <a:ext uri="{FF2B5EF4-FFF2-40B4-BE49-F238E27FC236}">
                  <a16:creationId xmlns:a16="http://schemas.microsoft.com/office/drawing/2014/main" id="{A222288F-B288-393C-CE83-6B1B3021A6D2}"/>
                </a:ext>
              </a:extLst>
            </p:cNvPr>
            <p:cNvSpPr/>
            <p:nvPr/>
          </p:nvSpPr>
          <p:spPr>
            <a:xfrm>
              <a:off x="891425" y="4642050"/>
              <a:ext cx="7020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87" name="Google Shape;1387;p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EF8D419-CC20-785D-1EC1-3E0C3E66D41E}"/>
              </a:ext>
            </a:extLst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0926AB2-CF33-8824-92ED-EF837A9B6669}"/>
              </a:ext>
            </a:extLst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6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24096D1-16FA-7AE0-4C5E-528973336651}"/>
              </a:ext>
            </a:extLst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6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0D63E6F-BA96-4A59-8BF9-8C61229F0B33}"/>
              </a:ext>
            </a:extLst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3E6FD1-C585-4F87-478D-D78281D9096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722679" y="1703199"/>
            <a:ext cx="2072812" cy="207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8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>
          <a:extLst>
            <a:ext uri="{FF2B5EF4-FFF2-40B4-BE49-F238E27FC236}">
              <a16:creationId xmlns:a16="http://schemas.microsoft.com/office/drawing/2014/main" id="{952A5D17-484F-44C8-4FD1-D71211D45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63">
            <a:extLst>
              <a:ext uri="{FF2B5EF4-FFF2-40B4-BE49-F238E27FC236}">
                <a16:creationId xmlns:a16="http://schemas.microsoft.com/office/drawing/2014/main" id="{51EEF6E9-85DA-A07D-0422-E1F90A2DDFC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Hybrid Recommendation Model</a:t>
            </a:r>
            <a:endParaRPr dirty="0"/>
          </a:p>
        </p:txBody>
      </p:sp>
      <p:sp>
        <p:nvSpPr>
          <p:cNvPr id="1373" name="Google Shape;1373;p63">
            <a:extLst>
              <a:ext uri="{FF2B5EF4-FFF2-40B4-BE49-F238E27FC236}">
                <a16:creationId xmlns:a16="http://schemas.microsoft.com/office/drawing/2014/main" id="{F0EDEF30-72A9-C2DA-07EF-5835D458DA48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581827" y="1558799"/>
            <a:ext cx="8036016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Deployment Overview:</a:t>
            </a:r>
            <a:endParaRPr dirty="0"/>
          </a:p>
        </p:txBody>
      </p:sp>
      <p:sp>
        <p:nvSpPr>
          <p:cNvPr id="1374" name="Google Shape;1374;p63">
            <a:extLst>
              <a:ext uri="{FF2B5EF4-FFF2-40B4-BE49-F238E27FC236}">
                <a16:creationId xmlns:a16="http://schemas.microsoft.com/office/drawing/2014/main" id="{883D5683-79FD-189F-58E4-EFA552DE82C9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645427" y="2739605"/>
            <a:ext cx="4480069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SzPct val="120000"/>
              <a:buBlip>
                <a:blip r:embed="rId3"/>
              </a:buBlip>
            </a:pPr>
            <a:r>
              <a:rPr lang="en-US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Integration with TMDB API: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20000"/>
            </a:pPr>
            <a:r>
              <a:rPr lang="en-US" dirty="0"/>
              <a:t>Movie details such as </a:t>
            </a:r>
            <a:r>
              <a:rPr lang="en-US" b="1" dirty="0"/>
              <a:t>posters</a:t>
            </a:r>
            <a:r>
              <a:rPr lang="en-US" dirty="0"/>
              <a:t>, </a:t>
            </a:r>
            <a:r>
              <a:rPr lang="en-US" b="1" dirty="0"/>
              <a:t>genres</a:t>
            </a:r>
            <a:r>
              <a:rPr lang="en-US" dirty="0"/>
              <a:t>, and </a:t>
            </a:r>
            <a:r>
              <a:rPr lang="en-US" b="1" dirty="0"/>
              <a:t>ratings</a:t>
            </a:r>
            <a:r>
              <a:rPr lang="en-US" dirty="0"/>
              <a:t> are fetched dynamically using the </a:t>
            </a:r>
            <a:r>
              <a:rPr lang="en-US" b="1" dirty="0"/>
              <a:t>TMDB API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20000"/>
            </a:pPr>
            <a:endParaRPr lang="en-US" dirty="0">
              <a:solidFill>
                <a:schemeClr val="bg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20000"/>
              <a:buBlip>
                <a:blip r:embed="rId3"/>
              </a:buBlip>
            </a:pPr>
            <a:r>
              <a:rPr lang="en-US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Workflow: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20000"/>
            </a:pPr>
            <a:r>
              <a:rPr lang="en-US" dirty="0"/>
              <a:t>Upon entering the user ID, recommendations are displayed based on both Collaborative Filtering and Content-Based Filtering.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20000"/>
            </a:pPr>
            <a:r>
              <a:rPr lang="en-US" dirty="0"/>
              <a:t>Users can also get movie suggestions based on a movie title.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77" name="Google Shape;1377;p63">
            <a:hlinkClick r:id="" action="ppaction://noaction"/>
            <a:extLst>
              <a:ext uri="{FF2B5EF4-FFF2-40B4-BE49-F238E27FC236}">
                <a16:creationId xmlns:a16="http://schemas.microsoft.com/office/drawing/2014/main" id="{FF9A149F-EFB0-A01D-6EE2-47992F233624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84" name="Google Shape;1384;p63">
            <a:extLst>
              <a:ext uri="{FF2B5EF4-FFF2-40B4-BE49-F238E27FC236}">
                <a16:creationId xmlns:a16="http://schemas.microsoft.com/office/drawing/2014/main" id="{388636BA-4830-67E0-9AEE-9999B56D9DEA}"/>
              </a:ext>
            </a:extLst>
          </p:cNvPr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385" name="Google Shape;1385;p63">
              <a:extLst>
                <a:ext uri="{FF2B5EF4-FFF2-40B4-BE49-F238E27FC236}">
                  <a16:creationId xmlns:a16="http://schemas.microsoft.com/office/drawing/2014/main" id="{DB037B98-21C8-CF8F-2C00-E26435ACC108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3">
              <a:extLst>
                <a:ext uri="{FF2B5EF4-FFF2-40B4-BE49-F238E27FC236}">
                  <a16:creationId xmlns:a16="http://schemas.microsoft.com/office/drawing/2014/main" id="{D8F7B8BF-1ECF-4B20-5F38-1D93B50FDC54}"/>
                </a:ext>
              </a:extLst>
            </p:cNvPr>
            <p:cNvSpPr/>
            <p:nvPr/>
          </p:nvSpPr>
          <p:spPr>
            <a:xfrm>
              <a:off x="891425" y="4642050"/>
              <a:ext cx="7200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87" name="Google Shape;1387;p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6145A9E-087A-4278-CC30-91C24D7C46CF}"/>
              </a:ext>
            </a:extLst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40F0131-DDA0-CE17-6C75-7B61CF1DC026}"/>
              </a:ext>
            </a:extLst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6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660EEE7-13AA-4D2C-A6BD-E09C87839F93}"/>
              </a:ext>
            </a:extLst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6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3B8E26A-F306-798B-65CB-900164FB0D79}"/>
              </a:ext>
            </a:extLst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13A52D-DADA-2750-2E5D-C47F7263BB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722679" y="1703199"/>
            <a:ext cx="2072812" cy="207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5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5">
          <a:extLst>
            <a:ext uri="{FF2B5EF4-FFF2-40B4-BE49-F238E27FC236}">
              <a16:creationId xmlns:a16="http://schemas.microsoft.com/office/drawing/2014/main" id="{F405FDFA-7C60-A8CB-301A-64339929C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60">
            <a:extLst>
              <a:ext uri="{FF2B5EF4-FFF2-40B4-BE49-F238E27FC236}">
                <a16:creationId xmlns:a16="http://schemas.microsoft.com/office/drawing/2014/main" id="{BF08DC79-E99E-5411-B880-8BCB694F46A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9725" y="1577632"/>
            <a:ext cx="5672287" cy="12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Clr>
                <a:schemeClr val="accent2"/>
              </a:buClr>
              <a:buSzPct val="120000"/>
            </a:pPr>
            <a:r>
              <a:rPr lang="en-US" sz="1800" b="1" dirty="0"/>
              <a:t>“ </a:t>
            </a:r>
            <a:r>
              <a:rPr lang="en-US" sz="2000" b="1" dirty="0"/>
              <a:t>Personalized recommendation </a:t>
            </a:r>
            <a:r>
              <a:rPr lang="en-US" sz="2000" dirty="0"/>
              <a:t>systems have become vital in industries like movies, music, and e-commerce, enhancing user experiences by offering tailored </a:t>
            </a:r>
            <a:r>
              <a:rPr lang="en-US" sz="2000" b="1" dirty="0"/>
              <a:t>suggestions. </a:t>
            </a:r>
            <a:r>
              <a:rPr lang="en-US" sz="2000" dirty="0"/>
              <a:t>This</a:t>
            </a:r>
            <a:r>
              <a:rPr lang="en-US" sz="2000" b="1" dirty="0"/>
              <a:t> project </a:t>
            </a:r>
            <a:r>
              <a:rPr lang="en-US" sz="2000" dirty="0"/>
              <a:t>focuses on the </a:t>
            </a:r>
            <a:r>
              <a:rPr lang="en-US" sz="2000" b="1" dirty="0" err="1"/>
              <a:t>MovieLens</a:t>
            </a:r>
            <a:r>
              <a:rPr lang="en-US" sz="2000" b="1" dirty="0"/>
              <a:t> 30M </a:t>
            </a:r>
            <a:r>
              <a:rPr lang="en-US" sz="2000" dirty="0"/>
              <a:t>dataset, a benchmark for evaluating </a:t>
            </a:r>
            <a:r>
              <a:rPr lang="en-US" sz="2000" b="1" dirty="0"/>
              <a:t>recommendation </a:t>
            </a:r>
            <a:r>
              <a:rPr lang="en-US" sz="2000" dirty="0"/>
              <a:t>algorithms</a:t>
            </a:r>
            <a:r>
              <a:rPr lang="en-US" sz="2000" b="1" dirty="0"/>
              <a:t>. </a:t>
            </a:r>
            <a:r>
              <a:rPr lang="en-US" sz="1800" b="1" dirty="0"/>
              <a:t>“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sz="1800" b="1" dirty="0"/>
          </a:p>
        </p:txBody>
      </p:sp>
      <p:grpSp>
        <p:nvGrpSpPr>
          <p:cNvPr id="1178" name="Google Shape;1178;p60">
            <a:extLst>
              <a:ext uri="{FF2B5EF4-FFF2-40B4-BE49-F238E27FC236}">
                <a16:creationId xmlns:a16="http://schemas.microsoft.com/office/drawing/2014/main" id="{43B35AAB-317C-67A5-0FF3-F2869D39F656}"/>
              </a:ext>
            </a:extLst>
          </p:cNvPr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179" name="Google Shape;1179;p60">
              <a:extLst>
                <a:ext uri="{FF2B5EF4-FFF2-40B4-BE49-F238E27FC236}">
                  <a16:creationId xmlns:a16="http://schemas.microsoft.com/office/drawing/2014/main" id="{FEFCBE7E-A7DE-9D0F-3298-DB43F50CA2DC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60">
              <a:extLst>
                <a:ext uri="{FF2B5EF4-FFF2-40B4-BE49-F238E27FC236}">
                  <a16:creationId xmlns:a16="http://schemas.microsoft.com/office/drawing/2014/main" id="{BA17B165-DDAF-9DD5-DA56-4CBEB523071B}"/>
                </a:ext>
              </a:extLst>
            </p:cNvPr>
            <p:cNvSpPr/>
            <p:nvPr/>
          </p:nvSpPr>
          <p:spPr>
            <a:xfrm>
              <a:off x="891425" y="4642050"/>
              <a:ext cx="540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81" name="Google Shape;1181;p6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EC033C2-22DF-83C2-93ED-87AEEE510D7C}"/>
              </a:ext>
            </a:extLst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6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CF060F3-4089-91D9-495E-B8AEF0D592B6}"/>
              </a:ext>
            </a:extLst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6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5AE530E-F787-DEF5-E47B-47552662B10D}"/>
              </a:ext>
            </a:extLst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6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5B7504B-46A4-9EF0-8F45-4217D664C29F}"/>
              </a:ext>
            </a:extLst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60">
            <a:hlinkClick r:id="" action="ppaction://noaction"/>
            <a:extLst>
              <a:ext uri="{FF2B5EF4-FFF2-40B4-BE49-F238E27FC236}">
                <a16:creationId xmlns:a16="http://schemas.microsoft.com/office/drawing/2014/main" id="{AE1F2ED9-BC58-233F-EBF7-F521B915823B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192" name="Google Shape;1192;p60">
            <a:extLst>
              <a:ext uri="{FF2B5EF4-FFF2-40B4-BE49-F238E27FC236}">
                <a16:creationId xmlns:a16="http://schemas.microsoft.com/office/drawing/2014/main" id="{F91792CB-4880-236E-D141-23F82F945D0F}"/>
              </a:ext>
            </a:extLst>
          </p:cNvPr>
          <p:cNvGrpSpPr/>
          <p:nvPr/>
        </p:nvGrpSpPr>
        <p:grpSpPr>
          <a:xfrm>
            <a:off x="6400626" y="1156718"/>
            <a:ext cx="2014809" cy="2238890"/>
            <a:chOff x="5864225" y="1260276"/>
            <a:chExt cx="2551203" cy="2387176"/>
          </a:xfrm>
        </p:grpSpPr>
        <p:sp>
          <p:nvSpPr>
            <p:cNvPr id="1193" name="Google Shape;1193;p60">
              <a:extLst>
                <a:ext uri="{FF2B5EF4-FFF2-40B4-BE49-F238E27FC236}">
                  <a16:creationId xmlns:a16="http://schemas.microsoft.com/office/drawing/2014/main" id="{7933AF77-D0EA-0479-7E04-FAD8232EA9F1}"/>
                </a:ext>
              </a:extLst>
            </p:cNvPr>
            <p:cNvSpPr/>
            <p:nvPr/>
          </p:nvSpPr>
          <p:spPr>
            <a:xfrm>
              <a:off x="6792868" y="1705699"/>
              <a:ext cx="396423" cy="400157"/>
            </a:xfrm>
            <a:custGeom>
              <a:avLst/>
              <a:gdLst/>
              <a:ahLst/>
              <a:cxnLst/>
              <a:rect l="l" t="t" r="r" b="b"/>
              <a:pathLst>
                <a:path w="1699" h="1715" extrusionOk="0">
                  <a:moveTo>
                    <a:pt x="850" y="1"/>
                  </a:moveTo>
                  <a:cubicBezTo>
                    <a:pt x="383" y="1"/>
                    <a:pt x="1" y="383"/>
                    <a:pt x="1" y="856"/>
                  </a:cubicBezTo>
                  <a:cubicBezTo>
                    <a:pt x="1" y="1331"/>
                    <a:pt x="383" y="1714"/>
                    <a:pt x="850" y="1714"/>
                  </a:cubicBezTo>
                  <a:cubicBezTo>
                    <a:pt x="1319" y="1714"/>
                    <a:pt x="1699" y="1331"/>
                    <a:pt x="1699" y="856"/>
                  </a:cubicBezTo>
                  <a:cubicBezTo>
                    <a:pt x="1699" y="383"/>
                    <a:pt x="1319" y="1"/>
                    <a:pt x="8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60">
              <a:extLst>
                <a:ext uri="{FF2B5EF4-FFF2-40B4-BE49-F238E27FC236}">
                  <a16:creationId xmlns:a16="http://schemas.microsoft.com/office/drawing/2014/main" id="{047237A4-E660-6268-A560-E765F7ABEBC7}"/>
                </a:ext>
              </a:extLst>
            </p:cNvPr>
            <p:cNvSpPr/>
            <p:nvPr/>
          </p:nvSpPr>
          <p:spPr>
            <a:xfrm>
              <a:off x="6793568" y="1778498"/>
              <a:ext cx="396423" cy="327358"/>
            </a:xfrm>
            <a:custGeom>
              <a:avLst/>
              <a:gdLst/>
              <a:ahLst/>
              <a:cxnLst/>
              <a:rect l="l" t="t" r="r" b="b"/>
              <a:pathLst>
                <a:path w="1699" h="1403" extrusionOk="0">
                  <a:moveTo>
                    <a:pt x="192" y="0"/>
                  </a:moveTo>
                  <a:cubicBezTo>
                    <a:pt x="72" y="149"/>
                    <a:pt x="1" y="337"/>
                    <a:pt x="1" y="544"/>
                  </a:cubicBezTo>
                  <a:cubicBezTo>
                    <a:pt x="1" y="1019"/>
                    <a:pt x="377" y="1402"/>
                    <a:pt x="850" y="1402"/>
                  </a:cubicBezTo>
                  <a:cubicBezTo>
                    <a:pt x="1316" y="1402"/>
                    <a:pt x="1699" y="1019"/>
                    <a:pt x="1699" y="544"/>
                  </a:cubicBezTo>
                  <a:cubicBezTo>
                    <a:pt x="1699" y="352"/>
                    <a:pt x="1631" y="173"/>
                    <a:pt x="1529" y="28"/>
                  </a:cubicBezTo>
                  <a:cubicBezTo>
                    <a:pt x="1331" y="109"/>
                    <a:pt x="1128" y="164"/>
                    <a:pt x="918" y="167"/>
                  </a:cubicBezTo>
                  <a:cubicBezTo>
                    <a:pt x="884" y="168"/>
                    <a:pt x="849" y="169"/>
                    <a:pt x="814" y="169"/>
                  </a:cubicBezTo>
                  <a:cubicBezTo>
                    <a:pt x="594" y="169"/>
                    <a:pt x="360" y="144"/>
                    <a:pt x="192" y="0"/>
                  </a:cubicBezTo>
                  <a:close/>
                </a:path>
              </a:pathLst>
            </a:custGeom>
            <a:solidFill>
              <a:srgbClr val="8B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60">
              <a:extLst>
                <a:ext uri="{FF2B5EF4-FFF2-40B4-BE49-F238E27FC236}">
                  <a16:creationId xmlns:a16="http://schemas.microsoft.com/office/drawing/2014/main" id="{5793E428-6809-F202-2D17-B143DF9C6FDB}"/>
                </a:ext>
              </a:extLst>
            </p:cNvPr>
            <p:cNvSpPr/>
            <p:nvPr/>
          </p:nvSpPr>
          <p:spPr>
            <a:xfrm>
              <a:off x="5864225" y="1896562"/>
              <a:ext cx="2551203" cy="1750890"/>
            </a:xfrm>
            <a:custGeom>
              <a:avLst/>
              <a:gdLst/>
              <a:ahLst/>
              <a:cxnLst/>
              <a:rect l="l" t="t" r="r" b="b"/>
              <a:pathLst>
                <a:path w="10934" h="7504" extrusionOk="0">
                  <a:moveTo>
                    <a:pt x="1044" y="1"/>
                  </a:moveTo>
                  <a:cubicBezTo>
                    <a:pt x="467" y="1"/>
                    <a:pt x="1" y="467"/>
                    <a:pt x="1" y="1047"/>
                  </a:cubicBezTo>
                  <a:lnTo>
                    <a:pt x="1" y="6457"/>
                  </a:lnTo>
                  <a:cubicBezTo>
                    <a:pt x="1" y="7037"/>
                    <a:pt x="467" y="7503"/>
                    <a:pt x="1044" y="7503"/>
                  </a:cubicBezTo>
                  <a:lnTo>
                    <a:pt x="9887" y="7503"/>
                  </a:lnTo>
                  <a:cubicBezTo>
                    <a:pt x="10467" y="7503"/>
                    <a:pt x="10933" y="7037"/>
                    <a:pt x="10933" y="6457"/>
                  </a:cubicBezTo>
                  <a:lnTo>
                    <a:pt x="10933" y="1047"/>
                  </a:lnTo>
                  <a:cubicBezTo>
                    <a:pt x="10933" y="467"/>
                    <a:pt x="10467" y="1"/>
                    <a:pt x="98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60">
              <a:extLst>
                <a:ext uri="{FF2B5EF4-FFF2-40B4-BE49-F238E27FC236}">
                  <a16:creationId xmlns:a16="http://schemas.microsoft.com/office/drawing/2014/main" id="{6D83870D-14E3-F9EE-7D79-66B226D337F5}"/>
                </a:ext>
              </a:extLst>
            </p:cNvPr>
            <p:cNvSpPr/>
            <p:nvPr/>
          </p:nvSpPr>
          <p:spPr>
            <a:xfrm>
              <a:off x="6039454" y="2051492"/>
              <a:ext cx="1738523" cy="1490029"/>
            </a:xfrm>
            <a:custGeom>
              <a:avLst/>
              <a:gdLst/>
              <a:ahLst/>
              <a:cxnLst/>
              <a:rect l="l" t="t" r="r" b="b"/>
              <a:pathLst>
                <a:path w="7451" h="6386" extrusionOk="0">
                  <a:moveTo>
                    <a:pt x="195" y="1"/>
                  </a:moveTo>
                  <a:cubicBezTo>
                    <a:pt x="87" y="1"/>
                    <a:pt x="0" y="84"/>
                    <a:pt x="0" y="192"/>
                  </a:cubicBezTo>
                  <a:lnTo>
                    <a:pt x="0" y="6194"/>
                  </a:lnTo>
                  <a:cubicBezTo>
                    <a:pt x="0" y="6302"/>
                    <a:pt x="87" y="6385"/>
                    <a:pt x="195" y="6385"/>
                  </a:cubicBezTo>
                  <a:lnTo>
                    <a:pt x="7256" y="6385"/>
                  </a:lnTo>
                  <a:cubicBezTo>
                    <a:pt x="7364" y="6385"/>
                    <a:pt x="7450" y="6302"/>
                    <a:pt x="7450" y="6194"/>
                  </a:cubicBezTo>
                  <a:lnTo>
                    <a:pt x="7450" y="192"/>
                  </a:lnTo>
                  <a:cubicBezTo>
                    <a:pt x="7450" y="84"/>
                    <a:pt x="7364" y="1"/>
                    <a:pt x="7256" y="1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60">
              <a:extLst>
                <a:ext uri="{FF2B5EF4-FFF2-40B4-BE49-F238E27FC236}">
                  <a16:creationId xmlns:a16="http://schemas.microsoft.com/office/drawing/2014/main" id="{A6A6D644-B60B-5DAB-5741-8FF65AE78DE8}"/>
                </a:ext>
              </a:extLst>
            </p:cNvPr>
            <p:cNvSpPr/>
            <p:nvPr/>
          </p:nvSpPr>
          <p:spPr>
            <a:xfrm>
              <a:off x="5997688" y="2009026"/>
              <a:ext cx="1737590" cy="1490729"/>
            </a:xfrm>
            <a:custGeom>
              <a:avLst/>
              <a:gdLst/>
              <a:ahLst/>
              <a:cxnLst/>
              <a:rect l="l" t="t" r="r" b="b"/>
              <a:pathLst>
                <a:path w="7447" h="6389" extrusionOk="0">
                  <a:moveTo>
                    <a:pt x="192" y="0"/>
                  </a:moveTo>
                  <a:cubicBezTo>
                    <a:pt x="83" y="0"/>
                    <a:pt x="0" y="87"/>
                    <a:pt x="0" y="195"/>
                  </a:cubicBezTo>
                  <a:lnTo>
                    <a:pt x="0" y="6194"/>
                  </a:lnTo>
                  <a:cubicBezTo>
                    <a:pt x="0" y="6302"/>
                    <a:pt x="83" y="6388"/>
                    <a:pt x="192" y="6388"/>
                  </a:cubicBezTo>
                  <a:lnTo>
                    <a:pt x="7256" y="6388"/>
                  </a:lnTo>
                  <a:cubicBezTo>
                    <a:pt x="7364" y="6388"/>
                    <a:pt x="7447" y="6302"/>
                    <a:pt x="7447" y="6194"/>
                  </a:cubicBezTo>
                  <a:lnTo>
                    <a:pt x="7447" y="195"/>
                  </a:lnTo>
                  <a:cubicBezTo>
                    <a:pt x="7447" y="87"/>
                    <a:pt x="7364" y="0"/>
                    <a:pt x="72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60">
              <a:extLst>
                <a:ext uri="{FF2B5EF4-FFF2-40B4-BE49-F238E27FC236}">
                  <a16:creationId xmlns:a16="http://schemas.microsoft.com/office/drawing/2014/main" id="{FDF6EB58-D6B9-B1F8-F171-BC4251A19003}"/>
                </a:ext>
              </a:extLst>
            </p:cNvPr>
            <p:cNvSpPr/>
            <p:nvPr/>
          </p:nvSpPr>
          <p:spPr>
            <a:xfrm>
              <a:off x="7913773" y="2807942"/>
              <a:ext cx="384290" cy="637684"/>
            </a:xfrm>
            <a:custGeom>
              <a:avLst/>
              <a:gdLst/>
              <a:ahLst/>
              <a:cxnLst/>
              <a:rect l="l" t="t" r="r" b="b"/>
              <a:pathLst>
                <a:path w="1647" h="2733" extrusionOk="0">
                  <a:moveTo>
                    <a:pt x="1" y="0"/>
                  </a:moveTo>
                  <a:lnTo>
                    <a:pt x="1" y="2733"/>
                  </a:lnTo>
                  <a:lnTo>
                    <a:pt x="1646" y="2733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60">
              <a:extLst>
                <a:ext uri="{FF2B5EF4-FFF2-40B4-BE49-F238E27FC236}">
                  <a16:creationId xmlns:a16="http://schemas.microsoft.com/office/drawing/2014/main" id="{506936B3-F438-7F54-FF22-40FD088A4873}"/>
                </a:ext>
              </a:extLst>
            </p:cNvPr>
            <p:cNvSpPr/>
            <p:nvPr/>
          </p:nvSpPr>
          <p:spPr>
            <a:xfrm>
              <a:off x="7896506" y="2783443"/>
              <a:ext cx="359091" cy="619718"/>
            </a:xfrm>
            <a:custGeom>
              <a:avLst/>
              <a:gdLst/>
              <a:ahLst/>
              <a:cxnLst/>
              <a:rect l="l" t="t" r="r" b="b"/>
              <a:pathLst>
                <a:path w="1539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1538" y="2656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60">
              <a:extLst>
                <a:ext uri="{FF2B5EF4-FFF2-40B4-BE49-F238E27FC236}">
                  <a16:creationId xmlns:a16="http://schemas.microsoft.com/office/drawing/2014/main" id="{8B5E8710-037E-761D-A7F5-2EBCC8ED9609}"/>
                </a:ext>
              </a:extLst>
            </p:cNvPr>
            <p:cNvSpPr/>
            <p:nvPr/>
          </p:nvSpPr>
          <p:spPr>
            <a:xfrm>
              <a:off x="7911673" y="2807242"/>
              <a:ext cx="155163" cy="175229"/>
            </a:xfrm>
            <a:custGeom>
              <a:avLst/>
              <a:gdLst/>
              <a:ahLst/>
              <a:cxnLst/>
              <a:rect l="l" t="t" r="r" b="b"/>
              <a:pathLst>
                <a:path w="665" h="751" extrusionOk="0">
                  <a:moveTo>
                    <a:pt x="0" y="0"/>
                  </a:moveTo>
                  <a:lnTo>
                    <a:pt x="0" y="751"/>
                  </a:lnTo>
                  <a:lnTo>
                    <a:pt x="664" y="751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60">
              <a:extLst>
                <a:ext uri="{FF2B5EF4-FFF2-40B4-BE49-F238E27FC236}">
                  <a16:creationId xmlns:a16="http://schemas.microsoft.com/office/drawing/2014/main" id="{6B85334D-0CEC-D2F2-6A31-F7B508310C80}"/>
                </a:ext>
              </a:extLst>
            </p:cNvPr>
            <p:cNvSpPr/>
            <p:nvPr/>
          </p:nvSpPr>
          <p:spPr>
            <a:xfrm>
              <a:off x="8083168" y="2807242"/>
              <a:ext cx="154929" cy="175229"/>
            </a:xfrm>
            <a:custGeom>
              <a:avLst/>
              <a:gdLst/>
              <a:ahLst/>
              <a:cxnLst/>
              <a:rect l="l" t="t" r="r" b="b"/>
              <a:pathLst>
                <a:path w="664" h="751" extrusionOk="0">
                  <a:moveTo>
                    <a:pt x="0" y="0"/>
                  </a:moveTo>
                  <a:lnTo>
                    <a:pt x="0" y="751"/>
                  </a:lnTo>
                  <a:lnTo>
                    <a:pt x="664" y="751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60">
              <a:extLst>
                <a:ext uri="{FF2B5EF4-FFF2-40B4-BE49-F238E27FC236}">
                  <a16:creationId xmlns:a16="http://schemas.microsoft.com/office/drawing/2014/main" id="{1BE16CBC-5D55-7D70-147E-54C84EF7C76A}"/>
                </a:ext>
              </a:extLst>
            </p:cNvPr>
            <p:cNvSpPr/>
            <p:nvPr/>
          </p:nvSpPr>
          <p:spPr>
            <a:xfrm>
              <a:off x="7913773" y="3006038"/>
              <a:ext cx="155163" cy="175229"/>
            </a:xfrm>
            <a:custGeom>
              <a:avLst/>
              <a:gdLst/>
              <a:ahLst/>
              <a:cxnLst/>
              <a:rect l="l" t="t" r="r" b="b"/>
              <a:pathLst>
                <a:path w="665" h="751" extrusionOk="0">
                  <a:moveTo>
                    <a:pt x="1" y="0"/>
                  </a:moveTo>
                  <a:lnTo>
                    <a:pt x="1" y="751"/>
                  </a:lnTo>
                  <a:lnTo>
                    <a:pt x="664" y="751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60">
              <a:extLst>
                <a:ext uri="{FF2B5EF4-FFF2-40B4-BE49-F238E27FC236}">
                  <a16:creationId xmlns:a16="http://schemas.microsoft.com/office/drawing/2014/main" id="{0F45852B-C5E7-5AE0-914B-57FA8CB3772D}"/>
                </a:ext>
              </a:extLst>
            </p:cNvPr>
            <p:cNvSpPr/>
            <p:nvPr/>
          </p:nvSpPr>
          <p:spPr>
            <a:xfrm>
              <a:off x="8084568" y="3006038"/>
              <a:ext cx="155163" cy="175229"/>
            </a:xfrm>
            <a:custGeom>
              <a:avLst/>
              <a:gdLst/>
              <a:ahLst/>
              <a:cxnLst/>
              <a:rect l="l" t="t" r="r" b="b"/>
              <a:pathLst>
                <a:path w="665" h="751" extrusionOk="0">
                  <a:moveTo>
                    <a:pt x="0" y="0"/>
                  </a:moveTo>
                  <a:lnTo>
                    <a:pt x="0" y="751"/>
                  </a:lnTo>
                  <a:lnTo>
                    <a:pt x="664" y="751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60">
              <a:extLst>
                <a:ext uri="{FF2B5EF4-FFF2-40B4-BE49-F238E27FC236}">
                  <a16:creationId xmlns:a16="http://schemas.microsoft.com/office/drawing/2014/main" id="{D3C376D5-CF9E-628E-5F41-92B56FA6AC3F}"/>
                </a:ext>
              </a:extLst>
            </p:cNvPr>
            <p:cNvSpPr/>
            <p:nvPr/>
          </p:nvSpPr>
          <p:spPr>
            <a:xfrm>
              <a:off x="7913773" y="3202034"/>
              <a:ext cx="155163" cy="175929"/>
            </a:xfrm>
            <a:custGeom>
              <a:avLst/>
              <a:gdLst/>
              <a:ahLst/>
              <a:cxnLst/>
              <a:rect l="l" t="t" r="r" b="b"/>
              <a:pathLst>
                <a:path w="665" h="754" extrusionOk="0">
                  <a:moveTo>
                    <a:pt x="1" y="0"/>
                  </a:moveTo>
                  <a:lnTo>
                    <a:pt x="1" y="754"/>
                  </a:lnTo>
                  <a:lnTo>
                    <a:pt x="664" y="754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60">
              <a:extLst>
                <a:ext uri="{FF2B5EF4-FFF2-40B4-BE49-F238E27FC236}">
                  <a16:creationId xmlns:a16="http://schemas.microsoft.com/office/drawing/2014/main" id="{DF279CAB-F3D5-54C6-604B-36EAFFDF4E0F}"/>
                </a:ext>
              </a:extLst>
            </p:cNvPr>
            <p:cNvSpPr/>
            <p:nvPr/>
          </p:nvSpPr>
          <p:spPr>
            <a:xfrm>
              <a:off x="8084568" y="3202034"/>
              <a:ext cx="155163" cy="175929"/>
            </a:xfrm>
            <a:custGeom>
              <a:avLst/>
              <a:gdLst/>
              <a:ahLst/>
              <a:cxnLst/>
              <a:rect l="l" t="t" r="r" b="b"/>
              <a:pathLst>
                <a:path w="665" h="754" extrusionOk="0">
                  <a:moveTo>
                    <a:pt x="0" y="0"/>
                  </a:moveTo>
                  <a:lnTo>
                    <a:pt x="0" y="754"/>
                  </a:lnTo>
                  <a:lnTo>
                    <a:pt x="664" y="754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60">
              <a:extLst>
                <a:ext uri="{FF2B5EF4-FFF2-40B4-BE49-F238E27FC236}">
                  <a16:creationId xmlns:a16="http://schemas.microsoft.com/office/drawing/2014/main" id="{FA6A4753-93AA-FCC7-4A47-7E0C08783842}"/>
                </a:ext>
              </a:extLst>
            </p:cNvPr>
            <p:cNvSpPr/>
            <p:nvPr/>
          </p:nvSpPr>
          <p:spPr>
            <a:xfrm>
              <a:off x="7912373" y="2272687"/>
              <a:ext cx="355358" cy="355358"/>
            </a:xfrm>
            <a:custGeom>
              <a:avLst/>
              <a:gdLst/>
              <a:ahLst/>
              <a:cxnLst/>
              <a:rect l="l" t="t" r="r" b="b"/>
              <a:pathLst>
                <a:path w="1523" h="1523" extrusionOk="0">
                  <a:moveTo>
                    <a:pt x="760" y="0"/>
                  </a:moveTo>
                  <a:cubicBezTo>
                    <a:pt x="340" y="0"/>
                    <a:pt x="0" y="340"/>
                    <a:pt x="0" y="760"/>
                  </a:cubicBezTo>
                  <a:cubicBezTo>
                    <a:pt x="0" y="1183"/>
                    <a:pt x="340" y="1523"/>
                    <a:pt x="760" y="1523"/>
                  </a:cubicBezTo>
                  <a:cubicBezTo>
                    <a:pt x="1180" y="1523"/>
                    <a:pt x="1523" y="1183"/>
                    <a:pt x="1523" y="760"/>
                  </a:cubicBezTo>
                  <a:cubicBezTo>
                    <a:pt x="1523" y="340"/>
                    <a:pt x="1180" y="0"/>
                    <a:pt x="760" y="0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60">
              <a:extLst>
                <a:ext uri="{FF2B5EF4-FFF2-40B4-BE49-F238E27FC236}">
                  <a16:creationId xmlns:a16="http://schemas.microsoft.com/office/drawing/2014/main" id="{1D3072D3-45C5-D8E8-97AE-0039EB818406}"/>
                </a:ext>
              </a:extLst>
            </p:cNvPr>
            <p:cNvSpPr/>
            <p:nvPr/>
          </p:nvSpPr>
          <p:spPr>
            <a:xfrm>
              <a:off x="7913773" y="2272687"/>
              <a:ext cx="324325" cy="324325"/>
            </a:xfrm>
            <a:custGeom>
              <a:avLst/>
              <a:gdLst/>
              <a:ahLst/>
              <a:cxnLst/>
              <a:rect l="l" t="t" r="r" b="b"/>
              <a:pathLst>
                <a:path w="1390" h="1390" extrusionOk="0">
                  <a:moveTo>
                    <a:pt x="695" y="0"/>
                  </a:moveTo>
                  <a:cubicBezTo>
                    <a:pt x="309" y="0"/>
                    <a:pt x="1" y="312"/>
                    <a:pt x="1" y="695"/>
                  </a:cubicBezTo>
                  <a:cubicBezTo>
                    <a:pt x="1" y="1081"/>
                    <a:pt x="309" y="1390"/>
                    <a:pt x="695" y="1390"/>
                  </a:cubicBezTo>
                  <a:cubicBezTo>
                    <a:pt x="1078" y="1390"/>
                    <a:pt x="1390" y="1081"/>
                    <a:pt x="1390" y="695"/>
                  </a:cubicBezTo>
                  <a:cubicBezTo>
                    <a:pt x="1390" y="312"/>
                    <a:pt x="1078" y="0"/>
                    <a:pt x="6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60">
              <a:extLst>
                <a:ext uri="{FF2B5EF4-FFF2-40B4-BE49-F238E27FC236}">
                  <a16:creationId xmlns:a16="http://schemas.microsoft.com/office/drawing/2014/main" id="{37DFB76F-C7FF-C961-254A-22FB9400031E}"/>
                </a:ext>
              </a:extLst>
            </p:cNvPr>
            <p:cNvSpPr/>
            <p:nvPr/>
          </p:nvSpPr>
          <p:spPr>
            <a:xfrm>
              <a:off x="7952038" y="2311653"/>
              <a:ext cx="247327" cy="247327"/>
            </a:xfrm>
            <a:custGeom>
              <a:avLst/>
              <a:gdLst/>
              <a:ahLst/>
              <a:cxnLst/>
              <a:rect l="l" t="t" r="r" b="b"/>
              <a:pathLst>
                <a:path w="1060" h="1060" extrusionOk="0">
                  <a:moveTo>
                    <a:pt x="531" y="0"/>
                  </a:moveTo>
                  <a:cubicBezTo>
                    <a:pt x="238" y="0"/>
                    <a:pt x="0" y="235"/>
                    <a:pt x="0" y="528"/>
                  </a:cubicBezTo>
                  <a:cubicBezTo>
                    <a:pt x="0" y="821"/>
                    <a:pt x="238" y="1059"/>
                    <a:pt x="531" y="1059"/>
                  </a:cubicBezTo>
                  <a:cubicBezTo>
                    <a:pt x="825" y="1059"/>
                    <a:pt x="1059" y="821"/>
                    <a:pt x="1059" y="528"/>
                  </a:cubicBezTo>
                  <a:cubicBezTo>
                    <a:pt x="1059" y="235"/>
                    <a:pt x="818" y="0"/>
                    <a:pt x="531" y="0"/>
                  </a:cubicBezTo>
                  <a:close/>
                </a:path>
              </a:pathLst>
            </a:custGeom>
            <a:solidFill>
              <a:srgbClr val="8588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60">
              <a:extLst>
                <a:ext uri="{FF2B5EF4-FFF2-40B4-BE49-F238E27FC236}">
                  <a16:creationId xmlns:a16="http://schemas.microsoft.com/office/drawing/2014/main" id="{178339C0-854C-3998-62C4-A2E24871D043}"/>
                </a:ext>
              </a:extLst>
            </p:cNvPr>
            <p:cNvSpPr/>
            <p:nvPr/>
          </p:nvSpPr>
          <p:spPr>
            <a:xfrm>
              <a:off x="8066602" y="2420384"/>
              <a:ext cx="132763" cy="43399"/>
            </a:xfrm>
            <a:custGeom>
              <a:avLst/>
              <a:gdLst/>
              <a:ahLst/>
              <a:cxnLst/>
              <a:rect l="l" t="t" r="r" b="b"/>
              <a:pathLst>
                <a:path w="569" h="186" extrusionOk="0">
                  <a:moveTo>
                    <a:pt x="565" y="0"/>
                  </a:moveTo>
                  <a:lnTo>
                    <a:pt x="0" y="99"/>
                  </a:lnTo>
                  <a:lnTo>
                    <a:pt x="553" y="186"/>
                  </a:lnTo>
                  <a:cubicBezTo>
                    <a:pt x="565" y="149"/>
                    <a:pt x="568" y="105"/>
                    <a:pt x="568" y="62"/>
                  </a:cubicBezTo>
                  <a:cubicBezTo>
                    <a:pt x="568" y="44"/>
                    <a:pt x="568" y="22"/>
                    <a:pt x="565" y="0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60">
              <a:extLst>
                <a:ext uri="{FF2B5EF4-FFF2-40B4-BE49-F238E27FC236}">
                  <a16:creationId xmlns:a16="http://schemas.microsoft.com/office/drawing/2014/main" id="{EB9984F9-3AD4-71FE-54F1-E230DAA7A44D}"/>
                </a:ext>
              </a:extLst>
            </p:cNvPr>
            <p:cNvSpPr/>
            <p:nvPr/>
          </p:nvSpPr>
          <p:spPr>
            <a:xfrm>
              <a:off x="8066602" y="2354819"/>
              <a:ext cx="129730" cy="86565"/>
            </a:xfrm>
            <a:custGeom>
              <a:avLst/>
              <a:gdLst/>
              <a:ahLst/>
              <a:cxnLst/>
              <a:rect l="l" t="t" r="r" b="b"/>
              <a:pathLst>
                <a:path w="556" h="371" extrusionOk="0">
                  <a:moveTo>
                    <a:pt x="442" y="0"/>
                  </a:moveTo>
                  <a:lnTo>
                    <a:pt x="0" y="371"/>
                  </a:lnTo>
                  <a:lnTo>
                    <a:pt x="556" y="232"/>
                  </a:lnTo>
                  <a:cubicBezTo>
                    <a:pt x="534" y="142"/>
                    <a:pt x="494" y="65"/>
                    <a:pt x="442" y="0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60">
              <a:extLst>
                <a:ext uri="{FF2B5EF4-FFF2-40B4-BE49-F238E27FC236}">
                  <a16:creationId xmlns:a16="http://schemas.microsoft.com/office/drawing/2014/main" id="{1A0856D2-4F61-B45F-19BE-C9F4C109FB58}"/>
                </a:ext>
              </a:extLst>
            </p:cNvPr>
            <p:cNvSpPr/>
            <p:nvPr/>
          </p:nvSpPr>
          <p:spPr>
            <a:xfrm>
              <a:off x="8065902" y="2315153"/>
              <a:ext cx="84465" cy="125530"/>
            </a:xfrm>
            <a:custGeom>
              <a:avLst/>
              <a:gdLst/>
              <a:ahLst/>
              <a:cxnLst/>
              <a:rect l="l" t="t" r="r" b="b"/>
              <a:pathLst>
                <a:path w="362" h="538" extrusionOk="0">
                  <a:moveTo>
                    <a:pt x="170" y="1"/>
                  </a:moveTo>
                  <a:lnTo>
                    <a:pt x="0" y="538"/>
                  </a:lnTo>
                  <a:lnTo>
                    <a:pt x="361" y="93"/>
                  </a:lnTo>
                  <a:cubicBezTo>
                    <a:pt x="309" y="50"/>
                    <a:pt x="244" y="19"/>
                    <a:pt x="170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60">
              <a:extLst>
                <a:ext uri="{FF2B5EF4-FFF2-40B4-BE49-F238E27FC236}">
                  <a16:creationId xmlns:a16="http://schemas.microsoft.com/office/drawing/2014/main" id="{72DD41EA-C533-792D-D92C-C8E8497E7860}"/>
                </a:ext>
              </a:extLst>
            </p:cNvPr>
            <p:cNvSpPr/>
            <p:nvPr/>
          </p:nvSpPr>
          <p:spPr>
            <a:xfrm>
              <a:off x="7922406" y="2282720"/>
              <a:ext cx="305659" cy="304959"/>
            </a:xfrm>
            <a:custGeom>
              <a:avLst/>
              <a:gdLst/>
              <a:ahLst/>
              <a:cxnLst/>
              <a:rect l="l" t="t" r="r" b="b"/>
              <a:pathLst>
                <a:path w="1310" h="1307" extrusionOk="0">
                  <a:moveTo>
                    <a:pt x="658" y="1"/>
                  </a:moveTo>
                  <a:cubicBezTo>
                    <a:pt x="627" y="1"/>
                    <a:pt x="600" y="1"/>
                    <a:pt x="572" y="4"/>
                  </a:cubicBezTo>
                  <a:lnTo>
                    <a:pt x="584" y="90"/>
                  </a:lnTo>
                  <a:cubicBezTo>
                    <a:pt x="599" y="90"/>
                    <a:pt x="613" y="89"/>
                    <a:pt x="632" y="89"/>
                  </a:cubicBezTo>
                  <a:cubicBezTo>
                    <a:pt x="641" y="89"/>
                    <a:pt x="652" y="89"/>
                    <a:pt x="664" y="90"/>
                  </a:cubicBezTo>
                  <a:lnTo>
                    <a:pt x="664" y="1"/>
                  </a:lnTo>
                  <a:close/>
                  <a:moveTo>
                    <a:pt x="760" y="10"/>
                  </a:moveTo>
                  <a:lnTo>
                    <a:pt x="745" y="93"/>
                  </a:lnTo>
                  <a:cubicBezTo>
                    <a:pt x="769" y="96"/>
                    <a:pt x="797" y="106"/>
                    <a:pt x="822" y="112"/>
                  </a:cubicBezTo>
                  <a:lnTo>
                    <a:pt x="853" y="28"/>
                  </a:lnTo>
                  <a:cubicBezTo>
                    <a:pt x="822" y="19"/>
                    <a:pt x="791" y="13"/>
                    <a:pt x="760" y="10"/>
                  </a:cubicBezTo>
                  <a:close/>
                  <a:moveTo>
                    <a:pt x="479" y="22"/>
                  </a:moveTo>
                  <a:cubicBezTo>
                    <a:pt x="448" y="32"/>
                    <a:pt x="417" y="44"/>
                    <a:pt x="390" y="56"/>
                  </a:cubicBezTo>
                  <a:lnTo>
                    <a:pt x="427" y="136"/>
                  </a:lnTo>
                  <a:cubicBezTo>
                    <a:pt x="451" y="124"/>
                    <a:pt x="476" y="118"/>
                    <a:pt x="501" y="109"/>
                  </a:cubicBezTo>
                  <a:lnTo>
                    <a:pt x="479" y="22"/>
                  </a:lnTo>
                  <a:close/>
                  <a:moveTo>
                    <a:pt x="939" y="65"/>
                  </a:moveTo>
                  <a:lnTo>
                    <a:pt x="899" y="143"/>
                  </a:lnTo>
                  <a:cubicBezTo>
                    <a:pt x="924" y="155"/>
                    <a:pt x="945" y="167"/>
                    <a:pt x="970" y="183"/>
                  </a:cubicBezTo>
                  <a:lnTo>
                    <a:pt x="1020" y="112"/>
                  </a:lnTo>
                  <a:cubicBezTo>
                    <a:pt x="992" y="96"/>
                    <a:pt x="967" y="78"/>
                    <a:pt x="939" y="65"/>
                  </a:cubicBezTo>
                  <a:close/>
                  <a:moveTo>
                    <a:pt x="309" y="103"/>
                  </a:moveTo>
                  <a:cubicBezTo>
                    <a:pt x="282" y="118"/>
                    <a:pt x="257" y="136"/>
                    <a:pt x="232" y="155"/>
                  </a:cubicBezTo>
                  <a:lnTo>
                    <a:pt x="291" y="220"/>
                  </a:lnTo>
                  <a:cubicBezTo>
                    <a:pt x="309" y="201"/>
                    <a:pt x="334" y="186"/>
                    <a:pt x="356" y="174"/>
                  </a:cubicBezTo>
                  <a:lnTo>
                    <a:pt x="309" y="103"/>
                  </a:lnTo>
                  <a:close/>
                  <a:moveTo>
                    <a:pt x="1091" y="167"/>
                  </a:moveTo>
                  <a:lnTo>
                    <a:pt x="1032" y="232"/>
                  </a:lnTo>
                  <a:cubicBezTo>
                    <a:pt x="1053" y="251"/>
                    <a:pt x="1075" y="272"/>
                    <a:pt x="1091" y="291"/>
                  </a:cubicBezTo>
                  <a:lnTo>
                    <a:pt x="1155" y="232"/>
                  </a:lnTo>
                  <a:cubicBezTo>
                    <a:pt x="1137" y="211"/>
                    <a:pt x="1112" y="186"/>
                    <a:pt x="1091" y="167"/>
                  </a:cubicBezTo>
                  <a:close/>
                  <a:moveTo>
                    <a:pt x="167" y="220"/>
                  </a:moveTo>
                  <a:cubicBezTo>
                    <a:pt x="143" y="245"/>
                    <a:pt x="124" y="266"/>
                    <a:pt x="109" y="294"/>
                  </a:cubicBezTo>
                  <a:lnTo>
                    <a:pt x="183" y="340"/>
                  </a:lnTo>
                  <a:cubicBezTo>
                    <a:pt x="198" y="319"/>
                    <a:pt x="214" y="297"/>
                    <a:pt x="232" y="279"/>
                  </a:cubicBezTo>
                  <a:lnTo>
                    <a:pt x="167" y="220"/>
                  </a:lnTo>
                  <a:close/>
                  <a:moveTo>
                    <a:pt x="1208" y="306"/>
                  </a:moveTo>
                  <a:lnTo>
                    <a:pt x="1137" y="353"/>
                  </a:lnTo>
                  <a:cubicBezTo>
                    <a:pt x="1152" y="374"/>
                    <a:pt x="1162" y="402"/>
                    <a:pt x="1174" y="427"/>
                  </a:cubicBezTo>
                  <a:lnTo>
                    <a:pt x="1251" y="387"/>
                  </a:lnTo>
                  <a:cubicBezTo>
                    <a:pt x="1239" y="359"/>
                    <a:pt x="1223" y="331"/>
                    <a:pt x="1208" y="306"/>
                  </a:cubicBezTo>
                  <a:close/>
                  <a:moveTo>
                    <a:pt x="62" y="371"/>
                  </a:moveTo>
                  <a:cubicBezTo>
                    <a:pt x="47" y="402"/>
                    <a:pt x="35" y="430"/>
                    <a:pt x="28" y="461"/>
                  </a:cubicBezTo>
                  <a:lnTo>
                    <a:pt x="112" y="488"/>
                  </a:lnTo>
                  <a:cubicBezTo>
                    <a:pt x="121" y="461"/>
                    <a:pt x="133" y="436"/>
                    <a:pt x="140" y="408"/>
                  </a:cubicBezTo>
                  <a:lnTo>
                    <a:pt x="62" y="371"/>
                  </a:lnTo>
                  <a:close/>
                  <a:moveTo>
                    <a:pt x="1285" y="479"/>
                  </a:moveTo>
                  <a:lnTo>
                    <a:pt x="1202" y="504"/>
                  </a:lnTo>
                  <a:cubicBezTo>
                    <a:pt x="1208" y="529"/>
                    <a:pt x="1214" y="556"/>
                    <a:pt x="1217" y="584"/>
                  </a:cubicBezTo>
                  <a:lnTo>
                    <a:pt x="1307" y="572"/>
                  </a:lnTo>
                  <a:cubicBezTo>
                    <a:pt x="1300" y="541"/>
                    <a:pt x="1294" y="510"/>
                    <a:pt x="1285" y="479"/>
                  </a:cubicBezTo>
                  <a:close/>
                  <a:moveTo>
                    <a:pt x="10" y="553"/>
                  </a:moveTo>
                  <a:cubicBezTo>
                    <a:pt x="4" y="584"/>
                    <a:pt x="1" y="615"/>
                    <a:pt x="1" y="646"/>
                  </a:cubicBezTo>
                  <a:lnTo>
                    <a:pt x="90" y="646"/>
                  </a:lnTo>
                  <a:cubicBezTo>
                    <a:pt x="90" y="618"/>
                    <a:pt x="93" y="590"/>
                    <a:pt x="93" y="566"/>
                  </a:cubicBezTo>
                  <a:lnTo>
                    <a:pt x="10" y="553"/>
                  </a:lnTo>
                  <a:close/>
                  <a:moveTo>
                    <a:pt x="1220" y="652"/>
                  </a:moveTo>
                  <a:cubicBezTo>
                    <a:pt x="1220" y="680"/>
                    <a:pt x="1220" y="708"/>
                    <a:pt x="1217" y="735"/>
                  </a:cubicBezTo>
                  <a:lnTo>
                    <a:pt x="1300" y="745"/>
                  </a:lnTo>
                  <a:cubicBezTo>
                    <a:pt x="1307" y="714"/>
                    <a:pt x="1310" y="683"/>
                    <a:pt x="1310" y="652"/>
                  </a:cubicBezTo>
                  <a:close/>
                  <a:moveTo>
                    <a:pt x="93" y="726"/>
                  </a:moveTo>
                  <a:lnTo>
                    <a:pt x="10" y="739"/>
                  </a:lnTo>
                  <a:cubicBezTo>
                    <a:pt x="13" y="769"/>
                    <a:pt x="19" y="800"/>
                    <a:pt x="28" y="831"/>
                  </a:cubicBezTo>
                  <a:lnTo>
                    <a:pt x="109" y="803"/>
                  </a:lnTo>
                  <a:cubicBezTo>
                    <a:pt x="103" y="782"/>
                    <a:pt x="96" y="754"/>
                    <a:pt x="93" y="726"/>
                  </a:cubicBezTo>
                  <a:close/>
                  <a:moveTo>
                    <a:pt x="1192" y="813"/>
                  </a:moveTo>
                  <a:cubicBezTo>
                    <a:pt x="1186" y="837"/>
                    <a:pt x="1177" y="865"/>
                    <a:pt x="1168" y="890"/>
                  </a:cubicBezTo>
                  <a:lnTo>
                    <a:pt x="1248" y="924"/>
                  </a:lnTo>
                  <a:cubicBezTo>
                    <a:pt x="1263" y="896"/>
                    <a:pt x="1276" y="865"/>
                    <a:pt x="1279" y="834"/>
                  </a:cubicBezTo>
                  <a:lnTo>
                    <a:pt x="1192" y="813"/>
                  </a:lnTo>
                  <a:close/>
                  <a:moveTo>
                    <a:pt x="143" y="884"/>
                  </a:moveTo>
                  <a:lnTo>
                    <a:pt x="62" y="921"/>
                  </a:lnTo>
                  <a:cubicBezTo>
                    <a:pt x="75" y="945"/>
                    <a:pt x="90" y="973"/>
                    <a:pt x="106" y="1001"/>
                  </a:cubicBezTo>
                  <a:lnTo>
                    <a:pt x="183" y="955"/>
                  </a:lnTo>
                  <a:cubicBezTo>
                    <a:pt x="167" y="936"/>
                    <a:pt x="155" y="908"/>
                    <a:pt x="143" y="884"/>
                  </a:cubicBezTo>
                  <a:close/>
                  <a:moveTo>
                    <a:pt x="1131" y="958"/>
                  </a:moveTo>
                  <a:cubicBezTo>
                    <a:pt x="1115" y="982"/>
                    <a:pt x="1100" y="1004"/>
                    <a:pt x="1081" y="1023"/>
                  </a:cubicBezTo>
                  <a:lnTo>
                    <a:pt x="1146" y="1081"/>
                  </a:lnTo>
                  <a:cubicBezTo>
                    <a:pt x="1168" y="1060"/>
                    <a:pt x="1186" y="1032"/>
                    <a:pt x="1205" y="1004"/>
                  </a:cubicBezTo>
                  <a:lnTo>
                    <a:pt x="1131" y="958"/>
                  </a:lnTo>
                  <a:close/>
                  <a:moveTo>
                    <a:pt x="226" y="1019"/>
                  </a:moveTo>
                  <a:lnTo>
                    <a:pt x="158" y="1078"/>
                  </a:lnTo>
                  <a:cubicBezTo>
                    <a:pt x="180" y="1100"/>
                    <a:pt x="201" y="1124"/>
                    <a:pt x="226" y="1143"/>
                  </a:cubicBezTo>
                  <a:lnTo>
                    <a:pt x="282" y="1078"/>
                  </a:lnTo>
                  <a:cubicBezTo>
                    <a:pt x="260" y="1060"/>
                    <a:pt x="245" y="1038"/>
                    <a:pt x="226" y="1019"/>
                  </a:cubicBezTo>
                  <a:close/>
                  <a:moveTo>
                    <a:pt x="1029" y="1078"/>
                  </a:moveTo>
                  <a:cubicBezTo>
                    <a:pt x="1007" y="1097"/>
                    <a:pt x="986" y="1112"/>
                    <a:pt x="961" y="1128"/>
                  </a:cubicBezTo>
                  <a:lnTo>
                    <a:pt x="1007" y="1202"/>
                  </a:lnTo>
                  <a:cubicBezTo>
                    <a:pt x="1032" y="1186"/>
                    <a:pt x="1060" y="1168"/>
                    <a:pt x="1084" y="1143"/>
                  </a:cubicBezTo>
                  <a:lnTo>
                    <a:pt x="1029" y="1078"/>
                  </a:lnTo>
                  <a:close/>
                  <a:moveTo>
                    <a:pt x="343" y="1124"/>
                  </a:moveTo>
                  <a:lnTo>
                    <a:pt x="297" y="1199"/>
                  </a:lnTo>
                  <a:cubicBezTo>
                    <a:pt x="325" y="1217"/>
                    <a:pt x="353" y="1233"/>
                    <a:pt x="380" y="1245"/>
                  </a:cubicBezTo>
                  <a:lnTo>
                    <a:pt x="414" y="1162"/>
                  </a:lnTo>
                  <a:cubicBezTo>
                    <a:pt x="390" y="1152"/>
                    <a:pt x="368" y="1140"/>
                    <a:pt x="343" y="1124"/>
                  </a:cubicBezTo>
                  <a:close/>
                  <a:moveTo>
                    <a:pt x="893" y="1168"/>
                  </a:moveTo>
                  <a:cubicBezTo>
                    <a:pt x="865" y="1177"/>
                    <a:pt x="844" y="1186"/>
                    <a:pt x="816" y="1192"/>
                  </a:cubicBezTo>
                  <a:lnTo>
                    <a:pt x="837" y="1279"/>
                  </a:lnTo>
                  <a:cubicBezTo>
                    <a:pt x="865" y="1270"/>
                    <a:pt x="896" y="1260"/>
                    <a:pt x="927" y="1248"/>
                  </a:cubicBezTo>
                  <a:lnTo>
                    <a:pt x="893" y="1168"/>
                  </a:lnTo>
                  <a:close/>
                  <a:moveTo>
                    <a:pt x="492" y="1192"/>
                  </a:moveTo>
                  <a:lnTo>
                    <a:pt x="467" y="1279"/>
                  </a:lnTo>
                  <a:cubicBezTo>
                    <a:pt x="498" y="1285"/>
                    <a:pt x="529" y="1294"/>
                    <a:pt x="560" y="1297"/>
                  </a:cubicBezTo>
                  <a:lnTo>
                    <a:pt x="569" y="1214"/>
                  </a:lnTo>
                  <a:cubicBezTo>
                    <a:pt x="544" y="1208"/>
                    <a:pt x="519" y="1202"/>
                    <a:pt x="492" y="1192"/>
                  </a:cubicBezTo>
                  <a:close/>
                  <a:moveTo>
                    <a:pt x="735" y="1214"/>
                  </a:moveTo>
                  <a:cubicBezTo>
                    <a:pt x="708" y="1217"/>
                    <a:pt x="683" y="1217"/>
                    <a:pt x="652" y="1217"/>
                  </a:cubicBezTo>
                  <a:lnTo>
                    <a:pt x="658" y="1307"/>
                  </a:lnTo>
                  <a:cubicBezTo>
                    <a:pt x="683" y="1307"/>
                    <a:pt x="714" y="1300"/>
                    <a:pt x="745" y="1297"/>
                  </a:cubicBezTo>
                  <a:lnTo>
                    <a:pt x="735" y="121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0">
              <a:extLst>
                <a:ext uri="{FF2B5EF4-FFF2-40B4-BE49-F238E27FC236}">
                  <a16:creationId xmlns:a16="http://schemas.microsoft.com/office/drawing/2014/main" id="{2A2E828C-BF5C-BA9D-EC7D-A2F173EF896D}"/>
                </a:ext>
              </a:extLst>
            </p:cNvPr>
            <p:cNvSpPr/>
            <p:nvPr/>
          </p:nvSpPr>
          <p:spPr>
            <a:xfrm>
              <a:off x="6563740" y="1296441"/>
              <a:ext cx="322225" cy="463622"/>
            </a:xfrm>
            <a:custGeom>
              <a:avLst/>
              <a:gdLst/>
              <a:ahLst/>
              <a:cxnLst/>
              <a:rect l="l" t="t" r="r" b="b"/>
              <a:pathLst>
                <a:path w="1381" h="1987" extrusionOk="0">
                  <a:moveTo>
                    <a:pt x="29" y="1"/>
                  </a:moveTo>
                  <a:lnTo>
                    <a:pt x="1" y="23"/>
                  </a:lnTo>
                  <a:lnTo>
                    <a:pt x="1254" y="1986"/>
                  </a:lnTo>
                  <a:lnTo>
                    <a:pt x="1381" y="1884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0">
              <a:extLst>
                <a:ext uri="{FF2B5EF4-FFF2-40B4-BE49-F238E27FC236}">
                  <a16:creationId xmlns:a16="http://schemas.microsoft.com/office/drawing/2014/main" id="{B72A46CF-8D6F-F38F-67F0-F66BDB356F88}"/>
                </a:ext>
              </a:extLst>
            </p:cNvPr>
            <p:cNvSpPr/>
            <p:nvPr/>
          </p:nvSpPr>
          <p:spPr>
            <a:xfrm>
              <a:off x="6517775" y="1260276"/>
              <a:ext cx="90998" cy="73265"/>
            </a:xfrm>
            <a:custGeom>
              <a:avLst/>
              <a:gdLst/>
              <a:ahLst/>
              <a:cxnLst/>
              <a:rect l="l" t="t" r="r" b="b"/>
              <a:pathLst>
                <a:path w="390" h="314" extrusionOk="0">
                  <a:moveTo>
                    <a:pt x="230" y="1"/>
                  </a:moveTo>
                  <a:cubicBezTo>
                    <a:pt x="191" y="1"/>
                    <a:pt x="149" y="13"/>
                    <a:pt x="111" y="39"/>
                  </a:cubicBezTo>
                  <a:cubicBezTo>
                    <a:pt x="31" y="97"/>
                    <a:pt x="0" y="196"/>
                    <a:pt x="47" y="261"/>
                  </a:cubicBezTo>
                  <a:cubicBezTo>
                    <a:pt x="70" y="296"/>
                    <a:pt x="111" y="314"/>
                    <a:pt x="156" y="314"/>
                  </a:cubicBezTo>
                  <a:cubicBezTo>
                    <a:pt x="195" y="314"/>
                    <a:pt x="238" y="300"/>
                    <a:pt x="275" y="273"/>
                  </a:cubicBezTo>
                  <a:cubicBezTo>
                    <a:pt x="358" y="218"/>
                    <a:pt x="389" y="116"/>
                    <a:pt x="343" y="54"/>
                  </a:cubicBezTo>
                  <a:cubicBezTo>
                    <a:pt x="318" y="19"/>
                    <a:pt x="276" y="1"/>
                    <a:pt x="2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0">
              <a:extLst>
                <a:ext uri="{FF2B5EF4-FFF2-40B4-BE49-F238E27FC236}">
                  <a16:creationId xmlns:a16="http://schemas.microsoft.com/office/drawing/2014/main" id="{A036D27B-692E-5F1E-9D71-BA8A8BEA2E79}"/>
                </a:ext>
              </a:extLst>
            </p:cNvPr>
            <p:cNvSpPr/>
            <p:nvPr/>
          </p:nvSpPr>
          <p:spPr>
            <a:xfrm>
              <a:off x="7098293" y="1296441"/>
              <a:ext cx="322925" cy="463622"/>
            </a:xfrm>
            <a:custGeom>
              <a:avLst/>
              <a:gdLst/>
              <a:ahLst/>
              <a:cxnLst/>
              <a:rect l="l" t="t" r="r" b="b"/>
              <a:pathLst>
                <a:path w="1384" h="1987" extrusionOk="0">
                  <a:moveTo>
                    <a:pt x="1356" y="1"/>
                  </a:moveTo>
                  <a:lnTo>
                    <a:pt x="1" y="1884"/>
                  </a:lnTo>
                  <a:lnTo>
                    <a:pt x="130" y="1986"/>
                  </a:lnTo>
                  <a:lnTo>
                    <a:pt x="1384" y="23"/>
                  </a:lnTo>
                  <a:lnTo>
                    <a:pt x="1356" y="1"/>
                  </a:ln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0">
              <a:extLst>
                <a:ext uri="{FF2B5EF4-FFF2-40B4-BE49-F238E27FC236}">
                  <a16:creationId xmlns:a16="http://schemas.microsoft.com/office/drawing/2014/main" id="{6AD07716-3C1B-17C4-F48E-85A3FDEA58A2}"/>
                </a:ext>
              </a:extLst>
            </p:cNvPr>
            <p:cNvSpPr/>
            <p:nvPr/>
          </p:nvSpPr>
          <p:spPr>
            <a:xfrm>
              <a:off x="7375020" y="1261209"/>
              <a:ext cx="90998" cy="73032"/>
            </a:xfrm>
            <a:custGeom>
              <a:avLst/>
              <a:gdLst/>
              <a:ahLst/>
              <a:cxnLst/>
              <a:rect l="l" t="t" r="r" b="b"/>
              <a:pathLst>
                <a:path w="390" h="313" extrusionOk="0">
                  <a:moveTo>
                    <a:pt x="156" y="0"/>
                  </a:moveTo>
                  <a:cubicBezTo>
                    <a:pt x="111" y="0"/>
                    <a:pt x="70" y="18"/>
                    <a:pt x="47" y="53"/>
                  </a:cubicBezTo>
                  <a:cubicBezTo>
                    <a:pt x="0" y="118"/>
                    <a:pt x="31" y="217"/>
                    <a:pt x="111" y="272"/>
                  </a:cubicBezTo>
                  <a:cubicBezTo>
                    <a:pt x="150" y="300"/>
                    <a:pt x="192" y="313"/>
                    <a:pt x="232" y="313"/>
                  </a:cubicBezTo>
                  <a:cubicBezTo>
                    <a:pt x="277" y="313"/>
                    <a:pt x="318" y="295"/>
                    <a:pt x="343" y="260"/>
                  </a:cubicBezTo>
                  <a:cubicBezTo>
                    <a:pt x="389" y="195"/>
                    <a:pt x="358" y="96"/>
                    <a:pt x="275" y="41"/>
                  </a:cubicBezTo>
                  <a:cubicBezTo>
                    <a:pt x="238" y="14"/>
                    <a:pt x="195" y="0"/>
                    <a:pt x="1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0">
              <a:extLst>
                <a:ext uri="{FF2B5EF4-FFF2-40B4-BE49-F238E27FC236}">
                  <a16:creationId xmlns:a16="http://schemas.microsoft.com/office/drawing/2014/main" id="{9507DF6F-A730-C272-348E-8B1B1A24061C}"/>
                </a:ext>
              </a:extLst>
            </p:cNvPr>
            <p:cNvSpPr/>
            <p:nvPr/>
          </p:nvSpPr>
          <p:spPr>
            <a:xfrm>
              <a:off x="8160866" y="1987326"/>
              <a:ext cx="137197" cy="1515229"/>
            </a:xfrm>
            <a:custGeom>
              <a:avLst/>
              <a:gdLst/>
              <a:ahLst/>
              <a:cxnLst/>
              <a:rect l="l" t="t" r="r" b="b"/>
              <a:pathLst>
                <a:path w="588" h="6494" extrusionOk="0">
                  <a:moveTo>
                    <a:pt x="294" y="1"/>
                  </a:moveTo>
                  <a:cubicBezTo>
                    <a:pt x="133" y="1"/>
                    <a:pt x="1" y="134"/>
                    <a:pt x="1" y="294"/>
                  </a:cubicBezTo>
                  <a:lnTo>
                    <a:pt x="1" y="6197"/>
                  </a:lnTo>
                  <a:cubicBezTo>
                    <a:pt x="1" y="6361"/>
                    <a:pt x="133" y="6494"/>
                    <a:pt x="294" y="6494"/>
                  </a:cubicBezTo>
                  <a:cubicBezTo>
                    <a:pt x="458" y="6494"/>
                    <a:pt x="587" y="6361"/>
                    <a:pt x="587" y="6197"/>
                  </a:cubicBezTo>
                  <a:lnTo>
                    <a:pt x="587" y="294"/>
                  </a:lnTo>
                  <a:cubicBezTo>
                    <a:pt x="587" y="134"/>
                    <a:pt x="458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60">
              <a:extLst>
                <a:ext uri="{FF2B5EF4-FFF2-40B4-BE49-F238E27FC236}">
                  <a16:creationId xmlns:a16="http://schemas.microsoft.com/office/drawing/2014/main" id="{20CE9A4C-D060-AE84-661C-24F597B1A72F}"/>
                </a:ext>
              </a:extLst>
            </p:cNvPr>
            <p:cNvSpPr/>
            <p:nvPr/>
          </p:nvSpPr>
          <p:spPr>
            <a:xfrm>
              <a:off x="5997688" y="2009026"/>
              <a:ext cx="1020108" cy="948243"/>
            </a:xfrm>
            <a:custGeom>
              <a:avLst/>
              <a:gdLst/>
              <a:ahLst/>
              <a:cxnLst/>
              <a:rect l="l" t="t" r="r" b="b"/>
              <a:pathLst>
                <a:path w="4372" h="4064" extrusionOk="0">
                  <a:moveTo>
                    <a:pt x="3214" y="0"/>
                  </a:moveTo>
                  <a:lnTo>
                    <a:pt x="0" y="3054"/>
                  </a:lnTo>
                  <a:lnTo>
                    <a:pt x="0" y="4063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60">
              <a:extLst>
                <a:ext uri="{FF2B5EF4-FFF2-40B4-BE49-F238E27FC236}">
                  <a16:creationId xmlns:a16="http://schemas.microsoft.com/office/drawing/2014/main" id="{D8A06FDF-44FC-A99E-963F-030A19969D44}"/>
                </a:ext>
              </a:extLst>
            </p:cNvPr>
            <p:cNvSpPr/>
            <p:nvPr/>
          </p:nvSpPr>
          <p:spPr>
            <a:xfrm>
              <a:off x="6870799" y="2678912"/>
              <a:ext cx="864478" cy="820846"/>
            </a:xfrm>
            <a:custGeom>
              <a:avLst/>
              <a:gdLst/>
              <a:ahLst/>
              <a:cxnLst/>
              <a:rect l="l" t="t" r="r" b="b"/>
              <a:pathLst>
                <a:path w="3705" h="3518" extrusionOk="0">
                  <a:moveTo>
                    <a:pt x="3705" y="1"/>
                  </a:moveTo>
                  <a:lnTo>
                    <a:pt x="0" y="3517"/>
                  </a:lnTo>
                  <a:lnTo>
                    <a:pt x="1090" y="3517"/>
                  </a:lnTo>
                  <a:lnTo>
                    <a:pt x="3705" y="1084"/>
                  </a:lnTo>
                  <a:lnTo>
                    <a:pt x="3705" y="1"/>
                  </a:ln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60">
              <a:extLst>
                <a:ext uri="{FF2B5EF4-FFF2-40B4-BE49-F238E27FC236}">
                  <a16:creationId xmlns:a16="http://schemas.microsoft.com/office/drawing/2014/main" id="{5CBB29F6-441F-321F-7D5C-E027D8BC3496}"/>
                </a:ext>
              </a:extLst>
            </p:cNvPr>
            <p:cNvSpPr/>
            <p:nvPr/>
          </p:nvSpPr>
          <p:spPr>
            <a:xfrm>
              <a:off x="5997688" y="2009026"/>
              <a:ext cx="1563994" cy="1433797"/>
            </a:xfrm>
            <a:custGeom>
              <a:avLst/>
              <a:gdLst/>
              <a:ahLst/>
              <a:cxnLst/>
              <a:rect l="l" t="t" r="r" b="b"/>
              <a:pathLst>
                <a:path w="6703" h="6145" extrusionOk="0">
                  <a:moveTo>
                    <a:pt x="5063" y="0"/>
                  </a:moveTo>
                  <a:lnTo>
                    <a:pt x="0" y="4767"/>
                  </a:lnTo>
                  <a:lnTo>
                    <a:pt x="0" y="6070"/>
                  </a:lnTo>
                  <a:lnTo>
                    <a:pt x="37" y="6144"/>
                  </a:lnTo>
                  <a:lnTo>
                    <a:pt x="6703" y="0"/>
                  </a:ln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60">
              <a:extLst>
                <a:ext uri="{FF2B5EF4-FFF2-40B4-BE49-F238E27FC236}">
                  <a16:creationId xmlns:a16="http://schemas.microsoft.com/office/drawing/2014/main" id="{BB872D66-9F92-D56D-0F42-77DD99FE0F43}"/>
                </a:ext>
              </a:extLst>
            </p:cNvPr>
            <p:cNvSpPr/>
            <p:nvPr/>
          </p:nvSpPr>
          <p:spPr>
            <a:xfrm>
              <a:off x="6190650" y="2015559"/>
              <a:ext cx="1544628" cy="1484196"/>
            </a:xfrm>
            <a:custGeom>
              <a:avLst/>
              <a:gdLst/>
              <a:ahLst/>
              <a:cxnLst/>
              <a:rect l="l" t="t" r="r" b="b"/>
              <a:pathLst>
                <a:path w="6620" h="6361" extrusionOk="0">
                  <a:moveTo>
                    <a:pt x="6524" y="0"/>
                  </a:moveTo>
                  <a:lnTo>
                    <a:pt x="1" y="6360"/>
                  </a:lnTo>
                  <a:lnTo>
                    <a:pt x="1649" y="6360"/>
                  </a:lnTo>
                  <a:lnTo>
                    <a:pt x="6620" y="1609"/>
                  </a:lnTo>
                  <a:lnTo>
                    <a:pt x="6620" y="167"/>
                  </a:lnTo>
                  <a:cubicBezTo>
                    <a:pt x="6620" y="96"/>
                    <a:pt x="6583" y="34"/>
                    <a:pt x="6524" y="0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0361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219BAA-2D83-2FEE-07C9-C1F5A3E2A4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" y="561715"/>
            <a:ext cx="7703127" cy="402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130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2720A-E167-7C2F-BCF0-1DEAE329B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AC6EF3-4C46-73BE-7296-C6A62A3E4B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" y="555697"/>
            <a:ext cx="7703127" cy="403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292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3" name="Google Shape;3283;p101"/>
          <p:cNvSpPr txBox="1">
            <a:spLocks noGrp="1"/>
          </p:cNvSpPr>
          <p:nvPr>
            <p:ph type="ctrTitle"/>
          </p:nvPr>
        </p:nvSpPr>
        <p:spPr>
          <a:xfrm>
            <a:off x="739000" y="2246857"/>
            <a:ext cx="4284000" cy="997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3286" name="Google Shape;3286;p101"/>
          <p:cNvGrpSpPr/>
          <p:nvPr/>
        </p:nvGrpSpPr>
        <p:grpSpPr>
          <a:xfrm>
            <a:off x="4893880" y="1106696"/>
            <a:ext cx="3520165" cy="3055975"/>
            <a:chOff x="4817680" y="1059071"/>
            <a:chExt cx="3520165" cy="3055975"/>
          </a:xfrm>
        </p:grpSpPr>
        <p:sp>
          <p:nvSpPr>
            <p:cNvPr id="3287" name="Google Shape;3287;p101"/>
            <p:cNvSpPr/>
            <p:nvPr/>
          </p:nvSpPr>
          <p:spPr>
            <a:xfrm>
              <a:off x="6609577" y="3877138"/>
              <a:ext cx="194506" cy="219408"/>
            </a:xfrm>
            <a:custGeom>
              <a:avLst/>
              <a:gdLst/>
              <a:ahLst/>
              <a:cxnLst/>
              <a:rect l="l" t="t" r="r" b="b"/>
              <a:pathLst>
                <a:path w="10693" h="12062" extrusionOk="0">
                  <a:moveTo>
                    <a:pt x="2276" y="0"/>
                  </a:moveTo>
                  <a:lnTo>
                    <a:pt x="2276" y="13"/>
                  </a:lnTo>
                  <a:lnTo>
                    <a:pt x="2221" y="13"/>
                  </a:lnTo>
                  <a:cubicBezTo>
                    <a:pt x="1649" y="1499"/>
                    <a:pt x="1050" y="2915"/>
                    <a:pt x="410" y="4359"/>
                  </a:cubicBezTo>
                  <a:lnTo>
                    <a:pt x="369" y="4277"/>
                  </a:lnTo>
                  <a:cubicBezTo>
                    <a:pt x="83" y="4290"/>
                    <a:pt x="1" y="4713"/>
                    <a:pt x="137" y="4971"/>
                  </a:cubicBezTo>
                  <a:cubicBezTo>
                    <a:pt x="137" y="4985"/>
                    <a:pt x="151" y="4998"/>
                    <a:pt x="151" y="5012"/>
                  </a:cubicBezTo>
                  <a:cubicBezTo>
                    <a:pt x="151" y="5040"/>
                    <a:pt x="137" y="5067"/>
                    <a:pt x="151" y="5094"/>
                  </a:cubicBezTo>
                  <a:cubicBezTo>
                    <a:pt x="151" y="5243"/>
                    <a:pt x="260" y="5448"/>
                    <a:pt x="424" y="5679"/>
                  </a:cubicBezTo>
                  <a:cubicBezTo>
                    <a:pt x="546" y="5870"/>
                    <a:pt x="709" y="6061"/>
                    <a:pt x="873" y="6224"/>
                  </a:cubicBezTo>
                  <a:cubicBezTo>
                    <a:pt x="1867" y="7682"/>
                    <a:pt x="3257" y="9057"/>
                    <a:pt x="4523" y="10079"/>
                  </a:cubicBezTo>
                  <a:cubicBezTo>
                    <a:pt x="5762" y="11088"/>
                    <a:pt x="7399" y="12061"/>
                    <a:pt x="9041" y="12061"/>
                  </a:cubicBezTo>
                  <a:cubicBezTo>
                    <a:pt x="9439" y="12061"/>
                    <a:pt x="9837" y="12004"/>
                    <a:pt x="10230" y="11877"/>
                  </a:cubicBezTo>
                  <a:cubicBezTo>
                    <a:pt x="10421" y="11822"/>
                    <a:pt x="10624" y="11726"/>
                    <a:pt x="10666" y="11523"/>
                  </a:cubicBezTo>
                  <a:cubicBezTo>
                    <a:pt x="10693" y="11399"/>
                    <a:pt x="10638" y="11277"/>
                    <a:pt x="10597" y="11169"/>
                  </a:cubicBezTo>
                  <a:cubicBezTo>
                    <a:pt x="10557" y="11073"/>
                    <a:pt x="10529" y="10978"/>
                    <a:pt x="10515" y="10882"/>
                  </a:cubicBezTo>
                  <a:cubicBezTo>
                    <a:pt x="10515" y="10869"/>
                    <a:pt x="10529" y="10855"/>
                    <a:pt x="10543" y="10842"/>
                  </a:cubicBezTo>
                  <a:cubicBezTo>
                    <a:pt x="10529" y="10842"/>
                    <a:pt x="10515" y="10855"/>
                    <a:pt x="10515" y="10869"/>
                  </a:cubicBezTo>
                  <a:cubicBezTo>
                    <a:pt x="10406" y="10392"/>
                    <a:pt x="10406" y="9901"/>
                    <a:pt x="10230" y="9438"/>
                  </a:cubicBezTo>
                  <a:cubicBezTo>
                    <a:pt x="9943" y="8662"/>
                    <a:pt x="9358" y="8145"/>
                    <a:pt x="8704" y="7668"/>
                  </a:cubicBezTo>
                  <a:cubicBezTo>
                    <a:pt x="8160" y="7219"/>
                    <a:pt x="7410" y="6756"/>
                    <a:pt x="6947" y="6415"/>
                  </a:cubicBezTo>
                  <a:cubicBezTo>
                    <a:pt x="6811" y="6306"/>
                    <a:pt x="6702" y="6197"/>
                    <a:pt x="6580" y="6075"/>
                  </a:cubicBezTo>
                  <a:cubicBezTo>
                    <a:pt x="5136" y="4495"/>
                    <a:pt x="4973" y="2193"/>
                    <a:pt x="5463" y="164"/>
                  </a:cubicBezTo>
                  <a:lnTo>
                    <a:pt x="22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01"/>
            <p:cNvSpPr/>
            <p:nvPr/>
          </p:nvSpPr>
          <p:spPr>
            <a:xfrm>
              <a:off x="6539218" y="3640032"/>
              <a:ext cx="167475" cy="198053"/>
            </a:xfrm>
            <a:custGeom>
              <a:avLst/>
              <a:gdLst/>
              <a:ahLst/>
              <a:cxnLst/>
              <a:rect l="l" t="t" r="r" b="b"/>
              <a:pathLst>
                <a:path w="9207" h="10888" extrusionOk="0">
                  <a:moveTo>
                    <a:pt x="6457" y="1"/>
                  </a:moveTo>
                  <a:cubicBezTo>
                    <a:pt x="5449" y="178"/>
                    <a:pt x="4455" y="342"/>
                    <a:pt x="3460" y="518"/>
                  </a:cubicBezTo>
                  <a:cubicBezTo>
                    <a:pt x="4196" y="2153"/>
                    <a:pt x="4332" y="4087"/>
                    <a:pt x="3175" y="5572"/>
                  </a:cubicBezTo>
                  <a:cubicBezTo>
                    <a:pt x="3079" y="5694"/>
                    <a:pt x="2984" y="5790"/>
                    <a:pt x="2875" y="5899"/>
                  </a:cubicBezTo>
                  <a:cubicBezTo>
                    <a:pt x="2480" y="6239"/>
                    <a:pt x="1840" y="6716"/>
                    <a:pt x="1377" y="7165"/>
                  </a:cubicBezTo>
                  <a:cubicBezTo>
                    <a:pt x="832" y="7628"/>
                    <a:pt x="342" y="8132"/>
                    <a:pt x="164" y="8813"/>
                  </a:cubicBezTo>
                  <a:cubicBezTo>
                    <a:pt x="70" y="9208"/>
                    <a:pt x="124" y="9631"/>
                    <a:pt x="83" y="10025"/>
                  </a:cubicBezTo>
                  <a:cubicBezTo>
                    <a:pt x="83" y="10025"/>
                    <a:pt x="70" y="10025"/>
                    <a:pt x="55" y="10012"/>
                  </a:cubicBezTo>
                  <a:lnTo>
                    <a:pt x="55" y="10012"/>
                  </a:lnTo>
                  <a:lnTo>
                    <a:pt x="83" y="10039"/>
                  </a:lnTo>
                  <a:cubicBezTo>
                    <a:pt x="83" y="10121"/>
                    <a:pt x="70" y="10216"/>
                    <a:pt x="55" y="10297"/>
                  </a:cubicBezTo>
                  <a:cubicBezTo>
                    <a:pt x="28" y="10393"/>
                    <a:pt x="1" y="10502"/>
                    <a:pt x="28" y="10597"/>
                  </a:cubicBezTo>
                  <a:cubicBezTo>
                    <a:pt x="97" y="10760"/>
                    <a:pt x="301" y="10815"/>
                    <a:pt x="491" y="10842"/>
                  </a:cubicBezTo>
                  <a:cubicBezTo>
                    <a:pt x="695" y="10873"/>
                    <a:pt x="898" y="10887"/>
                    <a:pt x="1100" y="10887"/>
                  </a:cubicBezTo>
                  <a:cubicBezTo>
                    <a:pt x="2860" y="10887"/>
                    <a:pt x="4492" y="9777"/>
                    <a:pt x="5654" y="8677"/>
                  </a:cubicBezTo>
                  <a:cubicBezTo>
                    <a:pt x="6716" y="7669"/>
                    <a:pt x="7833" y="6362"/>
                    <a:pt x="8581" y="5027"/>
                  </a:cubicBezTo>
                  <a:cubicBezTo>
                    <a:pt x="8732" y="4864"/>
                    <a:pt x="8854" y="4686"/>
                    <a:pt x="8950" y="4523"/>
                  </a:cubicBezTo>
                  <a:cubicBezTo>
                    <a:pt x="9072" y="4305"/>
                    <a:pt x="9140" y="4114"/>
                    <a:pt x="9126" y="4005"/>
                  </a:cubicBezTo>
                  <a:cubicBezTo>
                    <a:pt x="9126" y="3978"/>
                    <a:pt x="9113" y="3951"/>
                    <a:pt x="9113" y="3937"/>
                  </a:cubicBezTo>
                  <a:cubicBezTo>
                    <a:pt x="9113" y="3923"/>
                    <a:pt x="9126" y="3910"/>
                    <a:pt x="9126" y="3896"/>
                  </a:cubicBezTo>
                  <a:cubicBezTo>
                    <a:pt x="9206" y="3670"/>
                    <a:pt x="9091" y="3338"/>
                    <a:pt x="8830" y="3338"/>
                  </a:cubicBezTo>
                  <a:cubicBezTo>
                    <a:pt x="8824" y="3338"/>
                    <a:pt x="8819" y="3338"/>
                    <a:pt x="8813" y="3338"/>
                  </a:cubicBezTo>
                  <a:lnTo>
                    <a:pt x="8772" y="3420"/>
                  </a:lnTo>
                  <a:cubicBezTo>
                    <a:pt x="7982" y="2289"/>
                    <a:pt x="7247" y="1172"/>
                    <a:pt x="6498" y="15"/>
                  </a:cubicBezTo>
                  <a:lnTo>
                    <a:pt x="6457" y="15"/>
                  </a:lnTo>
                  <a:lnTo>
                    <a:pt x="64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101"/>
            <p:cNvSpPr/>
            <p:nvPr/>
          </p:nvSpPr>
          <p:spPr>
            <a:xfrm>
              <a:off x="6343275" y="2686876"/>
              <a:ext cx="626809" cy="1264605"/>
            </a:xfrm>
            <a:custGeom>
              <a:avLst/>
              <a:gdLst/>
              <a:ahLst/>
              <a:cxnLst/>
              <a:rect l="l" t="t" r="r" b="b"/>
              <a:pathLst>
                <a:path w="34459" h="69522" extrusionOk="0">
                  <a:moveTo>
                    <a:pt x="20259" y="1"/>
                  </a:moveTo>
                  <a:cubicBezTo>
                    <a:pt x="15774" y="1"/>
                    <a:pt x="11290" y="559"/>
                    <a:pt x="6932" y="1668"/>
                  </a:cubicBezTo>
                  <a:cubicBezTo>
                    <a:pt x="6592" y="1763"/>
                    <a:pt x="6211" y="1872"/>
                    <a:pt x="5966" y="2131"/>
                  </a:cubicBezTo>
                  <a:cubicBezTo>
                    <a:pt x="5706" y="2431"/>
                    <a:pt x="5639" y="2853"/>
                    <a:pt x="5584" y="3248"/>
                  </a:cubicBezTo>
                  <a:cubicBezTo>
                    <a:pt x="4590" y="10725"/>
                    <a:pt x="1853" y="17807"/>
                    <a:pt x="722" y="25176"/>
                  </a:cubicBezTo>
                  <a:cubicBezTo>
                    <a:pt x="531" y="26415"/>
                    <a:pt x="340" y="27668"/>
                    <a:pt x="164" y="28908"/>
                  </a:cubicBezTo>
                  <a:cubicBezTo>
                    <a:pt x="82" y="29398"/>
                    <a:pt x="0" y="29901"/>
                    <a:pt x="13" y="30406"/>
                  </a:cubicBezTo>
                  <a:cubicBezTo>
                    <a:pt x="41" y="32285"/>
                    <a:pt x="1157" y="33702"/>
                    <a:pt x="2138" y="35186"/>
                  </a:cubicBezTo>
                  <a:cubicBezTo>
                    <a:pt x="3160" y="36738"/>
                    <a:pt x="4154" y="38332"/>
                    <a:pt x="5176" y="39898"/>
                  </a:cubicBezTo>
                  <a:cubicBezTo>
                    <a:pt x="7464" y="43357"/>
                    <a:pt x="9752" y="46831"/>
                    <a:pt x="12040" y="50290"/>
                  </a:cubicBezTo>
                  <a:cubicBezTo>
                    <a:pt x="13088" y="51883"/>
                    <a:pt x="14165" y="53559"/>
                    <a:pt x="14369" y="55466"/>
                  </a:cubicBezTo>
                  <a:cubicBezTo>
                    <a:pt x="16235" y="55003"/>
                    <a:pt x="17910" y="53763"/>
                    <a:pt x="18890" y="52088"/>
                  </a:cubicBezTo>
                  <a:cubicBezTo>
                    <a:pt x="15173" y="45237"/>
                    <a:pt x="12503" y="37897"/>
                    <a:pt x="8866" y="31045"/>
                  </a:cubicBezTo>
                  <a:cubicBezTo>
                    <a:pt x="8581" y="30528"/>
                    <a:pt x="8308" y="29997"/>
                    <a:pt x="8294" y="29411"/>
                  </a:cubicBezTo>
                  <a:cubicBezTo>
                    <a:pt x="8267" y="28826"/>
                    <a:pt x="8526" y="28267"/>
                    <a:pt x="8784" y="27736"/>
                  </a:cubicBezTo>
                  <a:cubicBezTo>
                    <a:pt x="11045" y="23078"/>
                    <a:pt x="13905" y="18666"/>
                    <a:pt x="16480" y="14184"/>
                  </a:cubicBezTo>
                  <a:lnTo>
                    <a:pt x="19504" y="14429"/>
                  </a:lnTo>
                  <a:cubicBezTo>
                    <a:pt x="21247" y="20137"/>
                    <a:pt x="22772" y="25911"/>
                    <a:pt x="24066" y="31740"/>
                  </a:cubicBezTo>
                  <a:cubicBezTo>
                    <a:pt x="24801" y="35009"/>
                    <a:pt x="24298" y="37570"/>
                    <a:pt x="23372" y="40688"/>
                  </a:cubicBezTo>
                  <a:cubicBezTo>
                    <a:pt x="20988" y="48765"/>
                    <a:pt x="18605" y="56828"/>
                    <a:pt x="16235" y="64904"/>
                  </a:cubicBezTo>
                  <a:cubicBezTo>
                    <a:pt x="16153" y="65163"/>
                    <a:pt x="16072" y="65435"/>
                    <a:pt x="16099" y="65694"/>
                  </a:cubicBezTo>
                  <a:cubicBezTo>
                    <a:pt x="16139" y="66062"/>
                    <a:pt x="16371" y="66375"/>
                    <a:pt x="16602" y="66661"/>
                  </a:cubicBezTo>
                  <a:cubicBezTo>
                    <a:pt x="17855" y="68132"/>
                    <a:pt x="19598" y="69167"/>
                    <a:pt x="21478" y="69521"/>
                  </a:cubicBezTo>
                  <a:cubicBezTo>
                    <a:pt x="23290" y="62739"/>
                    <a:pt x="26014" y="56120"/>
                    <a:pt x="28765" y="49664"/>
                  </a:cubicBezTo>
                  <a:cubicBezTo>
                    <a:pt x="30249" y="46177"/>
                    <a:pt x="31816" y="42691"/>
                    <a:pt x="32824" y="39026"/>
                  </a:cubicBezTo>
                  <a:cubicBezTo>
                    <a:pt x="32960" y="38509"/>
                    <a:pt x="33096" y="37991"/>
                    <a:pt x="33218" y="37461"/>
                  </a:cubicBezTo>
                  <a:cubicBezTo>
                    <a:pt x="34458" y="31971"/>
                    <a:pt x="33327" y="26115"/>
                    <a:pt x="32606" y="20600"/>
                  </a:cubicBezTo>
                  <a:cubicBezTo>
                    <a:pt x="31898" y="15247"/>
                    <a:pt x="30427" y="9595"/>
                    <a:pt x="28969" y="4392"/>
                  </a:cubicBezTo>
                  <a:cubicBezTo>
                    <a:pt x="28669" y="3316"/>
                    <a:pt x="28302" y="2213"/>
                    <a:pt x="27512" y="1436"/>
                  </a:cubicBezTo>
                  <a:cubicBezTo>
                    <a:pt x="26436" y="374"/>
                    <a:pt x="24828" y="170"/>
                    <a:pt x="23330" y="88"/>
                  </a:cubicBezTo>
                  <a:cubicBezTo>
                    <a:pt x="22308" y="30"/>
                    <a:pt x="21283" y="1"/>
                    <a:pt x="20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101"/>
            <p:cNvSpPr/>
            <p:nvPr/>
          </p:nvSpPr>
          <p:spPr>
            <a:xfrm>
              <a:off x="6948493" y="3290220"/>
              <a:ext cx="9441" cy="73360"/>
            </a:xfrm>
            <a:custGeom>
              <a:avLst/>
              <a:gdLst/>
              <a:ahLst/>
              <a:cxnLst/>
              <a:rect l="l" t="t" r="r" b="b"/>
              <a:pathLst>
                <a:path w="519" h="4033" extrusionOk="0">
                  <a:moveTo>
                    <a:pt x="518" y="1"/>
                  </a:moveTo>
                  <a:lnTo>
                    <a:pt x="478" y="42"/>
                  </a:lnTo>
                  <a:cubicBezTo>
                    <a:pt x="423" y="1377"/>
                    <a:pt x="287" y="2712"/>
                    <a:pt x="1" y="4032"/>
                  </a:cubicBezTo>
                  <a:cubicBezTo>
                    <a:pt x="451" y="2807"/>
                    <a:pt x="518" y="1336"/>
                    <a:pt x="518" y="1"/>
                  </a:cubicBezTo>
                  <a:close/>
                </a:path>
              </a:pathLst>
            </a:custGeom>
            <a:solidFill>
              <a:srgbClr val="E7D3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01"/>
            <p:cNvSpPr/>
            <p:nvPr/>
          </p:nvSpPr>
          <p:spPr>
            <a:xfrm>
              <a:off x="6382166" y="3326891"/>
              <a:ext cx="12151" cy="18845"/>
            </a:xfrm>
            <a:custGeom>
              <a:avLst/>
              <a:gdLst/>
              <a:ahLst/>
              <a:cxnLst/>
              <a:rect l="l" t="t" r="r" b="b"/>
              <a:pathLst>
                <a:path w="668" h="1036" extrusionOk="0">
                  <a:moveTo>
                    <a:pt x="0" y="1"/>
                  </a:moveTo>
                  <a:cubicBezTo>
                    <a:pt x="218" y="328"/>
                    <a:pt x="423" y="696"/>
                    <a:pt x="668" y="1036"/>
                  </a:cubicBezTo>
                  <a:cubicBezTo>
                    <a:pt x="450" y="682"/>
                    <a:pt x="232" y="342"/>
                    <a:pt x="0" y="1"/>
                  </a:cubicBezTo>
                  <a:close/>
                </a:path>
              </a:pathLst>
            </a:custGeom>
            <a:solidFill>
              <a:srgbClr val="E7D3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01"/>
            <p:cNvSpPr/>
            <p:nvPr/>
          </p:nvSpPr>
          <p:spPr>
            <a:xfrm>
              <a:off x="6355899" y="3258023"/>
              <a:ext cx="601289" cy="609219"/>
            </a:xfrm>
            <a:custGeom>
              <a:avLst/>
              <a:gdLst/>
              <a:ahLst/>
              <a:cxnLst/>
              <a:rect l="l" t="t" r="r" b="b"/>
              <a:pathLst>
                <a:path w="33056" h="33492" extrusionOk="0">
                  <a:moveTo>
                    <a:pt x="8118" y="0"/>
                  </a:moveTo>
                  <a:cubicBezTo>
                    <a:pt x="6620" y="805"/>
                    <a:pt x="3705" y="1104"/>
                    <a:pt x="2397" y="1281"/>
                  </a:cubicBezTo>
                  <a:cubicBezTo>
                    <a:pt x="2343" y="1281"/>
                    <a:pt x="2288" y="1295"/>
                    <a:pt x="2234" y="1295"/>
                  </a:cubicBezTo>
                  <a:cubicBezTo>
                    <a:pt x="1758" y="1362"/>
                    <a:pt x="1281" y="1417"/>
                    <a:pt x="790" y="1471"/>
                  </a:cubicBezTo>
                  <a:cubicBezTo>
                    <a:pt x="532" y="1485"/>
                    <a:pt x="273" y="1513"/>
                    <a:pt x="0" y="1513"/>
                  </a:cubicBezTo>
                  <a:cubicBezTo>
                    <a:pt x="409" y="2303"/>
                    <a:pt x="941" y="3038"/>
                    <a:pt x="1444" y="3787"/>
                  </a:cubicBezTo>
                  <a:cubicBezTo>
                    <a:pt x="1676" y="4128"/>
                    <a:pt x="1894" y="4468"/>
                    <a:pt x="2112" y="4822"/>
                  </a:cubicBezTo>
                  <a:cubicBezTo>
                    <a:pt x="2493" y="5326"/>
                    <a:pt x="2929" y="5748"/>
                    <a:pt x="3514" y="5748"/>
                  </a:cubicBezTo>
                  <a:cubicBezTo>
                    <a:pt x="3746" y="5748"/>
                    <a:pt x="4005" y="5680"/>
                    <a:pt x="4304" y="5517"/>
                  </a:cubicBezTo>
                  <a:cubicBezTo>
                    <a:pt x="4822" y="5245"/>
                    <a:pt x="5353" y="4822"/>
                    <a:pt x="5911" y="4822"/>
                  </a:cubicBezTo>
                  <a:cubicBezTo>
                    <a:pt x="5993" y="4822"/>
                    <a:pt x="6075" y="4822"/>
                    <a:pt x="6156" y="4849"/>
                  </a:cubicBezTo>
                  <a:cubicBezTo>
                    <a:pt x="6647" y="4958"/>
                    <a:pt x="6988" y="5421"/>
                    <a:pt x="7260" y="5844"/>
                  </a:cubicBezTo>
                  <a:cubicBezTo>
                    <a:pt x="10257" y="10297"/>
                    <a:pt x="13335" y="14996"/>
                    <a:pt x="14533" y="20144"/>
                  </a:cubicBezTo>
                  <a:cubicBezTo>
                    <a:pt x="15309" y="19709"/>
                    <a:pt x="15990" y="19095"/>
                    <a:pt x="16480" y="18265"/>
                  </a:cubicBezTo>
                  <a:cubicBezTo>
                    <a:pt x="16549" y="18142"/>
                    <a:pt x="16631" y="17992"/>
                    <a:pt x="16739" y="17869"/>
                  </a:cubicBezTo>
                  <a:cubicBezTo>
                    <a:pt x="13811" y="12000"/>
                    <a:pt x="11441" y="5871"/>
                    <a:pt x="8390" y="69"/>
                  </a:cubicBezTo>
                  <a:cubicBezTo>
                    <a:pt x="8308" y="42"/>
                    <a:pt x="8214" y="28"/>
                    <a:pt x="8132" y="0"/>
                  </a:cubicBezTo>
                  <a:close/>
                  <a:moveTo>
                    <a:pt x="33056" y="1812"/>
                  </a:moveTo>
                  <a:cubicBezTo>
                    <a:pt x="32457" y="2303"/>
                    <a:pt x="31830" y="2724"/>
                    <a:pt x="31149" y="2969"/>
                  </a:cubicBezTo>
                  <a:cubicBezTo>
                    <a:pt x="30877" y="3065"/>
                    <a:pt x="30617" y="3133"/>
                    <a:pt x="30372" y="3174"/>
                  </a:cubicBezTo>
                  <a:cubicBezTo>
                    <a:pt x="30277" y="3215"/>
                    <a:pt x="30182" y="3269"/>
                    <a:pt x="30087" y="3311"/>
                  </a:cubicBezTo>
                  <a:cubicBezTo>
                    <a:pt x="28711" y="3950"/>
                    <a:pt x="25932" y="4945"/>
                    <a:pt x="23644" y="4945"/>
                  </a:cubicBezTo>
                  <a:cubicBezTo>
                    <a:pt x="23481" y="6361"/>
                    <a:pt x="23141" y="7764"/>
                    <a:pt x="22678" y="9289"/>
                  </a:cubicBezTo>
                  <a:cubicBezTo>
                    <a:pt x="21261" y="14125"/>
                    <a:pt x="19831" y="18946"/>
                    <a:pt x="18414" y="23767"/>
                  </a:cubicBezTo>
                  <a:cubicBezTo>
                    <a:pt x="17965" y="25265"/>
                    <a:pt x="17529" y="26749"/>
                    <a:pt x="17094" y="28248"/>
                  </a:cubicBezTo>
                  <a:cubicBezTo>
                    <a:pt x="16876" y="28970"/>
                    <a:pt x="16658" y="29705"/>
                    <a:pt x="16440" y="30441"/>
                  </a:cubicBezTo>
                  <a:cubicBezTo>
                    <a:pt x="16644" y="31680"/>
                    <a:pt x="17842" y="32796"/>
                    <a:pt x="19164" y="33492"/>
                  </a:cubicBezTo>
                  <a:cubicBezTo>
                    <a:pt x="19164" y="32034"/>
                    <a:pt x="19286" y="30604"/>
                    <a:pt x="19640" y="29133"/>
                  </a:cubicBezTo>
                  <a:cubicBezTo>
                    <a:pt x="20049" y="29609"/>
                    <a:pt x="20648" y="29909"/>
                    <a:pt x="21274" y="29936"/>
                  </a:cubicBezTo>
                  <a:cubicBezTo>
                    <a:pt x="20403" y="26845"/>
                    <a:pt x="21207" y="23535"/>
                    <a:pt x="22309" y="20526"/>
                  </a:cubicBezTo>
                  <a:cubicBezTo>
                    <a:pt x="23413" y="17515"/>
                    <a:pt x="24830" y="14573"/>
                    <a:pt x="25278" y="11386"/>
                  </a:cubicBezTo>
                  <a:cubicBezTo>
                    <a:pt x="25374" y="11414"/>
                    <a:pt x="25456" y="11428"/>
                    <a:pt x="25551" y="11428"/>
                  </a:cubicBezTo>
                  <a:cubicBezTo>
                    <a:pt x="26110" y="11428"/>
                    <a:pt x="26655" y="10965"/>
                    <a:pt x="26858" y="10420"/>
                  </a:cubicBezTo>
                  <a:cubicBezTo>
                    <a:pt x="27090" y="9779"/>
                    <a:pt x="26995" y="9071"/>
                    <a:pt x="26900" y="8390"/>
                  </a:cubicBezTo>
                  <a:lnTo>
                    <a:pt x="26900" y="8390"/>
                  </a:lnTo>
                  <a:cubicBezTo>
                    <a:pt x="27363" y="8432"/>
                    <a:pt x="27839" y="8459"/>
                    <a:pt x="28316" y="8459"/>
                  </a:cubicBezTo>
                  <a:cubicBezTo>
                    <a:pt x="28916" y="8459"/>
                    <a:pt x="29501" y="8404"/>
                    <a:pt x="30073" y="8254"/>
                  </a:cubicBezTo>
                  <a:cubicBezTo>
                    <a:pt x="30768" y="8063"/>
                    <a:pt x="31313" y="7723"/>
                    <a:pt x="31721" y="7273"/>
                  </a:cubicBezTo>
                  <a:cubicBezTo>
                    <a:pt x="32103" y="6852"/>
                    <a:pt x="32375" y="6361"/>
                    <a:pt x="32579" y="5802"/>
                  </a:cubicBezTo>
                  <a:cubicBezTo>
                    <a:pt x="32865" y="4482"/>
                    <a:pt x="33001" y="3147"/>
                    <a:pt x="33056" y="1812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01"/>
            <p:cNvSpPr/>
            <p:nvPr/>
          </p:nvSpPr>
          <p:spPr>
            <a:xfrm>
              <a:off x="6577144" y="3578859"/>
              <a:ext cx="120163" cy="124129"/>
            </a:xfrm>
            <a:custGeom>
              <a:avLst/>
              <a:gdLst/>
              <a:ahLst/>
              <a:cxnLst/>
              <a:rect l="l" t="t" r="r" b="b"/>
              <a:pathLst>
                <a:path w="6606" h="6824" extrusionOk="0">
                  <a:moveTo>
                    <a:pt x="4958" y="0"/>
                  </a:moveTo>
                  <a:cubicBezTo>
                    <a:pt x="4644" y="28"/>
                    <a:pt x="4468" y="368"/>
                    <a:pt x="4317" y="627"/>
                  </a:cubicBezTo>
                  <a:cubicBezTo>
                    <a:pt x="3432" y="2125"/>
                    <a:pt x="1934" y="2901"/>
                    <a:pt x="313" y="3309"/>
                  </a:cubicBezTo>
                  <a:cubicBezTo>
                    <a:pt x="245" y="3324"/>
                    <a:pt x="150" y="3351"/>
                    <a:pt x="95" y="3405"/>
                  </a:cubicBezTo>
                  <a:cubicBezTo>
                    <a:pt x="28" y="3487"/>
                    <a:pt x="13" y="3596"/>
                    <a:pt x="13" y="3691"/>
                  </a:cubicBezTo>
                  <a:cubicBezTo>
                    <a:pt x="0" y="4359"/>
                    <a:pt x="300" y="4971"/>
                    <a:pt x="572" y="5557"/>
                  </a:cubicBezTo>
                  <a:cubicBezTo>
                    <a:pt x="749" y="5939"/>
                    <a:pt x="926" y="6306"/>
                    <a:pt x="1103" y="6674"/>
                  </a:cubicBezTo>
                  <a:cubicBezTo>
                    <a:pt x="1130" y="6714"/>
                    <a:pt x="1157" y="6769"/>
                    <a:pt x="1185" y="6796"/>
                  </a:cubicBezTo>
                  <a:cubicBezTo>
                    <a:pt x="1219" y="6817"/>
                    <a:pt x="1253" y="6824"/>
                    <a:pt x="1287" y="6824"/>
                  </a:cubicBezTo>
                  <a:cubicBezTo>
                    <a:pt x="1321" y="6824"/>
                    <a:pt x="1355" y="6817"/>
                    <a:pt x="1389" y="6810"/>
                  </a:cubicBezTo>
                  <a:cubicBezTo>
                    <a:pt x="3091" y="6483"/>
                    <a:pt x="4699" y="5162"/>
                    <a:pt x="5884" y="3936"/>
                  </a:cubicBezTo>
                  <a:cubicBezTo>
                    <a:pt x="6251" y="3569"/>
                    <a:pt x="6605" y="3133"/>
                    <a:pt x="6592" y="2615"/>
                  </a:cubicBezTo>
                  <a:cubicBezTo>
                    <a:pt x="6578" y="2002"/>
                    <a:pt x="6060" y="1539"/>
                    <a:pt x="5802" y="981"/>
                  </a:cubicBezTo>
                  <a:cubicBezTo>
                    <a:pt x="5706" y="776"/>
                    <a:pt x="5639" y="545"/>
                    <a:pt x="5516" y="340"/>
                  </a:cubicBezTo>
                  <a:cubicBezTo>
                    <a:pt x="5407" y="177"/>
                    <a:pt x="5230" y="28"/>
                    <a:pt x="50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01"/>
            <p:cNvSpPr/>
            <p:nvPr/>
          </p:nvSpPr>
          <p:spPr>
            <a:xfrm>
              <a:off x="6606121" y="3803851"/>
              <a:ext cx="155106" cy="152723"/>
            </a:xfrm>
            <a:custGeom>
              <a:avLst/>
              <a:gdLst/>
              <a:ahLst/>
              <a:cxnLst/>
              <a:rect l="l" t="t" r="r" b="b"/>
              <a:pathLst>
                <a:path w="8527" h="8396" extrusionOk="0">
                  <a:moveTo>
                    <a:pt x="2376" y="0"/>
                  </a:moveTo>
                  <a:cubicBezTo>
                    <a:pt x="2320" y="0"/>
                    <a:pt x="2262" y="14"/>
                    <a:pt x="2207" y="38"/>
                  </a:cubicBezTo>
                  <a:cubicBezTo>
                    <a:pt x="2125" y="93"/>
                    <a:pt x="2043" y="161"/>
                    <a:pt x="1989" y="243"/>
                  </a:cubicBezTo>
                  <a:cubicBezTo>
                    <a:pt x="1662" y="719"/>
                    <a:pt x="1825" y="1387"/>
                    <a:pt x="1594" y="1918"/>
                  </a:cubicBezTo>
                  <a:cubicBezTo>
                    <a:pt x="1471" y="2177"/>
                    <a:pt x="1267" y="2368"/>
                    <a:pt x="1131" y="2613"/>
                  </a:cubicBezTo>
                  <a:cubicBezTo>
                    <a:pt x="0" y="4492"/>
                    <a:pt x="3392" y="6548"/>
                    <a:pt x="4685" y="7257"/>
                  </a:cubicBezTo>
                  <a:cubicBezTo>
                    <a:pt x="5205" y="7545"/>
                    <a:pt x="6401" y="8395"/>
                    <a:pt x="7206" y="8395"/>
                  </a:cubicBezTo>
                  <a:cubicBezTo>
                    <a:pt x="7582" y="8395"/>
                    <a:pt x="7873" y="8209"/>
                    <a:pt x="7968" y="7693"/>
                  </a:cubicBezTo>
                  <a:cubicBezTo>
                    <a:pt x="8063" y="7148"/>
                    <a:pt x="8118" y="6590"/>
                    <a:pt x="8104" y="6031"/>
                  </a:cubicBezTo>
                  <a:cubicBezTo>
                    <a:pt x="8104" y="5936"/>
                    <a:pt x="8104" y="5840"/>
                    <a:pt x="8145" y="5745"/>
                  </a:cubicBezTo>
                  <a:cubicBezTo>
                    <a:pt x="8172" y="5677"/>
                    <a:pt x="8241" y="5622"/>
                    <a:pt x="8281" y="5568"/>
                  </a:cubicBezTo>
                  <a:cubicBezTo>
                    <a:pt x="8526" y="5268"/>
                    <a:pt x="8513" y="4832"/>
                    <a:pt x="8390" y="4465"/>
                  </a:cubicBezTo>
                  <a:cubicBezTo>
                    <a:pt x="8363" y="4384"/>
                    <a:pt x="8322" y="4302"/>
                    <a:pt x="8254" y="4247"/>
                  </a:cubicBezTo>
                  <a:cubicBezTo>
                    <a:pt x="8172" y="4179"/>
                    <a:pt x="8050" y="4179"/>
                    <a:pt x="7941" y="4179"/>
                  </a:cubicBezTo>
                  <a:cubicBezTo>
                    <a:pt x="7926" y="4179"/>
                    <a:pt x="7912" y="4179"/>
                    <a:pt x="7897" y="4179"/>
                  </a:cubicBezTo>
                  <a:cubicBezTo>
                    <a:pt x="6014" y="4179"/>
                    <a:pt x="3021" y="2474"/>
                    <a:pt x="2684" y="434"/>
                  </a:cubicBezTo>
                  <a:cubicBezTo>
                    <a:pt x="2657" y="311"/>
                    <a:pt x="2657" y="161"/>
                    <a:pt x="2561" y="66"/>
                  </a:cubicBezTo>
                  <a:cubicBezTo>
                    <a:pt x="2509" y="21"/>
                    <a:pt x="2444" y="0"/>
                    <a:pt x="2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01"/>
            <p:cNvSpPr/>
            <p:nvPr/>
          </p:nvSpPr>
          <p:spPr>
            <a:xfrm>
              <a:off x="6674497" y="3581078"/>
              <a:ext cx="9932" cy="19336"/>
            </a:xfrm>
            <a:custGeom>
              <a:avLst/>
              <a:gdLst/>
              <a:ahLst/>
              <a:cxnLst/>
              <a:rect l="l" t="t" r="r" b="b"/>
              <a:pathLst>
                <a:path w="546" h="1063" extrusionOk="0">
                  <a:moveTo>
                    <a:pt x="0" y="0"/>
                  </a:moveTo>
                  <a:lnTo>
                    <a:pt x="0" y="0"/>
                  </a:lnTo>
                  <a:cubicBezTo>
                    <a:pt x="55" y="55"/>
                    <a:pt x="109" y="124"/>
                    <a:pt x="151" y="191"/>
                  </a:cubicBezTo>
                  <a:cubicBezTo>
                    <a:pt x="151" y="205"/>
                    <a:pt x="164" y="218"/>
                    <a:pt x="164" y="218"/>
                  </a:cubicBezTo>
                  <a:cubicBezTo>
                    <a:pt x="287" y="423"/>
                    <a:pt x="354" y="654"/>
                    <a:pt x="450" y="859"/>
                  </a:cubicBezTo>
                  <a:cubicBezTo>
                    <a:pt x="478" y="927"/>
                    <a:pt x="518" y="995"/>
                    <a:pt x="545" y="1063"/>
                  </a:cubicBezTo>
                  <a:cubicBezTo>
                    <a:pt x="545" y="981"/>
                    <a:pt x="545" y="899"/>
                    <a:pt x="532" y="832"/>
                  </a:cubicBezTo>
                  <a:cubicBezTo>
                    <a:pt x="518" y="750"/>
                    <a:pt x="505" y="654"/>
                    <a:pt x="463" y="572"/>
                  </a:cubicBezTo>
                  <a:cubicBezTo>
                    <a:pt x="436" y="491"/>
                    <a:pt x="409" y="423"/>
                    <a:pt x="354" y="341"/>
                  </a:cubicBezTo>
                  <a:cubicBezTo>
                    <a:pt x="314" y="273"/>
                    <a:pt x="260" y="205"/>
                    <a:pt x="191" y="151"/>
                  </a:cubicBezTo>
                  <a:cubicBezTo>
                    <a:pt x="136" y="82"/>
                    <a:pt x="69" y="42"/>
                    <a:pt x="0" y="0"/>
                  </a:cubicBezTo>
                  <a:close/>
                </a:path>
              </a:pathLst>
            </a:custGeom>
            <a:solidFill>
              <a:srgbClr val="9FA2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01"/>
            <p:cNvSpPr/>
            <p:nvPr/>
          </p:nvSpPr>
          <p:spPr>
            <a:xfrm>
              <a:off x="6588768" y="3584552"/>
              <a:ext cx="95661" cy="80272"/>
            </a:xfrm>
            <a:custGeom>
              <a:avLst/>
              <a:gdLst/>
              <a:ahLst/>
              <a:cxnLst/>
              <a:rect l="l" t="t" r="r" b="b"/>
              <a:pathLst>
                <a:path w="5259" h="4413" extrusionOk="0">
                  <a:moveTo>
                    <a:pt x="4864" y="0"/>
                  </a:moveTo>
                  <a:lnTo>
                    <a:pt x="4864" y="0"/>
                  </a:lnTo>
                  <a:cubicBezTo>
                    <a:pt x="4864" y="14"/>
                    <a:pt x="4877" y="27"/>
                    <a:pt x="4877" y="27"/>
                  </a:cubicBezTo>
                  <a:cubicBezTo>
                    <a:pt x="4884" y="39"/>
                    <a:pt x="4890" y="51"/>
                    <a:pt x="4897" y="62"/>
                  </a:cubicBezTo>
                  <a:lnTo>
                    <a:pt x="4897" y="62"/>
                  </a:lnTo>
                  <a:cubicBezTo>
                    <a:pt x="4887" y="42"/>
                    <a:pt x="4876" y="21"/>
                    <a:pt x="4864" y="0"/>
                  </a:cubicBezTo>
                  <a:close/>
                  <a:moveTo>
                    <a:pt x="4897" y="62"/>
                  </a:moveTo>
                  <a:cubicBezTo>
                    <a:pt x="4920" y="110"/>
                    <a:pt x="4939" y="157"/>
                    <a:pt x="4958" y="205"/>
                  </a:cubicBezTo>
                  <a:cubicBezTo>
                    <a:pt x="4986" y="287"/>
                    <a:pt x="5000" y="354"/>
                    <a:pt x="5013" y="436"/>
                  </a:cubicBezTo>
                  <a:cubicBezTo>
                    <a:pt x="5027" y="505"/>
                    <a:pt x="5027" y="586"/>
                    <a:pt x="5027" y="654"/>
                  </a:cubicBezTo>
                  <a:cubicBezTo>
                    <a:pt x="5027" y="736"/>
                    <a:pt x="5013" y="804"/>
                    <a:pt x="5000" y="872"/>
                  </a:cubicBezTo>
                  <a:cubicBezTo>
                    <a:pt x="4986" y="953"/>
                    <a:pt x="4973" y="1022"/>
                    <a:pt x="4945" y="1090"/>
                  </a:cubicBezTo>
                  <a:cubicBezTo>
                    <a:pt x="4918" y="1158"/>
                    <a:pt x="4891" y="1226"/>
                    <a:pt x="4849" y="1294"/>
                  </a:cubicBezTo>
                  <a:cubicBezTo>
                    <a:pt x="4822" y="1362"/>
                    <a:pt x="4782" y="1431"/>
                    <a:pt x="4741" y="1485"/>
                  </a:cubicBezTo>
                  <a:cubicBezTo>
                    <a:pt x="4673" y="1621"/>
                    <a:pt x="4577" y="1730"/>
                    <a:pt x="4468" y="1852"/>
                  </a:cubicBezTo>
                  <a:cubicBezTo>
                    <a:pt x="4428" y="1907"/>
                    <a:pt x="4373" y="1961"/>
                    <a:pt x="4319" y="2016"/>
                  </a:cubicBezTo>
                  <a:cubicBezTo>
                    <a:pt x="4264" y="2084"/>
                    <a:pt x="4210" y="2139"/>
                    <a:pt x="4155" y="2193"/>
                  </a:cubicBezTo>
                  <a:cubicBezTo>
                    <a:pt x="4046" y="2288"/>
                    <a:pt x="3923" y="2397"/>
                    <a:pt x="3814" y="2493"/>
                  </a:cubicBezTo>
                  <a:cubicBezTo>
                    <a:pt x="3692" y="2602"/>
                    <a:pt x="3569" y="2684"/>
                    <a:pt x="3447" y="2778"/>
                  </a:cubicBezTo>
                  <a:cubicBezTo>
                    <a:pt x="2930" y="3133"/>
                    <a:pt x="2371" y="3432"/>
                    <a:pt x="1799" y="3692"/>
                  </a:cubicBezTo>
                  <a:cubicBezTo>
                    <a:pt x="1717" y="3719"/>
                    <a:pt x="1649" y="3759"/>
                    <a:pt x="1568" y="3786"/>
                  </a:cubicBezTo>
                  <a:cubicBezTo>
                    <a:pt x="1499" y="3814"/>
                    <a:pt x="1431" y="3841"/>
                    <a:pt x="1350" y="3882"/>
                  </a:cubicBezTo>
                  <a:cubicBezTo>
                    <a:pt x="1281" y="3909"/>
                    <a:pt x="1199" y="3937"/>
                    <a:pt x="1132" y="3964"/>
                  </a:cubicBezTo>
                  <a:cubicBezTo>
                    <a:pt x="1050" y="4004"/>
                    <a:pt x="981" y="4031"/>
                    <a:pt x="900" y="4059"/>
                  </a:cubicBezTo>
                  <a:lnTo>
                    <a:pt x="451" y="4236"/>
                  </a:lnTo>
                  <a:cubicBezTo>
                    <a:pt x="300" y="4291"/>
                    <a:pt x="151" y="4358"/>
                    <a:pt x="1" y="4413"/>
                  </a:cubicBezTo>
                  <a:cubicBezTo>
                    <a:pt x="328" y="4386"/>
                    <a:pt x="655" y="4331"/>
                    <a:pt x="968" y="4277"/>
                  </a:cubicBezTo>
                  <a:cubicBezTo>
                    <a:pt x="1132" y="4236"/>
                    <a:pt x="1295" y="4209"/>
                    <a:pt x="1445" y="4168"/>
                  </a:cubicBezTo>
                  <a:cubicBezTo>
                    <a:pt x="1526" y="4140"/>
                    <a:pt x="1608" y="4113"/>
                    <a:pt x="1690" y="4100"/>
                  </a:cubicBezTo>
                  <a:cubicBezTo>
                    <a:pt x="1758" y="4073"/>
                    <a:pt x="1840" y="4046"/>
                    <a:pt x="1922" y="4018"/>
                  </a:cubicBezTo>
                  <a:cubicBezTo>
                    <a:pt x="2234" y="3923"/>
                    <a:pt x="2548" y="3801"/>
                    <a:pt x="2848" y="3664"/>
                  </a:cubicBezTo>
                  <a:cubicBezTo>
                    <a:pt x="2997" y="3583"/>
                    <a:pt x="3133" y="3514"/>
                    <a:pt x="3284" y="3419"/>
                  </a:cubicBezTo>
                  <a:cubicBezTo>
                    <a:pt x="3433" y="3337"/>
                    <a:pt x="3569" y="3242"/>
                    <a:pt x="3705" y="3147"/>
                  </a:cubicBezTo>
                  <a:cubicBezTo>
                    <a:pt x="3842" y="3051"/>
                    <a:pt x="3978" y="2956"/>
                    <a:pt x="4101" y="2847"/>
                  </a:cubicBezTo>
                  <a:cubicBezTo>
                    <a:pt x="4223" y="2724"/>
                    <a:pt x="4346" y="2615"/>
                    <a:pt x="4468" y="2493"/>
                  </a:cubicBezTo>
                  <a:cubicBezTo>
                    <a:pt x="4523" y="2424"/>
                    <a:pt x="4577" y="2370"/>
                    <a:pt x="4632" y="2302"/>
                  </a:cubicBezTo>
                  <a:lnTo>
                    <a:pt x="4795" y="2098"/>
                  </a:lnTo>
                  <a:cubicBezTo>
                    <a:pt x="4836" y="2030"/>
                    <a:pt x="4891" y="1961"/>
                    <a:pt x="4931" y="1894"/>
                  </a:cubicBezTo>
                  <a:cubicBezTo>
                    <a:pt x="4973" y="1812"/>
                    <a:pt x="5027" y="1743"/>
                    <a:pt x="5054" y="1662"/>
                  </a:cubicBezTo>
                  <a:cubicBezTo>
                    <a:pt x="5095" y="1580"/>
                    <a:pt x="5136" y="1498"/>
                    <a:pt x="5163" y="1417"/>
                  </a:cubicBezTo>
                  <a:cubicBezTo>
                    <a:pt x="5191" y="1335"/>
                    <a:pt x="5218" y="1253"/>
                    <a:pt x="5231" y="1171"/>
                  </a:cubicBezTo>
                  <a:cubicBezTo>
                    <a:pt x="5245" y="1077"/>
                    <a:pt x="5258" y="995"/>
                    <a:pt x="5258" y="899"/>
                  </a:cubicBezTo>
                  <a:lnTo>
                    <a:pt x="5258" y="872"/>
                  </a:lnTo>
                  <a:cubicBezTo>
                    <a:pt x="5231" y="804"/>
                    <a:pt x="5191" y="736"/>
                    <a:pt x="5163" y="668"/>
                  </a:cubicBezTo>
                  <a:cubicBezTo>
                    <a:pt x="5073" y="475"/>
                    <a:pt x="5008" y="258"/>
                    <a:pt x="4897" y="62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01"/>
            <p:cNvSpPr/>
            <p:nvPr/>
          </p:nvSpPr>
          <p:spPr>
            <a:xfrm>
              <a:off x="6594970" y="3664570"/>
              <a:ext cx="51059" cy="17863"/>
            </a:xfrm>
            <a:custGeom>
              <a:avLst/>
              <a:gdLst/>
              <a:ahLst/>
              <a:cxnLst/>
              <a:rect l="l" t="t" r="r" b="b"/>
              <a:pathLst>
                <a:path w="2807" h="982" extrusionOk="0">
                  <a:moveTo>
                    <a:pt x="2807" y="1"/>
                  </a:moveTo>
                  <a:lnTo>
                    <a:pt x="2807" y="1"/>
                  </a:lnTo>
                  <a:cubicBezTo>
                    <a:pt x="2738" y="14"/>
                    <a:pt x="2670" y="28"/>
                    <a:pt x="2616" y="41"/>
                  </a:cubicBezTo>
                  <a:cubicBezTo>
                    <a:pt x="2547" y="55"/>
                    <a:pt x="2493" y="68"/>
                    <a:pt x="2425" y="82"/>
                  </a:cubicBezTo>
                  <a:cubicBezTo>
                    <a:pt x="2371" y="96"/>
                    <a:pt x="2302" y="110"/>
                    <a:pt x="2248" y="137"/>
                  </a:cubicBezTo>
                  <a:cubicBezTo>
                    <a:pt x="2193" y="150"/>
                    <a:pt x="2126" y="164"/>
                    <a:pt x="2071" y="177"/>
                  </a:cubicBezTo>
                  <a:cubicBezTo>
                    <a:pt x="1839" y="259"/>
                    <a:pt x="1608" y="328"/>
                    <a:pt x="1390" y="395"/>
                  </a:cubicBezTo>
                  <a:cubicBezTo>
                    <a:pt x="1158" y="477"/>
                    <a:pt x="927" y="546"/>
                    <a:pt x="709" y="627"/>
                  </a:cubicBezTo>
                  <a:cubicBezTo>
                    <a:pt x="640" y="640"/>
                    <a:pt x="586" y="668"/>
                    <a:pt x="532" y="682"/>
                  </a:cubicBezTo>
                  <a:cubicBezTo>
                    <a:pt x="477" y="709"/>
                    <a:pt x="409" y="736"/>
                    <a:pt x="355" y="749"/>
                  </a:cubicBezTo>
                  <a:cubicBezTo>
                    <a:pt x="301" y="777"/>
                    <a:pt x="232" y="791"/>
                    <a:pt x="177" y="818"/>
                  </a:cubicBezTo>
                  <a:cubicBezTo>
                    <a:pt x="123" y="845"/>
                    <a:pt x="55" y="872"/>
                    <a:pt x="1" y="900"/>
                  </a:cubicBezTo>
                  <a:cubicBezTo>
                    <a:pt x="68" y="927"/>
                    <a:pt x="123" y="940"/>
                    <a:pt x="192" y="954"/>
                  </a:cubicBezTo>
                  <a:cubicBezTo>
                    <a:pt x="259" y="954"/>
                    <a:pt x="328" y="967"/>
                    <a:pt x="382" y="967"/>
                  </a:cubicBezTo>
                  <a:cubicBezTo>
                    <a:pt x="450" y="981"/>
                    <a:pt x="518" y="981"/>
                    <a:pt x="573" y="981"/>
                  </a:cubicBezTo>
                  <a:lnTo>
                    <a:pt x="777" y="981"/>
                  </a:lnTo>
                  <a:cubicBezTo>
                    <a:pt x="1022" y="967"/>
                    <a:pt x="1281" y="913"/>
                    <a:pt x="1526" y="831"/>
                  </a:cubicBezTo>
                  <a:cubicBezTo>
                    <a:pt x="1771" y="749"/>
                    <a:pt x="2002" y="655"/>
                    <a:pt x="2220" y="504"/>
                  </a:cubicBezTo>
                  <a:cubicBezTo>
                    <a:pt x="2275" y="477"/>
                    <a:pt x="2329" y="437"/>
                    <a:pt x="2384" y="409"/>
                  </a:cubicBezTo>
                  <a:cubicBezTo>
                    <a:pt x="2438" y="368"/>
                    <a:pt x="2480" y="328"/>
                    <a:pt x="2534" y="286"/>
                  </a:cubicBezTo>
                  <a:lnTo>
                    <a:pt x="2670" y="150"/>
                  </a:lnTo>
                  <a:cubicBezTo>
                    <a:pt x="2725" y="110"/>
                    <a:pt x="2765" y="55"/>
                    <a:pt x="2807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01"/>
            <p:cNvSpPr/>
            <p:nvPr/>
          </p:nvSpPr>
          <p:spPr>
            <a:xfrm>
              <a:off x="6634861" y="3807762"/>
              <a:ext cx="5712" cy="28758"/>
            </a:xfrm>
            <a:custGeom>
              <a:avLst/>
              <a:gdLst/>
              <a:ahLst/>
              <a:cxnLst/>
              <a:rect l="l" t="t" r="r" b="b"/>
              <a:pathLst>
                <a:path w="314" h="1581" extrusionOk="0">
                  <a:moveTo>
                    <a:pt x="314" y="1"/>
                  </a:moveTo>
                  <a:lnTo>
                    <a:pt x="314" y="1"/>
                  </a:lnTo>
                  <a:cubicBezTo>
                    <a:pt x="218" y="150"/>
                    <a:pt x="150" y="314"/>
                    <a:pt x="96" y="477"/>
                  </a:cubicBezTo>
                  <a:cubicBezTo>
                    <a:pt x="42" y="655"/>
                    <a:pt x="14" y="831"/>
                    <a:pt x="0" y="1009"/>
                  </a:cubicBezTo>
                  <a:cubicBezTo>
                    <a:pt x="0" y="1199"/>
                    <a:pt x="14" y="1390"/>
                    <a:pt x="55" y="1581"/>
                  </a:cubicBezTo>
                  <a:cubicBezTo>
                    <a:pt x="164" y="1254"/>
                    <a:pt x="150" y="886"/>
                    <a:pt x="218" y="546"/>
                  </a:cubicBezTo>
                  <a:lnTo>
                    <a:pt x="218" y="504"/>
                  </a:lnTo>
                  <a:cubicBezTo>
                    <a:pt x="232" y="341"/>
                    <a:pt x="259" y="164"/>
                    <a:pt x="314" y="1"/>
                  </a:cubicBezTo>
                  <a:close/>
                </a:path>
              </a:pathLst>
            </a:custGeom>
            <a:solidFill>
              <a:srgbClr val="90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01"/>
            <p:cNvSpPr/>
            <p:nvPr/>
          </p:nvSpPr>
          <p:spPr>
            <a:xfrm>
              <a:off x="6635843" y="3817675"/>
              <a:ext cx="95898" cy="87730"/>
            </a:xfrm>
            <a:custGeom>
              <a:avLst/>
              <a:gdLst/>
              <a:ahLst/>
              <a:cxnLst/>
              <a:rect l="l" t="t" r="r" b="b"/>
              <a:pathLst>
                <a:path w="5272" h="4823" extrusionOk="0">
                  <a:moveTo>
                    <a:pt x="164" y="1"/>
                  </a:moveTo>
                  <a:cubicBezTo>
                    <a:pt x="96" y="341"/>
                    <a:pt x="110" y="709"/>
                    <a:pt x="1" y="1036"/>
                  </a:cubicBezTo>
                  <a:cubicBezTo>
                    <a:pt x="42" y="1199"/>
                    <a:pt x="96" y="1363"/>
                    <a:pt x="151" y="1526"/>
                  </a:cubicBezTo>
                  <a:cubicBezTo>
                    <a:pt x="178" y="1566"/>
                    <a:pt x="191" y="1608"/>
                    <a:pt x="205" y="1648"/>
                  </a:cubicBezTo>
                  <a:cubicBezTo>
                    <a:pt x="233" y="1690"/>
                    <a:pt x="246" y="1730"/>
                    <a:pt x="273" y="1771"/>
                  </a:cubicBezTo>
                  <a:cubicBezTo>
                    <a:pt x="287" y="1812"/>
                    <a:pt x="314" y="1853"/>
                    <a:pt x="342" y="1893"/>
                  </a:cubicBezTo>
                  <a:cubicBezTo>
                    <a:pt x="355" y="1935"/>
                    <a:pt x="382" y="1975"/>
                    <a:pt x="409" y="2002"/>
                  </a:cubicBezTo>
                  <a:cubicBezTo>
                    <a:pt x="505" y="2166"/>
                    <a:pt x="600" y="2302"/>
                    <a:pt x="723" y="2452"/>
                  </a:cubicBezTo>
                  <a:cubicBezTo>
                    <a:pt x="832" y="2588"/>
                    <a:pt x="954" y="2710"/>
                    <a:pt x="1077" y="2847"/>
                  </a:cubicBezTo>
                  <a:cubicBezTo>
                    <a:pt x="1104" y="2874"/>
                    <a:pt x="1145" y="2901"/>
                    <a:pt x="1172" y="2943"/>
                  </a:cubicBezTo>
                  <a:lnTo>
                    <a:pt x="1268" y="3024"/>
                  </a:lnTo>
                  <a:lnTo>
                    <a:pt x="1363" y="3119"/>
                  </a:lnTo>
                  <a:cubicBezTo>
                    <a:pt x="1404" y="3146"/>
                    <a:pt x="1431" y="3174"/>
                    <a:pt x="1472" y="3201"/>
                  </a:cubicBezTo>
                  <a:cubicBezTo>
                    <a:pt x="1526" y="3255"/>
                    <a:pt x="1595" y="3324"/>
                    <a:pt x="1676" y="3378"/>
                  </a:cubicBezTo>
                  <a:lnTo>
                    <a:pt x="1771" y="3460"/>
                  </a:lnTo>
                  <a:lnTo>
                    <a:pt x="1826" y="3500"/>
                  </a:lnTo>
                  <a:lnTo>
                    <a:pt x="1880" y="3542"/>
                  </a:lnTo>
                  <a:lnTo>
                    <a:pt x="1989" y="3609"/>
                  </a:lnTo>
                  <a:cubicBezTo>
                    <a:pt x="2016" y="3637"/>
                    <a:pt x="2058" y="3664"/>
                    <a:pt x="2098" y="3691"/>
                  </a:cubicBezTo>
                  <a:cubicBezTo>
                    <a:pt x="2167" y="3732"/>
                    <a:pt x="2248" y="3787"/>
                    <a:pt x="2316" y="3827"/>
                  </a:cubicBezTo>
                  <a:lnTo>
                    <a:pt x="2548" y="3978"/>
                  </a:lnTo>
                  <a:cubicBezTo>
                    <a:pt x="2616" y="4018"/>
                    <a:pt x="2697" y="4059"/>
                    <a:pt x="2779" y="4100"/>
                  </a:cubicBezTo>
                  <a:cubicBezTo>
                    <a:pt x="2806" y="4114"/>
                    <a:pt x="2848" y="4141"/>
                    <a:pt x="2888" y="4154"/>
                  </a:cubicBezTo>
                  <a:lnTo>
                    <a:pt x="3011" y="4223"/>
                  </a:lnTo>
                  <a:lnTo>
                    <a:pt x="3066" y="4250"/>
                  </a:lnTo>
                  <a:lnTo>
                    <a:pt x="3133" y="4277"/>
                  </a:lnTo>
                  <a:lnTo>
                    <a:pt x="3256" y="4332"/>
                  </a:lnTo>
                  <a:cubicBezTo>
                    <a:pt x="3569" y="4468"/>
                    <a:pt x="3910" y="4577"/>
                    <a:pt x="4250" y="4659"/>
                  </a:cubicBezTo>
                  <a:cubicBezTo>
                    <a:pt x="4413" y="4713"/>
                    <a:pt x="4591" y="4740"/>
                    <a:pt x="4754" y="4768"/>
                  </a:cubicBezTo>
                  <a:cubicBezTo>
                    <a:pt x="4849" y="4781"/>
                    <a:pt x="4931" y="4795"/>
                    <a:pt x="5013" y="4808"/>
                  </a:cubicBezTo>
                  <a:cubicBezTo>
                    <a:pt x="5109" y="4808"/>
                    <a:pt x="5190" y="4822"/>
                    <a:pt x="5272" y="4822"/>
                  </a:cubicBezTo>
                  <a:lnTo>
                    <a:pt x="5027" y="4740"/>
                  </a:lnTo>
                  <a:cubicBezTo>
                    <a:pt x="4985" y="4726"/>
                    <a:pt x="4945" y="4713"/>
                    <a:pt x="4918" y="4686"/>
                  </a:cubicBezTo>
                  <a:lnTo>
                    <a:pt x="4795" y="4644"/>
                  </a:lnTo>
                  <a:lnTo>
                    <a:pt x="4673" y="4604"/>
                  </a:lnTo>
                  <a:lnTo>
                    <a:pt x="4550" y="4550"/>
                  </a:lnTo>
                  <a:cubicBezTo>
                    <a:pt x="4468" y="4522"/>
                    <a:pt x="4400" y="4481"/>
                    <a:pt x="4319" y="4454"/>
                  </a:cubicBezTo>
                  <a:cubicBezTo>
                    <a:pt x="4005" y="4318"/>
                    <a:pt x="3705" y="4168"/>
                    <a:pt x="3406" y="4005"/>
                  </a:cubicBezTo>
                  <a:cubicBezTo>
                    <a:pt x="3120" y="3841"/>
                    <a:pt x="2833" y="3664"/>
                    <a:pt x="2561" y="3473"/>
                  </a:cubicBezTo>
                  <a:lnTo>
                    <a:pt x="2357" y="3324"/>
                  </a:lnTo>
                  <a:cubicBezTo>
                    <a:pt x="2316" y="3310"/>
                    <a:pt x="2289" y="3282"/>
                    <a:pt x="2248" y="3255"/>
                  </a:cubicBezTo>
                  <a:lnTo>
                    <a:pt x="2153" y="3174"/>
                  </a:lnTo>
                  <a:lnTo>
                    <a:pt x="2098" y="3133"/>
                  </a:lnTo>
                  <a:lnTo>
                    <a:pt x="2058" y="3106"/>
                  </a:lnTo>
                  <a:lnTo>
                    <a:pt x="1949" y="3024"/>
                  </a:lnTo>
                  <a:cubicBezTo>
                    <a:pt x="1894" y="2970"/>
                    <a:pt x="1826" y="2915"/>
                    <a:pt x="1758" y="2861"/>
                  </a:cubicBezTo>
                  <a:cubicBezTo>
                    <a:pt x="1513" y="2643"/>
                    <a:pt x="1268" y="2411"/>
                    <a:pt x="1050" y="2166"/>
                  </a:cubicBezTo>
                  <a:cubicBezTo>
                    <a:pt x="941" y="2044"/>
                    <a:pt x="832" y="1921"/>
                    <a:pt x="736" y="1784"/>
                  </a:cubicBezTo>
                  <a:cubicBezTo>
                    <a:pt x="709" y="1757"/>
                    <a:pt x="696" y="1717"/>
                    <a:pt x="669" y="1690"/>
                  </a:cubicBezTo>
                  <a:lnTo>
                    <a:pt x="600" y="1581"/>
                  </a:lnTo>
                  <a:cubicBezTo>
                    <a:pt x="587" y="1553"/>
                    <a:pt x="560" y="1512"/>
                    <a:pt x="545" y="1485"/>
                  </a:cubicBezTo>
                  <a:cubicBezTo>
                    <a:pt x="518" y="1444"/>
                    <a:pt x="491" y="1403"/>
                    <a:pt x="478" y="1376"/>
                  </a:cubicBezTo>
                  <a:cubicBezTo>
                    <a:pt x="464" y="1335"/>
                    <a:pt x="436" y="1308"/>
                    <a:pt x="423" y="1267"/>
                  </a:cubicBezTo>
                  <a:lnTo>
                    <a:pt x="396" y="1212"/>
                  </a:lnTo>
                  <a:cubicBezTo>
                    <a:pt x="396" y="1185"/>
                    <a:pt x="382" y="1172"/>
                    <a:pt x="369" y="1158"/>
                  </a:cubicBezTo>
                  <a:cubicBezTo>
                    <a:pt x="369" y="1131"/>
                    <a:pt x="355" y="1118"/>
                    <a:pt x="355" y="1103"/>
                  </a:cubicBezTo>
                  <a:lnTo>
                    <a:pt x="327" y="1049"/>
                  </a:lnTo>
                  <a:lnTo>
                    <a:pt x="287" y="927"/>
                  </a:lnTo>
                  <a:lnTo>
                    <a:pt x="273" y="900"/>
                  </a:lnTo>
                  <a:lnTo>
                    <a:pt x="273" y="872"/>
                  </a:lnTo>
                  <a:lnTo>
                    <a:pt x="246" y="818"/>
                  </a:lnTo>
                  <a:cubicBezTo>
                    <a:pt x="246" y="791"/>
                    <a:pt x="246" y="776"/>
                    <a:pt x="233" y="749"/>
                  </a:cubicBezTo>
                  <a:lnTo>
                    <a:pt x="219" y="695"/>
                  </a:lnTo>
                  <a:cubicBezTo>
                    <a:pt x="205" y="654"/>
                    <a:pt x="205" y="613"/>
                    <a:pt x="191" y="573"/>
                  </a:cubicBezTo>
                  <a:cubicBezTo>
                    <a:pt x="191" y="531"/>
                    <a:pt x="178" y="491"/>
                    <a:pt x="178" y="450"/>
                  </a:cubicBezTo>
                  <a:cubicBezTo>
                    <a:pt x="151" y="300"/>
                    <a:pt x="151" y="150"/>
                    <a:pt x="164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01"/>
            <p:cNvSpPr/>
            <p:nvPr/>
          </p:nvSpPr>
          <p:spPr>
            <a:xfrm>
              <a:off x="6753533" y="3921977"/>
              <a:ext cx="18" cy="1000"/>
            </a:xfrm>
            <a:custGeom>
              <a:avLst/>
              <a:gdLst/>
              <a:ahLst/>
              <a:cxnLst/>
              <a:rect l="l" t="t" r="r" b="b"/>
              <a:pathLst>
                <a:path w="1" h="55" extrusionOk="0">
                  <a:moveTo>
                    <a:pt x="0" y="0"/>
                  </a:moveTo>
                  <a:lnTo>
                    <a:pt x="0" y="5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717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01"/>
            <p:cNvSpPr/>
            <p:nvPr/>
          </p:nvSpPr>
          <p:spPr>
            <a:xfrm>
              <a:off x="6655161" y="3890017"/>
              <a:ext cx="98390" cy="43856"/>
            </a:xfrm>
            <a:custGeom>
              <a:avLst/>
              <a:gdLst/>
              <a:ahLst/>
              <a:cxnLst/>
              <a:rect l="l" t="t" r="r" b="b"/>
              <a:pathLst>
                <a:path w="5409" h="2411" extrusionOk="0">
                  <a:moveTo>
                    <a:pt x="1" y="1"/>
                  </a:moveTo>
                  <a:lnTo>
                    <a:pt x="124" y="164"/>
                  </a:lnTo>
                  <a:lnTo>
                    <a:pt x="192" y="246"/>
                  </a:lnTo>
                  <a:cubicBezTo>
                    <a:pt x="219" y="273"/>
                    <a:pt x="233" y="300"/>
                    <a:pt x="260" y="328"/>
                  </a:cubicBezTo>
                  <a:cubicBezTo>
                    <a:pt x="301" y="368"/>
                    <a:pt x="342" y="422"/>
                    <a:pt x="396" y="477"/>
                  </a:cubicBezTo>
                  <a:lnTo>
                    <a:pt x="533" y="613"/>
                  </a:lnTo>
                  <a:cubicBezTo>
                    <a:pt x="560" y="640"/>
                    <a:pt x="587" y="667"/>
                    <a:pt x="614" y="682"/>
                  </a:cubicBezTo>
                  <a:cubicBezTo>
                    <a:pt x="642" y="709"/>
                    <a:pt x="655" y="736"/>
                    <a:pt x="682" y="749"/>
                  </a:cubicBezTo>
                  <a:cubicBezTo>
                    <a:pt x="736" y="804"/>
                    <a:pt x="791" y="845"/>
                    <a:pt x="832" y="885"/>
                  </a:cubicBezTo>
                  <a:cubicBezTo>
                    <a:pt x="887" y="927"/>
                    <a:pt x="941" y="981"/>
                    <a:pt x="996" y="1022"/>
                  </a:cubicBezTo>
                  <a:lnTo>
                    <a:pt x="1077" y="1076"/>
                  </a:lnTo>
                  <a:cubicBezTo>
                    <a:pt x="1105" y="1103"/>
                    <a:pt x="1132" y="1117"/>
                    <a:pt x="1159" y="1145"/>
                  </a:cubicBezTo>
                  <a:lnTo>
                    <a:pt x="1323" y="1267"/>
                  </a:lnTo>
                  <a:cubicBezTo>
                    <a:pt x="1377" y="1294"/>
                    <a:pt x="1432" y="1335"/>
                    <a:pt x="1486" y="1376"/>
                  </a:cubicBezTo>
                  <a:cubicBezTo>
                    <a:pt x="1608" y="1444"/>
                    <a:pt x="1731" y="1512"/>
                    <a:pt x="1840" y="1581"/>
                  </a:cubicBezTo>
                  <a:cubicBezTo>
                    <a:pt x="2085" y="1717"/>
                    <a:pt x="2330" y="1839"/>
                    <a:pt x="2576" y="1935"/>
                  </a:cubicBezTo>
                  <a:cubicBezTo>
                    <a:pt x="3079" y="2153"/>
                    <a:pt x="3611" y="2289"/>
                    <a:pt x="4155" y="2370"/>
                  </a:cubicBezTo>
                  <a:cubicBezTo>
                    <a:pt x="4210" y="2384"/>
                    <a:pt x="4292" y="2398"/>
                    <a:pt x="4359" y="2398"/>
                  </a:cubicBezTo>
                  <a:cubicBezTo>
                    <a:pt x="4414" y="2398"/>
                    <a:pt x="4468" y="2411"/>
                    <a:pt x="4537" y="2411"/>
                  </a:cubicBezTo>
                  <a:lnTo>
                    <a:pt x="4577" y="2411"/>
                  </a:lnTo>
                  <a:cubicBezTo>
                    <a:pt x="4646" y="2398"/>
                    <a:pt x="4713" y="2398"/>
                    <a:pt x="4795" y="2384"/>
                  </a:cubicBezTo>
                  <a:cubicBezTo>
                    <a:pt x="4864" y="2370"/>
                    <a:pt x="4945" y="2343"/>
                    <a:pt x="5013" y="2316"/>
                  </a:cubicBezTo>
                  <a:cubicBezTo>
                    <a:pt x="5149" y="2247"/>
                    <a:pt x="5272" y="2138"/>
                    <a:pt x="5340" y="2016"/>
                  </a:cubicBezTo>
                  <a:cubicBezTo>
                    <a:pt x="5367" y="1948"/>
                    <a:pt x="5394" y="1880"/>
                    <a:pt x="5408" y="1811"/>
                  </a:cubicBezTo>
                  <a:lnTo>
                    <a:pt x="5408" y="1757"/>
                  </a:lnTo>
                  <a:cubicBezTo>
                    <a:pt x="5408" y="1703"/>
                    <a:pt x="5394" y="1648"/>
                    <a:pt x="5367" y="1594"/>
                  </a:cubicBezTo>
                  <a:cubicBezTo>
                    <a:pt x="5367" y="1662"/>
                    <a:pt x="5354" y="1730"/>
                    <a:pt x="5340" y="1784"/>
                  </a:cubicBezTo>
                  <a:cubicBezTo>
                    <a:pt x="5313" y="1839"/>
                    <a:pt x="5272" y="1893"/>
                    <a:pt x="5231" y="1935"/>
                  </a:cubicBezTo>
                  <a:cubicBezTo>
                    <a:pt x="5191" y="1975"/>
                    <a:pt x="5149" y="2016"/>
                    <a:pt x="5095" y="2044"/>
                  </a:cubicBezTo>
                  <a:cubicBezTo>
                    <a:pt x="5082" y="2057"/>
                    <a:pt x="5067" y="2057"/>
                    <a:pt x="5054" y="2071"/>
                  </a:cubicBezTo>
                  <a:cubicBezTo>
                    <a:pt x="5040" y="2071"/>
                    <a:pt x="5027" y="2084"/>
                    <a:pt x="5013" y="2084"/>
                  </a:cubicBezTo>
                  <a:cubicBezTo>
                    <a:pt x="5000" y="2084"/>
                    <a:pt x="4986" y="2098"/>
                    <a:pt x="4973" y="2098"/>
                  </a:cubicBezTo>
                  <a:lnTo>
                    <a:pt x="4931" y="2098"/>
                  </a:lnTo>
                  <a:cubicBezTo>
                    <a:pt x="4877" y="2111"/>
                    <a:pt x="4822" y="2125"/>
                    <a:pt x="4768" y="2125"/>
                  </a:cubicBezTo>
                  <a:cubicBezTo>
                    <a:pt x="4700" y="2125"/>
                    <a:pt x="4646" y="2111"/>
                    <a:pt x="4591" y="2111"/>
                  </a:cubicBezTo>
                  <a:cubicBezTo>
                    <a:pt x="4523" y="2098"/>
                    <a:pt x="4468" y="2084"/>
                    <a:pt x="4414" y="2071"/>
                  </a:cubicBezTo>
                  <a:cubicBezTo>
                    <a:pt x="4346" y="2057"/>
                    <a:pt x="4292" y="2044"/>
                    <a:pt x="4223" y="2016"/>
                  </a:cubicBezTo>
                  <a:cubicBezTo>
                    <a:pt x="3720" y="1880"/>
                    <a:pt x="3229" y="1717"/>
                    <a:pt x="2752" y="1526"/>
                  </a:cubicBezTo>
                  <a:cubicBezTo>
                    <a:pt x="2507" y="1417"/>
                    <a:pt x="2276" y="1308"/>
                    <a:pt x="2044" y="1199"/>
                  </a:cubicBezTo>
                  <a:lnTo>
                    <a:pt x="1867" y="1117"/>
                  </a:lnTo>
                  <a:lnTo>
                    <a:pt x="1786" y="1076"/>
                  </a:lnTo>
                  <a:lnTo>
                    <a:pt x="1690" y="1022"/>
                  </a:lnTo>
                  <a:lnTo>
                    <a:pt x="1526" y="940"/>
                  </a:lnTo>
                  <a:lnTo>
                    <a:pt x="1350" y="845"/>
                  </a:lnTo>
                  <a:cubicBezTo>
                    <a:pt x="1323" y="831"/>
                    <a:pt x="1295" y="804"/>
                    <a:pt x="1268" y="791"/>
                  </a:cubicBezTo>
                  <a:lnTo>
                    <a:pt x="1186" y="749"/>
                  </a:lnTo>
                  <a:lnTo>
                    <a:pt x="1009" y="640"/>
                  </a:lnTo>
                  <a:cubicBezTo>
                    <a:pt x="954" y="613"/>
                    <a:pt x="900" y="573"/>
                    <a:pt x="845" y="545"/>
                  </a:cubicBezTo>
                  <a:cubicBezTo>
                    <a:pt x="818" y="531"/>
                    <a:pt x="791" y="504"/>
                    <a:pt x="764" y="491"/>
                  </a:cubicBezTo>
                  <a:cubicBezTo>
                    <a:pt x="736" y="477"/>
                    <a:pt x="709" y="464"/>
                    <a:pt x="682" y="436"/>
                  </a:cubicBezTo>
                  <a:lnTo>
                    <a:pt x="505" y="341"/>
                  </a:lnTo>
                  <a:cubicBezTo>
                    <a:pt x="451" y="300"/>
                    <a:pt x="396" y="259"/>
                    <a:pt x="342" y="232"/>
                  </a:cubicBezTo>
                  <a:lnTo>
                    <a:pt x="260" y="177"/>
                  </a:lnTo>
                  <a:lnTo>
                    <a:pt x="179" y="110"/>
                  </a:lnTo>
                  <a:cubicBezTo>
                    <a:pt x="124" y="82"/>
                    <a:pt x="55" y="41"/>
                    <a:pt x="1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01"/>
            <p:cNvSpPr/>
            <p:nvPr/>
          </p:nvSpPr>
          <p:spPr>
            <a:xfrm>
              <a:off x="7075605" y="1236605"/>
              <a:ext cx="178626" cy="325401"/>
            </a:xfrm>
            <a:custGeom>
              <a:avLst/>
              <a:gdLst/>
              <a:ahLst/>
              <a:cxnLst/>
              <a:rect l="l" t="t" r="r" b="b"/>
              <a:pathLst>
                <a:path w="9820" h="17889" extrusionOk="0">
                  <a:moveTo>
                    <a:pt x="4970" y="0"/>
                  </a:moveTo>
                  <a:cubicBezTo>
                    <a:pt x="4934" y="0"/>
                    <a:pt x="4898" y="2"/>
                    <a:pt x="4862" y="6"/>
                  </a:cubicBezTo>
                  <a:cubicBezTo>
                    <a:pt x="4495" y="47"/>
                    <a:pt x="4181" y="319"/>
                    <a:pt x="3799" y="374"/>
                  </a:cubicBezTo>
                  <a:cubicBezTo>
                    <a:pt x="2479" y="578"/>
                    <a:pt x="2479" y="1069"/>
                    <a:pt x="2070" y="2213"/>
                  </a:cubicBezTo>
                  <a:cubicBezTo>
                    <a:pt x="1942" y="2199"/>
                    <a:pt x="1813" y="2192"/>
                    <a:pt x="1684" y="2192"/>
                  </a:cubicBezTo>
                  <a:cubicBezTo>
                    <a:pt x="1413" y="2192"/>
                    <a:pt x="1143" y="2225"/>
                    <a:pt x="885" y="2308"/>
                  </a:cubicBezTo>
                  <a:cubicBezTo>
                    <a:pt x="817" y="3030"/>
                    <a:pt x="572" y="3751"/>
                    <a:pt x="164" y="4365"/>
                  </a:cubicBezTo>
                  <a:cubicBezTo>
                    <a:pt x="0" y="4623"/>
                    <a:pt x="708" y="5767"/>
                    <a:pt x="845" y="5999"/>
                  </a:cubicBezTo>
                  <a:cubicBezTo>
                    <a:pt x="1184" y="6544"/>
                    <a:pt x="1607" y="7034"/>
                    <a:pt x="2098" y="7429"/>
                  </a:cubicBezTo>
                  <a:cubicBezTo>
                    <a:pt x="2806" y="8028"/>
                    <a:pt x="4235" y="8015"/>
                    <a:pt x="4317" y="9090"/>
                  </a:cubicBezTo>
                  <a:cubicBezTo>
                    <a:pt x="4440" y="10479"/>
                    <a:pt x="4168" y="11814"/>
                    <a:pt x="4032" y="13176"/>
                  </a:cubicBezTo>
                  <a:cubicBezTo>
                    <a:pt x="3868" y="14647"/>
                    <a:pt x="3691" y="16132"/>
                    <a:pt x="3514" y="17603"/>
                  </a:cubicBezTo>
                  <a:cubicBezTo>
                    <a:pt x="4753" y="17698"/>
                    <a:pt x="5979" y="17794"/>
                    <a:pt x="7219" y="17888"/>
                  </a:cubicBezTo>
                  <a:cubicBezTo>
                    <a:pt x="7627" y="16650"/>
                    <a:pt x="7682" y="15328"/>
                    <a:pt x="7749" y="14020"/>
                  </a:cubicBezTo>
                  <a:cubicBezTo>
                    <a:pt x="7818" y="12264"/>
                    <a:pt x="7900" y="10507"/>
                    <a:pt x="7981" y="8750"/>
                  </a:cubicBezTo>
                  <a:cubicBezTo>
                    <a:pt x="7994" y="8518"/>
                    <a:pt x="8008" y="8260"/>
                    <a:pt x="8145" y="8069"/>
                  </a:cubicBezTo>
                  <a:cubicBezTo>
                    <a:pt x="8254" y="7906"/>
                    <a:pt x="8430" y="7810"/>
                    <a:pt x="8594" y="7715"/>
                  </a:cubicBezTo>
                  <a:cubicBezTo>
                    <a:pt x="9819" y="6925"/>
                    <a:pt x="9779" y="5685"/>
                    <a:pt x="9725" y="4365"/>
                  </a:cubicBezTo>
                  <a:cubicBezTo>
                    <a:pt x="9697" y="3793"/>
                    <a:pt x="9683" y="3206"/>
                    <a:pt x="9656" y="2634"/>
                  </a:cubicBezTo>
                  <a:cubicBezTo>
                    <a:pt x="9656" y="2376"/>
                    <a:pt x="9643" y="2131"/>
                    <a:pt x="9547" y="1886"/>
                  </a:cubicBezTo>
                  <a:cubicBezTo>
                    <a:pt x="9302" y="1259"/>
                    <a:pt x="8553" y="1000"/>
                    <a:pt x="7900" y="809"/>
                  </a:cubicBezTo>
                  <a:cubicBezTo>
                    <a:pt x="7613" y="715"/>
                    <a:pt x="7328" y="633"/>
                    <a:pt x="7041" y="551"/>
                  </a:cubicBezTo>
                  <a:cubicBezTo>
                    <a:pt x="6551" y="401"/>
                    <a:pt x="6047" y="265"/>
                    <a:pt x="5543" y="115"/>
                  </a:cubicBezTo>
                  <a:cubicBezTo>
                    <a:pt x="5359" y="57"/>
                    <a:pt x="5165" y="0"/>
                    <a:pt x="4970" y="0"/>
                  </a:cubicBezTo>
                  <a:close/>
                </a:path>
              </a:pathLst>
            </a:custGeom>
            <a:solidFill>
              <a:srgbClr val="EAA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01"/>
            <p:cNvSpPr/>
            <p:nvPr/>
          </p:nvSpPr>
          <p:spPr>
            <a:xfrm>
              <a:off x="6933395" y="1281043"/>
              <a:ext cx="175661" cy="199035"/>
            </a:xfrm>
            <a:custGeom>
              <a:avLst/>
              <a:gdLst/>
              <a:ahLst/>
              <a:cxnLst/>
              <a:rect l="l" t="t" r="r" b="b"/>
              <a:pathLst>
                <a:path w="9657" h="10942" extrusionOk="0">
                  <a:moveTo>
                    <a:pt x="1199" y="6920"/>
                  </a:moveTo>
                  <a:lnTo>
                    <a:pt x="1199" y="6920"/>
                  </a:lnTo>
                  <a:cubicBezTo>
                    <a:pt x="1199" y="6921"/>
                    <a:pt x="1199" y="6922"/>
                    <a:pt x="1199" y="6923"/>
                  </a:cubicBezTo>
                  <a:lnTo>
                    <a:pt x="1199" y="6923"/>
                  </a:lnTo>
                  <a:cubicBezTo>
                    <a:pt x="1199" y="6922"/>
                    <a:pt x="1199" y="6921"/>
                    <a:pt x="1199" y="6920"/>
                  </a:cubicBezTo>
                  <a:close/>
                  <a:moveTo>
                    <a:pt x="5979" y="1"/>
                  </a:moveTo>
                  <a:cubicBezTo>
                    <a:pt x="5639" y="791"/>
                    <a:pt x="5394" y="1622"/>
                    <a:pt x="5258" y="2480"/>
                  </a:cubicBezTo>
                  <a:cubicBezTo>
                    <a:pt x="5230" y="2643"/>
                    <a:pt x="5203" y="2821"/>
                    <a:pt x="5258" y="2984"/>
                  </a:cubicBezTo>
                  <a:cubicBezTo>
                    <a:pt x="5312" y="3133"/>
                    <a:pt x="5434" y="3256"/>
                    <a:pt x="5543" y="3365"/>
                  </a:cubicBezTo>
                  <a:cubicBezTo>
                    <a:pt x="6184" y="4005"/>
                    <a:pt x="6837" y="4713"/>
                    <a:pt x="7014" y="5585"/>
                  </a:cubicBezTo>
                  <a:cubicBezTo>
                    <a:pt x="7301" y="7056"/>
                    <a:pt x="6402" y="8704"/>
                    <a:pt x="4931" y="9140"/>
                  </a:cubicBezTo>
                  <a:cubicBezTo>
                    <a:pt x="4700" y="9212"/>
                    <a:pt x="4434" y="9249"/>
                    <a:pt x="4161" y="9249"/>
                  </a:cubicBezTo>
                  <a:cubicBezTo>
                    <a:pt x="3711" y="9249"/>
                    <a:pt x="3244" y="9148"/>
                    <a:pt x="2888" y="8935"/>
                  </a:cubicBezTo>
                  <a:cubicBezTo>
                    <a:pt x="2412" y="8678"/>
                    <a:pt x="1231" y="7484"/>
                    <a:pt x="1199" y="6923"/>
                  </a:cubicBezTo>
                  <a:lnTo>
                    <a:pt x="1199" y="6923"/>
                  </a:lnTo>
                  <a:cubicBezTo>
                    <a:pt x="1240" y="7685"/>
                    <a:pt x="1445" y="8433"/>
                    <a:pt x="1784" y="9126"/>
                  </a:cubicBezTo>
                  <a:cubicBezTo>
                    <a:pt x="1185" y="8772"/>
                    <a:pt x="600" y="8418"/>
                    <a:pt x="0" y="8078"/>
                  </a:cubicBezTo>
                  <a:lnTo>
                    <a:pt x="0" y="8078"/>
                  </a:lnTo>
                  <a:cubicBezTo>
                    <a:pt x="790" y="9960"/>
                    <a:pt x="2527" y="10941"/>
                    <a:pt x="4287" y="10941"/>
                  </a:cubicBezTo>
                  <a:cubicBezTo>
                    <a:pt x="5686" y="10941"/>
                    <a:pt x="7099" y="10322"/>
                    <a:pt x="8063" y="9044"/>
                  </a:cubicBezTo>
                  <a:cubicBezTo>
                    <a:pt x="9656" y="6934"/>
                    <a:pt x="9248" y="4564"/>
                    <a:pt x="7532" y="2697"/>
                  </a:cubicBezTo>
                  <a:cubicBezTo>
                    <a:pt x="7041" y="2167"/>
                    <a:pt x="6524" y="1595"/>
                    <a:pt x="6224" y="941"/>
                  </a:cubicBezTo>
                  <a:cubicBezTo>
                    <a:pt x="6088" y="641"/>
                    <a:pt x="5993" y="328"/>
                    <a:pt x="5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01"/>
            <p:cNvSpPr/>
            <p:nvPr/>
          </p:nvSpPr>
          <p:spPr>
            <a:xfrm>
              <a:off x="6844937" y="1233731"/>
              <a:ext cx="576277" cy="121164"/>
            </a:xfrm>
            <a:custGeom>
              <a:avLst/>
              <a:gdLst/>
              <a:ahLst/>
              <a:cxnLst/>
              <a:rect l="l" t="t" r="r" b="b"/>
              <a:pathLst>
                <a:path w="31681" h="6661" extrusionOk="0">
                  <a:moveTo>
                    <a:pt x="2031" y="1"/>
                  </a:moveTo>
                  <a:cubicBezTo>
                    <a:pt x="55" y="410"/>
                    <a:pt x="1" y="3597"/>
                    <a:pt x="1404" y="4481"/>
                  </a:cubicBezTo>
                  <a:lnTo>
                    <a:pt x="29637" y="6660"/>
                  </a:lnTo>
                  <a:cubicBezTo>
                    <a:pt x="31271" y="5994"/>
                    <a:pt x="31680" y="3364"/>
                    <a:pt x="30114" y="2302"/>
                  </a:cubicBezTo>
                  <a:lnTo>
                    <a:pt x="20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01"/>
            <p:cNvSpPr/>
            <p:nvPr/>
          </p:nvSpPr>
          <p:spPr>
            <a:xfrm>
              <a:off x="7393693" y="1276350"/>
              <a:ext cx="10659" cy="11423"/>
            </a:xfrm>
            <a:custGeom>
              <a:avLst/>
              <a:gdLst/>
              <a:ahLst/>
              <a:cxnLst/>
              <a:rect l="l" t="t" r="r" b="b"/>
              <a:pathLst>
                <a:path w="586" h="628" extrusionOk="0">
                  <a:moveTo>
                    <a:pt x="1" y="1"/>
                  </a:moveTo>
                  <a:cubicBezTo>
                    <a:pt x="246" y="177"/>
                    <a:pt x="437" y="395"/>
                    <a:pt x="586" y="627"/>
                  </a:cubicBezTo>
                  <a:cubicBezTo>
                    <a:pt x="586" y="613"/>
                    <a:pt x="573" y="586"/>
                    <a:pt x="559" y="573"/>
                  </a:cubicBezTo>
                  <a:cubicBezTo>
                    <a:pt x="546" y="518"/>
                    <a:pt x="518" y="464"/>
                    <a:pt x="477" y="409"/>
                  </a:cubicBezTo>
                  <a:cubicBezTo>
                    <a:pt x="422" y="300"/>
                    <a:pt x="341" y="204"/>
                    <a:pt x="232" y="123"/>
                  </a:cubicBezTo>
                  <a:cubicBezTo>
                    <a:pt x="177" y="82"/>
                    <a:pt x="123" y="41"/>
                    <a:pt x="68" y="14"/>
                  </a:cubicBezTo>
                  <a:cubicBezTo>
                    <a:pt x="41" y="14"/>
                    <a:pt x="28" y="1"/>
                    <a:pt x="1" y="1"/>
                  </a:cubicBezTo>
                  <a:close/>
                </a:path>
              </a:pathLst>
            </a:custGeom>
            <a:solidFill>
              <a:srgbClr val="B4B3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01"/>
            <p:cNvSpPr/>
            <p:nvPr/>
          </p:nvSpPr>
          <p:spPr>
            <a:xfrm>
              <a:off x="6853123" y="1271130"/>
              <a:ext cx="552721" cy="48585"/>
            </a:xfrm>
            <a:custGeom>
              <a:avLst/>
              <a:gdLst/>
              <a:ahLst/>
              <a:cxnLst/>
              <a:rect l="l" t="t" r="r" b="b"/>
              <a:pathLst>
                <a:path w="30386" h="2671" extrusionOk="0">
                  <a:moveTo>
                    <a:pt x="1" y="1"/>
                  </a:moveTo>
                  <a:lnTo>
                    <a:pt x="1757" y="110"/>
                  </a:lnTo>
                  <a:cubicBezTo>
                    <a:pt x="2356" y="151"/>
                    <a:pt x="2942" y="192"/>
                    <a:pt x="3542" y="233"/>
                  </a:cubicBezTo>
                  <a:cubicBezTo>
                    <a:pt x="4726" y="315"/>
                    <a:pt x="5912" y="410"/>
                    <a:pt x="7096" y="505"/>
                  </a:cubicBezTo>
                  <a:cubicBezTo>
                    <a:pt x="8281" y="600"/>
                    <a:pt x="9466" y="709"/>
                    <a:pt x="10637" y="832"/>
                  </a:cubicBezTo>
                  <a:cubicBezTo>
                    <a:pt x="11345" y="900"/>
                    <a:pt x="12040" y="969"/>
                    <a:pt x="12734" y="1050"/>
                  </a:cubicBezTo>
                  <a:lnTo>
                    <a:pt x="12734" y="1009"/>
                  </a:lnTo>
                  <a:lnTo>
                    <a:pt x="12776" y="845"/>
                  </a:lnTo>
                  <a:cubicBezTo>
                    <a:pt x="12789" y="791"/>
                    <a:pt x="12789" y="751"/>
                    <a:pt x="12803" y="709"/>
                  </a:cubicBezTo>
                  <a:cubicBezTo>
                    <a:pt x="12680" y="696"/>
                    <a:pt x="12571" y="682"/>
                    <a:pt x="12449" y="669"/>
                  </a:cubicBezTo>
                  <a:lnTo>
                    <a:pt x="11999" y="627"/>
                  </a:lnTo>
                  <a:lnTo>
                    <a:pt x="11563" y="587"/>
                  </a:lnTo>
                  <a:cubicBezTo>
                    <a:pt x="11264" y="560"/>
                    <a:pt x="10964" y="533"/>
                    <a:pt x="10678" y="519"/>
                  </a:cubicBezTo>
                  <a:cubicBezTo>
                    <a:pt x="9480" y="410"/>
                    <a:pt x="8294" y="328"/>
                    <a:pt x="7110" y="260"/>
                  </a:cubicBezTo>
                  <a:cubicBezTo>
                    <a:pt x="5925" y="192"/>
                    <a:pt x="4740" y="124"/>
                    <a:pt x="3555" y="83"/>
                  </a:cubicBezTo>
                  <a:lnTo>
                    <a:pt x="2656" y="55"/>
                  </a:lnTo>
                  <a:cubicBezTo>
                    <a:pt x="2356" y="42"/>
                    <a:pt x="2057" y="42"/>
                    <a:pt x="1771" y="28"/>
                  </a:cubicBezTo>
                  <a:cubicBezTo>
                    <a:pt x="1472" y="28"/>
                    <a:pt x="1172" y="15"/>
                    <a:pt x="872" y="15"/>
                  </a:cubicBezTo>
                  <a:lnTo>
                    <a:pt x="1" y="1"/>
                  </a:lnTo>
                  <a:close/>
                  <a:moveTo>
                    <a:pt x="29555" y="260"/>
                  </a:moveTo>
                  <a:cubicBezTo>
                    <a:pt x="29487" y="260"/>
                    <a:pt x="29432" y="273"/>
                    <a:pt x="29365" y="288"/>
                  </a:cubicBezTo>
                  <a:cubicBezTo>
                    <a:pt x="29310" y="301"/>
                    <a:pt x="29242" y="328"/>
                    <a:pt x="29187" y="369"/>
                  </a:cubicBezTo>
                  <a:cubicBezTo>
                    <a:pt x="29078" y="424"/>
                    <a:pt x="28983" y="505"/>
                    <a:pt x="28887" y="587"/>
                  </a:cubicBezTo>
                  <a:cubicBezTo>
                    <a:pt x="28806" y="669"/>
                    <a:pt x="28724" y="764"/>
                    <a:pt x="28656" y="860"/>
                  </a:cubicBezTo>
                  <a:cubicBezTo>
                    <a:pt x="28629" y="900"/>
                    <a:pt x="28588" y="954"/>
                    <a:pt x="28561" y="1009"/>
                  </a:cubicBezTo>
                  <a:cubicBezTo>
                    <a:pt x="28548" y="1036"/>
                    <a:pt x="28533" y="1050"/>
                    <a:pt x="28520" y="1077"/>
                  </a:cubicBezTo>
                  <a:lnTo>
                    <a:pt x="28506" y="1105"/>
                  </a:lnTo>
                  <a:lnTo>
                    <a:pt x="28506" y="1118"/>
                  </a:lnTo>
                  <a:lnTo>
                    <a:pt x="28493" y="1118"/>
                  </a:lnTo>
                  <a:lnTo>
                    <a:pt x="28493" y="1132"/>
                  </a:lnTo>
                  <a:cubicBezTo>
                    <a:pt x="28493" y="1145"/>
                    <a:pt x="28479" y="1145"/>
                    <a:pt x="28479" y="1159"/>
                  </a:cubicBezTo>
                  <a:lnTo>
                    <a:pt x="28479" y="1172"/>
                  </a:lnTo>
                  <a:cubicBezTo>
                    <a:pt x="28452" y="1241"/>
                    <a:pt x="28439" y="1295"/>
                    <a:pt x="28424" y="1350"/>
                  </a:cubicBezTo>
                  <a:cubicBezTo>
                    <a:pt x="28411" y="1404"/>
                    <a:pt x="28384" y="1459"/>
                    <a:pt x="28370" y="1513"/>
                  </a:cubicBezTo>
                  <a:lnTo>
                    <a:pt x="28288" y="1840"/>
                  </a:lnTo>
                  <a:cubicBezTo>
                    <a:pt x="28275" y="1949"/>
                    <a:pt x="28248" y="2058"/>
                    <a:pt x="28221" y="2167"/>
                  </a:cubicBezTo>
                  <a:cubicBezTo>
                    <a:pt x="28221" y="2222"/>
                    <a:pt x="28206" y="2276"/>
                    <a:pt x="28206" y="2344"/>
                  </a:cubicBezTo>
                  <a:cubicBezTo>
                    <a:pt x="26069" y="2140"/>
                    <a:pt x="23917" y="1976"/>
                    <a:pt x="21792" y="1758"/>
                  </a:cubicBezTo>
                  <a:cubicBezTo>
                    <a:pt x="21778" y="1853"/>
                    <a:pt x="21765" y="1949"/>
                    <a:pt x="21738" y="2058"/>
                  </a:cubicBezTo>
                  <a:cubicBezTo>
                    <a:pt x="21723" y="2071"/>
                    <a:pt x="21723" y="2098"/>
                    <a:pt x="21723" y="2126"/>
                  </a:cubicBezTo>
                  <a:cubicBezTo>
                    <a:pt x="23903" y="2344"/>
                    <a:pt x="26096" y="2494"/>
                    <a:pt x="28275" y="2670"/>
                  </a:cubicBezTo>
                  <a:cubicBezTo>
                    <a:pt x="28288" y="2126"/>
                    <a:pt x="28439" y="1568"/>
                    <a:pt x="28684" y="1091"/>
                  </a:cubicBezTo>
                  <a:cubicBezTo>
                    <a:pt x="28833" y="818"/>
                    <a:pt x="29024" y="546"/>
                    <a:pt x="29310" y="424"/>
                  </a:cubicBezTo>
                  <a:cubicBezTo>
                    <a:pt x="29419" y="382"/>
                    <a:pt x="29501" y="355"/>
                    <a:pt x="29583" y="355"/>
                  </a:cubicBezTo>
                  <a:cubicBezTo>
                    <a:pt x="29692" y="355"/>
                    <a:pt x="29773" y="382"/>
                    <a:pt x="29841" y="437"/>
                  </a:cubicBezTo>
                  <a:cubicBezTo>
                    <a:pt x="30004" y="533"/>
                    <a:pt x="30113" y="709"/>
                    <a:pt x="30222" y="887"/>
                  </a:cubicBezTo>
                  <a:cubicBezTo>
                    <a:pt x="30291" y="996"/>
                    <a:pt x="30345" y="1091"/>
                    <a:pt x="30386" y="1200"/>
                  </a:cubicBezTo>
                  <a:cubicBezTo>
                    <a:pt x="30373" y="1145"/>
                    <a:pt x="30358" y="1091"/>
                    <a:pt x="30345" y="1023"/>
                  </a:cubicBezTo>
                  <a:cubicBezTo>
                    <a:pt x="30331" y="996"/>
                    <a:pt x="30318" y="954"/>
                    <a:pt x="30304" y="914"/>
                  </a:cubicBezTo>
                  <a:cubicBezTo>
                    <a:pt x="30155" y="682"/>
                    <a:pt x="29964" y="464"/>
                    <a:pt x="29719" y="288"/>
                  </a:cubicBezTo>
                  <a:cubicBezTo>
                    <a:pt x="29677" y="273"/>
                    <a:pt x="29623" y="260"/>
                    <a:pt x="29568" y="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01"/>
            <p:cNvSpPr/>
            <p:nvPr/>
          </p:nvSpPr>
          <p:spPr>
            <a:xfrm>
              <a:off x="7021326" y="1242008"/>
              <a:ext cx="61719" cy="96225"/>
            </a:xfrm>
            <a:custGeom>
              <a:avLst/>
              <a:gdLst/>
              <a:ahLst/>
              <a:cxnLst/>
              <a:rect l="l" t="t" r="r" b="b"/>
              <a:pathLst>
                <a:path w="3393" h="5290" extrusionOk="0">
                  <a:moveTo>
                    <a:pt x="1490" y="1"/>
                  </a:moveTo>
                  <a:cubicBezTo>
                    <a:pt x="1325" y="1"/>
                    <a:pt x="1161" y="3"/>
                    <a:pt x="996" y="9"/>
                  </a:cubicBezTo>
                  <a:cubicBezTo>
                    <a:pt x="927" y="9"/>
                    <a:pt x="845" y="22"/>
                    <a:pt x="791" y="49"/>
                  </a:cubicBezTo>
                  <a:cubicBezTo>
                    <a:pt x="1" y="485"/>
                    <a:pt x="83" y="2937"/>
                    <a:pt x="124" y="3672"/>
                  </a:cubicBezTo>
                  <a:cubicBezTo>
                    <a:pt x="137" y="3972"/>
                    <a:pt x="164" y="4271"/>
                    <a:pt x="219" y="4571"/>
                  </a:cubicBezTo>
                  <a:cubicBezTo>
                    <a:pt x="233" y="4694"/>
                    <a:pt x="260" y="4816"/>
                    <a:pt x="342" y="4912"/>
                  </a:cubicBezTo>
                  <a:cubicBezTo>
                    <a:pt x="424" y="5007"/>
                    <a:pt x="560" y="5061"/>
                    <a:pt x="682" y="5103"/>
                  </a:cubicBezTo>
                  <a:cubicBezTo>
                    <a:pt x="1108" y="5225"/>
                    <a:pt x="1547" y="5289"/>
                    <a:pt x="1986" y="5289"/>
                  </a:cubicBezTo>
                  <a:cubicBezTo>
                    <a:pt x="2178" y="5289"/>
                    <a:pt x="2370" y="5277"/>
                    <a:pt x="2561" y="5252"/>
                  </a:cubicBezTo>
                  <a:cubicBezTo>
                    <a:pt x="2180" y="4353"/>
                    <a:pt x="2071" y="3318"/>
                    <a:pt x="2221" y="2365"/>
                  </a:cubicBezTo>
                  <a:cubicBezTo>
                    <a:pt x="2289" y="1943"/>
                    <a:pt x="2398" y="1466"/>
                    <a:pt x="2576" y="1084"/>
                  </a:cubicBezTo>
                  <a:cubicBezTo>
                    <a:pt x="2656" y="897"/>
                    <a:pt x="3118" y="117"/>
                    <a:pt x="3380" y="117"/>
                  </a:cubicBezTo>
                  <a:cubicBezTo>
                    <a:pt x="3384" y="117"/>
                    <a:pt x="3388" y="118"/>
                    <a:pt x="3393" y="118"/>
                  </a:cubicBezTo>
                  <a:cubicBezTo>
                    <a:pt x="2765" y="42"/>
                    <a:pt x="2128" y="1"/>
                    <a:pt x="14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01"/>
            <p:cNvSpPr/>
            <p:nvPr/>
          </p:nvSpPr>
          <p:spPr>
            <a:xfrm>
              <a:off x="7384034" y="1344235"/>
              <a:ext cx="14643" cy="10659"/>
            </a:xfrm>
            <a:custGeom>
              <a:avLst/>
              <a:gdLst/>
              <a:ahLst/>
              <a:cxnLst/>
              <a:rect l="l" t="t" r="r" b="b"/>
              <a:pathLst>
                <a:path w="805" h="586" extrusionOk="0">
                  <a:moveTo>
                    <a:pt x="804" y="0"/>
                  </a:moveTo>
                  <a:cubicBezTo>
                    <a:pt x="586" y="259"/>
                    <a:pt x="314" y="463"/>
                    <a:pt x="0" y="585"/>
                  </a:cubicBezTo>
                  <a:lnTo>
                    <a:pt x="27" y="585"/>
                  </a:lnTo>
                  <a:cubicBezTo>
                    <a:pt x="314" y="585"/>
                    <a:pt x="586" y="340"/>
                    <a:pt x="804" y="0"/>
                  </a:cubicBezTo>
                  <a:close/>
                </a:path>
              </a:pathLst>
            </a:custGeom>
            <a:solidFill>
              <a:srgbClr val="EAE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01"/>
            <p:cNvSpPr/>
            <p:nvPr/>
          </p:nvSpPr>
          <p:spPr>
            <a:xfrm>
              <a:off x="7367172" y="1280807"/>
              <a:ext cx="43383" cy="74088"/>
            </a:xfrm>
            <a:custGeom>
              <a:avLst/>
              <a:gdLst/>
              <a:ahLst/>
              <a:cxnLst/>
              <a:rect l="l" t="t" r="r" b="b"/>
              <a:pathLst>
                <a:path w="2385" h="4073" extrusionOk="0">
                  <a:moveTo>
                    <a:pt x="1308" y="1"/>
                  </a:moveTo>
                  <a:cubicBezTo>
                    <a:pt x="1227" y="1"/>
                    <a:pt x="1145" y="28"/>
                    <a:pt x="1063" y="68"/>
                  </a:cubicBezTo>
                  <a:cubicBezTo>
                    <a:pt x="982" y="123"/>
                    <a:pt x="900" y="177"/>
                    <a:pt x="832" y="246"/>
                  </a:cubicBezTo>
                  <a:lnTo>
                    <a:pt x="627" y="491"/>
                  </a:lnTo>
                  <a:lnTo>
                    <a:pt x="546" y="613"/>
                  </a:lnTo>
                  <a:cubicBezTo>
                    <a:pt x="533" y="640"/>
                    <a:pt x="519" y="668"/>
                    <a:pt x="519" y="682"/>
                  </a:cubicBezTo>
                  <a:lnTo>
                    <a:pt x="505" y="722"/>
                  </a:lnTo>
                  <a:lnTo>
                    <a:pt x="491" y="722"/>
                  </a:lnTo>
                  <a:lnTo>
                    <a:pt x="491" y="749"/>
                  </a:lnTo>
                  <a:cubicBezTo>
                    <a:pt x="478" y="791"/>
                    <a:pt x="464" y="845"/>
                    <a:pt x="451" y="900"/>
                  </a:cubicBezTo>
                  <a:cubicBezTo>
                    <a:pt x="437" y="940"/>
                    <a:pt x="424" y="994"/>
                    <a:pt x="410" y="1049"/>
                  </a:cubicBezTo>
                  <a:lnTo>
                    <a:pt x="328" y="1376"/>
                  </a:lnTo>
                  <a:cubicBezTo>
                    <a:pt x="315" y="1472"/>
                    <a:pt x="288" y="1581"/>
                    <a:pt x="273" y="1690"/>
                  </a:cubicBezTo>
                  <a:cubicBezTo>
                    <a:pt x="260" y="1744"/>
                    <a:pt x="260" y="1798"/>
                    <a:pt x="260" y="1839"/>
                  </a:cubicBezTo>
                  <a:lnTo>
                    <a:pt x="260" y="1907"/>
                  </a:lnTo>
                  <a:lnTo>
                    <a:pt x="246" y="1907"/>
                  </a:lnTo>
                  <a:lnTo>
                    <a:pt x="246" y="1893"/>
                  </a:lnTo>
                  <a:lnTo>
                    <a:pt x="246" y="1880"/>
                  </a:lnTo>
                  <a:lnTo>
                    <a:pt x="233" y="1880"/>
                  </a:lnTo>
                  <a:lnTo>
                    <a:pt x="233" y="1866"/>
                  </a:lnTo>
                  <a:cubicBezTo>
                    <a:pt x="219" y="1866"/>
                    <a:pt x="219" y="1853"/>
                    <a:pt x="206" y="1853"/>
                  </a:cubicBezTo>
                  <a:cubicBezTo>
                    <a:pt x="206" y="1839"/>
                    <a:pt x="192" y="1839"/>
                    <a:pt x="179" y="1839"/>
                  </a:cubicBezTo>
                  <a:cubicBezTo>
                    <a:pt x="164" y="1826"/>
                    <a:pt x="151" y="1826"/>
                    <a:pt x="137" y="1826"/>
                  </a:cubicBezTo>
                  <a:lnTo>
                    <a:pt x="110" y="2138"/>
                  </a:lnTo>
                  <a:lnTo>
                    <a:pt x="15" y="2138"/>
                  </a:lnTo>
                  <a:cubicBezTo>
                    <a:pt x="1" y="2670"/>
                    <a:pt x="124" y="3215"/>
                    <a:pt x="410" y="3691"/>
                  </a:cubicBezTo>
                  <a:cubicBezTo>
                    <a:pt x="491" y="3814"/>
                    <a:pt x="573" y="3936"/>
                    <a:pt x="709" y="4005"/>
                  </a:cubicBezTo>
                  <a:cubicBezTo>
                    <a:pt x="778" y="4045"/>
                    <a:pt x="860" y="4072"/>
                    <a:pt x="927" y="4072"/>
                  </a:cubicBezTo>
                  <a:cubicBezTo>
                    <a:pt x="1241" y="3950"/>
                    <a:pt x="1513" y="3746"/>
                    <a:pt x="1731" y="3487"/>
                  </a:cubicBezTo>
                  <a:cubicBezTo>
                    <a:pt x="2044" y="3037"/>
                    <a:pt x="2262" y="2438"/>
                    <a:pt x="2303" y="2180"/>
                  </a:cubicBezTo>
                  <a:cubicBezTo>
                    <a:pt x="2385" y="1648"/>
                    <a:pt x="2330" y="1145"/>
                    <a:pt x="2126" y="668"/>
                  </a:cubicBezTo>
                  <a:lnTo>
                    <a:pt x="2126" y="668"/>
                  </a:lnTo>
                  <a:cubicBezTo>
                    <a:pt x="2140" y="722"/>
                    <a:pt x="2153" y="776"/>
                    <a:pt x="2153" y="831"/>
                  </a:cubicBezTo>
                  <a:cubicBezTo>
                    <a:pt x="2180" y="954"/>
                    <a:pt x="2180" y="1076"/>
                    <a:pt x="2180" y="1185"/>
                  </a:cubicBezTo>
                  <a:cubicBezTo>
                    <a:pt x="2180" y="1254"/>
                    <a:pt x="2167" y="1308"/>
                    <a:pt x="2167" y="1363"/>
                  </a:cubicBezTo>
                  <a:cubicBezTo>
                    <a:pt x="2153" y="1430"/>
                    <a:pt x="2140" y="1485"/>
                    <a:pt x="2126" y="1539"/>
                  </a:cubicBezTo>
                  <a:cubicBezTo>
                    <a:pt x="2085" y="1757"/>
                    <a:pt x="2004" y="1975"/>
                    <a:pt x="1908" y="2193"/>
                  </a:cubicBezTo>
                  <a:cubicBezTo>
                    <a:pt x="1867" y="2289"/>
                    <a:pt x="1813" y="2398"/>
                    <a:pt x="1744" y="2493"/>
                  </a:cubicBezTo>
                  <a:cubicBezTo>
                    <a:pt x="1690" y="2588"/>
                    <a:pt x="1622" y="2683"/>
                    <a:pt x="1541" y="2779"/>
                  </a:cubicBezTo>
                  <a:cubicBezTo>
                    <a:pt x="1486" y="2819"/>
                    <a:pt x="1445" y="2861"/>
                    <a:pt x="1390" y="2888"/>
                  </a:cubicBezTo>
                  <a:cubicBezTo>
                    <a:pt x="1336" y="2928"/>
                    <a:pt x="1281" y="2956"/>
                    <a:pt x="1227" y="2970"/>
                  </a:cubicBezTo>
                  <a:cubicBezTo>
                    <a:pt x="1172" y="2983"/>
                    <a:pt x="1118" y="2997"/>
                    <a:pt x="1050" y="2997"/>
                  </a:cubicBezTo>
                  <a:lnTo>
                    <a:pt x="1023" y="2997"/>
                  </a:lnTo>
                  <a:cubicBezTo>
                    <a:pt x="968" y="2997"/>
                    <a:pt x="900" y="2983"/>
                    <a:pt x="845" y="2956"/>
                  </a:cubicBezTo>
                  <a:cubicBezTo>
                    <a:pt x="832" y="2943"/>
                    <a:pt x="805" y="2943"/>
                    <a:pt x="791" y="2928"/>
                  </a:cubicBezTo>
                  <a:cubicBezTo>
                    <a:pt x="778" y="2928"/>
                    <a:pt x="764" y="2915"/>
                    <a:pt x="751" y="2915"/>
                  </a:cubicBezTo>
                  <a:cubicBezTo>
                    <a:pt x="736" y="2901"/>
                    <a:pt x="723" y="2901"/>
                    <a:pt x="709" y="2888"/>
                  </a:cubicBezTo>
                  <a:lnTo>
                    <a:pt x="682" y="2861"/>
                  </a:lnTo>
                  <a:cubicBezTo>
                    <a:pt x="627" y="2806"/>
                    <a:pt x="587" y="2765"/>
                    <a:pt x="560" y="2710"/>
                  </a:cubicBezTo>
                  <a:cubicBezTo>
                    <a:pt x="491" y="2601"/>
                    <a:pt x="464" y="2493"/>
                    <a:pt x="437" y="2384"/>
                  </a:cubicBezTo>
                  <a:cubicBezTo>
                    <a:pt x="382" y="2153"/>
                    <a:pt x="355" y="1921"/>
                    <a:pt x="382" y="1690"/>
                  </a:cubicBezTo>
                  <a:cubicBezTo>
                    <a:pt x="410" y="1472"/>
                    <a:pt x="491" y="1240"/>
                    <a:pt x="642" y="1063"/>
                  </a:cubicBezTo>
                  <a:cubicBezTo>
                    <a:pt x="709" y="967"/>
                    <a:pt x="805" y="885"/>
                    <a:pt x="927" y="858"/>
                  </a:cubicBezTo>
                  <a:cubicBezTo>
                    <a:pt x="968" y="845"/>
                    <a:pt x="1009" y="831"/>
                    <a:pt x="1063" y="831"/>
                  </a:cubicBezTo>
                  <a:lnTo>
                    <a:pt x="1105" y="831"/>
                  </a:lnTo>
                  <a:cubicBezTo>
                    <a:pt x="1132" y="845"/>
                    <a:pt x="1159" y="845"/>
                    <a:pt x="1186" y="858"/>
                  </a:cubicBezTo>
                  <a:cubicBezTo>
                    <a:pt x="1214" y="858"/>
                    <a:pt x="1241" y="872"/>
                    <a:pt x="1268" y="885"/>
                  </a:cubicBezTo>
                  <a:cubicBezTo>
                    <a:pt x="1295" y="913"/>
                    <a:pt x="1323" y="927"/>
                    <a:pt x="1336" y="954"/>
                  </a:cubicBezTo>
                  <a:cubicBezTo>
                    <a:pt x="1363" y="967"/>
                    <a:pt x="1377" y="994"/>
                    <a:pt x="1390" y="1022"/>
                  </a:cubicBezTo>
                  <a:cubicBezTo>
                    <a:pt x="1417" y="1076"/>
                    <a:pt x="1445" y="1131"/>
                    <a:pt x="1459" y="1185"/>
                  </a:cubicBezTo>
                  <a:cubicBezTo>
                    <a:pt x="1486" y="1294"/>
                    <a:pt x="1499" y="1403"/>
                    <a:pt x="1499" y="1512"/>
                  </a:cubicBezTo>
                  <a:cubicBezTo>
                    <a:pt x="1486" y="1744"/>
                    <a:pt x="1417" y="1962"/>
                    <a:pt x="1295" y="2153"/>
                  </a:cubicBezTo>
                  <a:cubicBezTo>
                    <a:pt x="1350" y="2057"/>
                    <a:pt x="1390" y="1948"/>
                    <a:pt x="1417" y="1839"/>
                  </a:cubicBezTo>
                  <a:lnTo>
                    <a:pt x="1432" y="1798"/>
                  </a:lnTo>
                  <a:cubicBezTo>
                    <a:pt x="1432" y="1784"/>
                    <a:pt x="1445" y="1771"/>
                    <a:pt x="1445" y="1757"/>
                  </a:cubicBezTo>
                  <a:cubicBezTo>
                    <a:pt x="1445" y="1744"/>
                    <a:pt x="1445" y="1717"/>
                    <a:pt x="1459" y="1690"/>
                  </a:cubicBezTo>
                  <a:cubicBezTo>
                    <a:pt x="1459" y="1635"/>
                    <a:pt x="1472" y="1566"/>
                    <a:pt x="1459" y="1512"/>
                  </a:cubicBezTo>
                  <a:cubicBezTo>
                    <a:pt x="1459" y="1403"/>
                    <a:pt x="1445" y="1294"/>
                    <a:pt x="1404" y="1199"/>
                  </a:cubicBezTo>
                  <a:cubicBezTo>
                    <a:pt x="1390" y="1145"/>
                    <a:pt x="1377" y="1090"/>
                    <a:pt x="1350" y="1049"/>
                  </a:cubicBezTo>
                  <a:cubicBezTo>
                    <a:pt x="1323" y="1009"/>
                    <a:pt x="1281" y="967"/>
                    <a:pt x="1241" y="940"/>
                  </a:cubicBezTo>
                  <a:cubicBezTo>
                    <a:pt x="1186" y="913"/>
                    <a:pt x="1132" y="900"/>
                    <a:pt x="1077" y="900"/>
                  </a:cubicBezTo>
                  <a:cubicBezTo>
                    <a:pt x="1036" y="900"/>
                    <a:pt x="982" y="913"/>
                    <a:pt x="941" y="927"/>
                  </a:cubicBezTo>
                  <a:cubicBezTo>
                    <a:pt x="845" y="954"/>
                    <a:pt x="764" y="1036"/>
                    <a:pt x="709" y="1117"/>
                  </a:cubicBezTo>
                  <a:cubicBezTo>
                    <a:pt x="669" y="1158"/>
                    <a:pt x="642" y="1199"/>
                    <a:pt x="627" y="1254"/>
                  </a:cubicBezTo>
                  <a:lnTo>
                    <a:pt x="600" y="1281"/>
                  </a:lnTo>
                  <a:lnTo>
                    <a:pt x="587" y="1321"/>
                  </a:lnTo>
                  <a:cubicBezTo>
                    <a:pt x="587" y="1335"/>
                    <a:pt x="573" y="1348"/>
                    <a:pt x="573" y="1363"/>
                  </a:cubicBezTo>
                  <a:lnTo>
                    <a:pt x="560" y="1390"/>
                  </a:lnTo>
                  <a:cubicBezTo>
                    <a:pt x="533" y="1499"/>
                    <a:pt x="505" y="1594"/>
                    <a:pt x="491" y="1703"/>
                  </a:cubicBezTo>
                  <a:cubicBezTo>
                    <a:pt x="478" y="1921"/>
                    <a:pt x="505" y="2138"/>
                    <a:pt x="573" y="2343"/>
                  </a:cubicBezTo>
                  <a:cubicBezTo>
                    <a:pt x="600" y="2452"/>
                    <a:pt x="627" y="2547"/>
                    <a:pt x="682" y="2629"/>
                  </a:cubicBezTo>
                  <a:cubicBezTo>
                    <a:pt x="709" y="2670"/>
                    <a:pt x="736" y="2710"/>
                    <a:pt x="778" y="2738"/>
                  </a:cubicBezTo>
                  <a:lnTo>
                    <a:pt x="805" y="2765"/>
                  </a:lnTo>
                  <a:cubicBezTo>
                    <a:pt x="818" y="2765"/>
                    <a:pt x="818" y="2765"/>
                    <a:pt x="832" y="2779"/>
                  </a:cubicBezTo>
                  <a:cubicBezTo>
                    <a:pt x="845" y="2779"/>
                    <a:pt x="860" y="2792"/>
                    <a:pt x="860" y="2792"/>
                  </a:cubicBezTo>
                  <a:cubicBezTo>
                    <a:pt x="873" y="2792"/>
                    <a:pt x="887" y="2806"/>
                    <a:pt x="900" y="2806"/>
                  </a:cubicBezTo>
                  <a:cubicBezTo>
                    <a:pt x="941" y="2819"/>
                    <a:pt x="996" y="2834"/>
                    <a:pt x="1036" y="2834"/>
                  </a:cubicBezTo>
                  <a:cubicBezTo>
                    <a:pt x="1091" y="2834"/>
                    <a:pt x="1132" y="2819"/>
                    <a:pt x="1172" y="2806"/>
                  </a:cubicBezTo>
                  <a:cubicBezTo>
                    <a:pt x="1254" y="2779"/>
                    <a:pt x="1336" y="2725"/>
                    <a:pt x="1404" y="2643"/>
                  </a:cubicBezTo>
                  <a:cubicBezTo>
                    <a:pt x="1472" y="2574"/>
                    <a:pt x="1541" y="2493"/>
                    <a:pt x="1595" y="2398"/>
                  </a:cubicBezTo>
                  <a:cubicBezTo>
                    <a:pt x="1635" y="2302"/>
                    <a:pt x="1690" y="2207"/>
                    <a:pt x="1731" y="2111"/>
                  </a:cubicBezTo>
                  <a:cubicBezTo>
                    <a:pt x="1813" y="1907"/>
                    <a:pt x="1880" y="1703"/>
                    <a:pt x="1922" y="1499"/>
                  </a:cubicBezTo>
                  <a:cubicBezTo>
                    <a:pt x="1935" y="1444"/>
                    <a:pt x="1935" y="1390"/>
                    <a:pt x="1949" y="1335"/>
                  </a:cubicBezTo>
                  <a:lnTo>
                    <a:pt x="1949" y="1185"/>
                  </a:lnTo>
                  <a:cubicBezTo>
                    <a:pt x="1949" y="1076"/>
                    <a:pt x="1949" y="981"/>
                    <a:pt x="1922" y="872"/>
                  </a:cubicBezTo>
                  <a:cubicBezTo>
                    <a:pt x="1908" y="763"/>
                    <a:pt x="1880" y="668"/>
                    <a:pt x="1853" y="573"/>
                  </a:cubicBezTo>
                  <a:cubicBezTo>
                    <a:pt x="1840" y="518"/>
                    <a:pt x="1813" y="477"/>
                    <a:pt x="1799" y="422"/>
                  </a:cubicBezTo>
                  <a:cubicBezTo>
                    <a:pt x="1772" y="382"/>
                    <a:pt x="1744" y="341"/>
                    <a:pt x="1731" y="286"/>
                  </a:cubicBezTo>
                  <a:cubicBezTo>
                    <a:pt x="1677" y="204"/>
                    <a:pt x="1608" y="137"/>
                    <a:pt x="1541" y="82"/>
                  </a:cubicBezTo>
                  <a:lnTo>
                    <a:pt x="1513" y="55"/>
                  </a:lnTo>
                  <a:cubicBezTo>
                    <a:pt x="1499" y="55"/>
                    <a:pt x="1486" y="55"/>
                    <a:pt x="1486" y="41"/>
                  </a:cubicBezTo>
                  <a:cubicBezTo>
                    <a:pt x="1472" y="41"/>
                    <a:pt x="1459" y="28"/>
                    <a:pt x="1459" y="28"/>
                  </a:cubicBezTo>
                  <a:lnTo>
                    <a:pt x="1445" y="28"/>
                  </a:lnTo>
                  <a:lnTo>
                    <a:pt x="1417" y="14"/>
                  </a:lnTo>
                  <a:cubicBezTo>
                    <a:pt x="1390" y="1"/>
                    <a:pt x="1350" y="1"/>
                    <a:pt x="1308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01"/>
            <p:cNvSpPr/>
            <p:nvPr/>
          </p:nvSpPr>
          <p:spPr>
            <a:xfrm>
              <a:off x="7367445" y="1277587"/>
              <a:ext cx="39400" cy="57753"/>
            </a:xfrm>
            <a:custGeom>
              <a:avLst/>
              <a:gdLst/>
              <a:ahLst/>
              <a:cxnLst/>
              <a:rect l="l" t="t" r="r" b="b"/>
              <a:pathLst>
                <a:path w="2166" h="3175" extrusionOk="0">
                  <a:moveTo>
                    <a:pt x="1308" y="0"/>
                  </a:moveTo>
                  <a:cubicBezTo>
                    <a:pt x="1226" y="0"/>
                    <a:pt x="1144" y="27"/>
                    <a:pt x="1035" y="69"/>
                  </a:cubicBezTo>
                  <a:cubicBezTo>
                    <a:pt x="749" y="191"/>
                    <a:pt x="558" y="463"/>
                    <a:pt x="409" y="736"/>
                  </a:cubicBezTo>
                  <a:cubicBezTo>
                    <a:pt x="164" y="1213"/>
                    <a:pt x="13" y="1771"/>
                    <a:pt x="0" y="2315"/>
                  </a:cubicBezTo>
                  <a:lnTo>
                    <a:pt x="95" y="2315"/>
                  </a:lnTo>
                  <a:lnTo>
                    <a:pt x="122" y="2003"/>
                  </a:lnTo>
                  <a:cubicBezTo>
                    <a:pt x="136" y="2003"/>
                    <a:pt x="149" y="2003"/>
                    <a:pt x="164" y="2016"/>
                  </a:cubicBezTo>
                  <a:cubicBezTo>
                    <a:pt x="177" y="2016"/>
                    <a:pt x="191" y="2016"/>
                    <a:pt x="191" y="2030"/>
                  </a:cubicBezTo>
                  <a:cubicBezTo>
                    <a:pt x="204" y="2030"/>
                    <a:pt x="204" y="2043"/>
                    <a:pt x="218" y="2043"/>
                  </a:cubicBezTo>
                  <a:lnTo>
                    <a:pt x="218" y="2057"/>
                  </a:lnTo>
                  <a:lnTo>
                    <a:pt x="231" y="2057"/>
                  </a:lnTo>
                  <a:lnTo>
                    <a:pt x="231" y="2070"/>
                  </a:lnTo>
                  <a:lnTo>
                    <a:pt x="231" y="2084"/>
                  </a:lnTo>
                  <a:lnTo>
                    <a:pt x="245" y="2084"/>
                  </a:lnTo>
                  <a:lnTo>
                    <a:pt x="245" y="2016"/>
                  </a:lnTo>
                  <a:cubicBezTo>
                    <a:pt x="245" y="1975"/>
                    <a:pt x="245" y="1921"/>
                    <a:pt x="258" y="1867"/>
                  </a:cubicBezTo>
                  <a:cubicBezTo>
                    <a:pt x="273" y="1758"/>
                    <a:pt x="300" y="1649"/>
                    <a:pt x="313" y="1553"/>
                  </a:cubicBezTo>
                  <a:lnTo>
                    <a:pt x="395" y="1226"/>
                  </a:lnTo>
                  <a:cubicBezTo>
                    <a:pt x="409" y="1171"/>
                    <a:pt x="422" y="1117"/>
                    <a:pt x="436" y="1077"/>
                  </a:cubicBezTo>
                  <a:cubicBezTo>
                    <a:pt x="449" y="1022"/>
                    <a:pt x="463" y="968"/>
                    <a:pt x="476" y="926"/>
                  </a:cubicBezTo>
                  <a:lnTo>
                    <a:pt x="476" y="899"/>
                  </a:lnTo>
                  <a:lnTo>
                    <a:pt x="490" y="899"/>
                  </a:lnTo>
                  <a:lnTo>
                    <a:pt x="504" y="859"/>
                  </a:lnTo>
                  <a:cubicBezTo>
                    <a:pt x="504" y="845"/>
                    <a:pt x="518" y="817"/>
                    <a:pt x="531" y="790"/>
                  </a:cubicBezTo>
                  <a:lnTo>
                    <a:pt x="612" y="668"/>
                  </a:lnTo>
                  <a:lnTo>
                    <a:pt x="817" y="423"/>
                  </a:lnTo>
                  <a:cubicBezTo>
                    <a:pt x="885" y="354"/>
                    <a:pt x="967" y="300"/>
                    <a:pt x="1048" y="245"/>
                  </a:cubicBezTo>
                  <a:cubicBezTo>
                    <a:pt x="1130" y="205"/>
                    <a:pt x="1212" y="178"/>
                    <a:pt x="1293" y="178"/>
                  </a:cubicBezTo>
                  <a:cubicBezTo>
                    <a:pt x="1335" y="178"/>
                    <a:pt x="1375" y="178"/>
                    <a:pt x="1402" y="191"/>
                  </a:cubicBezTo>
                  <a:lnTo>
                    <a:pt x="1430" y="205"/>
                  </a:lnTo>
                  <a:lnTo>
                    <a:pt x="1444" y="205"/>
                  </a:lnTo>
                  <a:cubicBezTo>
                    <a:pt x="1444" y="205"/>
                    <a:pt x="1457" y="218"/>
                    <a:pt x="1471" y="218"/>
                  </a:cubicBezTo>
                  <a:cubicBezTo>
                    <a:pt x="1471" y="232"/>
                    <a:pt x="1484" y="232"/>
                    <a:pt x="1498" y="232"/>
                  </a:cubicBezTo>
                  <a:lnTo>
                    <a:pt x="1526" y="259"/>
                  </a:lnTo>
                  <a:cubicBezTo>
                    <a:pt x="1593" y="314"/>
                    <a:pt x="1662" y="381"/>
                    <a:pt x="1716" y="463"/>
                  </a:cubicBezTo>
                  <a:cubicBezTo>
                    <a:pt x="1729" y="518"/>
                    <a:pt x="1757" y="559"/>
                    <a:pt x="1784" y="599"/>
                  </a:cubicBezTo>
                  <a:cubicBezTo>
                    <a:pt x="1798" y="654"/>
                    <a:pt x="1825" y="695"/>
                    <a:pt x="1838" y="750"/>
                  </a:cubicBezTo>
                  <a:cubicBezTo>
                    <a:pt x="1865" y="845"/>
                    <a:pt x="1893" y="940"/>
                    <a:pt x="1907" y="1049"/>
                  </a:cubicBezTo>
                  <a:cubicBezTo>
                    <a:pt x="1934" y="1158"/>
                    <a:pt x="1934" y="1253"/>
                    <a:pt x="1934" y="1362"/>
                  </a:cubicBezTo>
                  <a:lnTo>
                    <a:pt x="1934" y="1512"/>
                  </a:lnTo>
                  <a:cubicBezTo>
                    <a:pt x="1920" y="1567"/>
                    <a:pt x="1920" y="1621"/>
                    <a:pt x="1907" y="1676"/>
                  </a:cubicBezTo>
                  <a:cubicBezTo>
                    <a:pt x="1865" y="1880"/>
                    <a:pt x="1798" y="2084"/>
                    <a:pt x="1716" y="2288"/>
                  </a:cubicBezTo>
                  <a:cubicBezTo>
                    <a:pt x="1675" y="2384"/>
                    <a:pt x="1620" y="2479"/>
                    <a:pt x="1580" y="2575"/>
                  </a:cubicBezTo>
                  <a:cubicBezTo>
                    <a:pt x="1526" y="2670"/>
                    <a:pt x="1457" y="2751"/>
                    <a:pt x="1389" y="2820"/>
                  </a:cubicBezTo>
                  <a:cubicBezTo>
                    <a:pt x="1321" y="2902"/>
                    <a:pt x="1239" y="2956"/>
                    <a:pt x="1157" y="2983"/>
                  </a:cubicBezTo>
                  <a:cubicBezTo>
                    <a:pt x="1117" y="2996"/>
                    <a:pt x="1076" y="3011"/>
                    <a:pt x="1021" y="3011"/>
                  </a:cubicBezTo>
                  <a:cubicBezTo>
                    <a:pt x="981" y="3011"/>
                    <a:pt x="926" y="2996"/>
                    <a:pt x="885" y="2983"/>
                  </a:cubicBezTo>
                  <a:cubicBezTo>
                    <a:pt x="872" y="2983"/>
                    <a:pt x="858" y="2969"/>
                    <a:pt x="845" y="2969"/>
                  </a:cubicBezTo>
                  <a:cubicBezTo>
                    <a:pt x="845" y="2969"/>
                    <a:pt x="830" y="2956"/>
                    <a:pt x="817" y="2956"/>
                  </a:cubicBezTo>
                  <a:cubicBezTo>
                    <a:pt x="803" y="2942"/>
                    <a:pt x="803" y="2942"/>
                    <a:pt x="790" y="2942"/>
                  </a:cubicBezTo>
                  <a:lnTo>
                    <a:pt x="763" y="2915"/>
                  </a:lnTo>
                  <a:cubicBezTo>
                    <a:pt x="721" y="2887"/>
                    <a:pt x="694" y="2847"/>
                    <a:pt x="667" y="2806"/>
                  </a:cubicBezTo>
                  <a:cubicBezTo>
                    <a:pt x="612" y="2724"/>
                    <a:pt x="585" y="2629"/>
                    <a:pt x="558" y="2520"/>
                  </a:cubicBezTo>
                  <a:cubicBezTo>
                    <a:pt x="490" y="2315"/>
                    <a:pt x="463" y="2098"/>
                    <a:pt x="476" y="1880"/>
                  </a:cubicBezTo>
                  <a:cubicBezTo>
                    <a:pt x="490" y="1771"/>
                    <a:pt x="518" y="1676"/>
                    <a:pt x="545" y="1567"/>
                  </a:cubicBezTo>
                  <a:lnTo>
                    <a:pt x="558" y="1540"/>
                  </a:lnTo>
                  <a:cubicBezTo>
                    <a:pt x="558" y="1525"/>
                    <a:pt x="572" y="1512"/>
                    <a:pt x="572" y="1498"/>
                  </a:cubicBezTo>
                  <a:lnTo>
                    <a:pt x="585" y="1458"/>
                  </a:lnTo>
                  <a:lnTo>
                    <a:pt x="612" y="1431"/>
                  </a:lnTo>
                  <a:cubicBezTo>
                    <a:pt x="627" y="1376"/>
                    <a:pt x="654" y="1335"/>
                    <a:pt x="694" y="1294"/>
                  </a:cubicBezTo>
                  <a:cubicBezTo>
                    <a:pt x="749" y="1213"/>
                    <a:pt x="830" y="1131"/>
                    <a:pt x="926" y="1104"/>
                  </a:cubicBezTo>
                  <a:cubicBezTo>
                    <a:pt x="967" y="1090"/>
                    <a:pt x="1021" y="1077"/>
                    <a:pt x="1062" y="1077"/>
                  </a:cubicBezTo>
                  <a:cubicBezTo>
                    <a:pt x="1117" y="1077"/>
                    <a:pt x="1171" y="1090"/>
                    <a:pt x="1226" y="1117"/>
                  </a:cubicBezTo>
                  <a:cubicBezTo>
                    <a:pt x="1266" y="1144"/>
                    <a:pt x="1308" y="1186"/>
                    <a:pt x="1335" y="1226"/>
                  </a:cubicBezTo>
                  <a:cubicBezTo>
                    <a:pt x="1362" y="1267"/>
                    <a:pt x="1375" y="1322"/>
                    <a:pt x="1389" y="1376"/>
                  </a:cubicBezTo>
                  <a:cubicBezTo>
                    <a:pt x="1430" y="1471"/>
                    <a:pt x="1444" y="1580"/>
                    <a:pt x="1444" y="1689"/>
                  </a:cubicBezTo>
                  <a:cubicBezTo>
                    <a:pt x="1457" y="1743"/>
                    <a:pt x="1444" y="1812"/>
                    <a:pt x="1444" y="1867"/>
                  </a:cubicBezTo>
                  <a:cubicBezTo>
                    <a:pt x="1430" y="1894"/>
                    <a:pt x="1430" y="1921"/>
                    <a:pt x="1430" y="1934"/>
                  </a:cubicBezTo>
                  <a:cubicBezTo>
                    <a:pt x="1430" y="1948"/>
                    <a:pt x="1417" y="1961"/>
                    <a:pt x="1417" y="1975"/>
                  </a:cubicBezTo>
                  <a:lnTo>
                    <a:pt x="1402" y="2016"/>
                  </a:lnTo>
                  <a:cubicBezTo>
                    <a:pt x="1375" y="2125"/>
                    <a:pt x="1335" y="2234"/>
                    <a:pt x="1280" y="2330"/>
                  </a:cubicBezTo>
                  <a:cubicBezTo>
                    <a:pt x="1402" y="2139"/>
                    <a:pt x="1471" y="1921"/>
                    <a:pt x="1484" y="1689"/>
                  </a:cubicBezTo>
                  <a:cubicBezTo>
                    <a:pt x="1484" y="1580"/>
                    <a:pt x="1471" y="1471"/>
                    <a:pt x="1444" y="1362"/>
                  </a:cubicBezTo>
                  <a:cubicBezTo>
                    <a:pt x="1430" y="1308"/>
                    <a:pt x="1402" y="1253"/>
                    <a:pt x="1375" y="1199"/>
                  </a:cubicBezTo>
                  <a:cubicBezTo>
                    <a:pt x="1362" y="1171"/>
                    <a:pt x="1348" y="1144"/>
                    <a:pt x="1321" y="1131"/>
                  </a:cubicBezTo>
                  <a:cubicBezTo>
                    <a:pt x="1308" y="1104"/>
                    <a:pt x="1280" y="1090"/>
                    <a:pt x="1253" y="1062"/>
                  </a:cubicBezTo>
                  <a:cubicBezTo>
                    <a:pt x="1226" y="1049"/>
                    <a:pt x="1199" y="1035"/>
                    <a:pt x="1171" y="1035"/>
                  </a:cubicBezTo>
                  <a:cubicBezTo>
                    <a:pt x="1144" y="1022"/>
                    <a:pt x="1117" y="1022"/>
                    <a:pt x="1090" y="1008"/>
                  </a:cubicBezTo>
                  <a:lnTo>
                    <a:pt x="1048" y="1008"/>
                  </a:lnTo>
                  <a:cubicBezTo>
                    <a:pt x="994" y="1008"/>
                    <a:pt x="953" y="1022"/>
                    <a:pt x="912" y="1035"/>
                  </a:cubicBezTo>
                  <a:cubicBezTo>
                    <a:pt x="790" y="1062"/>
                    <a:pt x="694" y="1144"/>
                    <a:pt x="627" y="1240"/>
                  </a:cubicBezTo>
                  <a:cubicBezTo>
                    <a:pt x="476" y="1417"/>
                    <a:pt x="395" y="1649"/>
                    <a:pt x="367" y="1867"/>
                  </a:cubicBezTo>
                  <a:cubicBezTo>
                    <a:pt x="340" y="2098"/>
                    <a:pt x="367" y="2330"/>
                    <a:pt x="422" y="2561"/>
                  </a:cubicBezTo>
                  <a:cubicBezTo>
                    <a:pt x="449" y="2670"/>
                    <a:pt x="476" y="2778"/>
                    <a:pt x="545" y="2887"/>
                  </a:cubicBezTo>
                  <a:cubicBezTo>
                    <a:pt x="572" y="2942"/>
                    <a:pt x="612" y="2983"/>
                    <a:pt x="667" y="3038"/>
                  </a:cubicBezTo>
                  <a:lnTo>
                    <a:pt x="694" y="3065"/>
                  </a:lnTo>
                  <a:cubicBezTo>
                    <a:pt x="708" y="3078"/>
                    <a:pt x="721" y="3078"/>
                    <a:pt x="736" y="3092"/>
                  </a:cubicBezTo>
                  <a:cubicBezTo>
                    <a:pt x="749" y="3092"/>
                    <a:pt x="763" y="3105"/>
                    <a:pt x="776" y="3105"/>
                  </a:cubicBezTo>
                  <a:cubicBezTo>
                    <a:pt x="790" y="3120"/>
                    <a:pt x="817" y="3120"/>
                    <a:pt x="830" y="3133"/>
                  </a:cubicBezTo>
                  <a:cubicBezTo>
                    <a:pt x="885" y="3160"/>
                    <a:pt x="953" y="3174"/>
                    <a:pt x="1008" y="3174"/>
                  </a:cubicBezTo>
                  <a:lnTo>
                    <a:pt x="1035" y="3174"/>
                  </a:lnTo>
                  <a:cubicBezTo>
                    <a:pt x="1103" y="3174"/>
                    <a:pt x="1157" y="3160"/>
                    <a:pt x="1212" y="3147"/>
                  </a:cubicBezTo>
                  <a:cubicBezTo>
                    <a:pt x="1266" y="3133"/>
                    <a:pt x="1321" y="3105"/>
                    <a:pt x="1375" y="3065"/>
                  </a:cubicBezTo>
                  <a:cubicBezTo>
                    <a:pt x="1430" y="3038"/>
                    <a:pt x="1471" y="2996"/>
                    <a:pt x="1526" y="2956"/>
                  </a:cubicBezTo>
                  <a:cubicBezTo>
                    <a:pt x="1607" y="2860"/>
                    <a:pt x="1675" y="2765"/>
                    <a:pt x="1729" y="2670"/>
                  </a:cubicBezTo>
                  <a:cubicBezTo>
                    <a:pt x="1798" y="2575"/>
                    <a:pt x="1852" y="2466"/>
                    <a:pt x="1893" y="2370"/>
                  </a:cubicBezTo>
                  <a:cubicBezTo>
                    <a:pt x="1989" y="2152"/>
                    <a:pt x="2070" y="1934"/>
                    <a:pt x="2111" y="1716"/>
                  </a:cubicBezTo>
                  <a:cubicBezTo>
                    <a:pt x="2125" y="1662"/>
                    <a:pt x="2138" y="1607"/>
                    <a:pt x="2152" y="1540"/>
                  </a:cubicBezTo>
                  <a:cubicBezTo>
                    <a:pt x="2152" y="1485"/>
                    <a:pt x="2165" y="1431"/>
                    <a:pt x="2165" y="1362"/>
                  </a:cubicBezTo>
                  <a:cubicBezTo>
                    <a:pt x="2165" y="1253"/>
                    <a:pt x="2165" y="1131"/>
                    <a:pt x="2138" y="1008"/>
                  </a:cubicBezTo>
                  <a:cubicBezTo>
                    <a:pt x="2138" y="953"/>
                    <a:pt x="2125" y="899"/>
                    <a:pt x="2111" y="845"/>
                  </a:cubicBezTo>
                  <a:cubicBezTo>
                    <a:pt x="2070" y="736"/>
                    <a:pt x="2016" y="641"/>
                    <a:pt x="1947" y="532"/>
                  </a:cubicBezTo>
                  <a:cubicBezTo>
                    <a:pt x="1838" y="354"/>
                    <a:pt x="1729" y="178"/>
                    <a:pt x="1566" y="82"/>
                  </a:cubicBezTo>
                  <a:cubicBezTo>
                    <a:pt x="1498" y="27"/>
                    <a:pt x="1417" y="0"/>
                    <a:pt x="1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01"/>
            <p:cNvSpPr/>
            <p:nvPr/>
          </p:nvSpPr>
          <p:spPr>
            <a:xfrm>
              <a:off x="7126864" y="1236605"/>
              <a:ext cx="139517" cy="91587"/>
            </a:xfrm>
            <a:custGeom>
              <a:avLst/>
              <a:gdLst/>
              <a:ahLst/>
              <a:cxnLst/>
              <a:rect l="l" t="t" r="r" b="b"/>
              <a:pathLst>
                <a:path w="7670" h="5035" extrusionOk="0">
                  <a:moveTo>
                    <a:pt x="2152" y="0"/>
                  </a:moveTo>
                  <a:cubicBezTo>
                    <a:pt x="2116" y="0"/>
                    <a:pt x="2080" y="2"/>
                    <a:pt x="2044" y="6"/>
                  </a:cubicBezTo>
                  <a:cubicBezTo>
                    <a:pt x="1649" y="47"/>
                    <a:pt x="1308" y="319"/>
                    <a:pt x="914" y="388"/>
                  </a:cubicBezTo>
                  <a:cubicBezTo>
                    <a:pt x="560" y="455"/>
                    <a:pt x="151" y="346"/>
                    <a:pt x="28" y="809"/>
                  </a:cubicBezTo>
                  <a:cubicBezTo>
                    <a:pt x="1" y="946"/>
                    <a:pt x="15" y="1082"/>
                    <a:pt x="42" y="1232"/>
                  </a:cubicBezTo>
                  <a:cubicBezTo>
                    <a:pt x="151" y="2008"/>
                    <a:pt x="246" y="2798"/>
                    <a:pt x="355" y="3575"/>
                  </a:cubicBezTo>
                  <a:cubicBezTo>
                    <a:pt x="409" y="3929"/>
                    <a:pt x="464" y="4296"/>
                    <a:pt x="682" y="4568"/>
                  </a:cubicBezTo>
                  <a:cubicBezTo>
                    <a:pt x="825" y="4757"/>
                    <a:pt x="1064" y="4881"/>
                    <a:pt x="1291" y="4881"/>
                  </a:cubicBezTo>
                  <a:cubicBezTo>
                    <a:pt x="1409" y="4881"/>
                    <a:pt x="1524" y="4848"/>
                    <a:pt x="1622" y="4773"/>
                  </a:cubicBezTo>
                  <a:cubicBezTo>
                    <a:pt x="1813" y="4637"/>
                    <a:pt x="1867" y="4365"/>
                    <a:pt x="1908" y="4133"/>
                  </a:cubicBezTo>
                  <a:cubicBezTo>
                    <a:pt x="2071" y="3112"/>
                    <a:pt x="2126" y="2090"/>
                    <a:pt x="2058" y="1055"/>
                  </a:cubicBezTo>
                  <a:lnTo>
                    <a:pt x="2058" y="1055"/>
                  </a:lnTo>
                  <a:cubicBezTo>
                    <a:pt x="2126" y="1844"/>
                    <a:pt x="2140" y="2634"/>
                    <a:pt x="2098" y="3424"/>
                  </a:cubicBezTo>
                  <a:cubicBezTo>
                    <a:pt x="2085" y="3793"/>
                    <a:pt x="2058" y="4174"/>
                    <a:pt x="2207" y="4514"/>
                  </a:cubicBezTo>
                  <a:cubicBezTo>
                    <a:pt x="2332" y="4798"/>
                    <a:pt x="2627" y="5034"/>
                    <a:pt x="2919" y="5034"/>
                  </a:cubicBezTo>
                  <a:cubicBezTo>
                    <a:pt x="2978" y="5034"/>
                    <a:pt x="3036" y="5025"/>
                    <a:pt x="3093" y="5004"/>
                  </a:cubicBezTo>
                  <a:cubicBezTo>
                    <a:pt x="3433" y="4882"/>
                    <a:pt x="3569" y="4501"/>
                    <a:pt x="3651" y="4147"/>
                  </a:cubicBezTo>
                  <a:cubicBezTo>
                    <a:pt x="3752" y="3698"/>
                    <a:pt x="3830" y="3246"/>
                    <a:pt x="3884" y="2792"/>
                  </a:cubicBezTo>
                  <a:lnTo>
                    <a:pt x="3884" y="2792"/>
                  </a:lnTo>
                  <a:cubicBezTo>
                    <a:pt x="3866" y="3097"/>
                    <a:pt x="3848" y="3403"/>
                    <a:pt x="3829" y="3711"/>
                  </a:cubicBezTo>
                  <a:cubicBezTo>
                    <a:pt x="3829" y="3929"/>
                    <a:pt x="3814" y="4174"/>
                    <a:pt x="3883" y="4392"/>
                  </a:cubicBezTo>
                  <a:cubicBezTo>
                    <a:pt x="3951" y="4610"/>
                    <a:pt x="4141" y="4801"/>
                    <a:pt x="4359" y="4828"/>
                  </a:cubicBezTo>
                  <a:cubicBezTo>
                    <a:pt x="4384" y="4832"/>
                    <a:pt x="4409" y="4834"/>
                    <a:pt x="4434" y="4834"/>
                  </a:cubicBezTo>
                  <a:cubicBezTo>
                    <a:pt x="4662" y="4834"/>
                    <a:pt x="4860" y="4670"/>
                    <a:pt x="4958" y="4474"/>
                  </a:cubicBezTo>
                  <a:cubicBezTo>
                    <a:pt x="5082" y="4256"/>
                    <a:pt x="5095" y="3996"/>
                    <a:pt x="5122" y="3751"/>
                  </a:cubicBezTo>
                  <a:cubicBezTo>
                    <a:pt x="5163" y="3098"/>
                    <a:pt x="5327" y="2417"/>
                    <a:pt x="5436" y="1763"/>
                  </a:cubicBezTo>
                  <a:cubicBezTo>
                    <a:pt x="5476" y="2349"/>
                    <a:pt x="5530" y="2921"/>
                    <a:pt x="5585" y="3506"/>
                  </a:cubicBezTo>
                  <a:cubicBezTo>
                    <a:pt x="5585" y="3588"/>
                    <a:pt x="5599" y="3670"/>
                    <a:pt x="5639" y="3738"/>
                  </a:cubicBezTo>
                  <a:cubicBezTo>
                    <a:pt x="5696" y="3835"/>
                    <a:pt x="5810" y="3879"/>
                    <a:pt x="5928" y="3879"/>
                  </a:cubicBezTo>
                  <a:cubicBezTo>
                    <a:pt x="6008" y="3879"/>
                    <a:pt x="6090" y="3858"/>
                    <a:pt x="6157" y="3820"/>
                  </a:cubicBezTo>
                  <a:cubicBezTo>
                    <a:pt x="7669" y="2894"/>
                    <a:pt x="6211" y="1136"/>
                    <a:pt x="5082" y="809"/>
                  </a:cubicBezTo>
                  <a:cubicBezTo>
                    <a:pt x="4795" y="715"/>
                    <a:pt x="4510" y="633"/>
                    <a:pt x="4223" y="551"/>
                  </a:cubicBezTo>
                  <a:cubicBezTo>
                    <a:pt x="3733" y="401"/>
                    <a:pt x="3229" y="265"/>
                    <a:pt x="2725" y="115"/>
                  </a:cubicBezTo>
                  <a:cubicBezTo>
                    <a:pt x="2541" y="57"/>
                    <a:pt x="2347" y="0"/>
                    <a:pt x="2152" y="0"/>
                  </a:cubicBezTo>
                  <a:close/>
                </a:path>
              </a:pathLst>
            </a:custGeom>
            <a:solidFill>
              <a:srgbClr val="EAA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01"/>
            <p:cNvSpPr/>
            <p:nvPr/>
          </p:nvSpPr>
          <p:spPr>
            <a:xfrm>
              <a:off x="7150166" y="1238606"/>
              <a:ext cx="18608" cy="86421"/>
            </a:xfrm>
            <a:custGeom>
              <a:avLst/>
              <a:gdLst/>
              <a:ahLst/>
              <a:cxnLst/>
              <a:rect l="l" t="t" r="r" b="b"/>
              <a:pathLst>
                <a:path w="1023" h="4751" extrusionOk="0">
                  <a:moveTo>
                    <a:pt x="278" y="0"/>
                  </a:moveTo>
                  <a:cubicBezTo>
                    <a:pt x="232" y="0"/>
                    <a:pt x="191" y="16"/>
                    <a:pt x="150" y="46"/>
                  </a:cubicBezTo>
                  <a:cubicBezTo>
                    <a:pt x="205" y="46"/>
                    <a:pt x="259" y="60"/>
                    <a:pt x="300" y="87"/>
                  </a:cubicBezTo>
                  <a:cubicBezTo>
                    <a:pt x="354" y="114"/>
                    <a:pt x="381" y="142"/>
                    <a:pt x="423" y="182"/>
                  </a:cubicBezTo>
                  <a:cubicBezTo>
                    <a:pt x="450" y="223"/>
                    <a:pt x="477" y="264"/>
                    <a:pt x="490" y="305"/>
                  </a:cubicBezTo>
                  <a:cubicBezTo>
                    <a:pt x="505" y="345"/>
                    <a:pt x="518" y="387"/>
                    <a:pt x="518" y="441"/>
                  </a:cubicBezTo>
                  <a:cubicBezTo>
                    <a:pt x="532" y="523"/>
                    <a:pt x="532" y="632"/>
                    <a:pt x="518" y="741"/>
                  </a:cubicBezTo>
                  <a:lnTo>
                    <a:pt x="505" y="904"/>
                  </a:lnTo>
                  <a:lnTo>
                    <a:pt x="490" y="1068"/>
                  </a:lnTo>
                  <a:cubicBezTo>
                    <a:pt x="463" y="1517"/>
                    <a:pt x="450" y="1967"/>
                    <a:pt x="450" y="2415"/>
                  </a:cubicBezTo>
                  <a:cubicBezTo>
                    <a:pt x="450" y="2865"/>
                    <a:pt x="450" y="3301"/>
                    <a:pt x="477" y="3750"/>
                  </a:cubicBezTo>
                  <a:cubicBezTo>
                    <a:pt x="490" y="3982"/>
                    <a:pt x="505" y="4186"/>
                    <a:pt x="450" y="4364"/>
                  </a:cubicBezTo>
                  <a:lnTo>
                    <a:pt x="450" y="4377"/>
                  </a:lnTo>
                  <a:cubicBezTo>
                    <a:pt x="436" y="4377"/>
                    <a:pt x="436" y="4391"/>
                    <a:pt x="436" y="4391"/>
                  </a:cubicBezTo>
                  <a:lnTo>
                    <a:pt x="436" y="4404"/>
                  </a:lnTo>
                  <a:lnTo>
                    <a:pt x="423" y="4418"/>
                  </a:lnTo>
                  <a:lnTo>
                    <a:pt x="423" y="4431"/>
                  </a:lnTo>
                  <a:lnTo>
                    <a:pt x="409" y="4445"/>
                  </a:lnTo>
                  <a:lnTo>
                    <a:pt x="396" y="4458"/>
                  </a:lnTo>
                  <a:lnTo>
                    <a:pt x="396" y="4473"/>
                  </a:lnTo>
                  <a:cubicBezTo>
                    <a:pt x="368" y="4513"/>
                    <a:pt x="327" y="4554"/>
                    <a:pt x="300" y="4582"/>
                  </a:cubicBezTo>
                  <a:cubicBezTo>
                    <a:pt x="259" y="4622"/>
                    <a:pt x="218" y="4649"/>
                    <a:pt x="164" y="4663"/>
                  </a:cubicBezTo>
                  <a:cubicBezTo>
                    <a:pt x="135" y="4672"/>
                    <a:pt x="100" y="4682"/>
                    <a:pt x="57" y="4682"/>
                  </a:cubicBezTo>
                  <a:cubicBezTo>
                    <a:pt x="39" y="4682"/>
                    <a:pt x="20" y="4681"/>
                    <a:pt x="0" y="4676"/>
                  </a:cubicBezTo>
                  <a:lnTo>
                    <a:pt x="0" y="4676"/>
                  </a:lnTo>
                  <a:cubicBezTo>
                    <a:pt x="55" y="4718"/>
                    <a:pt x="109" y="4745"/>
                    <a:pt x="178" y="4745"/>
                  </a:cubicBezTo>
                  <a:cubicBezTo>
                    <a:pt x="197" y="4749"/>
                    <a:pt x="216" y="4750"/>
                    <a:pt x="234" y="4750"/>
                  </a:cubicBezTo>
                  <a:cubicBezTo>
                    <a:pt x="278" y="4750"/>
                    <a:pt x="320" y="4741"/>
                    <a:pt x="368" y="4731"/>
                  </a:cubicBezTo>
                  <a:cubicBezTo>
                    <a:pt x="436" y="4704"/>
                    <a:pt x="490" y="4676"/>
                    <a:pt x="545" y="4636"/>
                  </a:cubicBezTo>
                  <a:lnTo>
                    <a:pt x="572" y="4622"/>
                  </a:lnTo>
                  <a:lnTo>
                    <a:pt x="586" y="4609"/>
                  </a:lnTo>
                  <a:lnTo>
                    <a:pt x="599" y="4595"/>
                  </a:lnTo>
                  <a:lnTo>
                    <a:pt x="627" y="4567"/>
                  </a:lnTo>
                  <a:lnTo>
                    <a:pt x="641" y="4554"/>
                  </a:lnTo>
                  <a:lnTo>
                    <a:pt x="654" y="4527"/>
                  </a:lnTo>
                  <a:cubicBezTo>
                    <a:pt x="668" y="4527"/>
                    <a:pt x="668" y="4513"/>
                    <a:pt x="681" y="4513"/>
                  </a:cubicBezTo>
                  <a:lnTo>
                    <a:pt x="695" y="4486"/>
                  </a:lnTo>
                  <a:cubicBezTo>
                    <a:pt x="777" y="4377"/>
                    <a:pt x="817" y="4255"/>
                    <a:pt x="859" y="4132"/>
                  </a:cubicBezTo>
                  <a:cubicBezTo>
                    <a:pt x="886" y="4010"/>
                    <a:pt x="899" y="3886"/>
                    <a:pt x="913" y="3777"/>
                  </a:cubicBezTo>
                  <a:cubicBezTo>
                    <a:pt x="981" y="3329"/>
                    <a:pt x="1008" y="2865"/>
                    <a:pt x="1022" y="2415"/>
                  </a:cubicBezTo>
                  <a:cubicBezTo>
                    <a:pt x="1022" y="1967"/>
                    <a:pt x="995" y="1504"/>
                    <a:pt x="940" y="1054"/>
                  </a:cubicBezTo>
                  <a:cubicBezTo>
                    <a:pt x="940" y="999"/>
                    <a:pt x="926" y="945"/>
                    <a:pt x="926" y="890"/>
                  </a:cubicBezTo>
                  <a:cubicBezTo>
                    <a:pt x="913" y="836"/>
                    <a:pt x="899" y="768"/>
                    <a:pt x="899" y="714"/>
                  </a:cubicBezTo>
                  <a:cubicBezTo>
                    <a:pt x="872" y="590"/>
                    <a:pt x="845" y="468"/>
                    <a:pt x="790" y="345"/>
                  </a:cubicBezTo>
                  <a:cubicBezTo>
                    <a:pt x="763" y="291"/>
                    <a:pt x="722" y="223"/>
                    <a:pt x="668" y="182"/>
                  </a:cubicBezTo>
                  <a:cubicBezTo>
                    <a:pt x="627" y="127"/>
                    <a:pt x="572" y="87"/>
                    <a:pt x="518" y="60"/>
                  </a:cubicBezTo>
                  <a:cubicBezTo>
                    <a:pt x="450" y="18"/>
                    <a:pt x="396" y="5"/>
                    <a:pt x="327" y="5"/>
                  </a:cubicBezTo>
                  <a:cubicBezTo>
                    <a:pt x="310" y="2"/>
                    <a:pt x="294" y="0"/>
                    <a:pt x="278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01"/>
            <p:cNvSpPr/>
            <p:nvPr/>
          </p:nvSpPr>
          <p:spPr>
            <a:xfrm>
              <a:off x="7181143" y="1243390"/>
              <a:ext cx="23047" cy="84693"/>
            </a:xfrm>
            <a:custGeom>
              <a:avLst/>
              <a:gdLst/>
              <a:ahLst/>
              <a:cxnLst/>
              <a:rect l="l" t="t" r="r" b="b"/>
              <a:pathLst>
                <a:path w="1267" h="4656" extrusionOk="0">
                  <a:moveTo>
                    <a:pt x="518" y="1"/>
                  </a:moveTo>
                  <a:lnTo>
                    <a:pt x="518" y="1"/>
                  </a:lnTo>
                  <a:cubicBezTo>
                    <a:pt x="612" y="82"/>
                    <a:pt x="694" y="151"/>
                    <a:pt x="763" y="233"/>
                  </a:cubicBezTo>
                  <a:cubicBezTo>
                    <a:pt x="830" y="300"/>
                    <a:pt x="885" y="382"/>
                    <a:pt x="899" y="464"/>
                  </a:cubicBezTo>
                  <a:cubicBezTo>
                    <a:pt x="912" y="545"/>
                    <a:pt x="899" y="627"/>
                    <a:pt x="872" y="736"/>
                  </a:cubicBezTo>
                  <a:lnTo>
                    <a:pt x="845" y="886"/>
                  </a:lnTo>
                  <a:lnTo>
                    <a:pt x="817" y="1063"/>
                  </a:lnTo>
                  <a:cubicBezTo>
                    <a:pt x="736" y="1499"/>
                    <a:pt x="681" y="1935"/>
                    <a:pt x="627" y="2370"/>
                  </a:cubicBezTo>
                  <a:cubicBezTo>
                    <a:pt x="585" y="2806"/>
                    <a:pt x="545" y="3242"/>
                    <a:pt x="518" y="3692"/>
                  </a:cubicBezTo>
                  <a:cubicBezTo>
                    <a:pt x="518" y="3747"/>
                    <a:pt x="503" y="3801"/>
                    <a:pt x="503" y="3855"/>
                  </a:cubicBezTo>
                  <a:lnTo>
                    <a:pt x="503" y="4005"/>
                  </a:lnTo>
                  <a:cubicBezTo>
                    <a:pt x="490" y="4114"/>
                    <a:pt x="476" y="4210"/>
                    <a:pt x="449" y="4291"/>
                  </a:cubicBezTo>
                  <a:cubicBezTo>
                    <a:pt x="449" y="4304"/>
                    <a:pt x="449" y="4304"/>
                    <a:pt x="436" y="4319"/>
                  </a:cubicBezTo>
                  <a:cubicBezTo>
                    <a:pt x="436" y="4332"/>
                    <a:pt x="436" y="4346"/>
                    <a:pt x="422" y="4346"/>
                  </a:cubicBezTo>
                  <a:cubicBezTo>
                    <a:pt x="422" y="4373"/>
                    <a:pt x="409" y="4386"/>
                    <a:pt x="395" y="4400"/>
                  </a:cubicBezTo>
                  <a:cubicBezTo>
                    <a:pt x="367" y="4441"/>
                    <a:pt x="340" y="4482"/>
                    <a:pt x="300" y="4509"/>
                  </a:cubicBezTo>
                  <a:cubicBezTo>
                    <a:pt x="258" y="4536"/>
                    <a:pt x="218" y="4550"/>
                    <a:pt x="164" y="4564"/>
                  </a:cubicBezTo>
                  <a:cubicBezTo>
                    <a:pt x="136" y="4570"/>
                    <a:pt x="109" y="4574"/>
                    <a:pt x="82" y="4574"/>
                  </a:cubicBezTo>
                  <a:cubicBezTo>
                    <a:pt x="55" y="4574"/>
                    <a:pt x="27" y="4570"/>
                    <a:pt x="0" y="4564"/>
                  </a:cubicBezTo>
                  <a:lnTo>
                    <a:pt x="0" y="4564"/>
                  </a:lnTo>
                  <a:cubicBezTo>
                    <a:pt x="40" y="4604"/>
                    <a:pt x="95" y="4631"/>
                    <a:pt x="164" y="4645"/>
                  </a:cubicBezTo>
                  <a:cubicBezTo>
                    <a:pt x="191" y="4652"/>
                    <a:pt x="221" y="4655"/>
                    <a:pt x="254" y="4655"/>
                  </a:cubicBezTo>
                  <a:cubicBezTo>
                    <a:pt x="286" y="4655"/>
                    <a:pt x="320" y="4652"/>
                    <a:pt x="354" y="4645"/>
                  </a:cubicBezTo>
                  <a:cubicBezTo>
                    <a:pt x="422" y="4631"/>
                    <a:pt x="476" y="4604"/>
                    <a:pt x="545" y="4577"/>
                  </a:cubicBezTo>
                  <a:cubicBezTo>
                    <a:pt x="572" y="4550"/>
                    <a:pt x="599" y="4536"/>
                    <a:pt x="627" y="4509"/>
                  </a:cubicBezTo>
                  <a:cubicBezTo>
                    <a:pt x="640" y="4495"/>
                    <a:pt x="640" y="4482"/>
                    <a:pt x="654" y="4468"/>
                  </a:cubicBezTo>
                  <a:lnTo>
                    <a:pt x="694" y="4428"/>
                  </a:lnTo>
                  <a:cubicBezTo>
                    <a:pt x="776" y="4332"/>
                    <a:pt x="830" y="4195"/>
                    <a:pt x="872" y="4086"/>
                  </a:cubicBezTo>
                  <a:lnTo>
                    <a:pt x="912" y="3923"/>
                  </a:lnTo>
                  <a:lnTo>
                    <a:pt x="953" y="3760"/>
                  </a:lnTo>
                  <a:cubicBezTo>
                    <a:pt x="1062" y="3324"/>
                    <a:pt x="1144" y="2875"/>
                    <a:pt x="1199" y="2425"/>
                  </a:cubicBezTo>
                  <a:cubicBezTo>
                    <a:pt x="1239" y="1989"/>
                    <a:pt x="1266" y="1540"/>
                    <a:pt x="1266" y="1090"/>
                  </a:cubicBezTo>
                  <a:cubicBezTo>
                    <a:pt x="1253" y="1036"/>
                    <a:pt x="1253" y="981"/>
                    <a:pt x="1253" y="927"/>
                  </a:cubicBezTo>
                  <a:lnTo>
                    <a:pt x="1253" y="832"/>
                  </a:lnTo>
                  <a:lnTo>
                    <a:pt x="1253" y="750"/>
                  </a:lnTo>
                  <a:cubicBezTo>
                    <a:pt x="1239" y="696"/>
                    <a:pt x="1239" y="627"/>
                    <a:pt x="1226" y="560"/>
                  </a:cubicBezTo>
                  <a:cubicBezTo>
                    <a:pt x="1212" y="491"/>
                    <a:pt x="1184" y="423"/>
                    <a:pt x="1157" y="355"/>
                  </a:cubicBezTo>
                  <a:cubicBezTo>
                    <a:pt x="1117" y="300"/>
                    <a:pt x="1076" y="246"/>
                    <a:pt x="1021" y="205"/>
                  </a:cubicBezTo>
                  <a:cubicBezTo>
                    <a:pt x="967" y="151"/>
                    <a:pt x="912" y="124"/>
                    <a:pt x="858" y="96"/>
                  </a:cubicBezTo>
                  <a:cubicBezTo>
                    <a:pt x="749" y="42"/>
                    <a:pt x="640" y="15"/>
                    <a:pt x="518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01"/>
            <p:cNvSpPr/>
            <p:nvPr/>
          </p:nvSpPr>
          <p:spPr>
            <a:xfrm>
              <a:off x="7211848" y="1250320"/>
              <a:ext cx="15625" cy="71869"/>
            </a:xfrm>
            <a:custGeom>
              <a:avLst/>
              <a:gdLst/>
              <a:ahLst/>
              <a:cxnLst/>
              <a:rect l="l" t="t" r="r" b="b"/>
              <a:pathLst>
                <a:path w="859" h="3951" extrusionOk="0">
                  <a:moveTo>
                    <a:pt x="423" y="1"/>
                  </a:moveTo>
                  <a:cubicBezTo>
                    <a:pt x="504" y="164"/>
                    <a:pt x="491" y="328"/>
                    <a:pt x="464" y="491"/>
                  </a:cubicBezTo>
                  <a:cubicBezTo>
                    <a:pt x="464" y="560"/>
                    <a:pt x="437" y="642"/>
                    <a:pt x="423" y="736"/>
                  </a:cubicBezTo>
                  <a:cubicBezTo>
                    <a:pt x="410" y="818"/>
                    <a:pt x="395" y="900"/>
                    <a:pt x="382" y="996"/>
                  </a:cubicBezTo>
                  <a:cubicBezTo>
                    <a:pt x="355" y="1159"/>
                    <a:pt x="328" y="1336"/>
                    <a:pt x="314" y="1499"/>
                  </a:cubicBezTo>
                  <a:cubicBezTo>
                    <a:pt x="286" y="1677"/>
                    <a:pt x="273" y="1840"/>
                    <a:pt x="259" y="2017"/>
                  </a:cubicBezTo>
                  <a:cubicBezTo>
                    <a:pt x="232" y="2358"/>
                    <a:pt x="219" y="2712"/>
                    <a:pt x="219" y="3052"/>
                  </a:cubicBezTo>
                  <a:lnTo>
                    <a:pt x="219" y="3188"/>
                  </a:lnTo>
                  <a:lnTo>
                    <a:pt x="219" y="3242"/>
                  </a:lnTo>
                  <a:lnTo>
                    <a:pt x="219" y="3311"/>
                  </a:lnTo>
                  <a:lnTo>
                    <a:pt x="219" y="3542"/>
                  </a:lnTo>
                  <a:cubicBezTo>
                    <a:pt x="205" y="3624"/>
                    <a:pt x="192" y="3692"/>
                    <a:pt x="150" y="3760"/>
                  </a:cubicBezTo>
                  <a:cubicBezTo>
                    <a:pt x="123" y="3829"/>
                    <a:pt x="69" y="3896"/>
                    <a:pt x="1" y="3951"/>
                  </a:cubicBezTo>
                  <a:cubicBezTo>
                    <a:pt x="41" y="3951"/>
                    <a:pt x="96" y="3951"/>
                    <a:pt x="137" y="3938"/>
                  </a:cubicBezTo>
                  <a:cubicBezTo>
                    <a:pt x="192" y="3923"/>
                    <a:pt x="232" y="3896"/>
                    <a:pt x="273" y="3869"/>
                  </a:cubicBezTo>
                  <a:cubicBezTo>
                    <a:pt x="355" y="3801"/>
                    <a:pt x="423" y="3720"/>
                    <a:pt x="477" y="3638"/>
                  </a:cubicBezTo>
                  <a:cubicBezTo>
                    <a:pt x="518" y="3556"/>
                    <a:pt x="559" y="3460"/>
                    <a:pt x="586" y="3366"/>
                  </a:cubicBezTo>
                  <a:cubicBezTo>
                    <a:pt x="627" y="3270"/>
                    <a:pt x="641" y="3188"/>
                    <a:pt x="668" y="3106"/>
                  </a:cubicBezTo>
                  <a:cubicBezTo>
                    <a:pt x="749" y="2766"/>
                    <a:pt x="804" y="2412"/>
                    <a:pt x="831" y="2058"/>
                  </a:cubicBezTo>
                  <a:cubicBezTo>
                    <a:pt x="858" y="1717"/>
                    <a:pt x="858" y="1363"/>
                    <a:pt x="831" y="1009"/>
                  </a:cubicBezTo>
                  <a:cubicBezTo>
                    <a:pt x="818" y="914"/>
                    <a:pt x="818" y="832"/>
                    <a:pt x="804" y="736"/>
                  </a:cubicBezTo>
                  <a:cubicBezTo>
                    <a:pt x="791" y="655"/>
                    <a:pt x="777" y="560"/>
                    <a:pt x="749" y="464"/>
                  </a:cubicBezTo>
                  <a:cubicBezTo>
                    <a:pt x="722" y="369"/>
                    <a:pt x="682" y="273"/>
                    <a:pt x="641" y="192"/>
                  </a:cubicBezTo>
                  <a:cubicBezTo>
                    <a:pt x="586" y="110"/>
                    <a:pt x="504" y="42"/>
                    <a:pt x="423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01"/>
            <p:cNvSpPr/>
            <p:nvPr/>
          </p:nvSpPr>
          <p:spPr>
            <a:xfrm>
              <a:off x="7236131" y="1257269"/>
              <a:ext cx="17863" cy="49113"/>
            </a:xfrm>
            <a:custGeom>
              <a:avLst/>
              <a:gdLst/>
              <a:ahLst/>
              <a:cxnLst/>
              <a:rect l="l" t="t" r="r" b="b"/>
              <a:pathLst>
                <a:path w="982" h="2700" extrusionOk="0">
                  <a:moveTo>
                    <a:pt x="55" y="0"/>
                  </a:moveTo>
                  <a:lnTo>
                    <a:pt x="95" y="205"/>
                  </a:lnTo>
                  <a:lnTo>
                    <a:pt x="137" y="409"/>
                  </a:lnTo>
                  <a:lnTo>
                    <a:pt x="259" y="777"/>
                  </a:lnTo>
                  <a:cubicBezTo>
                    <a:pt x="286" y="899"/>
                    <a:pt x="328" y="1008"/>
                    <a:pt x="355" y="1117"/>
                  </a:cubicBezTo>
                  <a:cubicBezTo>
                    <a:pt x="368" y="1172"/>
                    <a:pt x="382" y="1226"/>
                    <a:pt x="382" y="1281"/>
                  </a:cubicBezTo>
                  <a:cubicBezTo>
                    <a:pt x="395" y="1308"/>
                    <a:pt x="395" y="1322"/>
                    <a:pt x="395" y="1349"/>
                  </a:cubicBezTo>
                  <a:cubicBezTo>
                    <a:pt x="395" y="1376"/>
                    <a:pt x="395" y="1404"/>
                    <a:pt x="409" y="1431"/>
                  </a:cubicBezTo>
                  <a:lnTo>
                    <a:pt x="409" y="1513"/>
                  </a:lnTo>
                  <a:lnTo>
                    <a:pt x="409" y="1580"/>
                  </a:lnTo>
                  <a:cubicBezTo>
                    <a:pt x="409" y="1635"/>
                    <a:pt x="409" y="1689"/>
                    <a:pt x="395" y="1744"/>
                  </a:cubicBezTo>
                  <a:cubicBezTo>
                    <a:pt x="395" y="1771"/>
                    <a:pt x="395" y="1798"/>
                    <a:pt x="382" y="1825"/>
                  </a:cubicBezTo>
                  <a:lnTo>
                    <a:pt x="382" y="1907"/>
                  </a:lnTo>
                  <a:cubicBezTo>
                    <a:pt x="368" y="1934"/>
                    <a:pt x="368" y="1976"/>
                    <a:pt x="355" y="2003"/>
                  </a:cubicBezTo>
                  <a:lnTo>
                    <a:pt x="355" y="2043"/>
                  </a:lnTo>
                  <a:cubicBezTo>
                    <a:pt x="341" y="2057"/>
                    <a:pt x="341" y="2070"/>
                    <a:pt x="341" y="2085"/>
                  </a:cubicBezTo>
                  <a:cubicBezTo>
                    <a:pt x="313" y="2194"/>
                    <a:pt x="286" y="2303"/>
                    <a:pt x="232" y="2397"/>
                  </a:cubicBezTo>
                  <a:cubicBezTo>
                    <a:pt x="191" y="2506"/>
                    <a:pt x="123" y="2602"/>
                    <a:pt x="1" y="2684"/>
                  </a:cubicBezTo>
                  <a:cubicBezTo>
                    <a:pt x="40" y="2691"/>
                    <a:pt x="84" y="2699"/>
                    <a:pt x="127" y="2699"/>
                  </a:cubicBezTo>
                  <a:cubicBezTo>
                    <a:pt x="159" y="2699"/>
                    <a:pt x="190" y="2695"/>
                    <a:pt x="219" y="2684"/>
                  </a:cubicBezTo>
                  <a:cubicBezTo>
                    <a:pt x="300" y="2670"/>
                    <a:pt x="368" y="2642"/>
                    <a:pt x="437" y="2602"/>
                  </a:cubicBezTo>
                  <a:cubicBezTo>
                    <a:pt x="504" y="2548"/>
                    <a:pt x="559" y="2506"/>
                    <a:pt x="613" y="2439"/>
                  </a:cubicBezTo>
                  <a:cubicBezTo>
                    <a:pt x="667" y="2384"/>
                    <a:pt x="709" y="2330"/>
                    <a:pt x="749" y="2261"/>
                  </a:cubicBezTo>
                  <a:cubicBezTo>
                    <a:pt x="776" y="2221"/>
                    <a:pt x="791" y="2194"/>
                    <a:pt x="804" y="2166"/>
                  </a:cubicBezTo>
                  <a:cubicBezTo>
                    <a:pt x="818" y="2152"/>
                    <a:pt x="818" y="2125"/>
                    <a:pt x="831" y="2112"/>
                  </a:cubicBezTo>
                  <a:lnTo>
                    <a:pt x="858" y="2057"/>
                  </a:lnTo>
                  <a:cubicBezTo>
                    <a:pt x="885" y="1989"/>
                    <a:pt x="913" y="1921"/>
                    <a:pt x="927" y="1853"/>
                  </a:cubicBezTo>
                  <a:cubicBezTo>
                    <a:pt x="954" y="1771"/>
                    <a:pt x="954" y="1703"/>
                    <a:pt x="967" y="1622"/>
                  </a:cubicBezTo>
                  <a:cubicBezTo>
                    <a:pt x="981" y="1540"/>
                    <a:pt x="981" y="1471"/>
                    <a:pt x="967" y="1389"/>
                  </a:cubicBezTo>
                  <a:cubicBezTo>
                    <a:pt x="967" y="1349"/>
                    <a:pt x="967" y="1308"/>
                    <a:pt x="954" y="1267"/>
                  </a:cubicBezTo>
                  <a:cubicBezTo>
                    <a:pt x="954" y="1240"/>
                    <a:pt x="940" y="1199"/>
                    <a:pt x="940" y="1158"/>
                  </a:cubicBezTo>
                  <a:cubicBezTo>
                    <a:pt x="913" y="1090"/>
                    <a:pt x="900" y="1008"/>
                    <a:pt x="858" y="941"/>
                  </a:cubicBezTo>
                  <a:cubicBezTo>
                    <a:pt x="804" y="804"/>
                    <a:pt x="736" y="681"/>
                    <a:pt x="654" y="572"/>
                  </a:cubicBezTo>
                  <a:cubicBezTo>
                    <a:pt x="573" y="450"/>
                    <a:pt x="477" y="354"/>
                    <a:pt x="382" y="260"/>
                  </a:cubicBezTo>
                  <a:cubicBezTo>
                    <a:pt x="328" y="218"/>
                    <a:pt x="273" y="164"/>
                    <a:pt x="232" y="123"/>
                  </a:cubicBezTo>
                  <a:cubicBezTo>
                    <a:pt x="177" y="82"/>
                    <a:pt x="123" y="42"/>
                    <a:pt x="5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01"/>
            <p:cNvSpPr/>
            <p:nvPr/>
          </p:nvSpPr>
          <p:spPr>
            <a:xfrm>
              <a:off x="7078570" y="1261725"/>
              <a:ext cx="98372" cy="130586"/>
            </a:xfrm>
            <a:custGeom>
              <a:avLst/>
              <a:gdLst/>
              <a:ahLst/>
              <a:cxnLst/>
              <a:rect l="l" t="t" r="r" b="b"/>
              <a:pathLst>
                <a:path w="5408" h="7179" extrusionOk="0">
                  <a:moveTo>
                    <a:pt x="3882" y="0"/>
                  </a:moveTo>
                  <a:cubicBezTo>
                    <a:pt x="3146" y="614"/>
                    <a:pt x="2316" y="777"/>
                    <a:pt x="1390" y="832"/>
                  </a:cubicBezTo>
                  <a:cubicBezTo>
                    <a:pt x="776" y="872"/>
                    <a:pt x="763" y="872"/>
                    <a:pt x="640" y="1471"/>
                  </a:cubicBezTo>
                  <a:cubicBezTo>
                    <a:pt x="518" y="2016"/>
                    <a:pt x="300" y="2534"/>
                    <a:pt x="1" y="2997"/>
                  </a:cubicBezTo>
                  <a:cubicBezTo>
                    <a:pt x="218" y="3950"/>
                    <a:pt x="722" y="4836"/>
                    <a:pt x="1390" y="5544"/>
                  </a:cubicBezTo>
                  <a:cubicBezTo>
                    <a:pt x="2098" y="6307"/>
                    <a:pt x="3133" y="6865"/>
                    <a:pt x="4114" y="7179"/>
                  </a:cubicBezTo>
                  <a:lnTo>
                    <a:pt x="5298" y="5775"/>
                  </a:lnTo>
                  <a:cubicBezTo>
                    <a:pt x="5407" y="5326"/>
                    <a:pt x="5353" y="4822"/>
                    <a:pt x="5080" y="4440"/>
                  </a:cubicBezTo>
                  <a:cubicBezTo>
                    <a:pt x="4740" y="3992"/>
                    <a:pt x="4154" y="3814"/>
                    <a:pt x="3609" y="3665"/>
                  </a:cubicBezTo>
                  <a:cubicBezTo>
                    <a:pt x="3133" y="3542"/>
                    <a:pt x="2643" y="3405"/>
                    <a:pt x="2152" y="3269"/>
                  </a:cubicBezTo>
                  <a:cubicBezTo>
                    <a:pt x="2343" y="3011"/>
                    <a:pt x="2438" y="2684"/>
                    <a:pt x="2425" y="2370"/>
                  </a:cubicBezTo>
                  <a:cubicBezTo>
                    <a:pt x="3651" y="2166"/>
                    <a:pt x="4740" y="1268"/>
                    <a:pt x="3882" y="0"/>
                  </a:cubicBezTo>
                  <a:close/>
                </a:path>
              </a:pathLst>
            </a:custGeom>
            <a:solidFill>
              <a:srgbClr val="EAA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01"/>
            <p:cNvSpPr/>
            <p:nvPr/>
          </p:nvSpPr>
          <p:spPr>
            <a:xfrm>
              <a:off x="7073858" y="1254286"/>
              <a:ext cx="102828" cy="138026"/>
            </a:xfrm>
            <a:custGeom>
              <a:avLst/>
              <a:gdLst/>
              <a:ahLst/>
              <a:cxnLst/>
              <a:rect l="l" t="t" r="r" b="b"/>
              <a:pathLst>
                <a:path w="5653" h="7588" extrusionOk="0">
                  <a:moveTo>
                    <a:pt x="4209" y="1"/>
                  </a:moveTo>
                  <a:lnTo>
                    <a:pt x="3964" y="192"/>
                  </a:lnTo>
                  <a:cubicBezTo>
                    <a:pt x="3801" y="328"/>
                    <a:pt x="3623" y="451"/>
                    <a:pt x="3447" y="546"/>
                  </a:cubicBezTo>
                  <a:cubicBezTo>
                    <a:pt x="3256" y="642"/>
                    <a:pt x="3065" y="709"/>
                    <a:pt x="2860" y="778"/>
                  </a:cubicBezTo>
                  <a:cubicBezTo>
                    <a:pt x="2657" y="832"/>
                    <a:pt x="2439" y="872"/>
                    <a:pt x="2221" y="900"/>
                  </a:cubicBezTo>
                  <a:cubicBezTo>
                    <a:pt x="2166" y="914"/>
                    <a:pt x="2112" y="914"/>
                    <a:pt x="2057" y="927"/>
                  </a:cubicBezTo>
                  <a:cubicBezTo>
                    <a:pt x="2003" y="927"/>
                    <a:pt x="1948" y="941"/>
                    <a:pt x="1894" y="941"/>
                  </a:cubicBezTo>
                  <a:cubicBezTo>
                    <a:pt x="1839" y="941"/>
                    <a:pt x="1785" y="954"/>
                    <a:pt x="1730" y="954"/>
                  </a:cubicBezTo>
                  <a:lnTo>
                    <a:pt x="1567" y="968"/>
                  </a:lnTo>
                  <a:cubicBezTo>
                    <a:pt x="1513" y="968"/>
                    <a:pt x="1444" y="968"/>
                    <a:pt x="1389" y="981"/>
                  </a:cubicBezTo>
                  <a:cubicBezTo>
                    <a:pt x="1322" y="981"/>
                    <a:pt x="1253" y="996"/>
                    <a:pt x="1172" y="1009"/>
                  </a:cubicBezTo>
                  <a:cubicBezTo>
                    <a:pt x="1158" y="1009"/>
                    <a:pt x="1131" y="1023"/>
                    <a:pt x="1117" y="1023"/>
                  </a:cubicBezTo>
                  <a:lnTo>
                    <a:pt x="1077" y="1036"/>
                  </a:lnTo>
                  <a:cubicBezTo>
                    <a:pt x="1077" y="1036"/>
                    <a:pt x="1063" y="1050"/>
                    <a:pt x="1049" y="1050"/>
                  </a:cubicBezTo>
                  <a:cubicBezTo>
                    <a:pt x="995" y="1077"/>
                    <a:pt x="954" y="1105"/>
                    <a:pt x="899" y="1145"/>
                  </a:cubicBezTo>
                  <a:cubicBezTo>
                    <a:pt x="859" y="1186"/>
                    <a:pt x="817" y="1227"/>
                    <a:pt x="790" y="1268"/>
                  </a:cubicBezTo>
                  <a:cubicBezTo>
                    <a:pt x="777" y="1322"/>
                    <a:pt x="750" y="1363"/>
                    <a:pt x="736" y="1390"/>
                  </a:cubicBezTo>
                  <a:cubicBezTo>
                    <a:pt x="708" y="1472"/>
                    <a:pt x="695" y="1526"/>
                    <a:pt x="681" y="1595"/>
                  </a:cubicBezTo>
                  <a:cubicBezTo>
                    <a:pt x="668" y="1649"/>
                    <a:pt x="654" y="1717"/>
                    <a:pt x="641" y="1771"/>
                  </a:cubicBezTo>
                  <a:lnTo>
                    <a:pt x="599" y="1935"/>
                  </a:lnTo>
                  <a:lnTo>
                    <a:pt x="586" y="2003"/>
                  </a:lnTo>
                  <a:lnTo>
                    <a:pt x="572" y="2085"/>
                  </a:lnTo>
                  <a:cubicBezTo>
                    <a:pt x="545" y="2194"/>
                    <a:pt x="505" y="2289"/>
                    <a:pt x="477" y="2398"/>
                  </a:cubicBezTo>
                  <a:cubicBezTo>
                    <a:pt x="436" y="2494"/>
                    <a:pt x="396" y="2603"/>
                    <a:pt x="354" y="2698"/>
                  </a:cubicBezTo>
                  <a:cubicBezTo>
                    <a:pt x="273" y="2888"/>
                    <a:pt x="164" y="3079"/>
                    <a:pt x="55" y="3270"/>
                  </a:cubicBezTo>
                  <a:lnTo>
                    <a:pt x="0" y="3365"/>
                  </a:lnTo>
                  <a:lnTo>
                    <a:pt x="14" y="3460"/>
                  </a:lnTo>
                  <a:cubicBezTo>
                    <a:pt x="82" y="3720"/>
                    <a:pt x="178" y="3978"/>
                    <a:pt x="273" y="4223"/>
                  </a:cubicBezTo>
                  <a:cubicBezTo>
                    <a:pt x="327" y="4346"/>
                    <a:pt x="382" y="4468"/>
                    <a:pt x="436" y="4577"/>
                  </a:cubicBezTo>
                  <a:cubicBezTo>
                    <a:pt x="477" y="4646"/>
                    <a:pt x="505" y="4700"/>
                    <a:pt x="532" y="4755"/>
                  </a:cubicBezTo>
                  <a:cubicBezTo>
                    <a:pt x="572" y="4822"/>
                    <a:pt x="599" y="4877"/>
                    <a:pt x="641" y="4931"/>
                  </a:cubicBezTo>
                  <a:cubicBezTo>
                    <a:pt x="777" y="5163"/>
                    <a:pt x="926" y="5381"/>
                    <a:pt x="1090" y="5585"/>
                  </a:cubicBezTo>
                  <a:cubicBezTo>
                    <a:pt x="1117" y="5612"/>
                    <a:pt x="1131" y="5639"/>
                    <a:pt x="1158" y="5654"/>
                  </a:cubicBezTo>
                  <a:lnTo>
                    <a:pt x="1213" y="5735"/>
                  </a:lnTo>
                  <a:cubicBezTo>
                    <a:pt x="1253" y="5790"/>
                    <a:pt x="1308" y="5830"/>
                    <a:pt x="1349" y="5885"/>
                  </a:cubicBezTo>
                  <a:lnTo>
                    <a:pt x="1485" y="6021"/>
                  </a:lnTo>
                  <a:cubicBezTo>
                    <a:pt x="1526" y="6075"/>
                    <a:pt x="1580" y="6117"/>
                    <a:pt x="1622" y="6171"/>
                  </a:cubicBezTo>
                  <a:cubicBezTo>
                    <a:pt x="1676" y="6211"/>
                    <a:pt x="1730" y="6253"/>
                    <a:pt x="1771" y="6293"/>
                  </a:cubicBezTo>
                  <a:cubicBezTo>
                    <a:pt x="1825" y="6348"/>
                    <a:pt x="1880" y="6375"/>
                    <a:pt x="1934" y="6429"/>
                  </a:cubicBezTo>
                  <a:cubicBezTo>
                    <a:pt x="1976" y="6471"/>
                    <a:pt x="2030" y="6498"/>
                    <a:pt x="2085" y="6538"/>
                  </a:cubicBezTo>
                  <a:cubicBezTo>
                    <a:pt x="2112" y="6566"/>
                    <a:pt x="2139" y="6580"/>
                    <a:pt x="2166" y="6607"/>
                  </a:cubicBezTo>
                  <a:lnTo>
                    <a:pt x="2248" y="6661"/>
                  </a:lnTo>
                  <a:cubicBezTo>
                    <a:pt x="2466" y="6798"/>
                    <a:pt x="2684" y="6934"/>
                    <a:pt x="2915" y="7056"/>
                  </a:cubicBezTo>
                  <a:cubicBezTo>
                    <a:pt x="3378" y="7288"/>
                    <a:pt x="3868" y="7464"/>
                    <a:pt x="4373" y="7588"/>
                  </a:cubicBezTo>
                  <a:lnTo>
                    <a:pt x="4195" y="7506"/>
                  </a:lnTo>
                  <a:lnTo>
                    <a:pt x="4019" y="7437"/>
                  </a:lnTo>
                  <a:lnTo>
                    <a:pt x="3841" y="7355"/>
                  </a:lnTo>
                  <a:lnTo>
                    <a:pt x="3678" y="7274"/>
                  </a:lnTo>
                  <a:cubicBezTo>
                    <a:pt x="3447" y="7152"/>
                    <a:pt x="3229" y="7029"/>
                    <a:pt x="3011" y="6892"/>
                  </a:cubicBezTo>
                  <a:cubicBezTo>
                    <a:pt x="2793" y="6756"/>
                    <a:pt x="2588" y="6607"/>
                    <a:pt x="2397" y="6457"/>
                  </a:cubicBezTo>
                  <a:lnTo>
                    <a:pt x="2330" y="6389"/>
                  </a:lnTo>
                  <a:cubicBezTo>
                    <a:pt x="2303" y="6375"/>
                    <a:pt x="2275" y="6348"/>
                    <a:pt x="2248" y="6335"/>
                  </a:cubicBezTo>
                  <a:lnTo>
                    <a:pt x="2179" y="6266"/>
                  </a:lnTo>
                  <a:cubicBezTo>
                    <a:pt x="2166" y="6253"/>
                    <a:pt x="2139" y="6226"/>
                    <a:pt x="2112" y="6211"/>
                  </a:cubicBezTo>
                  <a:cubicBezTo>
                    <a:pt x="2070" y="6157"/>
                    <a:pt x="2030" y="6117"/>
                    <a:pt x="1976" y="6075"/>
                  </a:cubicBezTo>
                  <a:cubicBezTo>
                    <a:pt x="1934" y="6035"/>
                    <a:pt x="1894" y="5993"/>
                    <a:pt x="1853" y="5939"/>
                  </a:cubicBezTo>
                  <a:cubicBezTo>
                    <a:pt x="1812" y="5899"/>
                    <a:pt x="1771" y="5857"/>
                    <a:pt x="1730" y="5803"/>
                  </a:cubicBezTo>
                  <a:cubicBezTo>
                    <a:pt x="1689" y="5748"/>
                    <a:pt x="1649" y="5708"/>
                    <a:pt x="1607" y="5654"/>
                  </a:cubicBezTo>
                  <a:cubicBezTo>
                    <a:pt x="1567" y="5612"/>
                    <a:pt x="1526" y="5558"/>
                    <a:pt x="1498" y="5517"/>
                  </a:cubicBezTo>
                  <a:lnTo>
                    <a:pt x="1444" y="5436"/>
                  </a:lnTo>
                  <a:cubicBezTo>
                    <a:pt x="1417" y="5408"/>
                    <a:pt x="1404" y="5381"/>
                    <a:pt x="1389" y="5354"/>
                  </a:cubicBezTo>
                  <a:cubicBezTo>
                    <a:pt x="1240" y="5149"/>
                    <a:pt x="1117" y="4945"/>
                    <a:pt x="995" y="4727"/>
                  </a:cubicBezTo>
                  <a:lnTo>
                    <a:pt x="913" y="4564"/>
                  </a:lnTo>
                  <a:cubicBezTo>
                    <a:pt x="886" y="4509"/>
                    <a:pt x="859" y="4455"/>
                    <a:pt x="832" y="4386"/>
                  </a:cubicBezTo>
                  <a:cubicBezTo>
                    <a:pt x="790" y="4277"/>
                    <a:pt x="736" y="4168"/>
                    <a:pt x="695" y="4046"/>
                  </a:cubicBezTo>
                  <a:cubicBezTo>
                    <a:pt x="626" y="3851"/>
                    <a:pt x="567" y="3656"/>
                    <a:pt x="517" y="3460"/>
                  </a:cubicBezTo>
                  <a:lnTo>
                    <a:pt x="517" y="3460"/>
                  </a:lnTo>
                  <a:cubicBezTo>
                    <a:pt x="632" y="3283"/>
                    <a:pt x="735" y="3102"/>
                    <a:pt x="817" y="2902"/>
                  </a:cubicBezTo>
                  <a:cubicBezTo>
                    <a:pt x="926" y="2684"/>
                    <a:pt x="1008" y="2467"/>
                    <a:pt x="1077" y="2234"/>
                  </a:cubicBezTo>
                  <a:lnTo>
                    <a:pt x="1104" y="2140"/>
                  </a:lnTo>
                  <a:lnTo>
                    <a:pt x="1131" y="2058"/>
                  </a:lnTo>
                  <a:cubicBezTo>
                    <a:pt x="1144" y="2003"/>
                    <a:pt x="1158" y="1935"/>
                    <a:pt x="1172" y="1880"/>
                  </a:cubicBezTo>
                  <a:cubicBezTo>
                    <a:pt x="1186" y="1826"/>
                    <a:pt x="1199" y="1771"/>
                    <a:pt x="1213" y="1731"/>
                  </a:cubicBezTo>
                  <a:cubicBezTo>
                    <a:pt x="1226" y="1677"/>
                    <a:pt x="1240" y="1622"/>
                    <a:pt x="1253" y="1595"/>
                  </a:cubicBezTo>
                  <a:cubicBezTo>
                    <a:pt x="1253" y="1581"/>
                    <a:pt x="1267" y="1568"/>
                    <a:pt x="1267" y="1553"/>
                  </a:cubicBezTo>
                  <a:lnTo>
                    <a:pt x="1295" y="1553"/>
                  </a:lnTo>
                  <a:cubicBezTo>
                    <a:pt x="1335" y="1540"/>
                    <a:pt x="1376" y="1540"/>
                    <a:pt x="1431" y="1540"/>
                  </a:cubicBezTo>
                  <a:cubicBezTo>
                    <a:pt x="1485" y="1526"/>
                    <a:pt x="1540" y="1526"/>
                    <a:pt x="1594" y="1526"/>
                  </a:cubicBezTo>
                  <a:cubicBezTo>
                    <a:pt x="2057" y="1499"/>
                    <a:pt x="2548" y="1459"/>
                    <a:pt x="3011" y="1322"/>
                  </a:cubicBezTo>
                  <a:cubicBezTo>
                    <a:pt x="3256" y="1254"/>
                    <a:pt x="3487" y="1159"/>
                    <a:pt x="3705" y="1036"/>
                  </a:cubicBezTo>
                  <a:cubicBezTo>
                    <a:pt x="3828" y="974"/>
                    <a:pt x="3946" y="904"/>
                    <a:pt x="4061" y="826"/>
                  </a:cubicBezTo>
                  <a:lnTo>
                    <a:pt x="4061" y="826"/>
                  </a:lnTo>
                  <a:cubicBezTo>
                    <a:pt x="4070" y="846"/>
                    <a:pt x="4079" y="866"/>
                    <a:pt x="4086" y="887"/>
                  </a:cubicBezTo>
                  <a:cubicBezTo>
                    <a:pt x="4128" y="1009"/>
                    <a:pt x="4155" y="1118"/>
                    <a:pt x="4168" y="1227"/>
                  </a:cubicBezTo>
                  <a:cubicBezTo>
                    <a:pt x="4182" y="1336"/>
                    <a:pt x="4168" y="1445"/>
                    <a:pt x="4128" y="1540"/>
                  </a:cubicBezTo>
                  <a:cubicBezTo>
                    <a:pt x="4100" y="1649"/>
                    <a:pt x="4046" y="1744"/>
                    <a:pt x="3977" y="1840"/>
                  </a:cubicBezTo>
                  <a:cubicBezTo>
                    <a:pt x="3910" y="1935"/>
                    <a:pt x="3814" y="2017"/>
                    <a:pt x="3719" y="2098"/>
                  </a:cubicBezTo>
                  <a:cubicBezTo>
                    <a:pt x="3623" y="2167"/>
                    <a:pt x="3514" y="2234"/>
                    <a:pt x="3392" y="2303"/>
                  </a:cubicBezTo>
                  <a:cubicBezTo>
                    <a:pt x="3160" y="2412"/>
                    <a:pt x="2915" y="2494"/>
                    <a:pt x="2642" y="2548"/>
                  </a:cubicBezTo>
                  <a:lnTo>
                    <a:pt x="2439" y="2589"/>
                  </a:lnTo>
                  <a:lnTo>
                    <a:pt x="2452" y="2779"/>
                  </a:lnTo>
                  <a:cubicBezTo>
                    <a:pt x="2466" y="2915"/>
                    <a:pt x="2452" y="3052"/>
                    <a:pt x="2411" y="3188"/>
                  </a:cubicBezTo>
                  <a:cubicBezTo>
                    <a:pt x="2384" y="3324"/>
                    <a:pt x="2316" y="3447"/>
                    <a:pt x="2248" y="3569"/>
                  </a:cubicBezTo>
                  <a:lnTo>
                    <a:pt x="2085" y="3814"/>
                  </a:lnTo>
                  <a:lnTo>
                    <a:pt x="2357" y="3883"/>
                  </a:lnTo>
                  <a:lnTo>
                    <a:pt x="2915" y="4019"/>
                  </a:lnTo>
                  <a:lnTo>
                    <a:pt x="3474" y="4155"/>
                  </a:lnTo>
                  <a:cubicBezTo>
                    <a:pt x="3664" y="4196"/>
                    <a:pt x="3855" y="4237"/>
                    <a:pt x="4032" y="4277"/>
                  </a:cubicBezTo>
                  <a:cubicBezTo>
                    <a:pt x="4128" y="4305"/>
                    <a:pt x="4222" y="4332"/>
                    <a:pt x="4304" y="4359"/>
                  </a:cubicBezTo>
                  <a:cubicBezTo>
                    <a:pt x="4345" y="4373"/>
                    <a:pt x="4400" y="4386"/>
                    <a:pt x="4440" y="4401"/>
                  </a:cubicBezTo>
                  <a:lnTo>
                    <a:pt x="4563" y="4441"/>
                  </a:lnTo>
                  <a:cubicBezTo>
                    <a:pt x="4658" y="4468"/>
                    <a:pt x="4740" y="4509"/>
                    <a:pt x="4822" y="4550"/>
                  </a:cubicBezTo>
                  <a:cubicBezTo>
                    <a:pt x="4863" y="4577"/>
                    <a:pt x="4903" y="4591"/>
                    <a:pt x="4931" y="4618"/>
                  </a:cubicBezTo>
                  <a:cubicBezTo>
                    <a:pt x="4958" y="4632"/>
                    <a:pt x="4972" y="4646"/>
                    <a:pt x="4985" y="4659"/>
                  </a:cubicBezTo>
                  <a:lnTo>
                    <a:pt x="5040" y="4700"/>
                  </a:lnTo>
                  <a:cubicBezTo>
                    <a:pt x="5121" y="4755"/>
                    <a:pt x="5190" y="4809"/>
                    <a:pt x="5244" y="4877"/>
                  </a:cubicBezTo>
                  <a:cubicBezTo>
                    <a:pt x="5299" y="4945"/>
                    <a:pt x="5353" y="5013"/>
                    <a:pt x="5394" y="5095"/>
                  </a:cubicBezTo>
                  <a:cubicBezTo>
                    <a:pt x="5448" y="5176"/>
                    <a:pt x="5475" y="5258"/>
                    <a:pt x="5503" y="5340"/>
                  </a:cubicBezTo>
                  <a:cubicBezTo>
                    <a:pt x="5530" y="5436"/>
                    <a:pt x="5557" y="5530"/>
                    <a:pt x="5571" y="5612"/>
                  </a:cubicBezTo>
                  <a:cubicBezTo>
                    <a:pt x="5598" y="5803"/>
                    <a:pt x="5584" y="5993"/>
                    <a:pt x="5557" y="6184"/>
                  </a:cubicBezTo>
                  <a:cubicBezTo>
                    <a:pt x="5584" y="6089"/>
                    <a:pt x="5612" y="5993"/>
                    <a:pt x="5626" y="5899"/>
                  </a:cubicBezTo>
                  <a:cubicBezTo>
                    <a:pt x="5639" y="5803"/>
                    <a:pt x="5653" y="5708"/>
                    <a:pt x="5639" y="5612"/>
                  </a:cubicBezTo>
                  <a:cubicBezTo>
                    <a:pt x="5639" y="5421"/>
                    <a:pt x="5612" y="5218"/>
                    <a:pt x="5530" y="5027"/>
                  </a:cubicBezTo>
                  <a:cubicBezTo>
                    <a:pt x="5490" y="4945"/>
                    <a:pt x="5435" y="4849"/>
                    <a:pt x="5381" y="4768"/>
                  </a:cubicBezTo>
                  <a:cubicBezTo>
                    <a:pt x="5326" y="4686"/>
                    <a:pt x="5244" y="4604"/>
                    <a:pt x="5176" y="4537"/>
                  </a:cubicBezTo>
                  <a:lnTo>
                    <a:pt x="5121" y="4495"/>
                  </a:lnTo>
                  <a:cubicBezTo>
                    <a:pt x="5094" y="4468"/>
                    <a:pt x="5081" y="4455"/>
                    <a:pt x="5054" y="4441"/>
                  </a:cubicBezTo>
                  <a:lnTo>
                    <a:pt x="4931" y="4359"/>
                  </a:lnTo>
                  <a:cubicBezTo>
                    <a:pt x="4849" y="4305"/>
                    <a:pt x="4754" y="4250"/>
                    <a:pt x="4672" y="4210"/>
                  </a:cubicBezTo>
                  <a:cubicBezTo>
                    <a:pt x="4495" y="4128"/>
                    <a:pt x="4304" y="4059"/>
                    <a:pt x="4113" y="3992"/>
                  </a:cubicBezTo>
                  <a:cubicBezTo>
                    <a:pt x="4032" y="3965"/>
                    <a:pt x="3937" y="3937"/>
                    <a:pt x="3841" y="3910"/>
                  </a:cubicBezTo>
                  <a:lnTo>
                    <a:pt x="3569" y="3814"/>
                  </a:lnTo>
                  <a:lnTo>
                    <a:pt x="3024" y="3651"/>
                  </a:lnTo>
                  <a:lnTo>
                    <a:pt x="2731" y="3565"/>
                  </a:lnTo>
                  <a:lnTo>
                    <a:pt x="2731" y="3565"/>
                  </a:lnTo>
                  <a:cubicBezTo>
                    <a:pt x="2772" y="3484"/>
                    <a:pt x="2806" y="3399"/>
                    <a:pt x="2833" y="3311"/>
                  </a:cubicBezTo>
                  <a:cubicBezTo>
                    <a:pt x="2868" y="3207"/>
                    <a:pt x="2897" y="3093"/>
                    <a:pt x="2910" y="2974"/>
                  </a:cubicBezTo>
                  <a:lnTo>
                    <a:pt x="2910" y="2974"/>
                  </a:lnTo>
                  <a:cubicBezTo>
                    <a:pt x="3147" y="2921"/>
                    <a:pt x="3383" y="2850"/>
                    <a:pt x="3610" y="2752"/>
                  </a:cubicBezTo>
                  <a:cubicBezTo>
                    <a:pt x="3759" y="2684"/>
                    <a:pt x="3895" y="2603"/>
                    <a:pt x="4032" y="2507"/>
                  </a:cubicBezTo>
                  <a:cubicBezTo>
                    <a:pt x="4155" y="2412"/>
                    <a:pt x="4277" y="2303"/>
                    <a:pt x="4386" y="2167"/>
                  </a:cubicBezTo>
                  <a:cubicBezTo>
                    <a:pt x="4495" y="2044"/>
                    <a:pt x="4591" y="1880"/>
                    <a:pt x="4645" y="1717"/>
                  </a:cubicBezTo>
                  <a:lnTo>
                    <a:pt x="4658" y="1649"/>
                  </a:lnTo>
                  <a:cubicBezTo>
                    <a:pt x="4672" y="1635"/>
                    <a:pt x="4672" y="1608"/>
                    <a:pt x="4685" y="1581"/>
                  </a:cubicBezTo>
                  <a:cubicBezTo>
                    <a:pt x="4685" y="1568"/>
                    <a:pt x="4685" y="1540"/>
                    <a:pt x="4700" y="1526"/>
                  </a:cubicBezTo>
                  <a:lnTo>
                    <a:pt x="4700" y="1459"/>
                  </a:lnTo>
                  <a:cubicBezTo>
                    <a:pt x="4713" y="1404"/>
                    <a:pt x="4713" y="1363"/>
                    <a:pt x="4713" y="1322"/>
                  </a:cubicBezTo>
                  <a:lnTo>
                    <a:pt x="4713" y="1281"/>
                  </a:lnTo>
                  <a:lnTo>
                    <a:pt x="4713" y="1254"/>
                  </a:lnTo>
                  <a:lnTo>
                    <a:pt x="4713" y="1186"/>
                  </a:lnTo>
                  <a:cubicBezTo>
                    <a:pt x="4700" y="1009"/>
                    <a:pt x="4658" y="845"/>
                    <a:pt x="4604" y="682"/>
                  </a:cubicBezTo>
                  <a:cubicBezTo>
                    <a:pt x="4536" y="533"/>
                    <a:pt x="4454" y="382"/>
                    <a:pt x="4373" y="260"/>
                  </a:cubicBezTo>
                  <a:lnTo>
                    <a:pt x="4209" y="1"/>
                  </a:ln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01"/>
            <p:cNvSpPr/>
            <p:nvPr/>
          </p:nvSpPr>
          <p:spPr>
            <a:xfrm>
              <a:off x="7147674" y="1390802"/>
              <a:ext cx="6967" cy="25539"/>
            </a:xfrm>
            <a:custGeom>
              <a:avLst/>
              <a:gdLst/>
              <a:ahLst/>
              <a:cxnLst/>
              <a:rect l="l" t="t" r="r" b="b"/>
              <a:pathLst>
                <a:path w="383" h="1404" extrusionOk="0">
                  <a:moveTo>
                    <a:pt x="1" y="1"/>
                  </a:moveTo>
                  <a:lnTo>
                    <a:pt x="1" y="1"/>
                  </a:lnTo>
                  <a:cubicBezTo>
                    <a:pt x="179" y="164"/>
                    <a:pt x="287" y="368"/>
                    <a:pt x="315" y="655"/>
                  </a:cubicBezTo>
                  <a:cubicBezTo>
                    <a:pt x="342" y="913"/>
                    <a:pt x="342" y="1158"/>
                    <a:pt x="342" y="1403"/>
                  </a:cubicBezTo>
                  <a:lnTo>
                    <a:pt x="382" y="1403"/>
                  </a:lnTo>
                  <a:cubicBezTo>
                    <a:pt x="382" y="1145"/>
                    <a:pt x="382" y="886"/>
                    <a:pt x="355" y="613"/>
                  </a:cubicBezTo>
                  <a:cubicBezTo>
                    <a:pt x="342" y="368"/>
                    <a:pt x="246" y="177"/>
                    <a:pt x="110" y="28"/>
                  </a:cubicBezTo>
                  <a:cubicBezTo>
                    <a:pt x="83" y="14"/>
                    <a:pt x="42" y="14"/>
                    <a:pt x="1" y="1"/>
                  </a:cubicBezTo>
                  <a:close/>
                </a:path>
              </a:pathLst>
            </a:custGeom>
            <a:solidFill>
              <a:srgbClr val="F6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01"/>
            <p:cNvSpPr/>
            <p:nvPr/>
          </p:nvSpPr>
          <p:spPr>
            <a:xfrm>
              <a:off x="7223744" y="1300379"/>
              <a:ext cx="25793" cy="9422"/>
            </a:xfrm>
            <a:custGeom>
              <a:avLst/>
              <a:gdLst/>
              <a:ahLst/>
              <a:cxnLst/>
              <a:rect l="l" t="t" r="r" b="b"/>
              <a:pathLst>
                <a:path w="1418" h="518" extrusionOk="0">
                  <a:moveTo>
                    <a:pt x="82" y="0"/>
                  </a:moveTo>
                  <a:cubicBezTo>
                    <a:pt x="68" y="123"/>
                    <a:pt x="41" y="232"/>
                    <a:pt x="14" y="354"/>
                  </a:cubicBezTo>
                  <a:lnTo>
                    <a:pt x="1" y="368"/>
                  </a:lnTo>
                  <a:cubicBezTo>
                    <a:pt x="300" y="409"/>
                    <a:pt x="600" y="436"/>
                    <a:pt x="885" y="463"/>
                  </a:cubicBezTo>
                  <a:cubicBezTo>
                    <a:pt x="1036" y="490"/>
                    <a:pt x="1185" y="505"/>
                    <a:pt x="1348" y="518"/>
                  </a:cubicBezTo>
                  <a:cubicBezTo>
                    <a:pt x="1348" y="490"/>
                    <a:pt x="1348" y="463"/>
                    <a:pt x="1363" y="450"/>
                  </a:cubicBezTo>
                  <a:cubicBezTo>
                    <a:pt x="1390" y="341"/>
                    <a:pt x="1403" y="245"/>
                    <a:pt x="1417" y="150"/>
                  </a:cubicBezTo>
                  <a:cubicBezTo>
                    <a:pt x="1363" y="136"/>
                    <a:pt x="1294" y="136"/>
                    <a:pt x="1240" y="123"/>
                  </a:cubicBezTo>
                  <a:cubicBezTo>
                    <a:pt x="1199" y="164"/>
                    <a:pt x="1158" y="191"/>
                    <a:pt x="1118" y="232"/>
                  </a:cubicBezTo>
                  <a:cubicBezTo>
                    <a:pt x="1049" y="272"/>
                    <a:pt x="981" y="300"/>
                    <a:pt x="900" y="314"/>
                  </a:cubicBezTo>
                  <a:cubicBezTo>
                    <a:pt x="872" y="327"/>
                    <a:pt x="831" y="327"/>
                    <a:pt x="804" y="327"/>
                  </a:cubicBezTo>
                  <a:cubicBezTo>
                    <a:pt x="736" y="354"/>
                    <a:pt x="668" y="381"/>
                    <a:pt x="600" y="381"/>
                  </a:cubicBezTo>
                  <a:cubicBezTo>
                    <a:pt x="477" y="381"/>
                    <a:pt x="368" y="327"/>
                    <a:pt x="313" y="232"/>
                  </a:cubicBezTo>
                  <a:cubicBezTo>
                    <a:pt x="273" y="164"/>
                    <a:pt x="259" y="96"/>
                    <a:pt x="259" y="14"/>
                  </a:cubicBezTo>
                  <a:cubicBezTo>
                    <a:pt x="204" y="14"/>
                    <a:pt x="137" y="0"/>
                    <a:pt x="82" y="0"/>
                  </a:cubicBezTo>
                  <a:close/>
                </a:path>
              </a:pathLst>
            </a:custGeom>
            <a:solidFill>
              <a:srgbClr val="AD9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01"/>
            <p:cNvSpPr/>
            <p:nvPr/>
          </p:nvSpPr>
          <p:spPr>
            <a:xfrm>
              <a:off x="7123663" y="1306309"/>
              <a:ext cx="20828" cy="17626"/>
            </a:xfrm>
            <a:custGeom>
              <a:avLst/>
              <a:gdLst/>
              <a:ahLst/>
              <a:cxnLst/>
              <a:rect l="l" t="t" r="r" b="b"/>
              <a:pathLst>
                <a:path w="1145" h="969" extrusionOk="0">
                  <a:moveTo>
                    <a:pt x="572" y="1"/>
                  </a:moveTo>
                  <a:cubicBezTo>
                    <a:pt x="436" y="55"/>
                    <a:pt x="313" y="83"/>
                    <a:pt x="177" y="110"/>
                  </a:cubicBezTo>
                  <a:cubicBezTo>
                    <a:pt x="164" y="233"/>
                    <a:pt x="137" y="342"/>
                    <a:pt x="95" y="451"/>
                  </a:cubicBezTo>
                  <a:cubicBezTo>
                    <a:pt x="68" y="546"/>
                    <a:pt x="41" y="627"/>
                    <a:pt x="0" y="709"/>
                  </a:cubicBezTo>
                  <a:lnTo>
                    <a:pt x="286" y="791"/>
                  </a:lnTo>
                  <a:lnTo>
                    <a:pt x="600" y="887"/>
                  </a:lnTo>
                  <a:cubicBezTo>
                    <a:pt x="776" y="914"/>
                    <a:pt x="967" y="941"/>
                    <a:pt x="1144" y="969"/>
                  </a:cubicBezTo>
                  <a:cubicBezTo>
                    <a:pt x="1035" y="914"/>
                    <a:pt x="926" y="832"/>
                    <a:pt x="858" y="736"/>
                  </a:cubicBezTo>
                  <a:cubicBezTo>
                    <a:pt x="694" y="533"/>
                    <a:pt x="627" y="273"/>
                    <a:pt x="572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01"/>
            <p:cNvSpPr/>
            <p:nvPr/>
          </p:nvSpPr>
          <p:spPr>
            <a:xfrm>
              <a:off x="5639431" y="1795020"/>
              <a:ext cx="846563" cy="512194"/>
            </a:xfrm>
            <a:custGeom>
              <a:avLst/>
              <a:gdLst/>
              <a:ahLst/>
              <a:cxnLst/>
              <a:rect l="l" t="t" r="r" b="b"/>
              <a:pathLst>
                <a:path w="46540" h="28158" extrusionOk="0">
                  <a:moveTo>
                    <a:pt x="4147" y="0"/>
                  </a:moveTo>
                  <a:cubicBezTo>
                    <a:pt x="4091" y="0"/>
                    <a:pt x="4034" y="11"/>
                    <a:pt x="3977" y="33"/>
                  </a:cubicBezTo>
                  <a:cubicBezTo>
                    <a:pt x="3583" y="197"/>
                    <a:pt x="3637" y="809"/>
                    <a:pt x="3882" y="1163"/>
                  </a:cubicBezTo>
                  <a:cubicBezTo>
                    <a:pt x="4658" y="2267"/>
                    <a:pt x="5544" y="3302"/>
                    <a:pt x="6374" y="4364"/>
                  </a:cubicBezTo>
                  <a:cubicBezTo>
                    <a:pt x="6715" y="4704"/>
                    <a:pt x="6946" y="5181"/>
                    <a:pt x="7233" y="5549"/>
                  </a:cubicBezTo>
                  <a:cubicBezTo>
                    <a:pt x="7260" y="5590"/>
                    <a:pt x="7287" y="5630"/>
                    <a:pt x="7287" y="5672"/>
                  </a:cubicBezTo>
                  <a:cubicBezTo>
                    <a:pt x="7287" y="5726"/>
                    <a:pt x="7246" y="5767"/>
                    <a:pt x="7206" y="5794"/>
                  </a:cubicBezTo>
                  <a:cubicBezTo>
                    <a:pt x="7110" y="5890"/>
                    <a:pt x="7015" y="5971"/>
                    <a:pt x="6919" y="6053"/>
                  </a:cubicBezTo>
                  <a:cubicBezTo>
                    <a:pt x="6892" y="6066"/>
                    <a:pt x="6864" y="6093"/>
                    <a:pt x="6837" y="6093"/>
                  </a:cubicBezTo>
                  <a:cubicBezTo>
                    <a:pt x="6797" y="6093"/>
                    <a:pt x="6770" y="6066"/>
                    <a:pt x="6742" y="6039"/>
                  </a:cubicBezTo>
                  <a:cubicBezTo>
                    <a:pt x="5584" y="4964"/>
                    <a:pt x="4482" y="3847"/>
                    <a:pt x="3351" y="2730"/>
                  </a:cubicBezTo>
                  <a:cubicBezTo>
                    <a:pt x="2983" y="2349"/>
                    <a:pt x="2602" y="1980"/>
                    <a:pt x="2234" y="1613"/>
                  </a:cubicBezTo>
                  <a:cubicBezTo>
                    <a:pt x="2013" y="1393"/>
                    <a:pt x="1804" y="1040"/>
                    <a:pt x="1477" y="1040"/>
                  </a:cubicBezTo>
                  <a:cubicBezTo>
                    <a:pt x="1440" y="1040"/>
                    <a:pt x="1402" y="1045"/>
                    <a:pt x="1362" y="1054"/>
                  </a:cubicBezTo>
                  <a:cubicBezTo>
                    <a:pt x="1035" y="1136"/>
                    <a:pt x="899" y="1545"/>
                    <a:pt x="981" y="1858"/>
                  </a:cubicBezTo>
                  <a:cubicBezTo>
                    <a:pt x="1063" y="2171"/>
                    <a:pt x="1308" y="2416"/>
                    <a:pt x="1540" y="2648"/>
                  </a:cubicBezTo>
                  <a:cubicBezTo>
                    <a:pt x="3038" y="4146"/>
                    <a:pt x="4645" y="5576"/>
                    <a:pt x="6047" y="7156"/>
                  </a:cubicBezTo>
                  <a:cubicBezTo>
                    <a:pt x="6020" y="7265"/>
                    <a:pt x="5993" y="7374"/>
                    <a:pt x="5953" y="7483"/>
                  </a:cubicBezTo>
                  <a:cubicBezTo>
                    <a:pt x="5944" y="7483"/>
                    <a:pt x="5935" y="7483"/>
                    <a:pt x="5926" y="7483"/>
                  </a:cubicBezTo>
                  <a:cubicBezTo>
                    <a:pt x="5477" y="7483"/>
                    <a:pt x="5156" y="7138"/>
                    <a:pt x="4808" y="6883"/>
                  </a:cubicBezTo>
                  <a:cubicBezTo>
                    <a:pt x="4413" y="6598"/>
                    <a:pt x="4019" y="6311"/>
                    <a:pt x="3610" y="6026"/>
                  </a:cubicBezTo>
                  <a:cubicBezTo>
                    <a:pt x="2779" y="5440"/>
                    <a:pt x="1921" y="4895"/>
                    <a:pt x="1035" y="4377"/>
                  </a:cubicBezTo>
                  <a:cubicBezTo>
                    <a:pt x="872" y="4283"/>
                    <a:pt x="695" y="4174"/>
                    <a:pt x="505" y="4174"/>
                  </a:cubicBezTo>
                  <a:cubicBezTo>
                    <a:pt x="494" y="4173"/>
                    <a:pt x="482" y="4172"/>
                    <a:pt x="471" y="4172"/>
                  </a:cubicBezTo>
                  <a:cubicBezTo>
                    <a:pt x="289" y="4172"/>
                    <a:pt x="94" y="4280"/>
                    <a:pt x="55" y="4459"/>
                  </a:cubicBezTo>
                  <a:cubicBezTo>
                    <a:pt x="0" y="4637"/>
                    <a:pt x="123" y="4827"/>
                    <a:pt x="245" y="4964"/>
                  </a:cubicBezTo>
                  <a:cubicBezTo>
                    <a:pt x="1553" y="6543"/>
                    <a:pt x="3555" y="7224"/>
                    <a:pt x="5026" y="8599"/>
                  </a:cubicBezTo>
                  <a:cubicBezTo>
                    <a:pt x="5054" y="8614"/>
                    <a:pt x="5081" y="8641"/>
                    <a:pt x="5081" y="8668"/>
                  </a:cubicBezTo>
                  <a:cubicBezTo>
                    <a:pt x="5081" y="8695"/>
                    <a:pt x="5067" y="8723"/>
                    <a:pt x="5067" y="8750"/>
                  </a:cubicBezTo>
                  <a:cubicBezTo>
                    <a:pt x="5012" y="8845"/>
                    <a:pt x="4972" y="8941"/>
                    <a:pt x="4917" y="9049"/>
                  </a:cubicBezTo>
                  <a:cubicBezTo>
                    <a:pt x="3773" y="8641"/>
                    <a:pt x="2642" y="8191"/>
                    <a:pt x="1485" y="7837"/>
                  </a:cubicBezTo>
                  <a:cubicBezTo>
                    <a:pt x="1302" y="7783"/>
                    <a:pt x="1119" y="7729"/>
                    <a:pt x="930" y="7729"/>
                  </a:cubicBezTo>
                  <a:cubicBezTo>
                    <a:pt x="880" y="7729"/>
                    <a:pt x="829" y="7733"/>
                    <a:pt x="777" y="7742"/>
                  </a:cubicBezTo>
                  <a:cubicBezTo>
                    <a:pt x="545" y="7782"/>
                    <a:pt x="314" y="7973"/>
                    <a:pt x="300" y="8218"/>
                  </a:cubicBezTo>
                  <a:cubicBezTo>
                    <a:pt x="300" y="8586"/>
                    <a:pt x="736" y="8750"/>
                    <a:pt x="1077" y="8845"/>
                  </a:cubicBezTo>
                  <a:cubicBezTo>
                    <a:pt x="2439" y="9226"/>
                    <a:pt x="3637" y="9880"/>
                    <a:pt x="4794" y="10670"/>
                  </a:cubicBezTo>
                  <a:cubicBezTo>
                    <a:pt x="5871" y="11392"/>
                    <a:pt x="6688" y="12482"/>
                    <a:pt x="7818" y="13108"/>
                  </a:cubicBezTo>
                  <a:cubicBezTo>
                    <a:pt x="8323" y="13390"/>
                    <a:pt x="8922" y="13558"/>
                    <a:pt x="9500" y="13558"/>
                  </a:cubicBezTo>
                  <a:cubicBezTo>
                    <a:pt x="10121" y="13558"/>
                    <a:pt x="10717" y="13363"/>
                    <a:pt x="11141" y="12903"/>
                  </a:cubicBezTo>
                  <a:cubicBezTo>
                    <a:pt x="17461" y="19128"/>
                    <a:pt x="25006" y="24167"/>
                    <a:pt x="32892" y="28157"/>
                  </a:cubicBezTo>
                  <a:cubicBezTo>
                    <a:pt x="37332" y="23731"/>
                    <a:pt x="41881" y="19413"/>
                    <a:pt x="46539" y="15233"/>
                  </a:cubicBezTo>
                  <a:cubicBezTo>
                    <a:pt x="45708" y="13244"/>
                    <a:pt x="45027" y="11338"/>
                    <a:pt x="44197" y="9349"/>
                  </a:cubicBezTo>
                  <a:cubicBezTo>
                    <a:pt x="40274" y="13857"/>
                    <a:pt x="36107" y="17875"/>
                    <a:pt x="31979" y="22192"/>
                  </a:cubicBezTo>
                  <a:cubicBezTo>
                    <a:pt x="31898" y="22288"/>
                    <a:pt x="31803" y="22369"/>
                    <a:pt x="31680" y="22397"/>
                  </a:cubicBezTo>
                  <a:cubicBezTo>
                    <a:pt x="31658" y="22400"/>
                    <a:pt x="31635" y="22402"/>
                    <a:pt x="31612" y="22402"/>
                  </a:cubicBezTo>
                  <a:cubicBezTo>
                    <a:pt x="31548" y="22402"/>
                    <a:pt x="31481" y="22389"/>
                    <a:pt x="31421" y="22369"/>
                  </a:cubicBezTo>
                  <a:cubicBezTo>
                    <a:pt x="28153" y="21416"/>
                    <a:pt x="24788" y="19359"/>
                    <a:pt x="21901" y="17548"/>
                  </a:cubicBezTo>
                  <a:cubicBezTo>
                    <a:pt x="20076" y="16404"/>
                    <a:pt x="18305" y="15178"/>
                    <a:pt x="16562" y="13898"/>
                  </a:cubicBezTo>
                  <a:cubicBezTo>
                    <a:pt x="15690" y="13272"/>
                    <a:pt x="14833" y="12618"/>
                    <a:pt x="13974" y="11977"/>
                  </a:cubicBezTo>
                  <a:cubicBezTo>
                    <a:pt x="13511" y="11623"/>
                    <a:pt x="13062" y="11323"/>
                    <a:pt x="12612" y="10956"/>
                  </a:cubicBezTo>
                  <a:cubicBezTo>
                    <a:pt x="12544" y="10888"/>
                    <a:pt x="12476" y="10833"/>
                    <a:pt x="12449" y="10738"/>
                  </a:cubicBezTo>
                  <a:cubicBezTo>
                    <a:pt x="12421" y="10657"/>
                    <a:pt x="12449" y="10575"/>
                    <a:pt x="12476" y="10493"/>
                  </a:cubicBezTo>
                  <a:cubicBezTo>
                    <a:pt x="12544" y="10234"/>
                    <a:pt x="12599" y="9976"/>
                    <a:pt x="12626" y="9703"/>
                  </a:cubicBezTo>
                  <a:cubicBezTo>
                    <a:pt x="12748" y="8913"/>
                    <a:pt x="12708" y="8082"/>
                    <a:pt x="12517" y="7292"/>
                  </a:cubicBezTo>
                  <a:cubicBezTo>
                    <a:pt x="12381" y="6774"/>
                    <a:pt x="12190" y="6257"/>
                    <a:pt x="12000" y="5754"/>
                  </a:cubicBezTo>
                  <a:cubicBezTo>
                    <a:pt x="11727" y="5073"/>
                    <a:pt x="11495" y="4432"/>
                    <a:pt x="11359" y="3724"/>
                  </a:cubicBezTo>
                  <a:cubicBezTo>
                    <a:pt x="11210" y="3015"/>
                    <a:pt x="11237" y="2158"/>
                    <a:pt x="10910" y="1504"/>
                  </a:cubicBezTo>
                  <a:cubicBezTo>
                    <a:pt x="10351" y="2022"/>
                    <a:pt x="10011" y="2770"/>
                    <a:pt x="9984" y="3520"/>
                  </a:cubicBezTo>
                  <a:cubicBezTo>
                    <a:pt x="9929" y="4568"/>
                    <a:pt x="10433" y="5672"/>
                    <a:pt x="10011" y="6611"/>
                  </a:cubicBezTo>
                  <a:cubicBezTo>
                    <a:pt x="8390" y="4514"/>
                    <a:pt x="6647" y="2512"/>
                    <a:pt x="4903" y="482"/>
                  </a:cubicBezTo>
                  <a:cubicBezTo>
                    <a:pt x="4699" y="255"/>
                    <a:pt x="4429" y="0"/>
                    <a:pt x="4147" y="0"/>
                  </a:cubicBezTo>
                  <a:close/>
                </a:path>
              </a:pathLst>
            </a:custGeom>
            <a:solidFill>
              <a:srgbClr val="EAA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01"/>
            <p:cNvSpPr/>
            <p:nvPr/>
          </p:nvSpPr>
          <p:spPr>
            <a:xfrm>
              <a:off x="5811363" y="1931881"/>
              <a:ext cx="21573" cy="70614"/>
            </a:xfrm>
            <a:custGeom>
              <a:avLst/>
              <a:gdLst/>
              <a:ahLst/>
              <a:cxnLst/>
              <a:rect l="l" t="t" r="r" b="b"/>
              <a:pathLst>
                <a:path w="1186" h="3882" extrusionOk="0">
                  <a:moveTo>
                    <a:pt x="668" y="0"/>
                  </a:moveTo>
                  <a:cubicBezTo>
                    <a:pt x="641" y="27"/>
                    <a:pt x="600" y="55"/>
                    <a:pt x="572" y="82"/>
                  </a:cubicBezTo>
                  <a:cubicBezTo>
                    <a:pt x="532" y="109"/>
                    <a:pt x="505" y="149"/>
                    <a:pt x="477" y="177"/>
                  </a:cubicBezTo>
                  <a:cubicBezTo>
                    <a:pt x="450" y="218"/>
                    <a:pt x="423" y="258"/>
                    <a:pt x="382" y="300"/>
                  </a:cubicBezTo>
                  <a:cubicBezTo>
                    <a:pt x="369" y="327"/>
                    <a:pt x="341" y="367"/>
                    <a:pt x="314" y="409"/>
                  </a:cubicBezTo>
                  <a:cubicBezTo>
                    <a:pt x="218" y="572"/>
                    <a:pt x="151" y="749"/>
                    <a:pt x="96" y="926"/>
                  </a:cubicBezTo>
                  <a:cubicBezTo>
                    <a:pt x="0" y="1293"/>
                    <a:pt x="0" y="1675"/>
                    <a:pt x="69" y="2043"/>
                  </a:cubicBezTo>
                  <a:cubicBezTo>
                    <a:pt x="136" y="2410"/>
                    <a:pt x="287" y="2764"/>
                    <a:pt x="477" y="3064"/>
                  </a:cubicBezTo>
                  <a:cubicBezTo>
                    <a:pt x="572" y="3227"/>
                    <a:pt x="668" y="3364"/>
                    <a:pt x="790" y="3500"/>
                  </a:cubicBezTo>
                  <a:cubicBezTo>
                    <a:pt x="817" y="3541"/>
                    <a:pt x="845" y="3568"/>
                    <a:pt x="886" y="3609"/>
                  </a:cubicBezTo>
                  <a:lnTo>
                    <a:pt x="981" y="3705"/>
                  </a:lnTo>
                  <a:cubicBezTo>
                    <a:pt x="1008" y="3732"/>
                    <a:pt x="1050" y="3759"/>
                    <a:pt x="1077" y="3786"/>
                  </a:cubicBezTo>
                  <a:cubicBezTo>
                    <a:pt x="1117" y="3814"/>
                    <a:pt x="1144" y="3854"/>
                    <a:pt x="1186" y="3881"/>
                  </a:cubicBezTo>
                  <a:cubicBezTo>
                    <a:pt x="1172" y="3827"/>
                    <a:pt x="1158" y="3786"/>
                    <a:pt x="1144" y="3745"/>
                  </a:cubicBezTo>
                  <a:cubicBezTo>
                    <a:pt x="1131" y="3705"/>
                    <a:pt x="1131" y="3663"/>
                    <a:pt x="1117" y="3623"/>
                  </a:cubicBezTo>
                  <a:cubicBezTo>
                    <a:pt x="1104" y="3568"/>
                    <a:pt x="1090" y="3527"/>
                    <a:pt x="1077" y="3487"/>
                  </a:cubicBezTo>
                  <a:lnTo>
                    <a:pt x="1035" y="3364"/>
                  </a:lnTo>
                  <a:lnTo>
                    <a:pt x="872" y="2873"/>
                  </a:lnTo>
                  <a:cubicBezTo>
                    <a:pt x="777" y="2561"/>
                    <a:pt x="695" y="2247"/>
                    <a:pt x="627" y="1934"/>
                  </a:cubicBezTo>
                  <a:cubicBezTo>
                    <a:pt x="572" y="1620"/>
                    <a:pt x="532" y="1308"/>
                    <a:pt x="545" y="994"/>
                  </a:cubicBezTo>
                  <a:cubicBezTo>
                    <a:pt x="545" y="830"/>
                    <a:pt x="559" y="667"/>
                    <a:pt x="572" y="503"/>
                  </a:cubicBezTo>
                  <a:cubicBezTo>
                    <a:pt x="586" y="463"/>
                    <a:pt x="586" y="422"/>
                    <a:pt x="586" y="381"/>
                  </a:cubicBezTo>
                  <a:cubicBezTo>
                    <a:pt x="600" y="340"/>
                    <a:pt x="614" y="300"/>
                    <a:pt x="614" y="258"/>
                  </a:cubicBezTo>
                  <a:cubicBezTo>
                    <a:pt x="627" y="218"/>
                    <a:pt x="627" y="164"/>
                    <a:pt x="641" y="122"/>
                  </a:cubicBezTo>
                  <a:cubicBezTo>
                    <a:pt x="654" y="82"/>
                    <a:pt x="668" y="40"/>
                    <a:pt x="668" y="0"/>
                  </a:cubicBezTo>
                  <a:close/>
                </a:path>
              </a:pathLst>
            </a:custGeom>
            <a:solidFill>
              <a:srgbClr val="CC7A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01"/>
            <p:cNvSpPr/>
            <p:nvPr/>
          </p:nvSpPr>
          <p:spPr>
            <a:xfrm>
              <a:off x="5759103" y="1920713"/>
              <a:ext cx="35925" cy="57499"/>
            </a:xfrm>
            <a:custGeom>
              <a:avLst/>
              <a:gdLst/>
              <a:ahLst/>
              <a:cxnLst/>
              <a:rect l="l" t="t" r="r" b="b"/>
              <a:pathLst>
                <a:path w="1975" h="3161" extrusionOk="0">
                  <a:moveTo>
                    <a:pt x="1974" y="1"/>
                  </a:moveTo>
                  <a:cubicBezTo>
                    <a:pt x="1893" y="28"/>
                    <a:pt x="1825" y="69"/>
                    <a:pt x="1756" y="110"/>
                  </a:cubicBezTo>
                  <a:cubicBezTo>
                    <a:pt x="1689" y="151"/>
                    <a:pt x="1620" y="191"/>
                    <a:pt x="1553" y="246"/>
                  </a:cubicBezTo>
                  <a:cubicBezTo>
                    <a:pt x="1484" y="287"/>
                    <a:pt x="1416" y="342"/>
                    <a:pt x="1348" y="396"/>
                  </a:cubicBezTo>
                  <a:cubicBezTo>
                    <a:pt x="1293" y="451"/>
                    <a:pt x="1239" y="505"/>
                    <a:pt x="1171" y="560"/>
                  </a:cubicBezTo>
                  <a:cubicBezTo>
                    <a:pt x="939" y="778"/>
                    <a:pt x="735" y="1036"/>
                    <a:pt x="572" y="1308"/>
                  </a:cubicBezTo>
                  <a:cubicBezTo>
                    <a:pt x="394" y="1595"/>
                    <a:pt x="258" y="1880"/>
                    <a:pt x="163" y="2194"/>
                  </a:cubicBezTo>
                  <a:cubicBezTo>
                    <a:pt x="136" y="2276"/>
                    <a:pt x="109" y="2343"/>
                    <a:pt x="95" y="2425"/>
                  </a:cubicBezTo>
                  <a:cubicBezTo>
                    <a:pt x="68" y="2507"/>
                    <a:pt x="55" y="2588"/>
                    <a:pt x="40" y="2670"/>
                  </a:cubicBezTo>
                  <a:cubicBezTo>
                    <a:pt x="27" y="2752"/>
                    <a:pt x="13" y="2834"/>
                    <a:pt x="13" y="2915"/>
                  </a:cubicBezTo>
                  <a:cubicBezTo>
                    <a:pt x="0" y="2997"/>
                    <a:pt x="0" y="3079"/>
                    <a:pt x="0" y="3160"/>
                  </a:cubicBezTo>
                  <a:cubicBezTo>
                    <a:pt x="68" y="3093"/>
                    <a:pt x="109" y="3024"/>
                    <a:pt x="163" y="2970"/>
                  </a:cubicBezTo>
                  <a:cubicBezTo>
                    <a:pt x="204" y="2902"/>
                    <a:pt x="258" y="2834"/>
                    <a:pt x="300" y="2766"/>
                  </a:cubicBezTo>
                  <a:cubicBezTo>
                    <a:pt x="340" y="2711"/>
                    <a:pt x="394" y="2643"/>
                    <a:pt x="436" y="2575"/>
                  </a:cubicBezTo>
                  <a:cubicBezTo>
                    <a:pt x="476" y="2507"/>
                    <a:pt x="518" y="2452"/>
                    <a:pt x="558" y="2385"/>
                  </a:cubicBezTo>
                  <a:cubicBezTo>
                    <a:pt x="735" y="2125"/>
                    <a:pt x="885" y="1867"/>
                    <a:pt x="1048" y="1608"/>
                  </a:cubicBezTo>
                  <a:cubicBezTo>
                    <a:pt x="1212" y="1363"/>
                    <a:pt x="1375" y="1104"/>
                    <a:pt x="1525" y="832"/>
                  </a:cubicBezTo>
                  <a:lnTo>
                    <a:pt x="1647" y="627"/>
                  </a:lnTo>
                  <a:cubicBezTo>
                    <a:pt x="1675" y="573"/>
                    <a:pt x="1716" y="505"/>
                    <a:pt x="1756" y="423"/>
                  </a:cubicBezTo>
                  <a:cubicBezTo>
                    <a:pt x="1798" y="355"/>
                    <a:pt x="1838" y="287"/>
                    <a:pt x="1865" y="219"/>
                  </a:cubicBezTo>
                  <a:cubicBezTo>
                    <a:pt x="1907" y="151"/>
                    <a:pt x="1947" y="69"/>
                    <a:pt x="1974" y="1"/>
                  </a:cubicBezTo>
                  <a:close/>
                </a:path>
              </a:pathLst>
            </a:custGeom>
            <a:solidFill>
              <a:srgbClr val="CC7A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01"/>
            <p:cNvSpPr/>
            <p:nvPr/>
          </p:nvSpPr>
          <p:spPr>
            <a:xfrm>
              <a:off x="5872791" y="1416359"/>
              <a:ext cx="1473863" cy="1956444"/>
            </a:xfrm>
            <a:custGeom>
              <a:avLst/>
              <a:gdLst/>
              <a:ahLst/>
              <a:cxnLst/>
              <a:rect l="l" t="t" r="r" b="b"/>
              <a:pathLst>
                <a:path w="81026" h="107556" extrusionOk="0">
                  <a:moveTo>
                    <a:pt x="70110" y="0"/>
                  </a:moveTo>
                  <a:cubicBezTo>
                    <a:pt x="69437" y="0"/>
                    <a:pt x="68765" y="49"/>
                    <a:pt x="68099" y="148"/>
                  </a:cubicBezTo>
                  <a:lnTo>
                    <a:pt x="66180" y="22376"/>
                  </a:lnTo>
                  <a:cubicBezTo>
                    <a:pt x="66003" y="22293"/>
                    <a:pt x="65808" y="22252"/>
                    <a:pt x="65615" y="22252"/>
                  </a:cubicBezTo>
                  <a:cubicBezTo>
                    <a:pt x="65392" y="22252"/>
                    <a:pt x="65171" y="22307"/>
                    <a:pt x="64981" y="22416"/>
                  </a:cubicBezTo>
                  <a:cubicBezTo>
                    <a:pt x="65090" y="22920"/>
                    <a:pt x="65212" y="23424"/>
                    <a:pt x="65335" y="23928"/>
                  </a:cubicBezTo>
                  <a:cubicBezTo>
                    <a:pt x="64923" y="23679"/>
                    <a:pt x="64431" y="23544"/>
                    <a:pt x="63944" y="23544"/>
                  </a:cubicBezTo>
                  <a:cubicBezTo>
                    <a:pt x="63899" y="23544"/>
                    <a:pt x="63854" y="23545"/>
                    <a:pt x="63810" y="23547"/>
                  </a:cubicBezTo>
                  <a:cubicBezTo>
                    <a:pt x="63646" y="23847"/>
                    <a:pt x="63632" y="24241"/>
                    <a:pt x="63796" y="24541"/>
                  </a:cubicBezTo>
                  <a:cubicBezTo>
                    <a:pt x="59934" y="24800"/>
                    <a:pt x="56123" y="25047"/>
                    <a:pt x="52255" y="25047"/>
                  </a:cubicBezTo>
                  <a:cubicBezTo>
                    <a:pt x="52057" y="25047"/>
                    <a:pt x="51859" y="25046"/>
                    <a:pt x="51661" y="25045"/>
                  </a:cubicBezTo>
                  <a:cubicBezTo>
                    <a:pt x="51359" y="25043"/>
                    <a:pt x="51057" y="25041"/>
                    <a:pt x="50755" y="25041"/>
                  </a:cubicBezTo>
                  <a:cubicBezTo>
                    <a:pt x="49365" y="25041"/>
                    <a:pt x="47972" y="25084"/>
                    <a:pt x="46608" y="25331"/>
                  </a:cubicBezTo>
                  <a:cubicBezTo>
                    <a:pt x="44742" y="25685"/>
                    <a:pt x="43339" y="26571"/>
                    <a:pt x="41664" y="27388"/>
                  </a:cubicBezTo>
                  <a:cubicBezTo>
                    <a:pt x="40166" y="28109"/>
                    <a:pt x="38341" y="28354"/>
                    <a:pt x="36707" y="28681"/>
                  </a:cubicBezTo>
                  <a:cubicBezTo>
                    <a:pt x="35018" y="29035"/>
                    <a:pt x="33097" y="29077"/>
                    <a:pt x="31544" y="29839"/>
                  </a:cubicBezTo>
                  <a:cubicBezTo>
                    <a:pt x="30741" y="30221"/>
                    <a:pt x="30087" y="30847"/>
                    <a:pt x="29434" y="31446"/>
                  </a:cubicBezTo>
                  <a:cubicBezTo>
                    <a:pt x="26574" y="34156"/>
                    <a:pt x="23713" y="36853"/>
                    <a:pt x="20853" y="39564"/>
                  </a:cubicBezTo>
                  <a:cubicBezTo>
                    <a:pt x="20669" y="39736"/>
                    <a:pt x="20446" y="39909"/>
                    <a:pt x="20217" y="39909"/>
                  </a:cubicBezTo>
                  <a:cubicBezTo>
                    <a:pt x="20175" y="39909"/>
                    <a:pt x="20133" y="39903"/>
                    <a:pt x="20091" y="39891"/>
                  </a:cubicBezTo>
                  <a:cubicBezTo>
                    <a:pt x="19845" y="39809"/>
                    <a:pt x="19736" y="39536"/>
                    <a:pt x="19518" y="39400"/>
                  </a:cubicBezTo>
                  <a:cubicBezTo>
                    <a:pt x="19436" y="39351"/>
                    <a:pt x="19344" y="39329"/>
                    <a:pt x="19251" y="39329"/>
                  </a:cubicBezTo>
                  <a:cubicBezTo>
                    <a:pt x="19008" y="39329"/>
                    <a:pt x="18754" y="39479"/>
                    <a:pt x="18605" y="39686"/>
                  </a:cubicBezTo>
                  <a:cubicBezTo>
                    <a:pt x="18402" y="39985"/>
                    <a:pt x="18360" y="40354"/>
                    <a:pt x="18306" y="40708"/>
                  </a:cubicBezTo>
                  <a:cubicBezTo>
                    <a:pt x="18306" y="39997"/>
                    <a:pt x="17515" y="39479"/>
                    <a:pt x="16842" y="39479"/>
                  </a:cubicBezTo>
                  <a:cubicBezTo>
                    <a:pt x="16715" y="39479"/>
                    <a:pt x="16593" y="39498"/>
                    <a:pt x="16481" y="39536"/>
                  </a:cubicBezTo>
                  <a:cubicBezTo>
                    <a:pt x="16277" y="39618"/>
                    <a:pt x="16072" y="39740"/>
                    <a:pt x="15841" y="39740"/>
                  </a:cubicBezTo>
                  <a:cubicBezTo>
                    <a:pt x="15651" y="39740"/>
                    <a:pt x="15473" y="39658"/>
                    <a:pt x="15309" y="39564"/>
                  </a:cubicBezTo>
                  <a:cubicBezTo>
                    <a:pt x="10775" y="37221"/>
                    <a:pt x="5667" y="35314"/>
                    <a:pt x="1459" y="32440"/>
                  </a:cubicBezTo>
                  <a:cubicBezTo>
                    <a:pt x="410" y="34211"/>
                    <a:pt x="355" y="36907"/>
                    <a:pt x="192" y="38937"/>
                  </a:cubicBezTo>
                  <a:cubicBezTo>
                    <a:pt x="1" y="41552"/>
                    <a:pt x="70" y="44194"/>
                    <a:pt x="396" y="46795"/>
                  </a:cubicBezTo>
                  <a:cubicBezTo>
                    <a:pt x="744" y="46738"/>
                    <a:pt x="1093" y="46713"/>
                    <a:pt x="1442" y="46713"/>
                  </a:cubicBezTo>
                  <a:cubicBezTo>
                    <a:pt x="2680" y="46713"/>
                    <a:pt x="3922" y="47030"/>
                    <a:pt x="5122" y="47381"/>
                  </a:cubicBezTo>
                  <a:cubicBezTo>
                    <a:pt x="9317" y="48593"/>
                    <a:pt x="13403" y="50214"/>
                    <a:pt x="17312" y="52189"/>
                  </a:cubicBezTo>
                  <a:cubicBezTo>
                    <a:pt x="17839" y="52463"/>
                    <a:pt x="18409" y="52747"/>
                    <a:pt x="18989" y="52747"/>
                  </a:cubicBezTo>
                  <a:cubicBezTo>
                    <a:pt x="19129" y="52747"/>
                    <a:pt x="19269" y="52730"/>
                    <a:pt x="19410" y="52693"/>
                  </a:cubicBezTo>
                  <a:cubicBezTo>
                    <a:pt x="19804" y="52597"/>
                    <a:pt x="20131" y="52339"/>
                    <a:pt x="20458" y="52080"/>
                  </a:cubicBezTo>
                  <a:cubicBezTo>
                    <a:pt x="23250" y="49915"/>
                    <a:pt x="26029" y="47735"/>
                    <a:pt x="28807" y="45569"/>
                  </a:cubicBezTo>
                  <a:cubicBezTo>
                    <a:pt x="29474" y="48484"/>
                    <a:pt x="29011" y="51821"/>
                    <a:pt x="28916" y="54790"/>
                  </a:cubicBezTo>
                  <a:cubicBezTo>
                    <a:pt x="28807" y="58849"/>
                    <a:pt x="28466" y="62894"/>
                    <a:pt x="27881" y="66912"/>
                  </a:cubicBezTo>
                  <a:cubicBezTo>
                    <a:pt x="26601" y="75656"/>
                    <a:pt x="24516" y="85693"/>
                    <a:pt x="18565" y="92503"/>
                  </a:cubicBezTo>
                  <a:cubicBezTo>
                    <a:pt x="18320" y="92789"/>
                    <a:pt x="18048" y="93089"/>
                    <a:pt x="17966" y="93456"/>
                  </a:cubicBezTo>
                  <a:cubicBezTo>
                    <a:pt x="17884" y="93851"/>
                    <a:pt x="18006" y="94246"/>
                    <a:pt x="18142" y="94627"/>
                  </a:cubicBezTo>
                  <a:cubicBezTo>
                    <a:pt x="18769" y="96343"/>
                    <a:pt x="19586" y="98005"/>
                    <a:pt x="20581" y="99545"/>
                  </a:cubicBezTo>
                  <a:cubicBezTo>
                    <a:pt x="21207" y="100538"/>
                    <a:pt x="21943" y="101506"/>
                    <a:pt x="22964" y="102078"/>
                  </a:cubicBezTo>
                  <a:cubicBezTo>
                    <a:pt x="23897" y="102617"/>
                    <a:pt x="24985" y="102775"/>
                    <a:pt x="26077" y="102775"/>
                  </a:cubicBezTo>
                  <a:cubicBezTo>
                    <a:pt x="26499" y="102775"/>
                    <a:pt x="26922" y="102752"/>
                    <a:pt x="27336" y="102717"/>
                  </a:cubicBezTo>
                  <a:cubicBezTo>
                    <a:pt x="29297" y="102541"/>
                    <a:pt x="31245" y="102132"/>
                    <a:pt x="33111" y="101519"/>
                  </a:cubicBezTo>
                  <a:cubicBezTo>
                    <a:pt x="33543" y="101382"/>
                    <a:pt x="33984" y="101227"/>
                    <a:pt x="34428" y="101227"/>
                  </a:cubicBezTo>
                  <a:cubicBezTo>
                    <a:pt x="34515" y="101227"/>
                    <a:pt x="34603" y="101233"/>
                    <a:pt x="34691" y="101246"/>
                  </a:cubicBezTo>
                  <a:cubicBezTo>
                    <a:pt x="35753" y="101424"/>
                    <a:pt x="36325" y="102568"/>
                    <a:pt x="36897" y="103480"/>
                  </a:cubicBezTo>
                  <a:cubicBezTo>
                    <a:pt x="38069" y="105332"/>
                    <a:pt x="39907" y="106749"/>
                    <a:pt x="41977" y="107402"/>
                  </a:cubicBezTo>
                  <a:cubicBezTo>
                    <a:pt x="42240" y="107488"/>
                    <a:pt x="42521" y="107555"/>
                    <a:pt x="42791" y="107555"/>
                  </a:cubicBezTo>
                  <a:cubicBezTo>
                    <a:pt x="42997" y="107555"/>
                    <a:pt x="43198" y="107516"/>
                    <a:pt x="43380" y="107417"/>
                  </a:cubicBezTo>
                  <a:cubicBezTo>
                    <a:pt x="44552" y="106749"/>
                    <a:pt x="44225" y="104638"/>
                    <a:pt x="44292" y="103521"/>
                  </a:cubicBezTo>
                  <a:cubicBezTo>
                    <a:pt x="44401" y="101846"/>
                    <a:pt x="44510" y="100157"/>
                    <a:pt x="44606" y="98482"/>
                  </a:cubicBezTo>
                  <a:cubicBezTo>
                    <a:pt x="45423" y="100307"/>
                    <a:pt x="46104" y="102200"/>
                    <a:pt x="46649" y="104134"/>
                  </a:cubicBezTo>
                  <a:cubicBezTo>
                    <a:pt x="47089" y="105677"/>
                    <a:pt x="48501" y="106196"/>
                    <a:pt x="50167" y="106196"/>
                  </a:cubicBezTo>
                  <a:cubicBezTo>
                    <a:pt x="52469" y="106196"/>
                    <a:pt x="55257" y="105205"/>
                    <a:pt x="56632" y="104557"/>
                  </a:cubicBezTo>
                  <a:cubicBezTo>
                    <a:pt x="60160" y="102908"/>
                    <a:pt x="63360" y="100062"/>
                    <a:pt x="65117" y="96507"/>
                  </a:cubicBezTo>
                  <a:cubicBezTo>
                    <a:pt x="65757" y="95241"/>
                    <a:pt x="66274" y="93824"/>
                    <a:pt x="67378" y="92938"/>
                  </a:cubicBezTo>
                  <a:cubicBezTo>
                    <a:pt x="69421" y="91304"/>
                    <a:pt x="72989" y="91794"/>
                    <a:pt x="74133" y="89439"/>
                  </a:cubicBezTo>
                  <a:lnTo>
                    <a:pt x="67555" y="81634"/>
                  </a:lnTo>
                  <a:cubicBezTo>
                    <a:pt x="65390" y="79061"/>
                    <a:pt x="63210" y="76459"/>
                    <a:pt x="61344" y="73653"/>
                  </a:cubicBezTo>
                  <a:cubicBezTo>
                    <a:pt x="60950" y="73068"/>
                    <a:pt x="60568" y="72469"/>
                    <a:pt x="60200" y="71855"/>
                  </a:cubicBezTo>
                  <a:cubicBezTo>
                    <a:pt x="57258" y="66885"/>
                    <a:pt x="55542" y="61286"/>
                    <a:pt x="54561" y="55593"/>
                  </a:cubicBezTo>
                  <a:cubicBezTo>
                    <a:pt x="54058" y="52693"/>
                    <a:pt x="53744" y="49764"/>
                    <a:pt x="53608" y="46822"/>
                  </a:cubicBezTo>
                  <a:cubicBezTo>
                    <a:pt x="53472" y="44017"/>
                    <a:pt x="54017" y="41280"/>
                    <a:pt x="54249" y="38460"/>
                  </a:cubicBezTo>
                  <a:cubicBezTo>
                    <a:pt x="54262" y="38256"/>
                    <a:pt x="54289" y="38024"/>
                    <a:pt x="54425" y="37861"/>
                  </a:cubicBezTo>
                  <a:cubicBezTo>
                    <a:pt x="54576" y="37670"/>
                    <a:pt x="54848" y="37630"/>
                    <a:pt x="55093" y="37588"/>
                  </a:cubicBezTo>
                  <a:cubicBezTo>
                    <a:pt x="60827" y="36649"/>
                    <a:pt x="66601" y="36362"/>
                    <a:pt x="72199" y="34755"/>
                  </a:cubicBezTo>
                  <a:cubicBezTo>
                    <a:pt x="72812" y="34579"/>
                    <a:pt x="73480" y="34374"/>
                    <a:pt x="73916" y="33898"/>
                  </a:cubicBezTo>
                  <a:cubicBezTo>
                    <a:pt x="74337" y="33421"/>
                    <a:pt x="74473" y="32740"/>
                    <a:pt x="74597" y="32113"/>
                  </a:cubicBezTo>
                  <a:cubicBezTo>
                    <a:pt x="74651" y="31800"/>
                    <a:pt x="74706" y="31501"/>
                    <a:pt x="74760" y="31201"/>
                  </a:cubicBezTo>
                  <a:cubicBezTo>
                    <a:pt x="75617" y="26489"/>
                    <a:pt x="76449" y="21776"/>
                    <a:pt x="77252" y="17050"/>
                  </a:cubicBezTo>
                  <a:cubicBezTo>
                    <a:pt x="77974" y="12842"/>
                    <a:pt x="78886" y="8456"/>
                    <a:pt x="81025" y="4683"/>
                  </a:cubicBezTo>
                  <a:cubicBezTo>
                    <a:pt x="79513" y="3376"/>
                    <a:pt x="77797" y="2028"/>
                    <a:pt x="75944" y="1224"/>
                  </a:cubicBezTo>
                  <a:cubicBezTo>
                    <a:pt x="74110" y="429"/>
                    <a:pt x="72108" y="0"/>
                    <a:pt x="701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01"/>
            <p:cNvSpPr/>
            <p:nvPr/>
          </p:nvSpPr>
          <p:spPr>
            <a:xfrm>
              <a:off x="7217305" y="1425490"/>
              <a:ext cx="2001" cy="746"/>
            </a:xfrm>
            <a:custGeom>
              <a:avLst/>
              <a:gdLst/>
              <a:ahLst/>
              <a:cxnLst/>
              <a:rect l="l" t="t" r="r" b="b"/>
              <a:pathLst>
                <a:path w="110" h="41" extrusionOk="0">
                  <a:moveTo>
                    <a:pt x="1" y="1"/>
                  </a:moveTo>
                  <a:lnTo>
                    <a:pt x="1" y="14"/>
                  </a:lnTo>
                  <a:cubicBezTo>
                    <a:pt x="41" y="14"/>
                    <a:pt x="82" y="28"/>
                    <a:pt x="110" y="41"/>
                  </a:cubicBezTo>
                  <a:lnTo>
                    <a:pt x="110" y="28"/>
                  </a:lnTo>
                  <a:cubicBezTo>
                    <a:pt x="82" y="28"/>
                    <a:pt x="41" y="14"/>
                    <a:pt x="1" y="1"/>
                  </a:cubicBezTo>
                  <a:close/>
                </a:path>
              </a:pathLst>
            </a:custGeom>
            <a:solidFill>
              <a:srgbClr val="BB8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01"/>
            <p:cNvSpPr/>
            <p:nvPr/>
          </p:nvSpPr>
          <p:spPr>
            <a:xfrm>
              <a:off x="7178360" y="1418087"/>
              <a:ext cx="38963" cy="7658"/>
            </a:xfrm>
            <a:custGeom>
              <a:avLst/>
              <a:gdLst/>
              <a:ahLst/>
              <a:cxnLst/>
              <a:rect l="l" t="t" r="r" b="b"/>
              <a:pathLst>
                <a:path w="2142" h="421" extrusionOk="0">
                  <a:moveTo>
                    <a:pt x="1" y="0"/>
                  </a:moveTo>
                  <a:cubicBezTo>
                    <a:pt x="718" y="82"/>
                    <a:pt x="1437" y="218"/>
                    <a:pt x="2142" y="421"/>
                  </a:cubicBezTo>
                  <a:lnTo>
                    <a:pt x="2142" y="408"/>
                  </a:lnTo>
                  <a:cubicBezTo>
                    <a:pt x="1437" y="218"/>
                    <a:pt x="718" y="82"/>
                    <a:pt x="1" y="0"/>
                  </a:cubicBezTo>
                  <a:close/>
                </a:path>
              </a:pathLst>
            </a:custGeom>
            <a:solidFill>
              <a:srgbClr val="B46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01"/>
            <p:cNvSpPr/>
            <p:nvPr/>
          </p:nvSpPr>
          <p:spPr>
            <a:xfrm>
              <a:off x="5959757" y="1416322"/>
              <a:ext cx="1386897" cy="1813725"/>
            </a:xfrm>
            <a:custGeom>
              <a:avLst/>
              <a:gdLst/>
              <a:ahLst/>
              <a:cxnLst/>
              <a:rect l="l" t="t" r="r" b="b"/>
              <a:pathLst>
                <a:path w="76245" h="99710" extrusionOk="0">
                  <a:moveTo>
                    <a:pt x="66193" y="85872"/>
                  </a:moveTo>
                  <a:cubicBezTo>
                    <a:pt x="65866" y="86185"/>
                    <a:pt x="65579" y="86539"/>
                    <a:pt x="65361" y="86935"/>
                  </a:cubicBezTo>
                  <a:cubicBezTo>
                    <a:pt x="65770" y="86757"/>
                    <a:pt x="66165" y="86553"/>
                    <a:pt x="66533" y="86281"/>
                  </a:cubicBezTo>
                  <a:cubicBezTo>
                    <a:pt x="66411" y="86145"/>
                    <a:pt x="66302" y="86009"/>
                    <a:pt x="66193" y="85872"/>
                  </a:cubicBezTo>
                  <a:close/>
                  <a:moveTo>
                    <a:pt x="64667" y="84020"/>
                  </a:moveTo>
                  <a:cubicBezTo>
                    <a:pt x="63673" y="84987"/>
                    <a:pt x="62978" y="86363"/>
                    <a:pt x="62610" y="87656"/>
                  </a:cubicBezTo>
                  <a:cubicBezTo>
                    <a:pt x="63536" y="87465"/>
                    <a:pt x="64477" y="87289"/>
                    <a:pt x="65334" y="86948"/>
                  </a:cubicBezTo>
                  <a:cubicBezTo>
                    <a:pt x="65116" y="86376"/>
                    <a:pt x="65389" y="85763"/>
                    <a:pt x="65634" y="85191"/>
                  </a:cubicBezTo>
                  <a:cubicBezTo>
                    <a:pt x="65307" y="84810"/>
                    <a:pt x="64980" y="84415"/>
                    <a:pt x="64667" y="84020"/>
                  </a:cubicBezTo>
                  <a:close/>
                  <a:moveTo>
                    <a:pt x="62910" y="84142"/>
                  </a:moveTo>
                  <a:cubicBezTo>
                    <a:pt x="62883" y="84142"/>
                    <a:pt x="62855" y="84156"/>
                    <a:pt x="62842" y="84169"/>
                  </a:cubicBezTo>
                  <a:cubicBezTo>
                    <a:pt x="62774" y="84197"/>
                    <a:pt x="62733" y="84251"/>
                    <a:pt x="62692" y="84320"/>
                  </a:cubicBezTo>
                  <a:cubicBezTo>
                    <a:pt x="62270" y="85014"/>
                    <a:pt x="61984" y="85872"/>
                    <a:pt x="61711" y="86648"/>
                  </a:cubicBezTo>
                  <a:cubicBezTo>
                    <a:pt x="61562" y="87084"/>
                    <a:pt x="61439" y="87520"/>
                    <a:pt x="61330" y="87956"/>
                  </a:cubicBezTo>
                  <a:cubicBezTo>
                    <a:pt x="61493" y="87915"/>
                    <a:pt x="61671" y="87874"/>
                    <a:pt x="61847" y="87834"/>
                  </a:cubicBezTo>
                  <a:cubicBezTo>
                    <a:pt x="61984" y="86553"/>
                    <a:pt x="62501" y="85382"/>
                    <a:pt x="63019" y="84197"/>
                  </a:cubicBezTo>
                  <a:cubicBezTo>
                    <a:pt x="63006" y="84169"/>
                    <a:pt x="62951" y="84142"/>
                    <a:pt x="62910" y="84142"/>
                  </a:cubicBezTo>
                  <a:close/>
                  <a:moveTo>
                    <a:pt x="61698" y="83666"/>
                  </a:moveTo>
                  <a:cubicBezTo>
                    <a:pt x="61548" y="83666"/>
                    <a:pt x="60718" y="85804"/>
                    <a:pt x="60649" y="85994"/>
                  </a:cubicBezTo>
                  <a:cubicBezTo>
                    <a:pt x="60404" y="86797"/>
                    <a:pt x="60241" y="87613"/>
                    <a:pt x="60024" y="88429"/>
                  </a:cubicBezTo>
                  <a:lnTo>
                    <a:pt x="60024" y="88429"/>
                  </a:lnTo>
                  <a:cubicBezTo>
                    <a:pt x="60212" y="88340"/>
                    <a:pt x="60407" y="88261"/>
                    <a:pt x="60609" y="88188"/>
                  </a:cubicBezTo>
                  <a:cubicBezTo>
                    <a:pt x="60703" y="87520"/>
                    <a:pt x="60921" y="86893"/>
                    <a:pt x="61044" y="86227"/>
                  </a:cubicBezTo>
                  <a:cubicBezTo>
                    <a:pt x="61194" y="85368"/>
                    <a:pt x="61480" y="84551"/>
                    <a:pt x="61862" y="83775"/>
                  </a:cubicBezTo>
                  <a:cubicBezTo>
                    <a:pt x="61807" y="83734"/>
                    <a:pt x="61753" y="83706"/>
                    <a:pt x="61698" y="83666"/>
                  </a:cubicBezTo>
                  <a:close/>
                  <a:moveTo>
                    <a:pt x="44357" y="45418"/>
                  </a:moveTo>
                  <a:cubicBezTo>
                    <a:pt x="43860" y="47148"/>
                    <a:pt x="44701" y="49757"/>
                    <a:pt x="44837" y="51551"/>
                  </a:cubicBezTo>
                  <a:cubicBezTo>
                    <a:pt x="44986" y="53703"/>
                    <a:pt x="45273" y="55841"/>
                    <a:pt x="45654" y="57965"/>
                  </a:cubicBezTo>
                  <a:cubicBezTo>
                    <a:pt x="46417" y="62215"/>
                    <a:pt x="47615" y="66396"/>
                    <a:pt x="49223" y="70400"/>
                  </a:cubicBezTo>
                  <a:cubicBezTo>
                    <a:pt x="50788" y="74323"/>
                    <a:pt x="52818" y="78095"/>
                    <a:pt x="54820" y="81800"/>
                  </a:cubicBezTo>
                  <a:cubicBezTo>
                    <a:pt x="55760" y="83530"/>
                    <a:pt x="56754" y="85286"/>
                    <a:pt x="57966" y="86853"/>
                  </a:cubicBezTo>
                  <a:cubicBezTo>
                    <a:pt x="57271" y="87425"/>
                    <a:pt x="56795" y="88228"/>
                    <a:pt x="56223" y="88936"/>
                  </a:cubicBezTo>
                  <a:cubicBezTo>
                    <a:pt x="55800" y="89454"/>
                    <a:pt x="55283" y="89944"/>
                    <a:pt x="54629" y="90080"/>
                  </a:cubicBezTo>
                  <a:cubicBezTo>
                    <a:pt x="54534" y="90108"/>
                    <a:pt x="54438" y="90108"/>
                    <a:pt x="54344" y="90108"/>
                  </a:cubicBezTo>
                  <a:cubicBezTo>
                    <a:pt x="51347" y="90108"/>
                    <a:pt x="48514" y="80329"/>
                    <a:pt x="47792" y="78245"/>
                  </a:cubicBezTo>
                  <a:cubicBezTo>
                    <a:pt x="45954" y="72961"/>
                    <a:pt x="44319" y="67581"/>
                    <a:pt x="43530" y="62038"/>
                  </a:cubicBezTo>
                  <a:cubicBezTo>
                    <a:pt x="42726" y="56512"/>
                    <a:pt x="42807" y="50781"/>
                    <a:pt x="44357" y="45418"/>
                  </a:cubicBezTo>
                  <a:close/>
                  <a:moveTo>
                    <a:pt x="27268" y="62801"/>
                  </a:moveTo>
                  <a:cubicBezTo>
                    <a:pt x="27989" y="69284"/>
                    <a:pt x="28207" y="75834"/>
                    <a:pt x="27934" y="82359"/>
                  </a:cubicBezTo>
                  <a:cubicBezTo>
                    <a:pt x="28343" y="81445"/>
                    <a:pt x="28670" y="80506"/>
                    <a:pt x="28902" y="79539"/>
                  </a:cubicBezTo>
                  <a:cubicBezTo>
                    <a:pt x="29487" y="81609"/>
                    <a:pt x="29351" y="83829"/>
                    <a:pt x="29106" y="85967"/>
                  </a:cubicBezTo>
                  <a:cubicBezTo>
                    <a:pt x="28875" y="88160"/>
                    <a:pt x="28875" y="93839"/>
                    <a:pt x="26055" y="94384"/>
                  </a:cubicBezTo>
                  <a:cubicBezTo>
                    <a:pt x="25783" y="94439"/>
                    <a:pt x="25510" y="94453"/>
                    <a:pt x="25238" y="94453"/>
                  </a:cubicBezTo>
                  <a:cubicBezTo>
                    <a:pt x="23957" y="94453"/>
                    <a:pt x="22704" y="93908"/>
                    <a:pt x="21669" y="93064"/>
                  </a:cubicBezTo>
                  <a:cubicBezTo>
                    <a:pt x="23454" y="89236"/>
                    <a:pt x="24584" y="85082"/>
                    <a:pt x="25319" y="80915"/>
                  </a:cubicBezTo>
                  <a:cubicBezTo>
                    <a:pt x="26382" y="74935"/>
                    <a:pt x="26681" y="68848"/>
                    <a:pt x="27268" y="62801"/>
                  </a:cubicBezTo>
                  <a:close/>
                  <a:moveTo>
                    <a:pt x="30516" y="61592"/>
                  </a:moveTo>
                  <a:lnTo>
                    <a:pt x="30516" y="61592"/>
                  </a:lnTo>
                  <a:cubicBezTo>
                    <a:pt x="30027" y="64015"/>
                    <a:pt x="31014" y="67509"/>
                    <a:pt x="31381" y="69923"/>
                  </a:cubicBezTo>
                  <a:cubicBezTo>
                    <a:pt x="31802" y="72825"/>
                    <a:pt x="32334" y="75712"/>
                    <a:pt x="32810" y="78600"/>
                  </a:cubicBezTo>
                  <a:cubicBezTo>
                    <a:pt x="33723" y="84033"/>
                    <a:pt x="34214" y="89359"/>
                    <a:pt x="34145" y="94874"/>
                  </a:cubicBezTo>
                  <a:cubicBezTo>
                    <a:pt x="33328" y="94507"/>
                    <a:pt x="32456" y="94302"/>
                    <a:pt x="31557" y="94235"/>
                  </a:cubicBezTo>
                  <a:cubicBezTo>
                    <a:pt x="31612" y="93636"/>
                    <a:pt x="31639" y="93022"/>
                    <a:pt x="31666" y="92410"/>
                  </a:cubicBezTo>
                  <a:cubicBezTo>
                    <a:pt x="31898" y="86621"/>
                    <a:pt x="31312" y="80833"/>
                    <a:pt x="30673" y="75086"/>
                  </a:cubicBezTo>
                  <a:cubicBezTo>
                    <a:pt x="30156" y="70602"/>
                    <a:pt x="29613" y="66022"/>
                    <a:pt x="30516" y="61592"/>
                  </a:cubicBezTo>
                  <a:close/>
                  <a:moveTo>
                    <a:pt x="41568" y="77169"/>
                  </a:moveTo>
                  <a:lnTo>
                    <a:pt x="41568" y="77169"/>
                  </a:lnTo>
                  <a:cubicBezTo>
                    <a:pt x="41950" y="80452"/>
                    <a:pt x="42549" y="83720"/>
                    <a:pt x="43339" y="86935"/>
                  </a:cubicBezTo>
                  <a:cubicBezTo>
                    <a:pt x="44087" y="89986"/>
                    <a:pt x="45436" y="92913"/>
                    <a:pt x="46049" y="95978"/>
                  </a:cubicBezTo>
                  <a:cubicBezTo>
                    <a:pt x="46130" y="96318"/>
                    <a:pt x="46130" y="96768"/>
                    <a:pt x="45803" y="96890"/>
                  </a:cubicBezTo>
                  <a:cubicBezTo>
                    <a:pt x="45749" y="96917"/>
                    <a:pt x="45695" y="96932"/>
                    <a:pt x="45640" y="96932"/>
                  </a:cubicBezTo>
                  <a:cubicBezTo>
                    <a:pt x="45518" y="96932"/>
                    <a:pt x="45395" y="96890"/>
                    <a:pt x="45273" y="96836"/>
                  </a:cubicBezTo>
                  <a:cubicBezTo>
                    <a:pt x="43911" y="96278"/>
                    <a:pt x="42985" y="95052"/>
                    <a:pt x="42181" y="93785"/>
                  </a:cubicBezTo>
                  <a:cubicBezTo>
                    <a:pt x="41323" y="88283"/>
                    <a:pt x="40982" y="82698"/>
                    <a:pt x="41568" y="77169"/>
                  </a:cubicBezTo>
                  <a:close/>
                  <a:moveTo>
                    <a:pt x="65389" y="0"/>
                  </a:moveTo>
                  <a:cubicBezTo>
                    <a:pt x="64708" y="0"/>
                    <a:pt x="64027" y="55"/>
                    <a:pt x="63360" y="150"/>
                  </a:cubicBezTo>
                  <a:cubicBezTo>
                    <a:pt x="63224" y="1703"/>
                    <a:pt x="63101" y="3242"/>
                    <a:pt x="62951" y="4781"/>
                  </a:cubicBezTo>
                  <a:cubicBezTo>
                    <a:pt x="62937" y="4972"/>
                    <a:pt x="62910" y="5176"/>
                    <a:pt x="62870" y="5393"/>
                  </a:cubicBezTo>
                  <a:cubicBezTo>
                    <a:pt x="62788" y="6225"/>
                    <a:pt x="62719" y="7055"/>
                    <a:pt x="62652" y="7886"/>
                  </a:cubicBezTo>
                  <a:lnTo>
                    <a:pt x="62652" y="7899"/>
                  </a:lnTo>
                  <a:cubicBezTo>
                    <a:pt x="63400" y="7750"/>
                    <a:pt x="64136" y="7654"/>
                    <a:pt x="64885" y="7654"/>
                  </a:cubicBezTo>
                  <a:cubicBezTo>
                    <a:pt x="65307" y="7654"/>
                    <a:pt x="65730" y="7682"/>
                    <a:pt x="66151" y="7763"/>
                  </a:cubicBezTo>
                  <a:cubicBezTo>
                    <a:pt x="66751" y="7872"/>
                    <a:pt x="67364" y="8050"/>
                    <a:pt x="67800" y="8486"/>
                  </a:cubicBezTo>
                  <a:cubicBezTo>
                    <a:pt x="68236" y="8907"/>
                    <a:pt x="68439" y="9616"/>
                    <a:pt x="68127" y="10147"/>
                  </a:cubicBezTo>
                  <a:cubicBezTo>
                    <a:pt x="68058" y="10120"/>
                    <a:pt x="67991" y="10106"/>
                    <a:pt x="67922" y="10106"/>
                  </a:cubicBezTo>
                  <a:cubicBezTo>
                    <a:pt x="67350" y="10106"/>
                    <a:pt x="67010" y="11019"/>
                    <a:pt x="67092" y="11673"/>
                  </a:cubicBezTo>
                  <a:cubicBezTo>
                    <a:pt x="67295" y="13498"/>
                    <a:pt x="68276" y="15132"/>
                    <a:pt x="68998" y="16821"/>
                  </a:cubicBezTo>
                  <a:cubicBezTo>
                    <a:pt x="69734" y="18496"/>
                    <a:pt x="70237" y="20457"/>
                    <a:pt x="69489" y="22146"/>
                  </a:cubicBezTo>
                  <a:cubicBezTo>
                    <a:pt x="67936" y="21016"/>
                    <a:pt x="66560" y="19640"/>
                    <a:pt x="65443" y="18074"/>
                  </a:cubicBezTo>
                  <a:lnTo>
                    <a:pt x="65443" y="18074"/>
                  </a:lnTo>
                  <a:cubicBezTo>
                    <a:pt x="64544" y="19844"/>
                    <a:pt x="65688" y="21900"/>
                    <a:pt x="66778" y="23549"/>
                  </a:cubicBezTo>
                  <a:cubicBezTo>
                    <a:pt x="67882" y="25211"/>
                    <a:pt x="68984" y="27308"/>
                    <a:pt x="68018" y="29037"/>
                  </a:cubicBezTo>
                  <a:cubicBezTo>
                    <a:pt x="67050" y="27662"/>
                    <a:pt x="66356" y="26109"/>
                    <a:pt x="65294" y="24802"/>
                  </a:cubicBezTo>
                  <a:cubicBezTo>
                    <a:pt x="64313" y="23603"/>
                    <a:pt x="62883" y="22623"/>
                    <a:pt x="61357" y="22623"/>
                  </a:cubicBezTo>
                  <a:cubicBezTo>
                    <a:pt x="61235" y="22623"/>
                    <a:pt x="61112" y="22623"/>
                    <a:pt x="60976" y="22636"/>
                  </a:cubicBezTo>
                  <a:cubicBezTo>
                    <a:pt x="63645" y="24148"/>
                    <a:pt x="65307" y="27267"/>
                    <a:pt x="65089" y="30317"/>
                  </a:cubicBezTo>
                  <a:cubicBezTo>
                    <a:pt x="64449" y="28316"/>
                    <a:pt x="63333" y="26464"/>
                    <a:pt x="61847" y="24965"/>
                  </a:cubicBezTo>
                  <a:lnTo>
                    <a:pt x="61847" y="24965"/>
                  </a:lnTo>
                  <a:cubicBezTo>
                    <a:pt x="62392" y="26709"/>
                    <a:pt x="62474" y="28588"/>
                    <a:pt x="62093" y="30372"/>
                  </a:cubicBezTo>
                  <a:cubicBezTo>
                    <a:pt x="62147" y="28043"/>
                    <a:pt x="60745" y="25741"/>
                    <a:pt x="58660" y="24693"/>
                  </a:cubicBezTo>
                  <a:lnTo>
                    <a:pt x="58660" y="24693"/>
                  </a:lnTo>
                  <a:cubicBezTo>
                    <a:pt x="59546" y="27049"/>
                    <a:pt x="60159" y="29500"/>
                    <a:pt x="60513" y="31993"/>
                  </a:cubicBezTo>
                  <a:cubicBezTo>
                    <a:pt x="60554" y="32279"/>
                    <a:pt x="60581" y="32605"/>
                    <a:pt x="60404" y="32823"/>
                  </a:cubicBezTo>
                  <a:cubicBezTo>
                    <a:pt x="60268" y="33001"/>
                    <a:pt x="60022" y="33069"/>
                    <a:pt x="59805" y="33110"/>
                  </a:cubicBezTo>
                  <a:cubicBezTo>
                    <a:pt x="59396" y="33192"/>
                    <a:pt x="58987" y="33232"/>
                    <a:pt x="58579" y="33232"/>
                  </a:cubicBezTo>
                  <a:cubicBezTo>
                    <a:pt x="57095" y="33232"/>
                    <a:pt x="55610" y="32714"/>
                    <a:pt x="54466" y="31748"/>
                  </a:cubicBezTo>
                  <a:cubicBezTo>
                    <a:pt x="53594" y="31013"/>
                    <a:pt x="52940" y="30045"/>
                    <a:pt x="52041" y="29351"/>
                  </a:cubicBezTo>
                  <a:cubicBezTo>
                    <a:pt x="51878" y="29215"/>
                    <a:pt x="51660" y="29092"/>
                    <a:pt x="51469" y="29092"/>
                  </a:cubicBezTo>
                  <a:cubicBezTo>
                    <a:pt x="51402" y="29092"/>
                    <a:pt x="51333" y="29106"/>
                    <a:pt x="51279" y="29133"/>
                  </a:cubicBezTo>
                  <a:cubicBezTo>
                    <a:pt x="51088" y="29228"/>
                    <a:pt x="51006" y="29433"/>
                    <a:pt x="50952" y="29609"/>
                  </a:cubicBezTo>
                  <a:cubicBezTo>
                    <a:pt x="50557" y="30822"/>
                    <a:pt x="50530" y="32142"/>
                    <a:pt x="50897" y="33368"/>
                  </a:cubicBezTo>
                  <a:cubicBezTo>
                    <a:pt x="49495" y="32020"/>
                    <a:pt x="48609" y="30168"/>
                    <a:pt x="48446" y="28234"/>
                  </a:cubicBezTo>
                  <a:cubicBezTo>
                    <a:pt x="48133" y="29854"/>
                    <a:pt x="47819" y="31461"/>
                    <a:pt x="47506" y="33083"/>
                  </a:cubicBezTo>
                  <a:cubicBezTo>
                    <a:pt x="47165" y="30904"/>
                    <a:pt x="46826" y="28724"/>
                    <a:pt x="46484" y="26558"/>
                  </a:cubicBezTo>
                  <a:cubicBezTo>
                    <a:pt x="44469" y="28574"/>
                    <a:pt x="45531" y="32129"/>
                    <a:pt x="44224" y="34663"/>
                  </a:cubicBezTo>
                  <a:cubicBezTo>
                    <a:pt x="43788" y="32170"/>
                    <a:pt x="43733" y="29623"/>
                    <a:pt x="44074" y="27117"/>
                  </a:cubicBezTo>
                  <a:cubicBezTo>
                    <a:pt x="44129" y="26681"/>
                    <a:pt x="44196" y="26246"/>
                    <a:pt x="44060" y="25823"/>
                  </a:cubicBezTo>
                  <a:cubicBezTo>
                    <a:pt x="43924" y="25347"/>
                    <a:pt x="43611" y="25183"/>
                    <a:pt x="43257" y="25142"/>
                  </a:cubicBezTo>
                  <a:cubicBezTo>
                    <a:pt x="42903" y="25183"/>
                    <a:pt x="42549" y="25224"/>
                    <a:pt x="42181" y="25278"/>
                  </a:cubicBezTo>
                  <a:cubicBezTo>
                    <a:pt x="42072" y="25305"/>
                    <a:pt x="41977" y="25320"/>
                    <a:pt x="41868" y="25347"/>
                  </a:cubicBezTo>
                  <a:cubicBezTo>
                    <a:pt x="41745" y="25374"/>
                    <a:pt x="41596" y="25387"/>
                    <a:pt x="41432" y="25428"/>
                  </a:cubicBezTo>
                  <a:cubicBezTo>
                    <a:pt x="41091" y="25496"/>
                    <a:pt x="40764" y="25605"/>
                    <a:pt x="40437" y="25714"/>
                  </a:cubicBezTo>
                  <a:cubicBezTo>
                    <a:pt x="40628" y="25701"/>
                    <a:pt x="40806" y="25687"/>
                    <a:pt x="40982" y="25687"/>
                  </a:cubicBezTo>
                  <a:cubicBezTo>
                    <a:pt x="41064" y="25687"/>
                    <a:pt x="41146" y="25701"/>
                    <a:pt x="41227" y="25701"/>
                  </a:cubicBezTo>
                  <a:cubicBezTo>
                    <a:pt x="41241" y="25837"/>
                    <a:pt x="41241" y="25986"/>
                    <a:pt x="41255" y="26137"/>
                  </a:cubicBezTo>
                  <a:cubicBezTo>
                    <a:pt x="41255" y="26313"/>
                    <a:pt x="41269" y="26504"/>
                    <a:pt x="41269" y="26695"/>
                  </a:cubicBezTo>
                  <a:cubicBezTo>
                    <a:pt x="41596" y="35711"/>
                    <a:pt x="40669" y="44768"/>
                    <a:pt x="39893" y="53757"/>
                  </a:cubicBezTo>
                  <a:cubicBezTo>
                    <a:pt x="39130" y="62432"/>
                    <a:pt x="38245" y="71109"/>
                    <a:pt x="37237" y="79757"/>
                  </a:cubicBezTo>
                  <a:lnTo>
                    <a:pt x="37237" y="79934"/>
                  </a:lnTo>
                  <a:cubicBezTo>
                    <a:pt x="37237" y="79907"/>
                    <a:pt x="37223" y="79880"/>
                    <a:pt x="37223" y="79853"/>
                  </a:cubicBezTo>
                  <a:cubicBezTo>
                    <a:pt x="37183" y="80234"/>
                    <a:pt x="37128" y="80601"/>
                    <a:pt x="37087" y="80969"/>
                  </a:cubicBezTo>
                  <a:cubicBezTo>
                    <a:pt x="34268" y="73056"/>
                    <a:pt x="33369" y="64830"/>
                    <a:pt x="31748" y="56645"/>
                  </a:cubicBezTo>
                  <a:cubicBezTo>
                    <a:pt x="30086" y="48200"/>
                    <a:pt x="28221" y="39729"/>
                    <a:pt x="26614" y="31285"/>
                  </a:cubicBezTo>
                  <a:cubicBezTo>
                    <a:pt x="26572" y="31203"/>
                    <a:pt x="26518" y="31121"/>
                    <a:pt x="26464" y="31040"/>
                  </a:cubicBezTo>
                  <a:lnTo>
                    <a:pt x="26464" y="31040"/>
                  </a:lnTo>
                  <a:cubicBezTo>
                    <a:pt x="26641" y="33150"/>
                    <a:pt x="26423" y="35289"/>
                    <a:pt x="25837" y="37318"/>
                  </a:cubicBezTo>
                  <a:cubicBezTo>
                    <a:pt x="25088" y="36379"/>
                    <a:pt x="24693" y="35166"/>
                    <a:pt x="24762" y="33967"/>
                  </a:cubicBezTo>
                  <a:lnTo>
                    <a:pt x="24762" y="33967"/>
                  </a:lnTo>
                  <a:cubicBezTo>
                    <a:pt x="24571" y="35874"/>
                    <a:pt x="24380" y="37781"/>
                    <a:pt x="24175" y="39688"/>
                  </a:cubicBezTo>
                  <a:cubicBezTo>
                    <a:pt x="23944" y="37481"/>
                    <a:pt x="23699" y="35275"/>
                    <a:pt x="23454" y="33083"/>
                  </a:cubicBezTo>
                  <a:cubicBezTo>
                    <a:pt x="22786" y="35888"/>
                    <a:pt x="22119" y="38694"/>
                    <a:pt x="21466" y="41500"/>
                  </a:cubicBezTo>
                  <a:cubicBezTo>
                    <a:pt x="20907" y="40723"/>
                    <a:pt x="20349" y="39947"/>
                    <a:pt x="19804" y="39157"/>
                  </a:cubicBezTo>
                  <a:cubicBezTo>
                    <a:pt x="19123" y="40886"/>
                    <a:pt x="17952" y="42412"/>
                    <a:pt x="16467" y="43515"/>
                  </a:cubicBezTo>
                  <a:cubicBezTo>
                    <a:pt x="16058" y="43080"/>
                    <a:pt x="15664" y="42644"/>
                    <a:pt x="15255" y="42208"/>
                  </a:cubicBezTo>
                  <a:cubicBezTo>
                    <a:pt x="14901" y="43188"/>
                    <a:pt x="14669" y="44224"/>
                    <a:pt x="14560" y="45272"/>
                  </a:cubicBezTo>
                  <a:cubicBezTo>
                    <a:pt x="14029" y="44318"/>
                    <a:pt x="13648" y="43270"/>
                    <a:pt x="13416" y="42208"/>
                  </a:cubicBezTo>
                  <a:cubicBezTo>
                    <a:pt x="13034" y="43025"/>
                    <a:pt x="12858" y="43937"/>
                    <a:pt x="12898" y="44850"/>
                  </a:cubicBezTo>
                  <a:lnTo>
                    <a:pt x="11796" y="41091"/>
                  </a:lnTo>
                  <a:cubicBezTo>
                    <a:pt x="11196" y="41295"/>
                    <a:pt x="10706" y="41772"/>
                    <a:pt x="10474" y="42371"/>
                  </a:cubicBezTo>
                  <a:cubicBezTo>
                    <a:pt x="8854" y="40042"/>
                    <a:pt x="6702" y="38095"/>
                    <a:pt x="4236" y="36691"/>
                  </a:cubicBezTo>
                  <a:cubicBezTo>
                    <a:pt x="3978" y="36555"/>
                    <a:pt x="2970" y="36010"/>
                    <a:pt x="1772" y="35371"/>
                  </a:cubicBezTo>
                  <a:cubicBezTo>
                    <a:pt x="1458" y="35207"/>
                    <a:pt x="1158" y="35057"/>
                    <a:pt x="845" y="34894"/>
                  </a:cubicBezTo>
                  <a:cubicBezTo>
                    <a:pt x="532" y="35111"/>
                    <a:pt x="355" y="35547"/>
                    <a:pt x="246" y="35929"/>
                  </a:cubicBezTo>
                  <a:cubicBezTo>
                    <a:pt x="150" y="36270"/>
                    <a:pt x="69" y="36610"/>
                    <a:pt x="1" y="36937"/>
                  </a:cubicBezTo>
                  <a:cubicBezTo>
                    <a:pt x="1403" y="38026"/>
                    <a:pt x="2779" y="39157"/>
                    <a:pt x="4141" y="40301"/>
                  </a:cubicBezTo>
                  <a:cubicBezTo>
                    <a:pt x="6947" y="42684"/>
                    <a:pt x="9698" y="44373"/>
                    <a:pt x="11496" y="47792"/>
                  </a:cubicBezTo>
                  <a:cubicBezTo>
                    <a:pt x="11741" y="48268"/>
                    <a:pt x="11972" y="48758"/>
                    <a:pt x="12027" y="49290"/>
                  </a:cubicBezTo>
                  <a:cubicBezTo>
                    <a:pt x="12095" y="49917"/>
                    <a:pt x="11905" y="50543"/>
                    <a:pt x="11714" y="51142"/>
                  </a:cubicBezTo>
                  <a:cubicBezTo>
                    <a:pt x="11659" y="51333"/>
                    <a:pt x="11605" y="51510"/>
                    <a:pt x="11550" y="51687"/>
                  </a:cubicBezTo>
                  <a:cubicBezTo>
                    <a:pt x="11890" y="51864"/>
                    <a:pt x="12231" y="52027"/>
                    <a:pt x="12571" y="52205"/>
                  </a:cubicBezTo>
                  <a:cubicBezTo>
                    <a:pt x="13021" y="52436"/>
                    <a:pt x="13525" y="52681"/>
                    <a:pt x="14015" y="52735"/>
                  </a:cubicBezTo>
                  <a:cubicBezTo>
                    <a:pt x="14084" y="52749"/>
                    <a:pt x="14151" y="52749"/>
                    <a:pt x="14220" y="52749"/>
                  </a:cubicBezTo>
                  <a:cubicBezTo>
                    <a:pt x="14356" y="52749"/>
                    <a:pt x="14492" y="52735"/>
                    <a:pt x="14629" y="52695"/>
                  </a:cubicBezTo>
                  <a:cubicBezTo>
                    <a:pt x="15023" y="52599"/>
                    <a:pt x="15350" y="52341"/>
                    <a:pt x="15677" y="52082"/>
                  </a:cubicBezTo>
                  <a:cubicBezTo>
                    <a:pt x="18469" y="49917"/>
                    <a:pt x="21248" y="47737"/>
                    <a:pt x="24026" y="45571"/>
                  </a:cubicBezTo>
                  <a:cubicBezTo>
                    <a:pt x="24026" y="45586"/>
                    <a:pt x="24039" y="45586"/>
                    <a:pt x="24039" y="45599"/>
                  </a:cubicBezTo>
                  <a:cubicBezTo>
                    <a:pt x="24053" y="45599"/>
                    <a:pt x="24053" y="45586"/>
                    <a:pt x="24066" y="45571"/>
                  </a:cubicBezTo>
                  <a:cubicBezTo>
                    <a:pt x="24856" y="49018"/>
                    <a:pt x="24516" y="53267"/>
                    <a:pt x="24230" y="56767"/>
                  </a:cubicBezTo>
                  <a:cubicBezTo>
                    <a:pt x="25129" y="54588"/>
                    <a:pt x="25797" y="52327"/>
                    <a:pt x="26205" y="49998"/>
                  </a:cubicBezTo>
                  <a:lnTo>
                    <a:pt x="26205" y="49998"/>
                  </a:lnTo>
                  <a:cubicBezTo>
                    <a:pt x="26845" y="55950"/>
                    <a:pt x="25837" y="61942"/>
                    <a:pt x="24829" y="67853"/>
                  </a:cubicBezTo>
                  <a:cubicBezTo>
                    <a:pt x="23712" y="74390"/>
                    <a:pt x="22596" y="80969"/>
                    <a:pt x="20403" y="87234"/>
                  </a:cubicBezTo>
                  <a:cubicBezTo>
                    <a:pt x="20076" y="88146"/>
                    <a:pt x="19735" y="89045"/>
                    <a:pt x="19314" y="89917"/>
                  </a:cubicBezTo>
                  <a:cubicBezTo>
                    <a:pt x="18782" y="88827"/>
                    <a:pt x="18373" y="87656"/>
                    <a:pt x="17979" y="86499"/>
                  </a:cubicBezTo>
                  <a:cubicBezTo>
                    <a:pt x="17856" y="86566"/>
                    <a:pt x="17747" y="86648"/>
                    <a:pt x="17638" y="86744"/>
                  </a:cubicBezTo>
                  <a:cubicBezTo>
                    <a:pt x="17216" y="87547"/>
                    <a:pt x="16780" y="88337"/>
                    <a:pt x="16303" y="89100"/>
                  </a:cubicBezTo>
                  <a:lnTo>
                    <a:pt x="16263" y="89386"/>
                  </a:lnTo>
                  <a:cubicBezTo>
                    <a:pt x="16385" y="89263"/>
                    <a:pt x="16508" y="89141"/>
                    <a:pt x="16603" y="89018"/>
                  </a:cubicBezTo>
                  <a:cubicBezTo>
                    <a:pt x="17080" y="90612"/>
                    <a:pt x="17556" y="92232"/>
                    <a:pt x="18415" y="93649"/>
                  </a:cubicBezTo>
                  <a:cubicBezTo>
                    <a:pt x="19286" y="95065"/>
                    <a:pt x="20594" y="96291"/>
                    <a:pt x="22201" y="96659"/>
                  </a:cubicBezTo>
                  <a:cubicBezTo>
                    <a:pt x="22596" y="96754"/>
                    <a:pt x="22991" y="96781"/>
                    <a:pt x="23400" y="96781"/>
                  </a:cubicBezTo>
                  <a:cubicBezTo>
                    <a:pt x="24789" y="96781"/>
                    <a:pt x="26191" y="96318"/>
                    <a:pt x="27580" y="96005"/>
                  </a:cubicBezTo>
                  <a:cubicBezTo>
                    <a:pt x="28234" y="95855"/>
                    <a:pt x="28942" y="95760"/>
                    <a:pt x="29637" y="95760"/>
                  </a:cubicBezTo>
                  <a:cubicBezTo>
                    <a:pt x="30809" y="95760"/>
                    <a:pt x="31939" y="96046"/>
                    <a:pt x="32743" y="96863"/>
                  </a:cubicBezTo>
                  <a:cubicBezTo>
                    <a:pt x="33273" y="97408"/>
                    <a:pt x="33587" y="98130"/>
                    <a:pt x="34118" y="98688"/>
                  </a:cubicBezTo>
                  <a:cubicBezTo>
                    <a:pt x="34472" y="99069"/>
                    <a:pt x="35004" y="99356"/>
                    <a:pt x="35507" y="99356"/>
                  </a:cubicBezTo>
                  <a:cubicBezTo>
                    <a:pt x="35670" y="99356"/>
                    <a:pt x="35821" y="99329"/>
                    <a:pt x="35957" y="99260"/>
                  </a:cubicBezTo>
                  <a:cubicBezTo>
                    <a:pt x="36148" y="96672"/>
                    <a:pt x="36242" y="94071"/>
                    <a:pt x="36242" y="91470"/>
                  </a:cubicBezTo>
                  <a:cubicBezTo>
                    <a:pt x="36747" y="93049"/>
                    <a:pt x="37156" y="94643"/>
                    <a:pt x="37495" y="96264"/>
                  </a:cubicBezTo>
                  <a:cubicBezTo>
                    <a:pt x="38000" y="94889"/>
                    <a:pt x="38490" y="93512"/>
                    <a:pt x="38994" y="92137"/>
                  </a:cubicBezTo>
                  <a:cubicBezTo>
                    <a:pt x="39907" y="93336"/>
                    <a:pt x="40819" y="94520"/>
                    <a:pt x="41732" y="95719"/>
                  </a:cubicBezTo>
                  <a:cubicBezTo>
                    <a:pt x="42059" y="96155"/>
                    <a:pt x="42385" y="96590"/>
                    <a:pt x="42740" y="97013"/>
                  </a:cubicBezTo>
                  <a:cubicBezTo>
                    <a:pt x="42658" y="96550"/>
                    <a:pt x="42562" y="96087"/>
                    <a:pt x="42480" y="95610"/>
                  </a:cubicBezTo>
                  <a:lnTo>
                    <a:pt x="42480" y="95610"/>
                  </a:lnTo>
                  <a:cubicBezTo>
                    <a:pt x="42616" y="96127"/>
                    <a:pt x="42740" y="96632"/>
                    <a:pt x="42862" y="97149"/>
                  </a:cubicBezTo>
                  <a:cubicBezTo>
                    <a:pt x="43543" y="97939"/>
                    <a:pt x="44305" y="98661"/>
                    <a:pt x="45246" y="99138"/>
                  </a:cubicBezTo>
                  <a:cubicBezTo>
                    <a:pt x="46036" y="99532"/>
                    <a:pt x="46907" y="99710"/>
                    <a:pt x="47792" y="99710"/>
                  </a:cubicBezTo>
                  <a:cubicBezTo>
                    <a:pt x="49372" y="99710"/>
                    <a:pt x="50993" y="99124"/>
                    <a:pt x="52301" y="98170"/>
                  </a:cubicBezTo>
                  <a:cubicBezTo>
                    <a:pt x="54329" y="96699"/>
                    <a:pt x="55706" y="94493"/>
                    <a:pt x="56850" y="92246"/>
                  </a:cubicBezTo>
                  <a:cubicBezTo>
                    <a:pt x="57435" y="91115"/>
                    <a:pt x="57994" y="89904"/>
                    <a:pt x="58974" y="89087"/>
                  </a:cubicBezTo>
                  <a:cubicBezTo>
                    <a:pt x="59298" y="88817"/>
                    <a:pt x="59646" y="88606"/>
                    <a:pt x="60017" y="88432"/>
                  </a:cubicBezTo>
                  <a:lnTo>
                    <a:pt x="60017" y="88432"/>
                  </a:lnTo>
                  <a:cubicBezTo>
                    <a:pt x="60019" y="88432"/>
                    <a:pt x="60021" y="88432"/>
                    <a:pt x="60022" y="88433"/>
                  </a:cubicBezTo>
                  <a:cubicBezTo>
                    <a:pt x="60023" y="88431"/>
                    <a:pt x="60023" y="88430"/>
                    <a:pt x="60024" y="88429"/>
                  </a:cubicBezTo>
                  <a:lnTo>
                    <a:pt x="60024" y="88429"/>
                  </a:lnTo>
                  <a:cubicBezTo>
                    <a:pt x="60021" y="88430"/>
                    <a:pt x="60019" y="88431"/>
                    <a:pt x="60017" y="88432"/>
                  </a:cubicBezTo>
                  <a:lnTo>
                    <a:pt x="60017" y="88432"/>
                  </a:lnTo>
                  <a:cubicBezTo>
                    <a:pt x="59897" y="88403"/>
                    <a:pt x="59791" y="88308"/>
                    <a:pt x="59737" y="88201"/>
                  </a:cubicBezTo>
                  <a:cubicBezTo>
                    <a:pt x="59683" y="88092"/>
                    <a:pt x="59668" y="87970"/>
                    <a:pt x="59655" y="87847"/>
                  </a:cubicBezTo>
                  <a:cubicBezTo>
                    <a:pt x="59574" y="86363"/>
                    <a:pt x="60213" y="84701"/>
                    <a:pt x="60894" y="83407"/>
                  </a:cubicBezTo>
                  <a:cubicBezTo>
                    <a:pt x="60867" y="83379"/>
                    <a:pt x="60827" y="83352"/>
                    <a:pt x="60772" y="83352"/>
                  </a:cubicBezTo>
                  <a:lnTo>
                    <a:pt x="60758" y="83352"/>
                  </a:lnTo>
                  <a:cubicBezTo>
                    <a:pt x="60622" y="83379"/>
                    <a:pt x="60391" y="83938"/>
                    <a:pt x="60322" y="84060"/>
                  </a:cubicBezTo>
                  <a:cubicBezTo>
                    <a:pt x="60173" y="84333"/>
                    <a:pt x="60037" y="84632"/>
                    <a:pt x="59928" y="84919"/>
                  </a:cubicBezTo>
                  <a:cubicBezTo>
                    <a:pt x="59683" y="85518"/>
                    <a:pt x="59505" y="86145"/>
                    <a:pt x="59287" y="86744"/>
                  </a:cubicBezTo>
                  <a:cubicBezTo>
                    <a:pt x="58947" y="86512"/>
                    <a:pt x="58960" y="86009"/>
                    <a:pt x="59056" y="85600"/>
                  </a:cubicBezTo>
                  <a:cubicBezTo>
                    <a:pt x="59465" y="83734"/>
                    <a:pt x="60567" y="82017"/>
                    <a:pt x="61847" y="80615"/>
                  </a:cubicBezTo>
                  <a:cubicBezTo>
                    <a:pt x="61453" y="80125"/>
                    <a:pt x="61058" y="79648"/>
                    <a:pt x="60663" y="79157"/>
                  </a:cubicBezTo>
                  <a:cubicBezTo>
                    <a:pt x="60336" y="79825"/>
                    <a:pt x="59968" y="80452"/>
                    <a:pt x="59532" y="81051"/>
                  </a:cubicBezTo>
                  <a:cubicBezTo>
                    <a:pt x="59437" y="81187"/>
                    <a:pt x="59328" y="81323"/>
                    <a:pt x="59165" y="81351"/>
                  </a:cubicBezTo>
                  <a:lnTo>
                    <a:pt x="59110" y="81351"/>
                  </a:lnTo>
                  <a:cubicBezTo>
                    <a:pt x="58933" y="81351"/>
                    <a:pt x="58769" y="81200"/>
                    <a:pt x="58647" y="81051"/>
                  </a:cubicBezTo>
                  <a:cubicBezTo>
                    <a:pt x="56087" y="78095"/>
                    <a:pt x="54357" y="74459"/>
                    <a:pt x="52927" y="70836"/>
                  </a:cubicBezTo>
                  <a:cubicBezTo>
                    <a:pt x="50189" y="63876"/>
                    <a:pt x="49413" y="56835"/>
                    <a:pt x="49005" y="49535"/>
                  </a:cubicBezTo>
                  <a:cubicBezTo>
                    <a:pt x="48923" y="48636"/>
                    <a:pt x="48868" y="47737"/>
                    <a:pt x="48827" y="46824"/>
                  </a:cubicBezTo>
                  <a:cubicBezTo>
                    <a:pt x="48691" y="44019"/>
                    <a:pt x="49236" y="41282"/>
                    <a:pt x="49468" y="38462"/>
                  </a:cubicBezTo>
                  <a:cubicBezTo>
                    <a:pt x="49481" y="38258"/>
                    <a:pt x="49508" y="38026"/>
                    <a:pt x="49644" y="37863"/>
                  </a:cubicBezTo>
                  <a:cubicBezTo>
                    <a:pt x="49795" y="37672"/>
                    <a:pt x="50067" y="37632"/>
                    <a:pt x="50312" y="37590"/>
                  </a:cubicBezTo>
                  <a:cubicBezTo>
                    <a:pt x="56046" y="36651"/>
                    <a:pt x="61820" y="36364"/>
                    <a:pt x="67418" y="34757"/>
                  </a:cubicBezTo>
                  <a:cubicBezTo>
                    <a:pt x="68031" y="34581"/>
                    <a:pt x="68699" y="34376"/>
                    <a:pt x="69135" y="33900"/>
                  </a:cubicBezTo>
                  <a:cubicBezTo>
                    <a:pt x="69556" y="33423"/>
                    <a:pt x="69692" y="32742"/>
                    <a:pt x="69816" y="32115"/>
                  </a:cubicBezTo>
                  <a:cubicBezTo>
                    <a:pt x="69870" y="31802"/>
                    <a:pt x="69925" y="31503"/>
                    <a:pt x="69979" y="31203"/>
                  </a:cubicBezTo>
                  <a:cubicBezTo>
                    <a:pt x="70836" y="26491"/>
                    <a:pt x="71668" y="21778"/>
                    <a:pt x="72471" y="17052"/>
                  </a:cubicBezTo>
                  <a:cubicBezTo>
                    <a:pt x="73193" y="12844"/>
                    <a:pt x="74105" y="8458"/>
                    <a:pt x="76244" y="4685"/>
                  </a:cubicBezTo>
                  <a:cubicBezTo>
                    <a:pt x="74732" y="3378"/>
                    <a:pt x="73016" y="2030"/>
                    <a:pt x="71163" y="1226"/>
                  </a:cubicBezTo>
                  <a:cubicBezTo>
                    <a:pt x="70537" y="953"/>
                    <a:pt x="69897" y="722"/>
                    <a:pt x="69244" y="545"/>
                  </a:cubicBezTo>
                  <a:cubicBezTo>
                    <a:pt x="69216" y="532"/>
                    <a:pt x="69175" y="518"/>
                    <a:pt x="69135" y="518"/>
                  </a:cubicBezTo>
                  <a:cubicBezTo>
                    <a:pt x="68426" y="314"/>
                    <a:pt x="67704" y="178"/>
                    <a:pt x="66983" y="96"/>
                  </a:cubicBezTo>
                  <a:cubicBezTo>
                    <a:pt x="66451" y="41"/>
                    <a:pt x="65920" y="0"/>
                    <a:pt x="65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01"/>
            <p:cNvSpPr/>
            <p:nvPr/>
          </p:nvSpPr>
          <p:spPr>
            <a:xfrm>
              <a:off x="5919630" y="2019575"/>
              <a:ext cx="51059" cy="28504"/>
            </a:xfrm>
            <a:custGeom>
              <a:avLst/>
              <a:gdLst/>
              <a:ahLst/>
              <a:cxnLst/>
              <a:rect l="l" t="t" r="r" b="b"/>
              <a:pathLst>
                <a:path w="2807" h="1567" extrusionOk="0">
                  <a:moveTo>
                    <a:pt x="1" y="0"/>
                  </a:moveTo>
                  <a:cubicBezTo>
                    <a:pt x="11" y="7"/>
                    <a:pt x="22" y="13"/>
                    <a:pt x="33" y="19"/>
                  </a:cubicBezTo>
                  <a:lnTo>
                    <a:pt x="33" y="19"/>
                  </a:lnTo>
                  <a:cubicBezTo>
                    <a:pt x="22" y="9"/>
                    <a:pt x="11" y="0"/>
                    <a:pt x="1" y="0"/>
                  </a:cubicBezTo>
                  <a:close/>
                  <a:moveTo>
                    <a:pt x="33" y="19"/>
                  </a:moveTo>
                  <a:cubicBezTo>
                    <a:pt x="35" y="22"/>
                    <a:pt x="38" y="25"/>
                    <a:pt x="41" y="28"/>
                  </a:cubicBezTo>
                  <a:cubicBezTo>
                    <a:pt x="899" y="558"/>
                    <a:pt x="1784" y="1063"/>
                    <a:pt x="2683" y="1539"/>
                  </a:cubicBezTo>
                  <a:cubicBezTo>
                    <a:pt x="2725" y="1553"/>
                    <a:pt x="2765" y="1553"/>
                    <a:pt x="2806" y="1566"/>
                  </a:cubicBezTo>
                  <a:cubicBezTo>
                    <a:pt x="1799" y="1016"/>
                    <a:pt x="778" y="452"/>
                    <a:pt x="33" y="19"/>
                  </a:cubicBezTo>
                  <a:close/>
                </a:path>
              </a:pathLst>
            </a:custGeom>
            <a:solidFill>
              <a:srgbClr val="CC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01"/>
            <p:cNvSpPr/>
            <p:nvPr/>
          </p:nvSpPr>
          <p:spPr>
            <a:xfrm>
              <a:off x="5920358" y="2020067"/>
              <a:ext cx="48094" cy="27503"/>
            </a:xfrm>
            <a:custGeom>
              <a:avLst/>
              <a:gdLst/>
              <a:ahLst/>
              <a:cxnLst/>
              <a:rect l="l" t="t" r="r" b="b"/>
              <a:pathLst>
                <a:path w="2644" h="1512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600"/>
                    <a:pt x="1826" y="1281"/>
                    <a:pt x="2643" y="1512"/>
                  </a:cubicBezTo>
                  <a:cubicBezTo>
                    <a:pt x="1744" y="1036"/>
                    <a:pt x="859" y="531"/>
                    <a:pt x="1" y="1"/>
                  </a:cubicBezTo>
                  <a:close/>
                </a:path>
              </a:pathLst>
            </a:custGeom>
            <a:solidFill>
              <a:srgbClr val="30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01"/>
            <p:cNvSpPr/>
            <p:nvPr/>
          </p:nvSpPr>
          <p:spPr>
            <a:xfrm>
              <a:off x="5880722" y="2266068"/>
              <a:ext cx="32978" cy="1510"/>
            </a:xfrm>
            <a:custGeom>
              <a:avLst/>
              <a:gdLst/>
              <a:ahLst/>
              <a:cxnLst/>
              <a:rect l="l" t="t" r="r" b="b"/>
              <a:pathLst>
                <a:path w="1813" h="83" extrusionOk="0">
                  <a:moveTo>
                    <a:pt x="1036" y="0"/>
                  </a:moveTo>
                  <a:cubicBezTo>
                    <a:pt x="1029" y="0"/>
                    <a:pt x="1023" y="0"/>
                    <a:pt x="1017" y="0"/>
                  </a:cubicBezTo>
                  <a:lnTo>
                    <a:pt x="1017" y="0"/>
                  </a:lnTo>
                  <a:cubicBezTo>
                    <a:pt x="1282" y="1"/>
                    <a:pt x="1547" y="15"/>
                    <a:pt x="1799" y="42"/>
                  </a:cubicBezTo>
                  <a:lnTo>
                    <a:pt x="1813" y="42"/>
                  </a:lnTo>
                  <a:cubicBezTo>
                    <a:pt x="1553" y="15"/>
                    <a:pt x="1295" y="0"/>
                    <a:pt x="1036" y="0"/>
                  </a:cubicBezTo>
                  <a:close/>
                  <a:moveTo>
                    <a:pt x="996" y="0"/>
                  </a:moveTo>
                  <a:cubicBezTo>
                    <a:pt x="669" y="0"/>
                    <a:pt x="328" y="15"/>
                    <a:pt x="1" y="69"/>
                  </a:cubicBezTo>
                  <a:lnTo>
                    <a:pt x="1" y="82"/>
                  </a:lnTo>
                  <a:cubicBezTo>
                    <a:pt x="335" y="29"/>
                    <a:pt x="683" y="1"/>
                    <a:pt x="1017" y="0"/>
                  </a:cubicBezTo>
                  <a:lnTo>
                    <a:pt x="1017" y="0"/>
                  </a:lnTo>
                  <a:cubicBezTo>
                    <a:pt x="1010" y="0"/>
                    <a:pt x="1003" y="0"/>
                    <a:pt x="996" y="0"/>
                  </a:cubicBezTo>
                  <a:close/>
                </a:path>
              </a:pathLst>
            </a:custGeom>
            <a:solidFill>
              <a:srgbClr val="CC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01"/>
            <p:cNvSpPr/>
            <p:nvPr/>
          </p:nvSpPr>
          <p:spPr>
            <a:xfrm>
              <a:off x="5880231" y="2262594"/>
              <a:ext cx="33215" cy="4748"/>
            </a:xfrm>
            <a:custGeom>
              <a:avLst/>
              <a:gdLst/>
              <a:ahLst/>
              <a:cxnLst/>
              <a:rect l="l" t="t" r="r" b="b"/>
              <a:pathLst>
                <a:path w="1826" h="261" extrusionOk="0">
                  <a:moveTo>
                    <a:pt x="369" y="1"/>
                  </a:moveTo>
                  <a:cubicBezTo>
                    <a:pt x="178" y="1"/>
                    <a:pt x="55" y="28"/>
                    <a:pt x="1" y="97"/>
                  </a:cubicBezTo>
                  <a:cubicBezTo>
                    <a:pt x="15" y="151"/>
                    <a:pt x="15" y="206"/>
                    <a:pt x="28" y="260"/>
                  </a:cubicBezTo>
                  <a:cubicBezTo>
                    <a:pt x="355" y="206"/>
                    <a:pt x="696" y="191"/>
                    <a:pt x="1023" y="191"/>
                  </a:cubicBezTo>
                  <a:cubicBezTo>
                    <a:pt x="1295" y="191"/>
                    <a:pt x="1567" y="206"/>
                    <a:pt x="1826" y="233"/>
                  </a:cubicBezTo>
                  <a:cubicBezTo>
                    <a:pt x="1254" y="97"/>
                    <a:pt x="709" y="1"/>
                    <a:pt x="369" y="1"/>
                  </a:cubicBezTo>
                  <a:close/>
                </a:path>
              </a:pathLst>
            </a:custGeom>
            <a:solidFill>
              <a:srgbClr val="30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01"/>
            <p:cNvSpPr/>
            <p:nvPr/>
          </p:nvSpPr>
          <p:spPr>
            <a:xfrm>
              <a:off x="6957170" y="3286018"/>
              <a:ext cx="764" cy="4984"/>
            </a:xfrm>
            <a:custGeom>
              <a:avLst/>
              <a:gdLst/>
              <a:ahLst/>
              <a:cxnLst/>
              <a:rect l="l" t="t" r="r" b="b"/>
              <a:pathLst>
                <a:path w="42" h="274" extrusionOk="0">
                  <a:moveTo>
                    <a:pt x="41" y="1"/>
                  </a:moveTo>
                  <a:lnTo>
                    <a:pt x="14" y="28"/>
                  </a:lnTo>
                  <a:cubicBezTo>
                    <a:pt x="1" y="110"/>
                    <a:pt x="1" y="192"/>
                    <a:pt x="1" y="273"/>
                  </a:cubicBezTo>
                  <a:lnTo>
                    <a:pt x="41" y="23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B9A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01"/>
            <p:cNvSpPr/>
            <p:nvPr/>
          </p:nvSpPr>
          <p:spPr>
            <a:xfrm>
              <a:off x="6908366" y="3286527"/>
              <a:ext cx="49058" cy="29250"/>
            </a:xfrm>
            <a:custGeom>
              <a:avLst/>
              <a:gdLst/>
              <a:ahLst/>
              <a:cxnLst/>
              <a:rect l="l" t="t" r="r" b="b"/>
              <a:pathLst>
                <a:path w="2697" h="1608" extrusionOk="0">
                  <a:moveTo>
                    <a:pt x="2697" y="0"/>
                  </a:moveTo>
                  <a:lnTo>
                    <a:pt x="2697" y="0"/>
                  </a:lnTo>
                  <a:cubicBezTo>
                    <a:pt x="1839" y="613"/>
                    <a:pt x="926" y="1144"/>
                    <a:pt x="0" y="1607"/>
                  </a:cubicBezTo>
                  <a:cubicBezTo>
                    <a:pt x="245" y="1566"/>
                    <a:pt x="505" y="1498"/>
                    <a:pt x="777" y="1402"/>
                  </a:cubicBezTo>
                  <a:cubicBezTo>
                    <a:pt x="1458" y="1157"/>
                    <a:pt x="2085" y="736"/>
                    <a:pt x="2684" y="245"/>
                  </a:cubicBezTo>
                  <a:cubicBezTo>
                    <a:pt x="2684" y="164"/>
                    <a:pt x="2684" y="82"/>
                    <a:pt x="2697" y="0"/>
                  </a:cubicBezTo>
                  <a:close/>
                </a:path>
              </a:pathLst>
            </a:custGeom>
            <a:solidFill>
              <a:srgbClr val="303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01"/>
            <p:cNvSpPr/>
            <p:nvPr/>
          </p:nvSpPr>
          <p:spPr>
            <a:xfrm>
              <a:off x="6682919" y="3208237"/>
              <a:ext cx="2256" cy="24538"/>
            </a:xfrm>
            <a:custGeom>
              <a:avLst/>
              <a:gdLst/>
              <a:ahLst/>
              <a:cxnLst/>
              <a:rect l="l" t="t" r="r" b="b"/>
              <a:pathLst>
                <a:path w="124" h="1349" extrusionOk="0">
                  <a:moveTo>
                    <a:pt x="82" y="0"/>
                  </a:moveTo>
                  <a:lnTo>
                    <a:pt x="0" y="1348"/>
                  </a:lnTo>
                  <a:cubicBezTo>
                    <a:pt x="42" y="940"/>
                    <a:pt x="82" y="518"/>
                    <a:pt x="123" y="95"/>
                  </a:cubicBezTo>
                  <a:cubicBezTo>
                    <a:pt x="109" y="55"/>
                    <a:pt x="96" y="28"/>
                    <a:pt x="82" y="0"/>
                  </a:cubicBezTo>
                  <a:close/>
                </a:path>
              </a:pathLst>
            </a:custGeom>
            <a:solidFill>
              <a:srgbClr val="CC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01"/>
            <p:cNvSpPr/>
            <p:nvPr/>
          </p:nvSpPr>
          <p:spPr>
            <a:xfrm>
              <a:off x="6684411" y="3207746"/>
              <a:ext cx="764" cy="2237"/>
            </a:xfrm>
            <a:custGeom>
              <a:avLst/>
              <a:gdLst/>
              <a:ahLst/>
              <a:cxnLst/>
              <a:rect l="l" t="t" r="r" b="b"/>
              <a:pathLst>
                <a:path w="42" h="123" extrusionOk="0">
                  <a:moveTo>
                    <a:pt x="0" y="0"/>
                  </a:moveTo>
                  <a:lnTo>
                    <a:pt x="0" y="27"/>
                  </a:lnTo>
                  <a:cubicBezTo>
                    <a:pt x="14" y="55"/>
                    <a:pt x="27" y="82"/>
                    <a:pt x="41" y="122"/>
                  </a:cubicBezTo>
                  <a:lnTo>
                    <a:pt x="41" y="95"/>
                  </a:lnTo>
                  <a:cubicBezTo>
                    <a:pt x="27" y="55"/>
                    <a:pt x="14" y="27"/>
                    <a:pt x="0" y="0"/>
                  </a:cubicBezTo>
                  <a:close/>
                </a:path>
              </a:pathLst>
            </a:custGeom>
            <a:solidFill>
              <a:srgbClr val="30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01"/>
            <p:cNvSpPr/>
            <p:nvPr/>
          </p:nvSpPr>
          <p:spPr>
            <a:xfrm>
              <a:off x="6705475" y="3260515"/>
              <a:ext cx="4711" cy="13879"/>
            </a:xfrm>
            <a:custGeom>
              <a:avLst/>
              <a:gdLst/>
              <a:ahLst/>
              <a:cxnLst/>
              <a:rect l="l" t="t" r="r" b="b"/>
              <a:pathLst>
                <a:path w="259" h="763" extrusionOk="0">
                  <a:moveTo>
                    <a:pt x="0" y="0"/>
                  </a:moveTo>
                  <a:cubicBezTo>
                    <a:pt x="82" y="259"/>
                    <a:pt x="164" y="504"/>
                    <a:pt x="259" y="762"/>
                  </a:cubicBezTo>
                  <a:cubicBezTo>
                    <a:pt x="177" y="504"/>
                    <a:pt x="82" y="259"/>
                    <a:pt x="0" y="0"/>
                  </a:cubicBezTo>
                  <a:close/>
                </a:path>
              </a:pathLst>
            </a:custGeom>
            <a:solidFill>
              <a:srgbClr val="CC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01"/>
            <p:cNvSpPr/>
            <p:nvPr/>
          </p:nvSpPr>
          <p:spPr>
            <a:xfrm>
              <a:off x="6701255" y="3248874"/>
              <a:ext cx="11896" cy="33451"/>
            </a:xfrm>
            <a:custGeom>
              <a:avLst/>
              <a:gdLst/>
              <a:ahLst/>
              <a:cxnLst/>
              <a:rect l="l" t="t" r="r" b="b"/>
              <a:pathLst>
                <a:path w="654" h="1839" extrusionOk="0">
                  <a:moveTo>
                    <a:pt x="0" y="0"/>
                  </a:moveTo>
                  <a:lnTo>
                    <a:pt x="0" y="0"/>
                  </a:lnTo>
                  <a:cubicBezTo>
                    <a:pt x="82" y="218"/>
                    <a:pt x="151" y="436"/>
                    <a:pt x="232" y="640"/>
                  </a:cubicBezTo>
                  <a:cubicBezTo>
                    <a:pt x="314" y="899"/>
                    <a:pt x="409" y="1144"/>
                    <a:pt x="491" y="1402"/>
                  </a:cubicBezTo>
                  <a:cubicBezTo>
                    <a:pt x="545" y="1539"/>
                    <a:pt x="599" y="1689"/>
                    <a:pt x="654" y="1838"/>
                  </a:cubicBezTo>
                  <a:cubicBezTo>
                    <a:pt x="450" y="1226"/>
                    <a:pt x="232" y="612"/>
                    <a:pt x="0" y="0"/>
                  </a:cubicBezTo>
                  <a:close/>
                </a:path>
              </a:pathLst>
            </a:custGeom>
            <a:solidFill>
              <a:srgbClr val="30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01"/>
            <p:cNvSpPr/>
            <p:nvPr/>
          </p:nvSpPr>
          <p:spPr>
            <a:xfrm>
              <a:off x="6396517" y="3257787"/>
              <a:ext cx="107048" cy="23793"/>
            </a:xfrm>
            <a:custGeom>
              <a:avLst/>
              <a:gdLst/>
              <a:ahLst/>
              <a:cxnLst/>
              <a:rect l="l" t="t" r="r" b="b"/>
              <a:pathLst>
                <a:path w="5885" h="1308" extrusionOk="0">
                  <a:moveTo>
                    <a:pt x="5626" y="0"/>
                  </a:moveTo>
                  <a:cubicBezTo>
                    <a:pt x="5191" y="0"/>
                    <a:pt x="4755" y="150"/>
                    <a:pt x="4332" y="286"/>
                  </a:cubicBezTo>
                  <a:cubicBezTo>
                    <a:pt x="2930" y="749"/>
                    <a:pt x="1472" y="1090"/>
                    <a:pt x="1" y="1308"/>
                  </a:cubicBezTo>
                  <a:cubicBezTo>
                    <a:pt x="55" y="1308"/>
                    <a:pt x="110" y="1294"/>
                    <a:pt x="164" y="1294"/>
                  </a:cubicBezTo>
                  <a:cubicBezTo>
                    <a:pt x="1472" y="1117"/>
                    <a:pt x="4387" y="818"/>
                    <a:pt x="5885" y="13"/>
                  </a:cubicBezTo>
                  <a:cubicBezTo>
                    <a:pt x="5803" y="0"/>
                    <a:pt x="5708" y="0"/>
                    <a:pt x="5626" y="0"/>
                  </a:cubicBezTo>
                  <a:close/>
                </a:path>
              </a:pathLst>
            </a:custGeom>
            <a:solidFill>
              <a:srgbClr val="303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01"/>
            <p:cNvSpPr/>
            <p:nvPr/>
          </p:nvSpPr>
          <p:spPr>
            <a:xfrm>
              <a:off x="6498854" y="3257787"/>
              <a:ext cx="4711" cy="255"/>
            </a:xfrm>
            <a:custGeom>
              <a:avLst/>
              <a:gdLst/>
              <a:ahLst/>
              <a:cxnLst/>
              <a:rect l="l" t="t" r="r" b="b"/>
              <a:pathLst>
                <a:path w="259" h="14" extrusionOk="0">
                  <a:moveTo>
                    <a:pt x="0" y="0"/>
                  </a:moveTo>
                  <a:cubicBezTo>
                    <a:pt x="82" y="0"/>
                    <a:pt x="177" y="0"/>
                    <a:pt x="259" y="13"/>
                  </a:cubicBezTo>
                  <a:cubicBezTo>
                    <a:pt x="177" y="0"/>
                    <a:pt x="95" y="0"/>
                    <a:pt x="0" y="0"/>
                  </a:cubicBezTo>
                  <a:close/>
                </a:path>
              </a:pathLst>
            </a:custGeom>
            <a:solidFill>
              <a:srgbClr val="30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01"/>
            <p:cNvSpPr/>
            <p:nvPr/>
          </p:nvSpPr>
          <p:spPr>
            <a:xfrm>
              <a:off x="7105564" y="1416359"/>
              <a:ext cx="242564" cy="185538"/>
            </a:xfrm>
            <a:custGeom>
              <a:avLst/>
              <a:gdLst/>
              <a:ahLst/>
              <a:cxnLst/>
              <a:rect l="l" t="t" r="r" b="b"/>
              <a:pathLst>
                <a:path w="13335" h="10200" extrusionOk="0">
                  <a:moveTo>
                    <a:pt x="2338" y="0"/>
                  </a:moveTo>
                  <a:cubicBezTo>
                    <a:pt x="1665" y="0"/>
                    <a:pt x="993" y="49"/>
                    <a:pt x="327" y="148"/>
                  </a:cubicBezTo>
                  <a:cubicBezTo>
                    <a:pt x="164" y="176"/>
                    <a:pt x="42" y="5037"/>
                    <a:pt x="1" y="5433"/>
                  </a:cubicBezTo>
                  <a:cubicBezTo>
                    <a:pt x="117" y="5430"/>
                    <a:pt x="233" y="5429"/>
                    <a:pt x="349" y="5429"/>
                  </a:cubicBezTo>
                  <a:cubicBezTo>
                    <a:pt x="2781" y="5429"/>
                    <a:pt x="5214" y="5972"/>
                    <a:pt x="7424" y="6999"/>
                  </a:cubicBezTo>
                  <a:cubicBezTo>
                    <a:pt x="8922" y="7707"/>
                    <a:pt x="10379" y="8702"/>
                    <a:pt x="11087" y="10200"/>
                  </a:cubicBezTo>
                  <a:cubicBezTo>
                    <a:pt x="10992" y="9396"/>
                    <a:pt x="13335" y="4752"/>
                    <a:pt x="13253" y="4683"/>
                  </a:cubicBezTo>
                  <a:cubicBezTo>
                    <a:pt x="11728" y="3376"/>
                    <a:pt x="10012" y="2028"/>
                    <a:pt x="8159" y="1224"/>
                  </a:cubicBezTo>
                  <a:cubicBezTo>
                    <a:pt x="6335" y="429"/>
                    <a:pt x="4336" y="0"/>
                    <a:pt x="2338" y="0"/>
                  </a:cubicBezTo>
                  <a:close/>
                </a:path>
              </a:pathLst>
            </a:custGeom>
            <a:solidFill>
              <a:srgbClr val="AD7C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01"/>
            <p:cNvSpPr/>
            <p:nvPr/>
          </p:nvSpPr>
          <p:spPr>
            <a:xfrm>
              <a:off x="5872791" y="2004714"/>
              <a:ext cx="108049" cy="277725"/>
            </a:xfrm>
            <a:custGeom>
              <a:avLst/>
              <a:gdLst/>
              <a:ahLst/>
              <a:cxnLst/>
              <a:rect l="l" t="t" r="r" b="b"/>
              <a:pathLst>
                <a:path w="5940" h="15268" extrusionOk="0">
                  <a:moveTo>
                    <a:pt x="5939" y="2425"/>
                  </a:moveTo>
                  <a:lnTo>
                    <a:pt x="5939" y="2425"/>
                  </a:lnTo>
                  <a:cubicBezTo>
                    <a:pt x="5935" y="2425"/>
                    <a:pt x="5932" y="2426"/>
                    <a:pt x="5928" y="2426"/>
                  </a:cubicBezTo>
                  <a:lnTo>
                    <a:pt x="5928" y="2426"/>
                  </a:lnTo>
                  <a:cubicBezTo>
                    <a:pt x="5932" y="2426"/>
                    <a:pt x="5935" y="2425"/>
                    <a:pt x="5939" y="2425"/>
                  </a:cubicBezTo>
                  <a:close/>
                  <a:moveTo>
                    <a:pt x="1459" y="0"/>
                  </a:moveTo>
                  <a:cubicBezTo>
                    <a:pt x="410" y="1784"/>
                    <a:pt x="355" y="4467"/>
                    <a:pt x="192" y="6496"/>
                  </a:cubicBezTo>
                  <a:cubicBezTo>
                    <a:pt x="1" y="9111"/>
                    <a:pt x="70" y="11753"/>
                    <a:pt x="396" y="14355"/>
                  </a:cubicBezTo>
                  <a:cubicBezTo>
                    <a:pt x="381" y="14231"/>
                    <a:pt x="528" y="14180"/>
                    <a:pt x="779" y="14180"/>
                  </a:cubicBezTo>
                  <a:cubicBezTo>
                    <a:pt x="1854" y="14180"/>
                    <a:pt x="4835" y="15113"/>
                    <a:pt x="5176" y="15267"/>
                  </a:cubicBezTo>
                  <a:cubicBezTo>
                    <a:pt x="4019" y="11495"/>
                    <a:pt x="3965" y="7382"/>
                    <a:pt x="5027" y="3582"/>
                  </a:cubicBezTo>
                  <a:cubicBezTo>
                    <a:pt x="5175" y="3082"/>
                    <a:pt x="5418" y="2501"/>
                    <a:pt x="5928" y="2426"/>
                  </a:cubicBezTo>
                  <a:lnTo>
                    <a:pt x="5928" y="2426"/>
                  </a:lnTo>
                  <a:cubicBezTo>
                    <a:pt x="5879" y="2433"/>
                    <a:pt x="5828" y="2436"/>
                    <a:pt x="5776" y="2436"/>
                  </a:cubicBezTo>
                  <a:cubicBezTo>
                    <a:pt x="4519" y="2436"/>
                    <a:pt x="2371" y="612"/>
                    <a:pt x="1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01"/>
            <p:cNvSpPr/>
            <p:nvPr/>
          </p:nvSpPr>
          <p:spPr>
            <a:xfrm>
              <a:off x="6188915" y="2985010"/>
              <a:ext cx="1037321" cy="387793"/>
            </a:xfrm>
            <a:custGeom>
              <a:avLst/>
              <a:gdLst/>
              <a:ahLst/>
              <a:cxnLst/>
              <a:rect l="l" t="t" r="r" b="b"/>
              <a:pathLst>
                <a:path w="57027" h="21319" extrusionOk="0">
                  <a:moveTo>
                    <a:pt x="53989" y="1"/>
                  </a:moveTo>
                  <a:cubicBezTo>
                    <a:pt x="51824" y="1676"/>
                    <a:pt x="48487" y="1090"/>
                    <a:pt x="46376" y="2848"/>
                  </a:cubicBezTo>
                  <a:cubicBezTo>
                    <a:pt x="45396" y="3665"/>
                    <a:pt x="44837" y="4876"/>
                    <a:pt x="44252" y="6007"/>
                  </a:cubicBezTo>
                  <a:cubicBezTo>
                    <a:pt x="43108" y="8254"/>
                    <a:pt x="41731" y="10460"/>
                    <a:pt x="39703" y="11931"/>
                  </a:cubicBezTo>
                  <a:cubicBezTo>
                    <a:pt x="38392" y="12881"/>
                    <a:pt x="36764" y="13473"/>
                    <a:pt x="35174" y="13473"/>
                  </a:cubicBezTo>
                  <a:cubicBezTo>
                    <a:pt x="34301" y="13473"/>
                    <a:pt x="33439" y="13295"/>
                    <a:pt x="32648" y="12899"/>
                  </a:cubicBezTo>
                  <a:cubicBezTo>
                    <a:pt x="31177" y="12149"/>
                    <a:pt x="30127" y="10801"/>
                    <a:pt x="29134" y="9480"/>
                  </a:cubicBezTo>
                  <a:cubicBezTo>
                    <a:pt x="28221" y="8281"/>
                    <a:pt x="27309" y="7097"/>
                    <a:pt x="26396" y="5898"/>
                  </a:cubicBezTo>
                  <a:cubicBezTo>
                    <a:pt x="25687" y="7860"/>
                    <a:pt x="24966" y="9821"/>
                    <a:pt x="24258" y="11782"/>
                  </a:cubicBezTo>
                  <a:cubicBezTo>
                    <a:pt x="24094" y="12218"/>
                    <a:pt x="23917" y="12667"/>
                    <a:pt x="23550" y="12926"/>
                  </a:cubicBezTo>
                  <a:cubicBezTo>
                    <a:pt x="23353" y="13056"/>
                    <a:pt x="23134" y="13112"/>
                    <a:pt x="22910" y="13112"/>
                  </a:cubicBezTo>
                  <a:cubicBezTo>
                    <a:pt x="22407" y="13112"/>
                    <a:pt x="21878" y="12826"/>
                    <a:pt x="21520" y="12449"/>
                  </a:cubicBezTo>
                  <a:cubicBezTo>
                    <a:pt x="20989" y="11891"/>
                    <a:pt x="20675" y="11169"/>
                    <a:pt x="20145" y="10624"/>
                  </a:cubicBezTo>
                  <a:cubicBezTo>
                    <a:pt x="19332" y="9803"/>
                    <a:pt x="18204" y="9519"/>
                    <a:pt x="17038" y="9519"/>
                  </a:cubicBezTo>
                  <a:cubicBezTo>
                    <a:pt x="16346" y="9519"/>
                    <a:pt x="15642" y="9619"/>
                    <a:pt x="14982" y="9766"/>
                  </a:cubicBezTo>
                  <a:cubicBezTo>
                    <a:pt x="13596" y="10084"/>
                    <a:pt x="12185" y="10550"/>
                    <a:pt x="10794" y="10550"/>
                  </a:cubicBezTo>
                  <a:cubicBezTo>
                    <a:pt x="10395" y="10550"/>
                    <a:pt x="9998" y="10511"/>
                    <a:pt x="9603" y="10420"/>
                  </a:cubicBezTo>
                  <a:cubicBezTo>
                    <a:pt x="7996" y="10052"/>
                    <a:pt x="6688" y="8826"/>
                    <a:pt x="5817" y="7410"/>
                  </a:cubicBezTo>
                  <a:cubicBezTo>
                    <a:pt x="4958" y="5993"/>
                    <a:pt x="4482" y="4373"/>
                    <a:pt x="4005" y="2779"/>
                  </a:cubicBezTo>
                  <a:cubicBezTo>
                    <a:pt x="2766" y="4237"/>
                    <a:pt x="1" y="6238"/>
                    <a:pt x="778" y="8390"/>
                  </a:cubicBezTo>
                  <a:cubicBezTo>
                    <a:pt x="1404" y="10121"/>
                    <a:pt x="2221" y="11768"/>
                    <a:pt x="3215" y="13308"/>
                  </a:cubicBezTo>
                  <a:cubicBezTo>
                    <a:pt x="3841" y="14301"/>
                    <a:pt x="4577" y="15269"/>
                    <a:pt x="5599" y="15841"/>
                  </a:cubicBezTo>
                  <a:cubicBezTo>
                    <a:pt x="6531" y="16380"/>
                    <a:pt x="7620" y="16538"/>
                    <a:pt x="8711" y="16538"/>
                  </a:cubicBezTo>
                  <a:cubicBezTo>
                    <a:pt x="9133" y="16538"/>
                    <a:pt x="9556" y="16515"/>
                    <a:pt x="9970" y="16480"/>
                  </a:cubicBezTo>
                  <a:cubicBezTo>
                    <a:pt x="11932" y="16304"/>
                    <a:pt x="13880" y="15895"/>
                    <a:pt x="15745" y="15282"/>
                  </a:cubicBezTo>
                  <a:cubicBezTo>
                    <a:pt x="16177" y="15145"/>
                    <a:pt x="16619" y="14990"/>
                    <a:pt x="17062" y="14990"/>
                  </a:cubicBezTo>
                  <a:cubicBezTo>
                    <a:pt x="17150" y="14990"/>
                    <a:pt x="17237" y="14996"/>
                    <a:pt x="17325" y="15009"/>
                  </a:cubicBezTo>
                  <a:cubicBezTo>
                    <a:pt x="18387" y="15187"/>
                    <a:pt x="18959" y="16331"/>
                    <a:pt x="19531" y="17243"/>
                  </a:cubicBezTo>
                  <a:cubicBezTo>
                    <a:pt x="20703" y="19095"/>
                    <a:pt x="22542" y="20512"/>
                    <a:pt x="24612" y="21165"/>
                  </a:cubicBezTo>
                  <a:cubicBezTo>
                    <a:pt x="24875" y="21251"/>
                    <a:pt x="25156" y="21318"/>
                    <a:pt x="25426" y="21318"/>
                  </a:cubicBezTo>
                  <a:cubicBezTo>
                    <a:pt x="25632" y="21318"/>
                    <a:pt x="25832" y="21279"/>
                    <a:pt x="26014" y="21180"/>
                  </a:cubicBezTo>
                  <a:cubicBezTo>
                    <a:pt x="27186" y="20512"/>
                    <a:pt x="26859" y="18401"/>
                    <a:pt x="26927" y="17284"/>
                  </a:cubicBezTo>
                  <a:cubicBezTo>
                    <a:pt x="27036" y="15609"/>
                    <a:pt x="27145" y="13920"/>
                    <a:pt x="27240" y="12245"/>
                  </a:cubicBezTo>
                  <a:cubicBezTo>
                    <a:pt x="28057" y="14070"/>
                    <a:pt x="28738" y="15963"/>
                    <a:pt x="29283" y="17897"/>
                  </a:cubicBezTo>
                  <a:cubicBezTo>
                    <a:pt x="29723" y="19440"/>
                    <a:pt x="31136" y="19959"/>
                    <a:pt x="32801" y="19959"/>
                  </a:cubicBezTo>
                  <a:cubicBezTo>
                    <a:pt x="35104" y="19959"/>
                    <a:pt x="37892" y="18968"/>
                    <a:pt x="39267" y="18320"/>
                  </a:cubicBezTo>
                  <a:cubicBezTo>
                    <a:pt x="42794" y="16671"/>
                    <a:pt x="45995" y="13825"/>
                    <a:pt x="47751" y="10270"/>
                  </a:cubicBezTo>
                  <a:cubicBezTo>
                    <a:pt x="48392" y="9004"/>
                    <a:pt x="48910" y="7587"/>
                    <a:pt x="50012" y="6701"/>
                  </a:cubicBezTo>
                  <a:cubicBezTo>
                    <a:pt x="52055" y="5067"/>
                    <a:pt x="55624" y="5557"/>
                    <a:pt x="56768" y="3202"/>
                  </a:cubicBezTo>
                  <a:cubicBezTo>
                    <a:pt x="57027" y="2670"/>
                    <a:pt x="54194" y="682"/>
                    <a:pt x="539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01"/>
            <p:cNvSpPr/>
            <p:nvPr/>
          </p:nvSpPr>
          <p:spPr>
            <a:xfrm>
              <a:off x="6438646" y="1883696"/>
              <a:ext cx="277743" cy="1005470"/>
            </a:xfrm>
            <a:custGeom>
              <a:avLst/>
              <a:gdLst/>
              <a:ahLst/>
              <a:cxnLst/>
              <a:rect l="l" t="t" r="r" b="b"/>
              <a:pathLst>
                <a:path w="15269" h="55276" extrusionOk="0">
                  <a:moveTo>
                    <a:pt x="14627" y="0"/>
                  </a:moveTo>
                  <a:cubicBezTo>
                    <a:pt x="13553" y="0"/>
                    <a:pt x="12378" y="285"/>
                    <a:pt x="11386" y="674"/>
                  </a:cubicBezTo>
                  <a:cubicBezTo>
                    <a:pt x="11121" y="780"/>
                    <a:pt x="8481" y="2202"/>
                    <a:pt x="8304" y="2202"/>
                  </a:cubicBezTo>
                  <a:cubicBezTo>
                    <a:pt x="8299" y="2202"/>
                    <a:pt x="8296" y="2201"/>
                    <a:pt x="8295" y="2199"/>
                  </a:cubicBezTo>
                  <a:lnTo>
                    <a:pt x="8295" y="2199"/>
                  </a:lnTo>
                  <a:cubicBezTo>
                    <a:pt x="9112" y="3861"/>
                    <a:pt x="8322" y="6040"/>
                    <a:pt x="7097" y="7320"/>
                  </a:cubicBezTo>
                  <a:cubicBezTo>
                    <a:pt x="7042" y="7375"/>
                    <a:pt x="6974" y="7443"/>
                    <a:pt x="6892" y="7443"/>
                  </a:cubicBezTo>
                  <a:cubicBezTo>
                    <a:pt x="6837" y="7443"/>
                    <a:pt x="6783" y="7402"/>
                    <a:pt x="6743" y="7375"/>
                  </a:cubicBezTo>
                  <a:cubicBezTo>
                    <a:pt x="5898" y="6803"/>
                    <a:pt x="5149" y="5700"/>
                    <a:pt x="4890" y="4719"/>
                  </a:cubicBezTo>
                  <a:cubicBezTo>
                    <a:pt x="4727" y="4093"/>
                    <a:pt x="4876" y="3575"/>
                    <a:pt x="5176" y="3016"/>
                  </a:cubicBezTo>
                  <a:cubicBezTo>
                    <a:pt x="4632" y="2869"/>
                    <a:pt x="4070" y="2796"/>
                    <a:pt x="3509" y="2796"/>
                  </a:cubicBezTo>
                  <a:cubicBezTo>
                    <a:pt x="2409" y="2796"/>
                    <a:pt x="1310" y="3075"/>
                    <a:pt x="354" y="3616"/>
                  </a:cubicBezTo>
                  <a:cubicBezTo>
                    <a:pt x="245" y="3684"/>
                    <a:pt x="137" y="3752"/>
                    <a:pt x="69" y="3861"/>
                  </a:cubicBezTo>
                  <a:cubicBezTo>
                    <a:pt x="0" y="3997"/>
                    <a:pt x="28" y="4160"/>
                    <a:pt x="55" y="4311"/>
                  </a:cubicBezTo>
                  <a:cubicBezTo>
                    <a:pt x="1703" y="13177"/>
                    <a:pt x="3678" y="22071"/>
                    <a:pt x="5421" y="30951"/>
                  </a:cubicBezTo>
                  <a:cubicBezTo>
                    <a:pt x="7042" y="39136"/>
                    <a:pt x="7941" y="47362"/>
                    <a:pt x="10760" y="55275"/>
                  </a:cubicBezTo>
                  <a:cubicBezTo>
                    <a:pt x="11822" y="46218"/>
                    <a:pt x="12776" y="37147"/>
                    <a:pt x="13566" y="28063"/>
                  </a:cubicBezTo>
                  <a:cubicBezTo>
                    <a:pt x="14342" y="19074"/>
                    <a:pt x="15269" y="10017"/>
                    <a:pt x="14942" y="1001"/>
                  </a:cubicBezTo>
                  <a:cubicBezTo>
                    <a:pt x="14942" y="810"/>
                    <a:pt x="14928" y="619"/>
                    <a:pt x="14928" y="443"/>
                  </a:cubicBezTo>
                  <a:cubicBezTo>
                    <a:pt x="14914" y="292"/>
                    <a:pt x="14914" y="143"/>
                    <a:pt x="14900" y="7"/>
                  </a:cubicBezTo>
                  <a:cubicBezTo>
                    <a:pt x="14810" y="3"/>
                    <a:pt x="14719" y="0"/>
                    <a:pt x="14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01"/>
            <p:cNvSpPr/>
            <p:nvPr/>
          </p:nvSpPr>
          <p:spPr>
            <a:xfrm>
              <a:off x="6470114" y="1885042"/>
              <a:ext cx="212587" cy="54024"/>
            </a:xfrm>
            <a:custGeom>
              <a:avLst/>
              <a:gdLst/>
              <a:ahLst/>
              <a:cxnLst/>
              <a:rect l="l" t="t" r="r" b="b"/>
              <a:pathLst>
                <a:path w="11687" h="2970" extrusionOk="0">
                  <a:moveTo>
                    <a:pt x="11563" y="0"/>
                  </a:moveTo>
                  <a:cubicBezTo>
                    <a:pt x="11345" y="0"/>
                    <a:pt x="10869" y="151"/>
                    <a:pt x="10297" y="382"/>
                  </a:cubicBezTo>
                  <a:cubicBezTo>
                    <a:pt x="10746" y="232"/>
                    <a:pt x="11209" y="109"/>
                    <a:pt x="11686" y="28"/>
                  </a:cubicBezTo>
                  <a:cubicBezTo>
                    <a:pt x="11659" y="15"/>
                    <a:pt x="11618" y="0"/>
                    <a:pt x="11563" y="0"/>
                  </a:cubicBezTo>
                  <a:close/>
                  <a:moveTo>
                    <a:pt x="9153" y="859"/>
                  </a:moveTo>
                  <a:lnTo>
                    <a:pt x="9153" y="859"/>
                  </a:lnTo>
                  <a:cubicBezTo>
                    <a:pt x="7859" y="1417"/>
                    <a:pt x="6565" y="2071"/>
                    <a:pt x="6565" y="2085"/>
                  </a:cubicBezTo>
                  <a:cubicBezTo>
                    <a:pt x="6578" y="2098"/>
                    <a:pt x="6578" y="2112"/>
                    <a:pt x="6592" y="2125"/>
                  </a:cubicBezTo>
                  <a:cubicBezTo>
                    <a:pt x="6769" y="2085"/>
                    <a:pt x="8322" y="1281"/>
                    <a:pt x="9153" y="859"/>
                  </a:cubicBezTo>
                  <a:close/>
                  <a:moveTo>
                    <a:pt x="3242" y="2888"/>
                  </a:moveTo>
                  <a:lnTo>
                    <a:pt x="3242" y="2888"/>
                  </a:lnTo>
                  <a:cubicBezTo>
                    <a:pt x="3310" y="2902"/>
                    <a:pt x="3364" y="2915"/>
                    <a:pt x="3419" y="2942"/>
                  </a:cubicBezTo>
                  <a:cubicBezTo>
                    <a:pt x="3433" y="2929"/>
                    <a:pt x="3433" y="2915"/>
                    <a:pt x="3446" y="2902"/>
                  </a:cubicBezTo>
                  <a:lnTo>
                    <a:pt x="3433" y="2902"/>
                  </a:lnTo>
                  <a:cubicBezTo>
                    <a:pt x="3405" y="2902"/>
                    <a:pt x="3337" y="2902"/>
                    <a:pt x="3242" y="2888"/>
                  </a:cubicBezTo>
                  <a:close/>
                  <a:moveTo>
                    <a:pt x="1348" y="2724"/>
                  </a:moveTo>
                  <a:cubicBezTo>
                    <a:pt x="885" y="2739"/>
                    <a:pt x="436" y="2820"/>
                    <a:pt x="1" y="2969"/>
                  </a:cubicBezTo>
                  <a:cubicBezTo>
                    <a:pt x="491" y="2833"/>
                    <a:pt x="1008" y="2752"/>
                    <a:pt x="1512" y="2724"/>
                  </a:cubicBezTo>
                  <a:close/>
                </a:path>
              </a:pathLst>
            </a:custGeom>
            <a:solidFill>
              <a:srgbClr val="E1C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01"/>
            <p:cNvSpPr/>
            <p:nvPr/>
          </p:nvSpPr>
          <p:spPr>
            <a:xfrm>
              <a:off x="6636844" y="2867084"/>
              <a:ext cx="273" cy="3256"/>
            </a:xfrm>
            <a:custGeom>
              <a:avLst/>
              <a:gdLst/>
              <a:ahLst/>
              <a:cxnLst/>
              <a:rect l="l" t="t" r="r" b="b"/>
              <a:pathLst>
                <a:path w="15" h="179" extrusionOk="0">
                  <a:moveTo>
                    <a:pt x="14" y="1"/>
                  </a:moveTo>
                  <a:cubicBezTo>
                    <a:pt x="0" y="28"/>
                    <a:pt x="0" y="69"/>
                    <a:pt x="0" y="97"/>
                  </a:cubicBezTo>
                  <a:cubicBezTo>
                    <a:pt x="0" y="124"/>
                    <a:pt x="14" y="151"/>
                    <a:pt x="14" y="178"/>
                  </a:cubicBezTo>
                  <a:lnTo>
                    <a:pt x="14" y="1"/>
                  </a:lnTo>
                  <a:close/>
                </a:path>
              </a:pathLst>
            </a:custGeom>
            <a:solidFill>
              <a:srgbClr val="2A32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01"/>
            <p:cNvSpPr/>
            <p:nvPr/>
          </p:nvSpPr>
          <p:spPr>
            <a:xfrm>
              <a:off x="6449796" y="1885533"/>
              <a:ext cx="260153" cy="983315"/>
            </a:xfrm>
            <a:custGeom>
              <a:avLst/>
              <a:gdLst/>
              <a:ahLst/>
              <a:cxnLst/>
              <a:rect l="l" t="t" r="r" b="b"/>
              <a:pathLst>
                <a:path w="14302" h="54058" extrusionOk="0">
                  <a:moveTo>
                    <a:pt x="12803" y="1"/>
                  </a:moveTo>
                  <a:cubicBezTo>
                    <a:pt x="12326" y="82"/>
                    <a:pt x="11863" y="205"/>
                    <a:pt x="11414" y="355"/>
                  </a:cubicBezTo>
                  <a:cubicBezTo>
                    <a:pt x="11236" y="423"/>
                    <a:pt x="11060" y="491"/>
                    <a:pt x="10855" y="573"/>
                  </a:cubicBezTo>
                  <a:cubicBezTo>
                    <a:pt x="10664" y="654"/>
                    <a:pt x="10474" y="736"/>
                    <a:pt x="10270" y="832"/>
                  </a:cubicBezTo>
                  <a:cubicBezTo>
                    <a:pt x="9439" y="1254"/>
                    <a:pt x="7886" y="2058"/>
                    <a:pt x="7709" y="2098"/>
                  </a:cubicBezTo>
                  <a:cubicBezTo>
                    <a:pt x="7737" y="2153"/>
                    <a:pt x="7750" y="2207"/>
                    <a:pt x="7777" y="2262"/>
                  </a:cubicBezTo>
                  <a:cubicBezTo>
                    <a:pt x="7927" y="2385"/>
                    <a:pt x="8104" y="2479"/>
                    <a:pt x="8309" y="2575"/>
                  </a:cubicBezTo>
                  <a:cubicBezTo>
                    <a:pt x="8431" y="2630"/>
                    <a:pt x="8554" y="2684"/>
                    <a:pt x="8621" y="2779"/>
                  </a:cubicBezTo>
                  <a:cubicBezTo>
                    <a:pt x="8730" y="2942"/>
                    <a:pt x="8703" y="3147"/>
                    <a:pt x="8676" y="3338"/>
                  </a:cubicBezTo>
                  <a:cubicBezTo>
                    <a:pt x="8349" y="4876"/>
                    <a:pt x="7668" y="6334"/>
                    <a:pt x="6687" y="7546"/>
                  </a:cubicBezTo>
                  <a:cubicBezTo>
                    <a:pt x="6606" y="7642"/>
                    <a:pt x="6511" y="7751"/>
                    <a:pt x="6402" y="7764"/>
                  </a:cubicBezTo>
                  <a:lnTo>
                    <a:pt x="6361" y="7764"/>
                  </a:lnTo>
                  <a:cubicBezTo>
                    <a:pt x="6239" y="7764"/>
                    <a:pt x="6130" y="7682"/>
                    <a:pt x="6034" y="7615"/>
                  </a:cubicBezTo>
                  <a:cubicBezTo>
                    <a:pt x="5080" y="6838"/>
                    <a:pt x="4372" y="5775"/>
                    <a:pt x="3978" y="4618"/>
                  </a:cubicBezTo>
                  <a:cubicBezTo>
                    <a:pt x="3923" y="4441"/>
                    <a:pt x="3869" y="4237"/>
                    <a:pt x="3909" y="4046"/>
                  </a:cubicBezTo>
                  <a:cubicBezTo>
                    <a:pt x="4018" y="3610"/>
                    <a:pt x="4250" y="3406"/>
                    <a:pt x="4427" y="3160"/>
                  </a:cubicBezTo>
                  <a:cubicBezTo>
                    <a:pt x="4454" y="3079"/>
                    <a:pt x="4495" y="2997"/>
                    <a:pt x="4536" y="2915"/>
                  </a:cubicBezTo>
                  <a:cubicBezTo>
                    <a:pt x="4481" y="2888"/>
                    <a:pt x="4427" y="2875"/>
                    <a:pt x="4359" y="2861"/>
                  </a:cubicBezTo>
                  <a:cubicBezTo>
                    <a:pt x="4181" y="2848"/>
                    <a:pt x="3869" y="2820"/>
                    <a:pt x="3555" y="2793"/>
                  </a:cubicBezTo>
                  <a:cubicBezTo>
                    <a:pt x="3201" y="2752"/>
                    <a:pt x="2847" y="2712"/>
                    <a:pt x="2629" y="2697"/>
                  </a:cubicBezTo>
                  <a:cubicBezTo>
                    <a:pt x="2125" y="2725"/>
                    <a:pt x="1608" y="2806"/>
                    <a:pt x="1118" y="2942"/>
                  </a:cubicBezTo>
                  <a:cubicBezTo>
                    <a:pt x="818" y="3051"/>
                    <a:pt x="546" y="3188"/>
                    <a:pt x="273" y="3365"/>
                  </a:cubicBezTo>
                  <a:cubicBezTo>
                    <a:pt x="1" y="3542"/>
                    <a:pt x="1036" y="7451"/>
                    <a:pt x="1131" y="7927"/>
                  </a:cubicBezTo>
                  <a:cubicBezTo>
                    <a:pt x="1472" y="9521"/>
                    <a:pt x="1826" y="11101"/>
                    <a:pt x="2207" y="12681"/>
                  </a:cubicBezTo>
                  <a:cubicBezTo>
                    <a:pt x="2915" y="15623"/>
                    <a:pt x="3773" y="18496"/>
                    <a:pt x="4645" y="21398"/>
                  </a:cubicBezTo>
                  <a:cubicBezTo>
                    <a:pt x="5040" y="18877"/>
                    <a:pt x="4917" y="16277"/>
                    <a:pt x="4263" y="13811"/>
                  </a:cubicBezTo>
                  <a:cubicBezTo>
                    <a:pt x="3746" y="11850"/>
                    <a:pt x="2915" y="9984"/>
                    <a:pt x="2275" y="8050"/>
                  </a:cubicBezTo>
                  <a:cubicBezTo>
                    <a:pt x="1975" y="7124"/>
                    <a:pt x="1703" y="6198"/>
                    <a:pt x="1553" y="5231"/>
                  </a:cubicBezTo>
                  <a:cubicBezTo>
                    <a:pt x="1458" y="4673"/>
                    <a:pt x="1199" y="3992"/>
                    <a:pt x="1662" y="3501"/>
                  </a:cubicBezTo>
                  <a:cubicBezTo>
                    <a:pt x="2166" y="5463"/>
                    <a:pt x="2765" y="7600"/>
                    <a:pt x="4414" y="8772"/>
                  </a:cubicBezTo>
                  <a:cubicBezTo>
                    <a:pt x="4904" y="9113"/>
                    <a:pt x="5449" y="9358"/>
                    <a:pt x="5966" y="9658"/>
                  </a:cubicBezTo>
                  <a:cubicBezTo>
                    <a:pt x="6130" y="9739"/>
                    <a:pt x="6279" y="9848"/>
                    <a:pt x="6375" y="9997"/>
                  </a:cubicBezTo>
                  <a:cubicBezTo>
                    <a:pt x="6470" y="10148"/>
                    <a:pt x="6484" y="10311"/>
                    <a:pt x="6511" y="10475"/>
                  </a:cubicBezTo>
                  <a:cubicBezTo>
                    <a:pt x="6933" y="13784"/>
                    <a:pt x="6756" y="17094"/>
                    <a:pt x="6851" y="20417"/>
                  </a:cubicBezTo>
                  <a:cubicBezTo>
                    <a:pt x="6947" y="24053"/>
                    <a:pt x="7056" y="27703"/>
                    <a:pt x="7383" y="31326"/>
                  </a:cubicBezTo>
                  <a:cubicBezTo>
                    <a:pt x="7913" y="36992"/>
                    <a:pt x="8540" y="42644"/>
                    <a:pt x="9221" y="48283"/>
                  </a:cubicBezTo>
                  <a:cubicBezTo>
                    <a:pt x="9453" y="50230"/>
                    <a:pt x="9698" y="52191"/>
                    <a:pt x="10283" y="54058"/>
                  </a:cubicBezTo>
                  <a:cubicBezTo>
                    <a:pt x="10283" y="54030"/>
                    <a:pt x="10283" y="53989"/>
                    <a:pt x="10297" y="53962"/>
                  </a:cubicBezTo>
                  <a:cubicBezTo>
                    <a:pt x="10107" y="51183"/>
                    <a:pt x="10174" y="48392"/>
                    <a:pt x="10310" y="45613"/>
                  </a:cubicBezTo>
                  <a:cubicBezTo>
                    <a:pt x="10406" y="43216"/>
                    <a:pt x="10161" y="40710"/>
                    <a:pt x="10461" y="38354"/>
                  </a:cubicBezTo>
                  <a:cubicBezTo>
                    <a:pt x="10815" y="35562"/>
                    <a:pt x="11182" y="32769"/>
                    <a:pt x="11536" y="29964"/>
                  </a:cubicBezTo>
                  <a:cubicBezTo>
                    <a:pt x="11877" y="27403"/>
                    <a:pt x="12558" y="24639"/>
                    <a:pt x="12558" y="22051"/>
                  </a:cubicBezTo>
                  <a:lnTo>
                    <a:pt x="12558" y="22051"/>
                  </a:lnTo>
                  <a:cubicBezTo>
                    <a:pt x="11959" y="24325"/>
                    <a:pt x="11373" y="26613"/>
                    <a:pt x="10773" y="28888"/>
                  </a:cubicBezTo>
                  <a:cubicBezTo>
                    <a:pt x="10555" y="29733"/>
                    <a:pt x="10297" y="30632"/>
                    <a:pt x="9657" y="31231"/>
                  </a:cubicBezTo>
                  <a:cubicBezTo>
                    <a:pt x="9330" y="29147"/>
                    <a:pt x="9793" y="27022"/>
                    <a:pt x="10092" y="24925"/>
                  </a:cubicBezTo>
                  <a:cubicBezTo>
                    <a:pt x="10773" y="20212"/>
                    <a:pt x="10692" y="15378"/>
                    <a:pt x="9847" y="10678"/>
                  </a:cubicBezTo>
                  <a:cubicBezTo>
                    <a:pt x="9411" y="11795"/>
                    <a:pt x="9166" y="12994"/>
                    <a:pt x="9139" y="14192"/>
                  </a:cubicBezTo>
                  <a:cubicBezTo>
                    <a:pt x="9085" y="12545"/>
                    <a:pt x="8472" y="9930"/>
                    <a:pt x="9003" y="8363"/>
                  </a:cubicBezTo>
                  <a:cubicBezTo>
                    <a:pt x="9085" y="8145"/>
                    <a:pt x="9235" y="7969"/>
                    <a:pt x="9384" y="7791"/>
                  </a:cubicBezTo>
                  <a:cubicBezTo>
                    <a:pt x="10692" y="6129"/>
                    <a:pt x="11400" y="4005"/>
                    <a:pt x="11332" y="1880"/>
                  </a:cubicBezTo>
                  <a:lnTo>
                    <a:pt x="11332" y="1880"/>
                  </a:lnTo>
                  <a:cubicBezTo>
                    <a:pt x="12367" y="3038"/>
                    <a:pt x="12694" y="4673"/>
                    <a:pt x="12653" y="6211"/>
                  </a:cubicBezTo>
                  <a:cubicBezTo>
                    <a:pt x="12613" y="7751"/>
                    <a:pt x="12244" y="9276"/>
                    <a:pt x="12054" y="10802"/>
                  </a:cubicBezTo>
                  <a:cubicBezTo>
                    <a:pt x="11795" y="12817"/>
                    <a:pt x="11850" y="14873"/>
                    <a:pt x="12204" y="16862"/>
                  </a:cubicBezTo>
                  <a:cubicBezTo>
                    <a:pt x="13252" y="11305"/>
                    <a:pt x="14301" y="5503"/>
                    <a:pt x="12816" y="42"/>
                  </a:cubicBezTo>
                  <a:cubicBezTo>
                    <a:pt x="12816" y="28"/>
                    <a:pt x="12816" y="15"/>
                    <a:pt x="12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01"/>
            <p:cNvSpPr/>
            <p:nvPr/>
          </p:nvSpPr>
          <p:spPr>
            <a:xfrm>
              <a:off x="6183967" y="1290611"/>
              <a:ext cx="636213" cy="375696"/>
            </a:xfrm>
            <a:custGeom>
              <a:avLst/>
              <a:gdLst/>
              <a:ahLst/>
              <a:cxnLst/>
              <a:rect l="l" t="t" r="r" b="b"/>
              <a:pathLst>
                <a:path w="34976" h="20654" extrusionOk="0">
                  <a:moveTo>
                    <a:pt x="15613" y="0"/>
                  </a:moveTo>
                  <a:cubicBezTo>
                    <a:pt x="15575" y="0"/>
                    <a:pt x="15537" y="2"/>
                    <a:pt x="15499" y="6"/>
                  </a:cubicBezTo>
                  <a:cubicBezTo>
                    <a:pt x="14914" y="88"/>
                    <a:pt x="14342" y="728"/>
                    <a:pt x="13892" y="1069"/>
                  </a:cubicBezTo>
                  <a:cubicBezTo>
                    <a:pt x="11277" y="3070"/>
                    <a:pt x="8853" y="5304"/>
                    <a:pt x="6510" y="7633"/>
                  </a:cubicBezTo>
                  <a:cubicBezTo>
                    <a:pt x="5339" y="8805"/>
                    <a:pt x="4182" y="10003"/>
                    <a:pt x="3051" y="11202"/>
                  </a:cubicBezTo>
                  <a:cubicBezTo>
                    <a:pt x="2629" y="11638"/>
                    <a:pt x="0" y="13898"/>
                    <a:pt x="382" y="14471"/>
                  </a:cubicBezTo>
                  <a:cubicBezTo>
                    <a:pt x="641" y="14852"/>
                    <a:pt x="1417" y="14919"/>
                    <a:pt x="1812" y="15110"/>
                  </a:cubicBezTo>
                  <a:cubicBezTo>
                    <a:pt x="2261" y="15328"/>
                    <a:pt x="2629" y="15533"/>
                    <a:pt x="3120" y="15682"/>
                  </a:cubicBezTo>
                  <a:cubicBezTo>
                    <a:pt x="4345" y="16063"/>
                    <a:pt x="5503" y="16595"/>
                    <a:pt x="6701" y="17058"/>
                  </a:cubicBezTo>
                  <a:cubicBezTo>
                    <a:pt x="9358" y="18093"/>
                    <a:pt x="12027" y="19128"/>
                    <a:pt x="14682" y="20164"/>
                  </a:cubicBezTo>
                  <a:cubicBezTo>
                    <a:pt x="15309" y="20409"/>
                    <a:pt x="15963" y="20654"/>
                    <a:pt x="16630" y="20654"/>
                  </a:cubicBezTo>
                  <a:cubicBezTo>
                    <a:pt x="17325" y="20640"/>
                    <a:pt x="17978" y="20381"/>
                    <a:pt x="18619" y="20109"/>
                  </a:cubicBezTo>
                  <a:cubicBezTo>
                    <a:pt x="19736" y="19646"/>
                    <a:pt x="20866" y="19169"/>
                    <a:pt x="21982" y="18678"/>
                  </a:cubicBezTo>
                  <a:cubicBezTo>
                    <a:pt x="24543" y="17562"/>
                    <a:pt x="27076" y="16377"/>
                    <a:pt x="29582" y="15124"/>
                  </a:cubicBezTo>
                  <a:cubicBezTo>
                    <a:pt x="30468" y="14688"/>
                    <a:pt x="31353" y="14253"/>
                    <a:pt x="32224" y="13803"/>
                  </a:cubicBezTo>
                  <a:cubicBezTo>
                    <a:pt x="32797" y="13503"/>
                    <a:pt x="34976" y="12754"/>
                    <a:pt x="34921" y="11965"/>
                  </a:cubicBezTo>
                  <a:cubicBezTo>
                    <a:pt x="34894" y="11610"/>
                    <a:pt x="34173" y="11120"/>
                    <a:pt x="33927" y="10915"/>
                  </a:cubicBezTo>
                  <a:cubicBezTo>
                    <a:pt x="33069" y="10207"/>
                    <a:pt x="32116" y="9662"/>
                    <a:pt x="31204" y="9023"/>
                  </a:cubicBezTo>
                  <a:cubicBezTo>
                    <a:pt x="26600" y="5767"/>
                    <a:pt x="21588" y="2921"/>
                    <a:pt x="16589" y="319"/>
                  </a:cubicBezTo>
                  <a:cubicBezTo>
                    <a:pt x="16283" y="160"/>
                    <a:pt x="15954" y="0"/>
                    <a:pt x="15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01"/>
            <p:cNvSpPr/>
            <p:nvPr/>
          </p:nvSpPr>
          <p:spPr>
            <a:xfrm>
              <a:off x="6311588" y="1467345"/>
              <a:ext cx="351522" cy="411149"/>
            </a:xfrm>
            <a:custGeom>
              <a:avLst/>
              <a:gdLst/>
              <a:ahLst/>
              <a:cxnLst/>
              <a:rect l="l" t="t" r="r" b="b"/>
              <a:pathLst>
                <a:path w="19325" h="22603" extrusionOk="0">
                  <a:moveTo>
                    <a:pt x="11092" y="0"/>
                  </a:moveTo>
                  <a:cubicBezTo>
                    <a:pt x="9965" y="0"/>
                    <a:pt x="8838" y="198"/>
                    <a:pt x="7830" y="546"/>
                  </a:cubicBezTo>
                  <a:cubicBezTo>
                    <a:pt x="6059" y="1159"/>
                    <a:pt x="4466" y="2194"/>
                    <a:pt x="3050" y="3420"/>
                  </a:cubicBezTo>
                  <a:cubicBezTo>
                    <a:pt x="1946" y="4373"/>
                    <a:pt x="911" y="5463"/>
                    <a:pt x="339" y="6811"/>
                  </a:cubicBezTo>
                  <a:cubicBezTo>
                    <a:pt x="1" y="7586"/>
                    <a:pt x="161" y="8283"/>
                    <a:pt x="842" y="8283"/>
                  </a:cubicBezTo>
                  <a:cubicBezTo>
                    <a:pt x="1010" y="8283"/>
                    <a:pt x="1210" y="8240"/>
                    <a:pt x="1443" y="8145"/>
                  </a:cubicBezTo>
                  <a:lnTo>
                    <a:pt x="1443" y="8145"/>
                  </a:lnTo>
                  <a:cubicBezTo>
                    <a:pt x="680" y="9521"/>
                    <a:pt x="475" y="11196"/>
                    <a:pt x="884" y="12721"/>
                  </a:cubicBezTo>
                  <a:cubicBezTo>
                    <a:pt x="948" y="12952"/>
                    <a:pt x="1096" y="13230"/>
                    <a:pt x="1327" y="13230"/>
                  </a:cubicBezTo>
                  <a:cubicBezTo>
                    <a:pt x="1343" y="13230"/>
                    <a:pt x="1358" y="13228"/>
                    <a:pt x="1374" y="13226"/>
                  </a:cubicBezTo>
                  <a:cubicBezTo>
                    <a:pt x="1510" y="13199"/>
                    <a:pt x="1619" y="13062"/>
                    <a:pt x="1701" y="12939"/>
                  </a:cubicBezTo>
                  <a:cubicBezTo>
                    <a:pt x="2151" y="12286"/>
                    <a:pt x="2709" y="11728"/>
                    <a:pt x="3362" y="11278"/>
                  </a:cubicBezTo>
                  <a:lnTo>
                    <a:pt x="3362" y="11278"/>
                  </a:lnTo>
                  <a:cubicBezTo>
                    <a:pt x="2573" y="13021"/>
                    <a:pt x="2641" y="15119"/>
                    <a:pt x="3513" y="16807"/>
                  </a:cubicBezTo>
                  <a:cubicBezTo>
                    <a:pt x="3595" y="16290"/>
                    <a:pt x="3717" y="15786"/>
                    <a:pt x="3880" y="15296"/>
                  </a:cubicBezTo>
                  <a:cubicBezTo>
                    <a:pt x="3949" y="15064"/>
                    <a:pt x="4030" y="14833"/>
                    <a:pt x="4194" y="14670"/>
                  </a:cubicBezTo>
                  <a:cubicBezTo>
                    <a:pt x="4412" y="14465"/>
                    <a:pt x="4711" y="14397"/>
                    <a:pt x="4997" y="14343"/>
                  </a:cubicBezTo>
                  <a:cubicBezTo>
                    <a:pt x="5580" y="14224"/>
                    <a:pt x="6182" y="14099"/>
                    <a:pt x="6777" y="14099"/>
                  </a:cubicBezTo>
                  <a:cubicBezTo>
                    <a:pt x="7072" y="14099"/>
                    <a:pt x="7365" y="14130"/>
                    <a:pt x="7653" y="14207"/>
                  </a:cubicBezTo>
                  <a:cubicBezTo>
                    <a:pt x="8470" y="14410"/>
                    <a:pt x="9164" y="14969"/>
                    <a:pt x="9832" y="15500"/>
                  </a:cubicBezTo>
                  <a:cubicBezTo>
                    <a:pt x="11017" y="16453"/>
                    <a:pt x="11997" y="17339"/>
                    <a:pt x="12624" y="18755"/>
                  </a:cubicBezTo>
                  <a:cubicBezTo>
                    <a:pt x="13060" y="19695"/>
                    <a:pt x="13414" y="20703"/>
                    <a:pt x="14068" y="21479"/>
                  </a:cubicBezTo>
                  <a:cubicBezTo>
                    <a:pt x="14595" y="22117"/>
                    <a:pt x="15397" y="22603"/>
                    <a:pt x="16195" y="22603"/>
                  </a:cubicBezTo>
                  <a:cubicBezTo>
                    <a:pt x="16387" y="22603"/>
                    <a:pt x="16577" y="22575"/>
                    <a:pt x="16764" y="22515"/>
                  </a:cubicBezTo>
                  <a:cubicBezTo>
                    <a:pt x="16247" y="22010"/>
                    <a:pt x="15947" y="21275"/>
                    <a:pt x="15974" y="20553"/>
                  </a:cubicBezTo>
                  <a:lnTo>
                    <a:pt x="15974" y="20553"/>
                  </a:lnTo>
                  <a:cubicBezTo>
                    <a:pt x="16247" y="20893"/>
                    <a:pt x="16628" y="21138"/>
                    <a:pt x="17051" y="21247"/>
                  </a:cubicBezTo>
                  <a:cubicBezTo>
                    <a:pt x="17120" y="21263"/>
                    <a:pt x="17195" y="21271"/>
                    <a:pt x="17272" y="21271"/>
                  </a:cubicBezTo>
                  <a:cubicBezTo>
                    <a:pt x="17587" y="21271"/>
                    <a:pt x="17922" y="21133"/>
                    <a:pt x="17922" y="20826"/>
                  </a:cubicBezTo>
                  <a:cubicBezTo>
                    <a:pt x="17936" y="20608"/>
                    <a:pt x="17772" y="20444"/>
                    <a:pt x="17663" y="20281"/>
                  </a:cubicBezTo>
                  <a:cubicBezTo>
                    <a:pt x="17133" y="19531"/>
                    <a:pt x="17227" y="18496"/>
                    <a:pt x="17459" y="17611"/>
                  </a:cubicBezTo>
                  <a:cubicBezTo>
                    <a:pt x="17922" y="15827"/>
                    <a:pt x="18576" y="14207"/>
                    <a:pt x="18943" y="12476"/>
                  </a:cubicBezTo>
                  <a:cubicBezTo>
                    <a:pt x="19080" y="11795"/>
                    <a:pt x="19189" y="11101"/>
                    <a:pt x="19216" y="10379"/>
                  </a:cubicBezTo>
                  <a:cubicBezTo>
                    <a:pt x="19325" y="7833"/>
                    <a:pt x="18562" y="5218"/>
                    <a:pt x="17146" y="3106"/>
                  </a:cubicBezTo>
                  <a:cubicBezTo>
                    <a:pt x="16615" y="2303"/>
                    <a:pt x="15961" y="1540"/>
                    <a:pt x="15144" y="1050"/>
                  </a:cubicBezTo>
                  <a:cubicBezTo>
                    <a:pt x="13955" y="318"/>
                    <a:pt x="12523" y="0"/>
                    <a:pt x="110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01"/>
            <p:cNvSpPr/>
            <p:nvPr/>
          </p:nvSpPr>
          <p:spPr>
            <a:xfrm>
              <a:off x="6376217" y="1483316"/>
              <a:ext cx="296315" cy="543481"/>
            </a:xfrm>
            <a:custGeom>
              <a:avLst/>
              <a:gdLst/>
              <a:ahLst/>
              <a:cxnLst/>
              <a:rect l="l" t="t" r="r" b="b"/>
              <a:pathLst>
                <a:path w="16290" h="29878" extrusionOk="0">
                  <a:moveTo>
                    <a:pt x="7000" y="0"/>
                  </a:moveTo>
                  <a:cubicBezTo>
                    <a:pt x="4078" y="0"/>
                    <a:pt x="1400" y="1921"/>
                    <a:pt x="559" y="5006"/>
                  </a:cubicBezTo>
                  <a:cubicBezTo>
                    <a:pt x="0" y="7036"/>
                    <a:pt x="151" y="9188"/>
                    <a:pt x="396" y="11271"/>
                  </a:cubicBezTo>
                  <a:cubicBezTo>
                    <a:pt x="477" y="11952"/>
                    <a:pt x="572" y="12620"/>
                    <a:pt x="668" y="13287"/>
                  </a:cubicBezTo>
                  <a:cubicBezTo>
                    <a:pt x="886" y="14649"/>
                    <a:pt x="1131" y="15998"/>
                    <a:pt x="1431" y="17346"/>
                  </a:cubicBezTo>
                  <a:cubicBezTo>
                    <a:pt x="1607" y="18177"/>
                    <a:pt x="1812" y="19022"/>
                    <a:pt x="2234" y="19743"/>
                  </a:cubicBezTo>
                  <a:cubicBezTo>
                    <a:pt x="2874" y="20819"/>
                    <a:pt x="3977" y="21555"/>
                    <a:pt x="5190" y="21827"/>
                  </a:cubicBezTo>
                  <a:cubicBezTo>
                    <a:pt x="5546" y="21906"/>
                    <a:pt x="5889" y="21939"/>
                    <a:pt x="6226" y="21939"/>
                  </a:cubicBezTo>
                  <a:cubicBezTo>
                    <a:pt x="6817" y="21939"/>
                    <a:pt x="7394" y="21840"/>
                    <a:pt x="8009" y="21718"/>
                  </a:cubicBezTo>
                  <a:cubicBezTo>
                    <a:pt x="8281" y="22535"/>
                    <a:pt x="8662" y="23584"/>
                    <a:pt x="8690" y="24455"/>
                  </a:cubicBezTo>
                  <a:cubicBezTo>
                    <a:pt x="8717" y="25354"/>
                    <a:pt x="8145" y="25396"/>
                    <a:pt x="7954" y="26158"/>
                  </a:cubicBezTo>
                  <a:cubicBezTo>
                    <a:pt x="7914" y="26349"/>
                    <a:pt x="7968" y="26553"/>
                    <a:pt x="8023" y="26730"/>
                  </a:cubicBezTo>
                  <a:cubicBezTo>
                    <a:pt x="8417" y="27887"/>
                    <a:pt x="9125" y="28950"/>
                    <a:pt x="10079" y="29727"/>
                  </a:cubicBezTo>
                  <a:cubicBezTo>
                    <a:pt x="10179" y="29802"/>
                    <a:pt x="10292" y="29877"/>
                    <a:pt x="10416" y="29877"/>
                  </a:cubicBezTo>
                  <a:cubicBezTo>
                    <a:pt x="10426" y="29877"/>
                    <a:pt x="10437" y="29877"/>
                    <a:pt x="10447" y="29876"/>
                  </a:cubicBezTo>
                  <a:cubicBezTo>
                    <a:pt x="10556" y="29863"/>
                    <a:pt x="10651" y="29754"/>
                    <a:pt x="10732" y="29658"/>
                  </a:cubicBezTo>
                  <a:cubicBezTo>
                    <a:pt x="11713" y="28446"/>
                    <a:pt x="12394" y="26988"/>
                    <a:pt x="12721" y="25450"/>
                  </a:cubicBezTo>
                  <a:cubicBezTo>
                    <a:pt x="12748" y="25259"/>
                    <a:pt x="12775" y="25054"/>
                    <a:pt x="12666" y="24891"/>
                  </a:cubicBezTo>
                  <a:cubicBezTo>
                    <a:pt x="12599" y="24796"/>
                    <a:pt x="12476" y="24742"/>
                    <a:pt x="12354" y="24687"/>
                  </a:cubicBezTo>
                  <a:cubicBezTo>
                    <a:pt x="10801" y="23992"/>
                    <a:pt x="10923" y="22590"/>
                    <a:pt x="10583" y="21023"/>
                  </a:cubicBezTo>
                  <a:cubicBezTo>
                    <a:pt x="10569" y="20941"/>
                    <a:pt x="10542" y="20860"/>
                    <a:pt x="10569" y="20778"/>
                  </a:cubicBezTo>
                  <a:cubicBezTo>
                    <a:pt x="10596" y="20710"/>
                    <a:pt x="10651" y="20642"/>
                    <a:pt x="10692" y="20587"/>
                  </a:cubicBezTo>
                  <a:cubicBezTo>
                    <a:pt x="12354" y="18817"/>
                    <a:pt x="13429" y="16161"/>
                    <a:pt x="13538" y="13710"/>
                  </a:cubicBezTo>
                  <a:lnTo>
                    <a:pt x="13538" y="13710"/>
                  </a:lnTo>
                  <a:cubicBezTo>
                    <a:pt x="13513" y="14296"/>
                    <a:pt x="13797" y="14501"/>
                    <a:pt x="14152" y="14501"/>
                  </a:cubicBezTo>
                  <a:cubicBezTo>
                    <a:pt x="14556" y="14501"/>
                    <a:pt x="15050" y="14236"/>
                    <a:pt x="15281" y="13968"/>
                  </a:cubicBezTo>
                  <a:cubicBezTo>
                    <a:pt x="15949" y="13220"/>
                    <a:pt x="16167" y="12089"/>
                    <a:pt x="16235" y="11108"/>
                  </a:cubicBezTo>
                  <a:cubicBezTo>
                    <a:pt x="16289" y="10414"/>
                    <a:pt x="16249" y="9664"/>
                    <a:pt x="15826" y="9106"/>
                  </a:cubicBezTo>
                  <a:cubicBezTo>
                    <a:pt x="15603" y="8799"/>
                    <a:pt x="15182" y="8530"/>
                    <a:pt x="14782" y="8530"/>
                  </a:cubicBezTo>
                  <a:cubicBezTo>
                    <a:pt x="14596" y="8530"/>
                    <a:pt x="14416" y="8587"/>
                    <a:pt x="14261" y="8725"/>
                  </a:cubicBezTo>
                  <a:cubicBezTo>
                    <a:pt x="14015" y="8943"/>
                    <a:pt x="13892" y="9270"/>
                    <a:pt x="13770" y="9597"/>
                  </a:cubicBezTo>
                  <a:cubicBezTo>
                    <a:pt x="13661" y="6178"/>
                    <a:pt x="13416" y="2255"/>
                    <a:pt x="9902" y="648"/>
                  </a:cubicBezTo>
                  <a:cubicBezTo>
                    <a:pt x="8946" y="207"/>
                    <a:pt x="7960" y="0"/>
                    <a:pt x="7000" y="0"/>
                  </a:cubicBezTo>
                  <a:close/>
                </a:path>
              </a:pathLst>
            </a:custGeom>
            <a:solidFill>
              <a:srgbClr val="EAA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01"/>
            <p:cNvSpPr/>
            <p:nvPr/>
          </p:nvSpPr>
          <p:spPr>
            <a:xfrm>
              <a:off x="6631762" y="1670657"/>
              <a:ext cx="15625" cy="39833"/>
            </a:xfrm>
            <a:custGeom>
              <a:avLst/>
              <a:gdLst/>
              <a:ahLst/>
              <a:cxnLst/>
              <a:rect l="l" t="t" r="r" b="b"/>
              <a:pathLst>
                <a:path w="1336" h="3406" extrusionOk="0">
                  <a:moveTo>
                    <a:pt x="573" y="1635"/>
                  </a:moveTo>
                  <a:cubicBezTo>
                    <a:pt x="600" y="1649"/>
                    <a:pt x="614" y="1662"/>
                    <a:pt x="627" y="1676"/>
                  </a:cubicBezTo>
                  <a:lnTo>
                    <a:pt x="641" y="1689"/>
                  </a:lnTo>
                  <a:lnTo>
                    <a:pt x="654" y="1704"/>
                  </a:lnTo>
                  <a:lnTo>
                    <a:pt x="682" y="1731"/>
                  </a:lnTo>
                  <a:cubicBezTo>
                    <a:pt x="750" y="1826"/>
                    <a:pt x="790" y="1921"/>
                    <a:pt x="832" y="2016"/>
                  </a:cubicBezTo>
                  <a:cubicBezTo>
                    <a:pt x="886" y="2221"/>
                    <a:pt x="872" y="2452"/>
                    <a:pt x="805" y="2630"/>
                  </a:cubicBezTo>
                  <a:lnTo>
                    <a:pt x="723" y="2793"/>
                  </a:lnTo>
                  <a:cubicBezTo>
                    <a:pt x="641" y="2670"/>
                    <a:pt x="600" y="2493"/>
                    <a:pt x="587" y="2303"/>
                  </a:cubicBezTo>
                  <a:cubicBezTo>
                    <a:pt x="573" y="2194"/>
                    <a:pt x="559" y="2071"/>
                    <a:pt x="559" y="1962"/>
                  </a:cubicBezTo>
                  <a:cubicBezTo>
                    <a:pt x="559" y="1853"/>
                    <a:pt x="573" y="1744"/>
                    <a:pt x="573" y="1635"/>
                  </a:cubicBezTo>
                  <a:close/>
                  <a:moveTo>
                    <a:pt x="1023" y="1"/>
                  </a:moveTo>
                  <a:cubicBezTo>
                    <a:pt x="981" y="1"/>
                    <a:pt x="927" y="1"/>
                    <a:pt x="899" y="15"/>
                  </a:cubicBezTo>
                  <a:cubicBezTo>
                    <a:pt x="845" y="42"/>
                    <a:pt x="818" y="55"/>
                    <a:pt x="777" y="82"/>
                  </a:cubicBezTo>
                  <a:lnTo>
                    <a:pt x="696" y="164"/>
                  </a:lnTo>
                  <a:lnTo>
                    <a:pt x="614" y="246"/>
                  </a:lnTo>
                  <a:cubicBezTo>
                    <a:pt x="614" y="260"/>
                    <a:pt x="614" y="260"/>
                    <a:pt x="600" y="273"/>
                  </a:cubicBezTo>
                  <a:lnTo>
                    <a:pt x="587" y="287"/>
                  </a:lnTo>
                  <a:lnTo>
                    <a:pt x="559" y="327"/>
                  </a:lnTo>
                  <a:cubicBezTo>
                    <a:pt x="545" y="342"/>
                    <a:pt x="545" y="355"/>
                    <a:pt x="532" y="369"/>
                  </a:cubicBezTo>
                  <a:lnTo>
                    <a:pt x="505" y="409"/>
                  </a:lnTo>
                  <a:cubicBezTo>
                    <a:pt x="423" y="518"/>
                    <a:pt x="369" y="641"/>
                    <a:pt x="300" y="763"/>
                  </a:cubicBezTo>
                  <a:cubicBezTo>
                    <a:pt x="246" y="886"/>
                    <a:pt x="191" y="1008"/>
                    <a:pt x="151" y="1145"/>
                  </a:cubicBezTo>
                  <a:cubicBezTo>
                    <a:pt x="109" y="1268"/>
                    <a:pt x="82" y="1404"/>
                    <a:pt x="55" y="1540"/>
                  </a:cubicBezTo>
                  <a:cubicBezTo>
                    <a:pt x="28" y="1676"/>
                    <a:pt x="15" y="1813"/>
                    <a:pt x="15" y="1949"/>
                  </a:cubicBezTo>
                  <a:cubicBezTo>
                    <a:pt x="1" y="2085"/>
                    <a:pt x="1" y="2221"/>
                    <a:pt x="15" y="2357"/>
                  </a:cubicBezTo>
                  <a:cubicBezTo>
                    <a:pt x="28" y="2507"/>
                    <a:pt x="55" y="2643"/>
                    <a:pt x="109" y="2793"/>
                  </a:cubicBezTo>
                  <a:cubicBezTo>
                    <a:pt x="124" y="2875"/>
                    <a:pt x="164" y="2942"/>
                    <a:pt x="205" y="3011"/>
                  </a:cubicBezTo>
                  <a:cubicBezTo>
                    <a:pt x="246" y="3093"/>
                    <a:pt x="287" y="3160"/>
                    <a:pt x="355" y="3215"/>
                  </a:cubicBezTo>
                  <a:cubicBezTo>
                    <a:pt x="369" y="3242"/>
                    <a:pt x="382" y="3256"/>
                    <a:pt x="396" y="3269"/>
                  </a:cubicBezTo>
                  <a:lnTo>
                    <a:pt x="409" y="3283"/>
                  </a:lnTo>
                  <a:lnTo>
                    <a:pt x="423" y="3283"/>
                  </a:lnTo>
                  <a:cubicBezTo>
                    <a:pt x="436" y="3297"/>
                    <a:pt x="451" y="3311"/>
                    <a:pt x="464" y="3311"/>
                  </a:cubicBezTo>
                  <a:cubicBezTo>
                    <a:pt x="478" y="3338"/>
                    <a:pt x="518" y="3351"/>
                    <a:pt x="559" y="3378"/>
                  </a:cubicBezTo>
                  <a:cubicBezTo>
                    <a:pt x="600" y="3392"/>
                    <a:pt x="654" y="3405"/>
                    <a:pt x="709" y="3405"/>
                  </a:cubicBezTo>
                  <a:cubicBezTo>
                    <a:pt x="750" y="3405"/>
                    <a:pt x="777" y="3405"/>
                    <a:pt x="790" y="3392"/>
                  </a:cubicBezTo>
                  <a:cubicBezTo>
                    <a:pt x="818" y="3392"/>
                    <a:pt x="845" y="3378"/>
                    <a:pt x="872" y="3365"/>
                  </a:cubicBezTo>
                  <a:cubicBezTo>
                    <a:pt x="914" y="3351"/>
                    <a:pt x="941" y="3324"/>
                    <a:pt x="968" y="3311"/>
                  </a:cubicBezTo>
                  <a:cubicBezTo>
                    <a:pt x="995" y="3283"/>
                    <a:pt x="1008" y="3269"/>
                    <a:pt x="1023" y="3242"/>
                  </a:cubicBezTo>
                  <a:lnTo>
                    <a:pt x="1036" y="3229"/>
                  </a:lnTo>
                  <a:lnTo>
                    <a:pt x="1050" y="3215"/>
                  </a:lnTo>
                  <a:lnTo>
                    <a:pt x="1063" y="3202"/>
                  </a:lnTo>
                  <a:cubicBezTo>
                    <a:pt x="1159" y="3066"/>
                    <a:pt x="1226" y="2915"/>
                    <a:pt x="1268" y="2766"/>
                  </a:cubicBezTo>
                  <a:cubicBezTo>
                    <a:pt x="1335" y="2452"/>
                    <a:pt x="1281" y="2139"/>
                    <a:pt x="1132" y="1880"/>
                  </a:cubicBezTo>
                  <a:cubicBezTo>
                    <a:pt x="1104" y="1813"/>
                    <a:pt x="1050" y="1758"/>
                    <a:pt x="1008" y="1704"/>
                  </a:cubicBezTo>
                  <a:cubicBezTo>
                    <a:pt x="954" y="1649"/>
                    <a:pt x="899" y="1595"/>
                    <a:pt x="845" y="1553"/>
                  </a:cubicBezTo>
                  <a:lnTo>
                    <a:pt x="818" y="1540"/>
                  </a:lnTo>
                  <a:cubicBezTo>
                    <a:pt x="805" y="1540"/>
                    <a:pt x="805" y="1526"/>
                    <a:pt x="790" y="1526"/>
                  </a:cubicBezTo>
                  <a:cubicBezTo>
                    <a:pt x="777" y="1526"/>
                    <a:pt x="777" y="1513"/>
                    <a:pt x="763" y="1513"/>
                  </a:cubicBezTo>
                  <a:lnTo>
                    <a:pt x="736" y="1499"/>
                  </a:lnTo>
                  <a:cubicBezTo>
                    <a:pt x="696" y="1486"/>
                    <a:pt x="668" y="1471"/>
                    <a:pt x="627" y="1458"/>
                  </a:cubicBezTo>
                  <a:lnTo>
                    <a:pt x="600" y="1458"/>
                  </a:lnTo>
                  <a:cubicBezTo>
                    <a:pt x="600" y="1390"/>
                    <a:pt x="614" y="1335"/>
                    <a:pt x="627" y="1268"/>
                  </a:cubicBezTo>
                  <a:cubicBezTo>
                    <a:pt x="654" y="1145"/>
                    <a:pt x="682" y="1036"/>
                    <a:pt x="709" y="927"/>
                  </a:cubicBezTo>
                  <a:lnTo>
                    <a:pt x="723" y="872"/>
                  </a:lnTo>
                  <a:lnTo>
                    <a:pt x="736" y="832"/>
                  </a:lnTo>
                  <a:cubicBezTo>
                    <a:pt x="750" y="805"/>
                    <a:pt x="750" y="777"/>
                    <a:pt x="763" y="750"/>
                  </a:cubicBezTo>
                  <a:lnTo>
                    <a:pt x="790" y="668"/>
                  </a:lnTo>
                  <a:cubicBezTo>
                    <a:pt x="805" y="641"/>
                    <a:pt x="818" y="614"/>
                    <a:pt x="818" y="587"/>
                  </a:cubicBezTo>
                  <a:lnTo>
                    <a:pt x="845" y="532"/>
                  </a:lnTo>
                  <a:cubicBezTo>
                    <a:pt x="845" y="518"/>
                    <a:pt x="845" y="505"/>
                    <a:pt x="859" y="491"/>
                  </a:cubicBezTo>
                  <a:lnTo>
                    <a:pt x="886" y="409"/>
                  </a:lnTo>
                  <a:cubicBezTo>
                    <a:pt x="914" y="369"/>
                    <a:pt x="941" y="314"/>
                    <a:pt x="968" y="287"/>
                  </a:cubicBezTo>
                  <a:cubicBezTo>
                    <a:pt x="981" y="260"/>
                    <a:pt x="995" y="246"/>
                    <a:pt x="1008" y="233"/>
                  </a:cubicBezTo>
                  <a:cubicBezTo>
                    <a:pt x="1023" y="218"/>
                    <a:pt x="1036" y="218"/>
                    <a:pt x="1050" y="205"/>
                  </a:cubicBezTo>
                  <a:lnTo>
                    <a:pt x="1090" y="205"/>
                  </a:lnTo>
                  <a:cubicBezTo>
                    <a:pt x="1104" y="205"/>
                    <a:pt x="1132" y="205"/>
                    <a:pt x="1145" y="218"/>
                  </a:cubicBezTo>
                  <a:cubicBezTo>
                    <a:pt x="1172" y="246"/>
                    <a:pt x="1199" y="300"/>
                    <a:pt x="1226" y="369"/>
                  </a:cubicBezTo>
                  <a:cubicBezTo>
                    <a:pt x="1240" y="423"/>
                    <a:pt x="1254" y="478"/>
                    <a:pt x="1268" y="545"/>
                  </a:cubicBezTo>
                  <a:cubicBezTo>
                    <a:pt x="1281" y="491"/>
                    <a:pt x="1295" y="423"/>
                    <a:pt x="1308" y="355"/>
                  </a:cubicBezTo>
                  <a:lnTo>
                    <a:pt x="1308" y="246"/>
                  </a:lnTo>
                  <a:cubicBezTo>
                    <a:pt x="1295" y="205"/>
                    <a:pt x="1281" y="178"/>
                    <a:pt x="1268" y="137"/>
                  </a:cubicBezTo>
                  <a:cubicBezTo>
                    <a:pt x="1240" y="96"/>
                    <a:pt x="1213" y="55"/>
                    <a:pt x="1172" y="42"/>
                  </a:cubicBezTo>
                  <a:cubicBezTo>
                    <a:pt x="1132" y="15"/>
                    <a:pt x="1090" y="1"/>
                    <a:pt x="103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01"/>
            <p:cNvSpPr/>
            <p:nvPr/>
          </p:nvSpPr>
          <p:spPr>
            <a:xfrm>
              <a:off x="6406431" y="1659104"/>
              <a:ext cx="41400" cy="36689"/>
            </a:xfrm>
            <a:custGeom>
              <a:avLst/>
              <a:gdLst/>
              <a:ahLst/>
              <a:cxnLst/>
              <a:rect l="l" t="t" r="r" b="b"/>
              <a:pathLst>
                <a:path w="2276" h="2017" extrusionOk="0">
                  <a:moveTo>
                    <a:pt x="1172" y="0"/>
                  </a:moveTo>
                  <a:cubicBezTo>
                    <a:pt x="1145" y="0"/>
                    <a:pt x="1118" y="0"/>
                    <a:pt x="1077" y="14"/>
                  </a:cubicBezTo>
                  <a:lnTo>
                    <a:pt x="996" y="14"/>
                  </a:lnTo>
                  <a:cubicBezTo>
                    <a:pt x="954" y="28"/>
                    <a:pt x="927" y="28"/>
                    <a:pt x="900" y="42"/>
                  </a:cubicBezTo>
                  <a:cubicBezTo>
                    <a:pt x="887" y="42"/>
                    <a:pt x="872" y="55"/>
                    <a:pt x="859" y="55"/>
                  </a:cubicBezTo>
                  <a:lnTo>
                    <a:pt x="818" y="69"/>
                  </a:lnTo>
                  <a:cubicBezTo>
                    <a:pt x="791" y="82"/>
                    <a:pt x="763" y="82"/>
                    <a:pt x="736" y="96"/>
                  </a:cubicBezTo>
                  <a:lnTo>
                    <a:pt x="696" y="123"/>
                  </a:lnTo>
                  <a:cubicBezTo>
                    <a:pt x="682" y="123"/>
                    <a:pt x="669" y="137"/>
                    <a:pt x="655" y="137"/>
                  </a:cubicBezTo>
                  <a:cubicBezTo>
                    <a:pt x="627" y="151"/>
                    <a:pt x="600" y="164"/>
                    <a:pt x="587" y="178"/>
                  </a:cubicBezTo>
                  <a:cubicBezTo>
                    <a:pt x="491" y="245"/>
                    <a:pt x="396" y="314"/>
                    <a:pt x="328" y="396"/>
                  </a:cubicBezTo>
                  <a:cubicBezTo>
                    <a:pt x="260" y="478"/>
                    <a:pt x="191" y="572"/>
                    <a:pt x="151" y="668"/>
                  </a:cubicBezTo>
                  <a:cubicBezTo>
                    <a:pt x="137" y="681"/>
                    <a:pt x="124" y="709"/>
                    <a:pt x="110" y="736"/>
                  </a:cubicBezTo>
                  <a:cubicBezTo>
                    <a:pt x="97" y="763"/>
                    <a:pt x="97" y="777"/>
                    <a:pt x="82" y="804"/>
                  </a:cubicBezTo>
                  <a:cubicBezTo>
                    <a:pt x="69" y="832"/>
                    <a:pt x="69" y="859"/>
                    <a:pt x="55" y="886"/>
                  </a:cubicBezTo>
                  <a:lnTo>
                    <a:pt x="55" y="913"/>
                  </a:lnTo>
                  <a:lnTo>
                    <a:pt x="42" y="954"/>
                  </a:lnTo>
                  <a:cubicBezTo>
                    <a:pt x="1" y="1144"/>
                    <a:pt x="1" y="1335"/>
                    <a:pt x="28" y="1513"/>
                  </a:cubicBezTo>
                  <a:cubicBezTo>
                    <a:pt x="55" y="1607"/>
                    <a:pt x="69" y="1689"/>
                    <a:pt x="110" y="1771"/>
                  </a:cubicBezTo>
                  <a:cubicBezTo>
                    <a:pt x="137" y="1853"/>
                    <a:pt x="178" y="1934"/>
                    <a:pt x="233" y="2016"/>
                  </a:cubicBezTo>
                  <a:cubicBezTo>
                    <a:pt x="273" y="1934"/>
                    <a:pt x="300" y="1853"/>
                    <a:pt x="328" y="1771"/>
                  </a:cubicBezTo>
                  <a:cubicBezTo>
                    <a:pt x="369" y="1703"/>
                    <a:pt x="396" y="1622"/>
                    <a:pt x="437" y="1553"/>
                  </a:cubicBezTo>
                  <a:cubicBezTo>
                    <a:pt x="464" y="1485"/>
                    <a:pt x="491" y="1417"/>
                    <a:pt x="532" y="1362"/>
                  </a:cubicBezTo>
                  <a:cubicBezTo>
                    <a:pt x="560" y="1295"/>
                    <a:pt x="600" y="1240"/>
                    <a:pt x="641" y="1186"/>
                  </a:cubicBezTo>
                  <a:lnTo>
                    <a:pt x="655" y="1172"/>
                  </a:lnTo>
                  <a:cubicBezTo>
                    <a:pt x="655" y="1159"/>
                    <a:pt x="655" y="1159"/>
                    <a:pt x="669" y="1159"/>
                  </a:cubicBezTo>
                  <a:cubicBezTo>
                    <a:pt x="669" y="1144"/>
                    <a:pt x="682" y="1131"/>
                    <a:pt x="696" y="1117"/>
                  </a:cubicBezTo>
                  <a:cubicBezTo>
                    <a:pt x="709" y="1104"/>
                    <a:pt x="709" y="1090"/>
                    <a:pt x="723" y="1090"/>
                  </a:cubicBezTo>
                  <a:cubicBezTo>
                    <a:pt x="736" y="1077"/>
                    <a:pt x="736" y="1063"/>
                    <a:pt x="750" y="1050"/>
                  </a:cubicBezTo>
                  <a:cubicBezTo>
                    <a:pt x="791" y="1022"/>
                    <a:pt x="832" y="981"/>
                    <a:pt x="872" y="954"/>
                  </a:cubicBezTo>
                  <a:cubicBezTo>
                    <a:pt x="954" y="886"/>
                    <a:pt x="1036" y="845"/>
                    <a:pt x="1118" y="832"/>
                  </a:cubicBezTo>
                  <a:cubicBezTo>
                    <a:pt x="1145" y="817"/>
                    <a:pt x="1186" y="817"/>
                    <a:pt x="1213" y="817"/>
                  </a:cubicBezTo>
                  <a:lnTo>
                    <a:pt x="1268" y="817"/>
                  </a:lnTo>
                  <a:cubicBezTo>
                    <a:pt x="1295" y="817"/>
                    <a:pt x="1308" y="817"/>
                    <a:pt x="1335" y="832"/>
                  </a:cubicBezTo>
                  <a:cubicBezTo>
                    <a:pt x="1377" y="832"/>
                    <a:pt x="1417" y="845"/>
                    <a:pt x="1459" y="872"/>
                  </a:cubicBezTo>
                  <a:cubicBezTo>
                    <a:pt x="1472" y="872"/>
                    <a:pt x="1486" y="872"/>
                    <a:pt x="1499" y="886"/>
                  </a:cubicBezTo>
                  <a:cubicBezTo>
                    <a:pt x="1513" y="886"/>
                    <a:pt x="1513" y="899"/>
                    <a:pt x="1526" y="899"/>
                  </a:cubicBezTo>
                  <a:cubicBezTo>
                    <a:pt x="1540" y="913"/>
                    <a:pt x="1553" y="913"/>
                    <a:pt x="1568" y="926"/>
                  </a:cubicBezTo>
                  <a:cubicBezTo>
                    <a:pt x="1581" y="926"/>
                    <a:pt x="1581" y="941"/>
                    <a:pt x="1595" y="954"/>
                  </a:cubicBezTo>
                  <a:cubicBezTo>
                    <a:pt x="1690" y="1022"/>
                    <a:pt x="1785" y="1117"/>
                    <a:pt x="1894" y="1240"/>
                  </a:cubicBezTo>
                  <a:cubicBezTo>
                    <a:pt x="1935" y="1295"/>
                    <a:pt x="1989" y="1362"/>
                    <a:pt x="2044" y="1431"/>
                  </a:cubicBezTo>
                  <a:lnTo>
                    <a:pt x="2207" y="1635"/>
                  </a:lnTo>
                  <a:cubicBezTo>
                    <a:pt x="2234" y="1540"/>
                    <a:pt x="2249" y="1458"/>
                    <a:pt x="2262" y="1362"/>
                  </a:cubicBezTo>
                  <a:cubicBezTo>
                    <a:pt x="2276" y="1281"/>
                    <a:pt x="2276" y="1186"/>
                    <a:pt x="2262" y="1104"/>
                  </a:cubicBezTo>
                  <a:cubicBezTo>
                    <a:pt x="2262" y="1008"/>
                    <a:pt x="2249" y="913"/>
                    <a:pt x="2221" y="832"/>
                  </a:cubicBezTo>
                  <a:cubicBezTo>
                    <a:pt x="2194" y="736"/>
                    <a:pt x="2153" y="641"/>
                    <a:pt x="2112" y="545"/>
                  </a:cubicBezTo>
                  <a:cubicBezTo>
                    <a:pt x="2058" y="463"/>
                    <a:pt x="1989" y="369"/>
                    <a:pt x="1908" y="300"/>
                  </a:cubicBezTo>
                  <a:lnTo>
                    <a:pt x="1840" y="232"/>
                  </a:lnTo>
                  <a:cubicBezTo>
                    <a:pt x="1813" y="218"/>
                    <a:pt x="1799" y="205"/>
                    <a:pt x="1771" y="191"/>
                  </a:cubicBezTo>
                  <a:cubicBezTo>
                    <a:pt x="1744" y="164"/>
                    <a:pt x="1717" y="151"/>
                    <a:pt x="1690" y="137"/>
                  </a:cubicBezTo>
                  <a:cubicBezTo>
                    <a:pt x="1662" y="123"/>
                    <a:pt x="1649" y="109"/>
                    <a:pt x="1622" y="96"/>
                  </a:cubicBezTo>
                  <a:cubicBezTo>
                    <a:pt x="1568" y="82"/>
                    <a:pt x="1513" y="55"/>
                    <a:pt x="1459" y="42"/>
                  </a:cubicBezTo>
                  <a:cubicBezTo>
                    <a:pt x="1444" y="42"/>
                    <a:pt x="1431" y="42"/>
                    <a:pt x="1417" y="28"/>
                  </a:cubicBezTo>
                  <a:lnTo>
                    <a:pt x="1363" y="28"/>
                  </a:lnTo>
                  <a:cubicBezTo>
                    <a:pt x="1335" y="14"/>
                    <a:pt x="1308" y="14"/>
                    <a:pt x="1268" y="14"/>
                  </a:cubicBezTo>
                  <a:cubicBezTo>
                    <a:pt x="1241" y="0"/>
                    <a:pt x="1213" y="0"/>
                    <a:pt x="1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101"/>
            <p:cNvSpPr/>
            <p:nvPr/>
          </p:nvSpPr>
          <p:spPr>
            <a:xfrm>
              <a:off x="6524611" y="1644734"/>
              <a:ext cx="44365" cy="34197"/>
            </a:xfrm>
            <a:custGeom>
              <a:avLst/>
              <a:gdLst/>
              <a:ahLst/>
              <a:cxnLst/>
              <a:rect l="l" t="t" r="r" b="b"/>
              <a:pathLst>
                <a:path w="2439" h="1880" extrusionOk="0">
                  <a:moveTo>
                    <a:pt x="1172" y="0"/>
                  </a:moveTo>
                  <a:cubicBezTo>
                    <a:pt x="1118" y="15"/>
                    <a:pt x="1049" y="15"/>
                    <a:pt x="995" y="28"/>
                  </a:cubicBezTo>
                  <a:cubicBezTo>
                    <a:pt x="982" y="42"/>
                    <a:pt x="967" y="42"/>
                    <a:pt x="954" y="42"/>
                  </a:cubicBezTo>
                  <a:lnTo>
                    <a:pt x="913" y="55"/>
                  </a:lnTo>
                  <a:cubicBezTo>
                    <a:pt x="886" y="69"/>
                    <a:pt x="858" y="69"/>
                    <a:pt x="818" y="82"/>
                  </a:cubicBezTo>
                  <a:cubicBezTo>
                    <a:pt x="709" y="123"/>
                    <a:pt x="600" y="191"/>
                    <a:pt x="518" y="260"/>
                  </a:cubicBezTo>
                  <a:cubicBezTo>
                    <a:pt x="423" y="327"/>
                    <a:pt x="341" y="409"/>
                    <a:pt x="286" y="491"/>
                  </a:cubicBezTo>
                  <a:cubicBezTo>
                    <a:pt x="219" y="587"/>
                    <a:pt x="164" y="668"/>
                    <a:pt x="123" y="763"/>
                  </a:cubicBezTo>
                  <a:cubicBezTo>
                    <a:pt x="41" y="954"/>
                    <a:pt x="1" y="1144"/>
                    <a:pt x="1" y="1335"/>
                  </a:cubicBezTo>
                  <a:cubicBezTo>
                    <a:pt x="1" y="1431"/>
                    <a:pt x="14" y="1526"/>
                    <a:pt x="28" y="1622"/>
                  </a:cubicBezTo>
                  <a:cubicBezTo>
                    <a:pt x="41" y="1703"/>
                    <a:pt x="68" y="1798"/>
                    <a:pt x="110" y="1880"/>
                  </a:cubicBezTo>
                  <a:cubicBezTo>
                    <a:pt x="164" y="1798"/>
                    <a:pt x="205" y="1731"/>
                    <a:pt x="246" y="1649"/>
                  </a:cubicBezTo>
                  <a:cubicBezTo>
                    <a:pt x="301" y="1580"/>
                    <a:pt x="341" y="1513"/>
                    <a:pt x="382" y="1444"/>
                  </a:cubicBezTo>
                  <a:cubicBezTo>
                    <a:pt x="477" y="1322"/>
                    <a:pt x="573" y="1199"/>
                    <a:pt x="668" y="1104"/>
                  </a:cubicBezTo>
                  <a:cubicBezTo>
                    <a:pt x="764" y="1008"/>
                    <a:pt x="858" y="941"/>
                    <a:pt x="954" y="899"/>
                  </a:cubicBezTo>
                  <a:cubicBezTo>
                    <a:pt x="995" y="872"/>
                    <a:pt x="1049" y="859"/>
                    <a:pt x="1090" y="845"/>
                  </a:cubicBezTo>
                  <a:lnTo>
                    <a:pt x="1118" y="845"/>
                  </a:lnTo>
                  <a:lnTo>
                    <a:pt x="1131" y="832"/>
                  </a:lnTo>
                  <a:lnTo>
                    <a:pt x="1158" y="832"/>
                  </a:lnTo>
                  <a:cubicBezTo>
                    <a:pt x="1185" y="832"/>
                    <a:pt x="1199" y="832"/>
                    <a:pt x="1227" y="818"/>
                  </a:cubicBezTo>
                  <a:lnTo>
                    <a:pt x="1321" y="818"/>
                  </a:lnTo>
                  <a:cubicBezTo>
                    <a:pt x="1336" y="818"/>
                    <a:pt x="1349" y="832"/>
                    <a:pt x="1363" y="832"/>
                  </a:cubicBezTo>
                  <a:cubicBezTo>
                    <a:pt x="1403" y="832"/>
                    <a:pt x="1445" y="845"/>
                    <a:pt x="1485" y="859"/>
                  </a:cubicBezTo>
                  <a:cubicBezTo>
                    <a:pt x="1581" y="899"/>
                    <a:pt x="1676" y="954"/>
                    <a:pt x="1771" y="1050"/>
                  </a:cubicBezTo>
                  <a:cubicBezTo>
                    <a:pt x="1812" y="1090"/>
                    <a:pt x="1866" y="1144"/>
                    <a:pt x="1908" y="1199"/>
                  </a:cubicBezTo>
                  <a:cubicBezTo>
                    <a:pt x="1962" y="1253"/>
                    <a:pt x="2002" y="1308"/>
                    <a:pt x="2057" y="1362"/>
                  </a:cubicBezTo>
                  <a:lnTo>
                    <a:pt x="2180" y="1567"/>
                  </a:lnTo>
                  <a:cubicBezTo>
                    <a:pt x="2220" y="1649"/>
                    <a:pt x="2262" y="1716"/>
                    <a:pt x="2316" y="1798"/>
                  </a:cubicBezTo>
                  <a:cubicBezTo>
                    <a:pt x="2357" y="1716"/>
                    <a:pt x="2384" y="1635"/>
                    <a:pt x="2411" y="1540"/>
                  </a:cubicBezTo>
                  <a:cubicBezTo>
                    <a:pt x="2425" y="1444"/>
                    <a:pt x="2438" y="1349"/>
                    <a:pt x="2438" y="1253"/>
                  </a:cubicBezTo>
                  <a:cubicBezTo>
                    <a:pt x="2438" y="1063"/>
                    <a:pt x="2398" y="872"/>
                    <a:pt x="2302" y="681"/>
                  </a:cubicBezTo>
                  <a:cubicBezTo>
                    <a:pt x="2262" y="587"/>
                    <a:pt x="2193" y="491"/>
                    <a:pt x="2126" y="409"/>
                  </a:cubicBezTo>
                  <a:cubicBezTo>
                    <a:pt x="2057" y="327"/>
                    <a:pt x="1975" y="246"/>
                    <a:pt x="1866" y="191"/>
                  </a:cubicBezTo>
                  <a:cubicBezTo>
                    <a:pt x="1771" y="123"/>
                    <a:pt x="1648" y="69"/>
                    <a:pt x="1539" y="42"/>
                  </a:cubicBezTo>
                  <a:cubicBezTo>
                    <a:pt x="1499" y="28"/>
                    <a:pt x="1472" y="28"/>
                    <a:pt x="1445" y="15"/>
                  </a:cubicBezTo>
                  <a:lnTo>
                    <a:pt x="1349" y="15"/>
                  </a:lnTo>
                  <a:cubicBezTo>
                    <a:pt x="1321" y="0"/>
                    <a:pt x="1294" y="0"/>
                    <a:pt x="1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101"/>
            <p:cNvSpPr/>
            <p:nvPr/>
          </p:nvSpPr>
          <p:spPr>
            <a:xfrm>
              <a:off x="6384130" y="1599878"/>
              <a:ext cx="56516" cy="49095"/>
            </a:xfrm>
            <a:custGeom>
              <a:avLst/>
              <a:gdLst/>
              <a:ahLst/>
              <a:cxnLst/>
              <a:rect l="l" t="t" r="r" b="b"/>
              <a:pathLst>
                <a:path w="3107" h="2699" extrusionOk="0">
                  <a:moveTo>
                    <a:pt x="1838" y="1"/>
                  </a:moveTo>
                  <a:cubicBezTo>
                    <a:pt x="1701" y="1"/>
                    <a:pt x="1562" y="18"/>
                    <a:pt x="1432" y="56"/>
                  </a:cubicBezTo>
                  <a:cubicBezTo>
                    <a:pt x="1200" y="111"/>
                    <a:pt x="982" y="220"/>
                    <a:pt x="791" y="356"/>
                  </a:cubicBezTo>
                  <a:cubicBezTo>
                    <a:pt x="614" y="478"/>
                    <a:pt x="451" y="656"/>
                    <a:pt x="328" y="846"/>
                  </a:cubicBezTo>
                  <a:cubicBezTo>
                    <a:pt x="192" y="1023"/>
                    <a:pt x="97" y="1241"/>
                    <a:pt x="55" y="1459"/>
                  </a:cubicBezTo>
                  <a:cubicBezTo>
                    <a:pt x="1" y="1676"/>
                    <a:pt x="1" y="1909"/>
                    <a:pt x="55" y="2126"/>
                  </a:cubicBezTo>
                  <a:cubicBezTo>
                    <a:pt x="83" y="2235"/>
                    <a:pt x="124" y="2344"/>
                    <a:pt x="179" y="2439"/>
                  </a:cubicBezTo>
                  <a:cubicBezTo>
                    <a:pt x="233" y="2535"/>
                    <a:pt x="301" y="2630"/>
                    <a:pt x="382" y="2698"/>
                  </a:cubicBezTo>
                  <a:cubicBezTo>
                    <a:pt x="451" y="2603"/>
                    <a:pt x="505" y="2521"/>
                    <a:pt x="560" y="2439"/>
                  </a:cubicBezTo>
                  <a:lnTo>
                    <a:pt x="723" y="2235"/>
                  </a:lnTo>
                  <a:cubicBezTo>
                    <a:pt x="818" y="2112"/>
                    <a:pt x="927" y="2017"/>
                    <a:pt x="1023" y="1922"/>
                  </a:cubicBezTo>
                  <a:cubicBezTo>
                    <a:pt x="1118" y="1827"/>
                    <a:pt x="1227" y="1745"/>
                    <a:pt x="1323" y="1676"/>
                  </a:cubicBezTo>
                  <a:cubicBezTo>
                    <a:pt x="1417" y="1595"/>
                    <a:pt x="1499" y="1527"/>
                    <a:pt x="1595" y="1459"/>
                  </a:cubicBezTo>
                  <a:cubicBezTo>
                    <a:pt x="1690" y="1391"/>
                    <a:pt x="1786" y="1336"/>
                    <a:pt x="1867" y="1282"/>
                  </a:cubicBezTo>
                  <a:cubicBezTo>
                    <a:pt x="1962" y="1213"/>
                    <a:pt x="2058" y="1159"/>
                    <a:pt x="2167" y="1104"/>
                  </a:cubicBezTo>
                  <a:cubicBezTo>
                    <a:pt x="2276" y="1064"/>
                    <a:pt x="2385" y="1010"/>
                    <a:pt x="2548" y="982"/>
                  </a:cubicBezTo>
                  <a:cubicBezTo>
                    <a:pt x="2616" y="968"/>
                    <a:pt x="2698" y="955"/>
                    <a:pt x="2794" y="941"/>
                  </a:cubicBezTo>
                  <a:lnTo>
                    <a:pt x="3106" y="941"/>
                  </a:lnTo>
                  <a:cubicBezTo>
                    <a:pt x="3093" y="819"/>
                    <a:pt x="3052" y="723"/>
                    <a:pt x="2997" y="614"/>
                  </a:cubicBezTo>
                  <a:cubicBezTo>
                    <a:pt x="2943" y="519"/>
                    <a:pt x="2875" y="438"/>
                    <a:pt x="2794" y="356"/>
                  </a:cubicBezTo>
                  <a:cubicBezTo>
                    <a:pt x="2616" y="192"/>
                    <a:pt x="2398" y="83"/>
                    <a:pt x="2153" y="29"/>
                  </a:cubicBezTo>
                  <a:cubicBezTo>
                    <a:pt x="2052" y="11"/>
                    <a:pt x="1946" y="1"/>
                    <a:pt x="1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01"/>
            <p:cNvSpPr/>
            <p:nvPr/>
          </p:nvSpPr>
          <p:spPr>
            <a:xfrm>
              <a:off x="6519409" y="1585035"/>
              <a:ext cx="60955" cy="39163"/>
            </a:xfrm>
            <a:custGeom>
              <a:avLst/>
              <a:gdLst/>
              <a:ahLst/>
              <a:cxnLst/>
              <a:rect l="l" t="t" r="r" b="b"/>
              <a:pathLst>
                <a:path w="3351" h="2153" extrusionOk="0">
                  <a:moveTo>
                    <a:pt x="1689" y="1"/>
                  </a:moveTo>
                  <a:cubicBezTo>
                    <a:pt x="1580" y="1"/>
                    <a:pt x="1458" y="1"/>
                    <a:pt x="1349" y="14"/>
                  </a:cubicBezTo>
                  <a:cubicBezTo>
                    <a:pt x="1117" y="28"/>
                    <a:pt x="899" y="95"/>
                    <a:pt x="695" y="204"/>
                  </a:cubicBezTo>
                  <a:lnTo>
                    <a:pt x="668" y="219"/>
                  </a:lnTo>
                  <a:cubicBezTo>
                    <a:pt x="654" y="232"/>
                    <a:pt x="641" y="232"/>
                    <a:pt x="627" y="246"/>
                  </a:cubicBezTo>
                  <a:lnTo>
                    <a:pt x="545" y="286"/>
                  </a:lnTo>
                  <a:cubicBezTo>
                    <a:pt x="532" y="300"/>
                    <a:pt x="505" y="313"/>
                    <a:pt x="478" y="341"/>
                  </a:cubicBezTo>
                  <a:cubicBezTo>
                    <a:pt x="450" y="355"/>
                    <a:pt x="436" y="368"/>
                    <a:pt x="409" y="395"/>
                  </a:cubicBezTo>
                  <a:cubicBezTo>
                    <a:pt x="314" y="464"/>
                    <a:pt x="232" y="558"/>
                    <a:pt x="164" y="654"/>
                  </a:cubicBezTo>
                  <a:cubicBezTo>
                    <a:pt x="96" y="763"/>
                    <a:pt x="42" y="872"/>
                    <a:pt x="28" y="994"/>
                  </a:cubicBezTo>
                  <a:cubicBezTo>
                    <a:pt x="0" y="1117"/>
                    <a:pt x="0" y="1226"/>
                    <a:pt x="55" y="1335"/>
                  </a:cubicBezTo>
                  <a:cubicBezTo>
                    <a:pt x="245" y="1212"/>
                    <a:pt x="409" y="1199"/>
                    <a:pt x="559" y="1199"/>
                  </a:cubicBezTo>
                  <a:cubicBezTo>
                    <a:pt x="695" y="1199"/>
                    <a:pt x="832" y="1226"/>
                    <a:pt x="968" y="1239"/>
                  </a:cubicBezTo>
                  <a:cubicBezTo>
                    <a:pt x="1090" y="1267"/>
                    <a:pt x="1226" y="1281"/>
                    <a:pt x="1349" y="1308"/>
                  </a:cubicBezTo>
                  <a:lnTo>
                    <a:pt x="1513" y="1348"/>
                  </a:lnTo>
                  <a:lnTo>
                    <a:pt x="1553" y="1348"/>
                  </a:lnTo>
                  <a:cubicBezTo>
                    <a:pt x="1567" y="1363"/>
                    <a:pt x="1580" y="1363"/>
                    <a:pt x="1594" y="1363"/>
                  </a:cubicBezTo>
                  <a:cubicBezTo>
                    <a:pt x="1607" y="1363"/>
                    <a:pt x="1607" y="1376"/>
                    <a:pt x="1622" y="1376"/>
                  </a:cubicBezTo>
                  <a:lnTo>
                    <a:pt x="1662" y="1390"/>
                  </a:lnTo>
                  <a:cubicBezTo>
                    <a:pt x="1867" y="1444"/>
                    <a:pt x="2085" y="1526"/>
                    <a:pt x="2343" y="1648"/>
                  </a:cubicBezTo>
                  <a:cubicBezTo>
                    <a:pt x="2479" y="1702"/>
                    <a:pt x="2615" y="1771"/>
                    <a:pt x="2766" y="1853"/>
                  </a:cubicBezTo>
                  <a:lnTo>
                    <a:pt x="2888" y="1920"/>
                  </a:lnTo>
                  <a:cubicBezTo>
                    <a:pt x="2915" y="1948"/>
                    <a:pt x="2956" y="1962"/>
                    <a:pt x="2997" y="1989"/>
                  </a:cubicBezTo>
                  <a:cubicBezTo>
                    <a:pt x="3038" y="2016"/>
                    <a:pt x="3093" y="2044"/>
                    <a:pt x="3133" y="2071"/>
                  </a:cubicBezTo>
                  <a:cubicBezTo>
                    <a:pt x="3174" y="2098"/>
                    <a:pt x="3229" y="2125"/>
                    <a:pt x="3269" y="2152"/>
                  </a:cubicBezTo>
                  <a:cubicBezTo>
                    <a:pt x="3296" y="2098"/>
                    <a:pt x="3310" y="2044"/>
                    <a:pt x="3324" y="1989"/>
                  </a:cubicBezTo>
                  <a:cubicBezTo>
                    <a:pt x="3338" y="1935"/>
                    <a:pt x="3338" y="1880"/>
                    <a:pt x="3351" y="1826"/>
                  </a:cubicBezTo>
                  <a:lnTo>
                    <a:pt x="3351" y="1744"/>
                  </a:lnTo>
                  <a:lnTo>
                    <a:pt x="3351" y="1662"/>
                  </a:lnTo>
                  <a:cubicBezTo>
                    <a:pt x="3351" y="1608"/>
                    <a:pt x="3351" y="1553"/>
                    <a:pt x="3338" y="1499"/>
                  </a:cubicBezTo>
                  <a:cubicBezTo>
                    <a:pt x="3310" y="1294"/>
                    <a:pt x="3229" y="1076"/>
                    <a:pt x="3120" y="899"/>
                  </a:cubicBezTo>
                  <a:cubicBezTo>
                    <a:pt x="3011" y="709"/>
                    <a:pt x="2860" y="531"/>
                    <a:pt x="2670" y="395"/>
                  </a:cubicBezTo>
                  <a:cubicBezTo>
                    <a:pt x="2493" y="259"/>
                    <a:pt x="2288" y="137"/>
                    <a:pt x="2057" y="68"/>
                  </a:cubicBezTo>
                  <a:cubicBezTo>
                    <a:pt x="2030" y="68"/>
                    <a:pt x="2003" y="55"/>
                    <a:pt x="1976" y="55"/>
                  </a:cubicBezTo>
                  <a:cubicBezTo>
                    <a:pt x="1934" y="41"/>
                    <a:pt x="1907" y="41"/>
                    <a:pt x="1880" y="28"/>
                  </a:cubicBezTo>
                  <a:cubicBezTo>
                    <a:pt x="1840" y="28"/>
                    <a:pt x="1812" y="14"/>
                    <a:pt x="1785" y="14"/>
                  </a:cubicBezTo>
                  <a:lnTo>
                    <a:pt x="1744" y="14"/>
                  </a:lnTo>
                  <a:cubicBezTo>
                    <a:pt x="1716" y="14"/>
                    <a:pt x="1703" y="14"/>
                    <a:pt x="16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01"/>
            <p:cNvSpPr/>
            <p:nvPr/>
          </p:nvSpPr>
          <p:spPr>
            <a:xfrm>
              <a:off x="6456235" y="1638786"/>
              <a:ext cx="20573" cy="62701"/>
            </a:xfrm>
            <a:custGeom>
              <a:avLst/>
              <a:gdLst/>
              <a:ahLst/>
              <a:cxnLst/>
              <a:rect l="l" t="t" r="r" b="b"/>
              <a:pathLst>
                <a:path w="1131" h="3447" extrusionOk="0">
                  <a:moveTo>
                    <a:pt x="1" y="1"/>
                  </a:moveTo>
                  <a:cubicBezTo>
                    <a:pt x="14" y="82"/>
                    <a:pt x="28" y="151"/>
                    <a:pt x="55" y="233"/>
                  </a:cubicBezTo>
                  <a:cubicBezTo>
                    <a:pt x="68" y="300"/>
                    <a:pt x="96" y="382"/>
                    <a:pt x="110" y="450"/>
                  </a:cubicBezTo>
                  <a:cubicBezTo>
                    <a:pt x="123" y="532"/>
                    <a:pt x="150" y="600"/>
                    <a:pt x="177" y="668"/>
                  </a:cubicBezTo>
                  <a:cubicBezTo>
                    <a:pt x="192" y="736"/>
                    <a:pt x="205" y="818"/>
                    <a:pt x="232" y="886"/>
                  </a:cubicBezTo>
                  <a:cubicBezTo>
                    <a:pt x="314" y="1159"/>
                    <a:pt x="395" y="1444"/>
                    <a:pt x="464" y="1717"/>
                  </a:cubicBezTo>
                  <a:cubicBezTo>
                    <a:pt x="546" y="2003"/>
                    <a:pt x="613" y="2276"/>
                    <a:pt x="682" y="2561"/>
                  </a:cubicBezTo>
                  <a:cubicBezTo>
                    <a:pt x="695" y="2630"/>
                    <a:pt x="722" y="2697"/>
                    <a:pt x="736" y="2779"/>
                  </a:cubicBezTo>
                  <a:cubicBezTo>
                    <a:pt x="749" y="2848"/>
                    <a:pt x="777" y="2915"/>
                    <a:pt x="791" y="2997"/>
                  </a:cubicBezTo>
                  <a:cubicBezTo>
                    <a:pt x="818" y="3065"/>
                    <a:pt x="831" y="3133"/>
                    <a:pt x="858" y="3215"/>
                  </a:cubicBezTo>
                  <a:cubicBezTo>
                    <a:pt x="873" y="3283"/>
                    <a:pt x="900" y="3365"/>
                    <a:pt x="927" y="3447"/>
                  </a:cubicBezTo>
                  <a:cubicBezTo>
                    <a:pt x="967" y="3365"/>
                    <a:pt x="995" y="3296"/>
                    <a:pt x="1022" y="3215"/>
                  </a:cubicBezTo>
                  <a:cubicBezTo>
                    <a:pt x="1036" y="3147"/>
                    <a:pt x="1063" y="3065"/>
                    <a:pt x="1076" y="2984"/>
                  </a:cubicBezTo>
                  <a:cubicBezTo>
                    <a:pt x="1090" y="2902"/>
                    <a:pt x="1104" y="2833"/>
                    <a:pt x="1118" y="2752"/>
                  </a:cubicBezTo>
                  <a:cubicBezTo>
                    <a:pt x="1118" y="2670"/>
                    <a:pt x="1131" y="2588"/>
                    <a:pt x="1131" y="2507"/>
                  </a:cubicBezTo>
                  <a:cubicBezTo>
                    <a:pt x="1131" y="2194"/>
                    <a:pt x="1090" y="1880"/>
                    <a:pt x="1009" y="1567"/>
                  </a:cubicBezTo>
                  <a:cubicBezTo>
                    <a:pt x="927" y="1268"/>
                    <a:pt x="804" y="968"/>
                    <a:pt x="640" y="696"/>
                  </a:cubicBezTo>
                  <a:cubicBezTo>
                    <a:pt x="600" y="627"/>
                    <a:pt x="546" y="573"/>
                    <a:pt x="504" y="505"/>
                  </a:cubicBezTo>
                  <a:cubicBezTo>
                    <a:pt x="450" y="436"/>
                    <a:pt x="409" y="382"/>
                    <a:pt x="355" y="314"/>
                  </a:cubicBezTo>
                  <a:lnTo>
                    <a:pt x="192" y="151"/>
                  </a:lnTo>
                  <a:cubicBezTo>
                    <a:pt x="123" y="96"/>
                    <a:pt x="68" y="42"/>
                    <a:pt x="1" y="1"/>
                  </a:cubicBezTo>
                  <a:close/>
                </a:path>
              </a:pathLst>
            </a:custGeom>
            <a:solidFill>
              <a:srgbClr val="A54675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01"/>
            <p:cNvSpPr/>
            <p:nvPr/>
          </p:nvSpPr>
          <p:spPr>
            <a:xfrm>
              <a:off x="6341529" y="1470201"/>
              <a:ext cx="301536" cy="235488"/>
            </a:xfrm>
            <a:custGeom>
              <a:avLst/>
              <a:gdLst/>
              <a:ahLst/>
              <a:cxnLst/>
              <a:rect l="l" t="t" r="r" b="b"/>
              <a:pathLst>
                <a:path w="16577" h="12946" extrusionOk="0">
                  <a:moveTo>
                    <a:pt x="9763" y="0"/>
                  </a:moveTo>
                  <a:cubicBezTo>
                    <a:pt x="8756" y="0"/>
                    <a:pt x="7742" y="214"/>
                    <a:pt x="6756" y="470"/>
                  </a:cubicBezTo>
                  <a:cubicBezTo>
                    <a:pt x="5632" y="754"/>
                    <a:pt x="4467" y="1110"/>
                    <a:pt x="3565" y="1832"/>
                  </a:cubicBezTo>
                  <a:lnTo>
                    <a:pt x="3565" y="1832"/>
                  </a:lnTo>
                  <a:lnTo>
                    <a:pt x="4046" y="1396"/>
                  </a:lnTo>
                  <a:lnTo>
                    <a:pt x="4046" y="1396"/>
                  </a:lnTo>
                  <a:cubicBezTo>
                    <a:pt x="2888" y="2010"/>
                    <a:pt x="1880" y="2909"/>
                    <a:pt x="1104" y="3984"/>
                  </a:cubicBezTo>
                  <a:cubicBezTo>
                    <a:pt x="478" y="4883"/>
                    <a:pt x="0" y="6000"/>
                    <a:pt x="246" y="7076"/>
                  </a:cubicBezTo>
                  <a:cubicBezTo>
                    <a:pt x="341" y="7443"/>
                    <a:pt x="559" y="7852"/>
                    <a:pt x="927" y="7948"/>
                  </a:cubicBezTo>
                  <a:cubicBezTo>
                    <a:pt x="984" y="7963"/>
                    <a:pt x="1040" y="7969"/>
                    <a:pt x="1096" y="7969"/>
                  </a:cubicBezTo>
                  <a:cubicBezTo>
                    <a:pt x="1507" y="7969"/>
                    <a:pt x="1877" y="7603"/>
                    <a:pt x="2152" y="7267"/>
                  </a:cubicBezTo>
                  <a:cubicBezTo>
                    <a:pt x="3160" y="6014"/>
                    <a:pt x="4059" y="4679"/>
                    <a:pt x="4958" y="3345"/>
                  </a:cubicBezTo>
                  <a:lnTo>
                    <a:pt x="4958" y="3345"/>
                  </a:lnTo>
                  <a:cubicBezTo>
                    <a:pt x="4618" y="4298"/>
                    <a:pt x="4291" y="5455"/>
                    <a:pt x="4890" y="6272"/>
                  </a:cubicBezTo>
                  <a:cubicBezTo>
                    <a:pt x="4945" y="6354"/>
                    <a:pt x="5012" y="6436"/>
                    <a:pt x="5108" y="6436"/>
                  </a:cubicBezTo>
                  <a:cubicBezTo>
                    <a:pt x="5190" y="6436"/>
                    <a:pt x="5272" y="6381"/>
                    <a:pt x="5339" y="6327"/>
                  </a:cubicBezTo>
                  <a:cubicBezTo>
                    <a:pt x="5789" y="5918"/>
                    <a:pt x="6156" y="5428"/>
                    <a:pt x="6429" y="4883"/>
                  </a:cubicBezTo>
                  <a:cubicBezTo>
                    <a:pt x="6470" y="5633"/>
                    <a:pt x="6661" y="6395"/>
                    <a:pt x="7070" y="7008"/>
                  </a:cubicBezTo>
                  <a:cubicBezTo>
                    <a:pt x="7491" y="7634"/>
                    <a:pt x="8145" y="8097"/>
                    <a:pt x="8880" y="8179"/>
                  </a:cubicBezTo>
                  <a:cubicBezTo>
                    <a:pt x="8919" y="8183"/>
                    <a:pt x="8957" y="8186"/>
                    <a:pt x="8994" y="8186"/>
                  </a:cubicBezTo>
                  <a:cubicBezTo>
                    <a:pt x="9076" y="8186"/>
                    <a:pt x="9151" y="8172"/>
                    <a:pt x="9207" y="8124"/>
                  </a:cubicBezTo>
                  <a:cubicBezTo>
                    <a:pt x="9303" y="8043"/>
                    <a:pt x="9330" y="7921"/>
                    <a:pt x="9344" y="7812"/>
                  </a:cubicBezTo>
                  <a:lnTo>
                    <a:pt x="10161" y="3439"/>
                  </a:lnTo>
                  <a:cubicBezTo>
                    <a:pt x="10338" y="4107"/>
                    <a:pt x="10569" y="4747"/>
                    <a:pt x="10869" y="5360"/>
                  </a:cubicBezTo>
                  <a:cubicBezTo>
                    <a:pt x="10978" y="5618"/>
                    <a:pt x="11128" y="5864"/>
                    <a:pt x="11359" y="5987"/>
                  </a:cubicBezTo>
                  <a:cubicBezTo>
                    <a:pt x="11462" y="6039"/>
                    <a:pt x="11567" y="6063"/>
                    <a:pt x="11674" y="6063"/>
                  </a:cubicBezTo>
                  <a:cubicBezTo>
                    <a:pt x="12062" y="6063"/>
                    <a:pt x="12460" y="5754"/>
                    <a:pt x="12748" y="5455"/>
                  </a:cubicBezTo>
                  <a:cubicBezTo>
                    <a:pt x="13070" y="5111"/>
                    <a:pt x="13463" y="4735"/>
                    <a:pt x="13902" y="4735"/>
                  </a:cubicBezTo>
                  <a:cubicBezTo>
                    <a:pt x="13966" y="4735"/>
                    <a:pt x="14031" y="4744"/>
                    <a:pt x="14097" y="4761"/>
                  </a:cubicBezTo>
                  <a:cubicBezTo>
                    <a:pt x="13947" y="5551"/>
                    <a:pt x="13865" y="6341"/>
                    <a:pt x="13852" y="7144"/>
                  </a:cubicBezTo>
                  <a:cubicBezTo>
                    <a:pt x="13852" y="7634"/>
                    <a:pt x="13865" y="8124"/>
                    <a:pt x="14043" y="8574"/>
                  </a:cubicBezTo>
                  <a:cubicBezTo>
                    <a:pt x="14219" y="9023"/>
                    <a:pt x="14588" y="9432"/>
                    <a:pt x="15051" y="9541"/>
                  </a:cubicBezTo>
                  <a:cubicBezTo>
                    <a:pt x="14669" y="10630"/>
                    <a:pt x="14628" y="11843"/>
                    <a:pt x="14928" y="12946"/>
                  </a:cubicBezTo>
                  <a:cubicBezTo>
                    <a:pt x="15105" y="11666"/>
                    <a:pt x="15541" y="10427"/>
                    <a:pt x="16181" y="9310"/>
                  </a:cubicBezTo>
                  <a:cubicBezTo>
                    <a:pt x="16304" y="9078"/>
                    <a:pt x="16440" y="8860"/>
                    <a:pt x="16507" y="8615"/>
                  </a:cubicBezTo>
                  <a:cubicBezTo>
                    <a:pt x="16576" y="8357"/>
                    <a:pt x="16576" y="8097"/>
                    <a:pt x="16549" y="7839"/>
                  </a:cubicBezTo>
                  <a:cubicBezTo>
                    <a:pt x="16453" y="6123"/>
                    <a:pt x="15990" y="4380"/>
                    <a:pt x="15023" y="2949"/>
                  </a:cubicBezTo>
                  <a:cubicBezTo>
                    <a:pt x="14070" y="1519"/>
                    <a:pt x="12585" y="416"/>
                    <a:pt x="10910" y="103"/>
                  </a:cubicBezTo>
                  <a:cubicBezTo>
                    <a:pt x="10530" y="31"/>
                    <a:pt x="10147" y="0"/>
                    <a:pt x="97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01"/>
            <p:cNvSpPr/>
            <p:nvPr/>
          </p:nvSpPr>
          <p:spPr>
            <a:xfrm>
              <a:off x="6098238" y="1149257"/>
              <a:ext cx="240326" cy="317379"/>
            </a:xfrm>
            <a:custGeom>
              <a:avLst/>
              <a:gdLst/>
              <a:ahLst/>
              <a:cxnLst/>
              <a:rect l="l" t="t" r="r" b="b"/>
              <a:pathLst>
                <a:path w="13212" h="17448" extrusionOk="0">
                  <a:moveTo>
                    <a:pt x="6389" y="0"/>
                  </a:moveTo>
                  <a:cubicBezTo>
                    <a:pt x="6320" y="614"/>
                    <a:pt x="6239" y="1240"/>
                    <a:pt x="6102" y="1812"/>
                  </a:cubicBezTo>
                  <a:cubicBezTo>
                    <a:pt x="6021" y="2098"/>
                    <a:pt x="5939" y="2370"/>
                    <a:pt x="5817" y="2629"/>
                  </a:cubicBezTo>
                  <a:cubicBezTo>
                    <a:pt x="5708" y="2887"/>
                    <a:pt x="5572" y="3133"/>
                    <a:pt x="5394" y="3351"/>
                  </a:cubicBezTo>
                  <a:cubicBezTo>
                    <a:pt x="5272" y="3501"/>
                    <a:pt x="5136" y="3650"/>
                    <a:pt x="4986" y="3786"/>
                  </a:cubicBezTo>
                  <a:cubicBezTo>
                    <a:pt x="4755" y="4004"/>
                    <a:pt x="4495" y="4195"/>
                    <a:pt x="4237" y="4386"/>
                  </a:cubicBezTo>
                  <a:cubicBezTo>
                    <a:pt x="3965" y="4590"/>
                    <a:pt x="3678" y="4781"/>
                    <a:pt x="3406" y="4999"/>
                  </a:cubicBezTo>
                  <a:cubicBezTo>
                    <a:pt x="2425" y="5775"/>
                    <a:pt x="1622" y="6770"/>
                    <a:pt x="1036" y="7886"/>
                  </a:cubicBezTo>
                  <a:cubicBezTo>
                    <a:pt x="451" y="9003"/>
                    <a:pt x="97" y="10242"/>
                    <a:pt x="15" y="11509"/>
                  </a:cubicBezTo>
                  <a:cubicBezTo>
                    <a:pt x="1" y="11659"/>
                    <a:pt x="1" y="11809"/>
                    <a:pt x="1" y="11958"/>
                  </a:cubicBezTo>
                  <a:cubicBezTo>
                    <a:pt x="1" y="12490"/>
                    <a:pt x="55" y="13020"/>
                    <a:pt x="164" y="13552"/>
                  </a:cubicBezTo>
                  <a:cubicBezTo>
                    <a:pt x="260" y="13934"/>
                    <a:pt x="382" y="14315"/>
                    <a:pt x="533" y="14682"/>
                  </a:cubicBezTo>
                  <a:cubicBezTo>
                    <a:pt x="764" y="15214"/>
                    <a:pt x="1077" y="15717"/>
                    <a:pt x="1459" y="16153"/>
                  </a:cubicBezTo>
                  <a:cubicBezTo>
                    <a:pt x="1853" y="16576"/>
                    <a:pt x="2330" y="16916"/>
                    <a:pt x="2888" y="17148"/>
                  </a:cubicBezTo>
                  <a:cubicBezTo>
                    <a:pt x="3379" y="17352"/>
                    <a:pt x="3896" y="17447"/>
                    <a:pt x="4414" y="17447"/>
                  </a:cubicBezTo>
                  <a:cubicBezTo>
                    <a:pt x="4836" y="17447"/>
                    <a:pt x="5245" y="17393"/>
                    <a:pt x="5654" y="17284"/>
                  </a:cubicBezTo>
                  <a:cubicBezTo>
                    <a:pt x="6266" y="17121"/>
                    <a:pt x="6852" y="16861"/>
                    <a:pt x="7410" y="16534"/>
                  </a:cubicBezTo>
                  <a:cubicBezTo>
                    <a:pt x="7969" y="16194"/>
                    <a:pt x="8472" y="15799"/>
                    <a:pt x="8935" y="15363"/>
                  </a:cubicBezTo>
                  <a:cubicBezTo>
                    <a:pt x="9181" y="15132"/>
                    <a:pt x="9413" y="14887"/>
                    <a:pt x="9658" y="14669"/>
                  </a:cubicBezTo>
                  <a:cubicBezTo>
                    <a:pt x="9889" y="14451"/>
                    <a:pt x="10121" y="14246"/>
                    <a:pt x="10366" y="14083"/>
                  </a:cubicBezTo>
                  <a:cubicBezTo>
                    <a:pt x="10557" y="13947"/>
                    <a:pt x="10775" y="13838"/>
                    <a:pt x="10978" y="13770"/>
                  </a:cubicBezTo>
                  <a:cubicBezTo>
                    <a:pt x="11196" y="13688"/>
                    <a:pt x="11414" y="13647"/>
                    <a:pt x="11619" y="13647"/>
                  </a:cubicBezTo>
                  <a:cubicBezTo>
                    <a:pt x="11714" y="13647"/>
                    <a:pt x="11810" y="13661"/>
                    <a:pt x="11904" y="13674"/>
                  </a:cubicBezTo>
                  <a:cubicBezTo>
                    <a:pt x="12041" y="13701"/>
                    <a:pt x="12164" y="13756"/>
                    <a:pt x="12286" y="13825"/>
                  </a:cubicBezTo>
                  <a:cubicBezTo>
                    <a:pt x="12395" y="13892"/>
                    <a:pt x="12504" y="13988"/>
                    <a:pt x="12613" y="14124"/>
                  </a:cubicBezTo>
                  <a:lnTo>
                    <a:pt x="13212" y="13634"/>
                  </a:lnTo>
                  <a:cubicBezTo>
                    <a:pt x="13103" y="13511"/>
                    <a:pt x="12981" y="13389"/>
                    <a:pt x="12858" y="13293"/>
                  </a:cubicBezTo>
                  <a:cubicBezTo>
                    <a:pt x="12681" y="13157"/>
                    <a:pt x="12476" y="13048"/>
                    <a:pt x="12259" y="12980"/>
                  </a:cubicBezTo>
                  <a:cubicBezTo>
                    <a:pt x="12055" y="12912"/>
                    <a:pt x="11837" y="12884"/>
                    <a:pt x="11619" y="12884"/>
                  </a:cubicBezTo>
                  <a:cubicBezTo>
                    <a:pt x="11319" y="12884"/>
                    <a:pt x="11020" y="12939"/>
                    <a:pt x="10733" y="13048"/>
                  </a:cubicBezTo>
                  <a:cubicBezTo>
                    <a:pt x="10448" y="13144"/>
                    <a:pt x="10175" y="13280"/>
                    <a:pt x="9930" y="13443"/>
                  </a:cubicBezTo>
                  <a:cubicBezTo>
                    <a:pt x="9644" y="13647"/>
                    <a:pt x="9371" y="13879"/>
                    <a:pt x="9126" y="14124"/>
                  </a:cubicBezTo>
                  <a:cubicBezTo>
                    <a:pt x="8881" y="14355"/>
                    <a:pt x="8650" y="14587"/>
                    <a:pt x="8418" y="14818"/>
                  </a:cubicBezTo>
                  <a:cubicBezTo>
                    <a:pt x="7860" y="15350"/>
                    <a:pt x="7192" y="15813"/>
                    <a:pt x="6511" y="16153"/>
                  </a:cubicBezTo>
                  <a:cubicBezTo>
                    <a:pt x="6171" y="16316"/>
                    <a:pt x="5817" y="16453"/>
                    <a:pt x="5463" y="16549"/>
                  </a:cubicBezTo>
                  <a:cubicBezTo>
                    <a:pt x="5109" y="16630"/>
                    <a:pt x="4755" y="16685"/>
                    <a:pt x="4414" y="16685"/>
                  </a:cubicBezTo>
                  <a:cubicBezTo>
                    <a:pt x="3992" y="16685"/>
                    <a:pt x="3569" y="16603"/>
                    <a:pt x="3175" y="16440"/>
                  </a:cubicBezTo>
                  <a:cubicBezTo>
                    <a:pt x="2779" y="16276"/>
                    <a:pt x="2439" y="16044"/>
                    <a:pt x="2140" y="15744"/>
                  </a:cubicBezTo>
                  <a:cubicBezTo>
                    <a:pt x="1908" y="15526"/>
                    <a:pt x="1717" y="15268"/>
                    <a:pt x="1540" y="14982"/>
                  </a:cubicBezTo>
                  <a:cubicBezTo>
                    <a:pt x="1281" y="14546"/>
                    <a:pt x="1090" y="14070"/>
                    <a:pt x="954" y="13552"/>
                  </a:cubicBezTo>
                  <a:cubicBezTo>
                    <a:pt x="818" y="13035"/>
                    <a:pt x="764" y="12490"/>
                    <a:pt x="764" y="11958"/>
                  </a:cubicBezTo>
                  <a:lnTo>
                    <a:pt x="764" y="11550"/>
                  </a:lnTo>
                  <a:cubicBezTo>
                    <a:pt x="845" y="10406"/>
                    <a:pt x="1172" y="9276"/>
                    <a:pt x="1704" y="8241"/>
                  </a:cubicBezTo>
                  <a:cubicBezTo>
                    <a:pt x="2249" y="7219"/>
                    <a:pt x="2984" y="6307"/>
                    <a:pt x="3883" y="5598"/>
                  </a:cubicBezTo>
                  <a:cubicBezTo>
                    <a:pt x="4046" y="5462"/>
                    <a:pt x="4223" y="5339"/>
                    <a:pt x="4401" y="5203"/>
                  </a:cubicBezTo>
                  <a:cubicBezTo>
                    <a:pt x="4673" y="5012"/>
                    <a:pt x="4958" y="4808"/>
                    <a:pt x="5231" y="4590"/>
                  </a:cubicBezTo>
                  <a:cubicBezTo>
                    <a:pt x="5503" y="4358"/>
                    <a:pt x="5763" y="4113"/>
                    <a:pt x="5994" y="3814"/>
                  </a:cubicBezTo>
                  <a:cubicBezTo>
                    <a:pt x="6211" y="3541"/>
                    <a:pt x="6375" y="3242"/>
                    <a:pt x="6511" y="2942"/>
                  </a:cubicBezTo>
                  <a:cubicBezTo>
                    <a:pt x="6716" y="2493"/>
                    <a:pt x="6852" y="2003"/>
                    <a:pt x="6947" y="1526"/>
                  </a:cubicBezTo>
                  <a:cubicBezTo>
                    <a:pt x="7043" y="1035"/>
                    <a:pt x="7097" y="559"/>
                    <a:pt x="7152" y="82"/>
                  </a:cubicBezTo>
                  <a:lnTo>
                    <a:pt x="63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01"/>
            <p:cNvSpPr/>
            <p:nvPr/>
          </p:nvSpPr>
          <p:spPr>
            <a:xfrm>
              <a:off x="6172562" y="1059071"/>
              <a:ext cx="98390" cy="178880"/>
            </a:xfrm>
            <a:custGeom>
              <a:avLst/>
              <a:gdLst/>
              <a:ahLst/>
              <a:cxnLst/>
              <a:rect l="l" t="t" r="r" b="b"/>
              <a:pathLst>
                <a:path w="5409" h="9834" extrusionOk="0">
                  <a:moveTo>
                    <a:pt x="1" y="2125"/>
                  </a:moveTo>
                  <a:cubicBezTo>
                    <a:pt x="1" y="2125"/>
                    <a:pt x="1" y="2125"/>
                    <a:pt x="1" y="2125"/>
                  </a:cubicBezTo>
                  <a:lnTo>
                    <a:pt x="1" y="2125"/>
                  </a:lnTo>
                  <a:cubicBezTo>
                    <a:pt x="1" y="2125"/>
                    <a:pt x="1" y="2125"/>
                    <a:pt x="1" y="2125"/>
                  </a:cubicBezTo>
                  <a:close/>
                  <a:moveTo>
                    <a:pt x="4604" y="1"/>
                  </a:moveTo>
                  <a:lnTo>
                    <a:pt x="4604" y="1"/>
                  </a:lnTo>
                  <a:cubicBezTo>
                    <a:pt x="5013" y="1553"/>
                    <a:pt x="4577" y="2915"/>
                    <a:pt x="4168" y="4400"/>
                  </a:cubicBezTo>
                  <a:cubicBezTo>
                    <a:pt x="4274" y="3977"/>
                    <a:pt x="4471" y="45"/>
                    <a:pt x="3683" y="45"/>
                  </a:cubicBezTo>
                  <a:cubicBezTo>
                    <a:pt x="3660" y="45"/>
                    <a:pt x="3635" y="48"/>
                    <a:pt x="3611" y="55"/>
                  </a:cubicBezTo>
                  <a:cubicBezTo>
                    <a:pt x="3365" y="124"/>
                    <a:pt x="3120" y="205"/>
                    <a:pt x="2875" y="273"/>
                  </a:cubicBezTo>
                  <a:cubicBezTo>
                    <a:pt x="3024" y="436"/>
                    <a:pt x="3079" y="682"/>
                    <a:pt x="3038" y="914"/>
                  </a:cubicBezTo>
                  <a:cubicBezTo>
                    <a:pt x="3068" y="615"/>
                    <a:pt x="2771" y="448"/>
                    <a:pt x="2471" y="448"/>
                  </a:cubicBezTo>
                  <a:cubicBezTo>
                    <a:pt x="2360" y="448"/>
                    <a:pt x="2248" y="471"/>
                    <a:pt x="2153" y="518"/>
                  </a:cubicBezTo>
                  <a:cubicBezTo>
                    <a:pt x="1799" y="696"/>
                    <a:pt x="1526" y="1036"/>
                    <a:pt x="1145" y="1172"/>
                  </a:cubicBezTo>
                  <a:cubicBezTo>
                    <a:pt x="1322" y="1363"/>
                    <a:pt x="1459" y="1580"/>
                    <a:pt x="1540" y="1826"/>
                  </a:cubicBezTo>
                  <a:cubicBezTo>
                    <a:pt x="1441" y="1723"/>
                    <a:pt x="1307" y="1684"/>
                    <a:pt x="1159" y="1684"/>
                  </a:cubicBezTo>
                  <a:cubicBezTo>
                    <a:pt x="665" y="1684"/>
                    <a:pt x="16" y="2125"/>
                    <a:pt x="1" y="2125"/>
                  </a:cubicBezTo>
                  <a:cubicBezTo>
                    <a:pt x="1" y="2125"/>
                    <a:pt x="1" y="2125"/>
                    <a:pt x="1" y="2125"/>
                  </a:cubicBezTo>
                  <a:lnTo>
                    <a:pt x="1" y="2125"/>
                  </a:lnTo>
                  <a:cubicBezTo>
                    <a:pt x="750" y="3079"/>
                    <a:pt x="1350" y="4400"/>
                    <a:pt x="1459" y="5721"/>
                  </a:cubicBezTo>
                  <a:cubicBezTo>
                    <a:pt x="1568" y="6919"/>
                    <a:pt x="1281" y="8118"/>
                    <a:pt x="369" y="9031"/>
                  </a:cubicBezTo>
                  <a:cubicBezTo>
                    <a:pt x="342" y="9058"/>
                    <a:pt x="287" y="9113"/>
                    <a:pt x="300" y="9167"/>
                  </a:cubicBezTo>
                  <a:cubicBezTo>
                    <a:pt x="315" y="9194"/>
                    <a:pt x="328" y="9222"/>
                    <a:pt x="355" y="9249"/>
                  </a:cubicBezTo>
                  <a:cubicBezTo>
                    <a:pt x="532" y="9412"/>
                    <a:pt x="709" y="9589"/>
                    <a:pt x="887" y="9752"/>
                  </a:cubicBezTo>
                  <a:cubicBezTo>
                    <a:pt x="914" y="9794"/>
                    <a:pt x="968" y="9834"/>
                    <a:pt x="1009" y="9834"/>
                  </a:cubicBezTo>
                  <a:cubicBezTo>
                    <a:pt x="1063" y="9834"/>
                    <a:pt x="1105" y="9807"/>
                    <a:pt x="1145" y="9779"/>
                  </a:cubicBezTo>
                  <a:cubicBezTo>
                    <a:pt x="2494" y="8935"/>
                    <a:pt x="3487" y="7206"/>
                    <a:pt x="4168" y="5775"/>
                  </a:cubicBezTo>
                  <a:cubicBezTo>
                    <a:pt x="4945" y="4182"/>
                    <a:pt x="5408" y="2412"/>
                    <a:pt x="5367" y="641"/>
                  </a:cubicBezTo>
                  <a:cubicBezTo>
                    <a:pt x="5367" y="560"/>
                    <a:pt x="5354" y="464"/>
                    <a:pt x="5312" y="409"/>
                  </a:cubicBezTo>
                  <a:cubicBezTo>
                    <a:pt x="5272" y="369"/>
                    <a:pt x="5231" y="342"/>
                    <a:pt x="5176" y="314"/>
                  </a:cubicBezTo>
                  <a:cubicBezTo>
                    <a:pt x="4986" y="205"/>
                    <a:pt x="4795" y="110"/>
                    <a:pt x="46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01"/>
            <p:cNvSpPr/>
            <p:nvPr/>
          </p:nvSpPr>
          <p:spPr>
            <a:xfrm>
              <a:off x="6145805" y="1199789"/>
              <a:ext cx="70377" cy="69650"/>
            </a:xfrm>
            <a:custGeom>
              <a:avLst/>
              <a:gdLst/>
              <a:ahLst/>
              <a:cxnLst/>
              <a:rect l="l" t="t" r="r" b="b"/>
              <a:pathLst>
                <a:path w="3869" h="3829" extrusionOk="0">
                  <a:moveTo>
                    <a:pt x="2425" y="1"/>
                  </a:moveTo>
                  <a:cubicBezTo>
                    <a:pt x="2385" y="15"/>
                    <a:pt x="2343" y="42"/>
                    <a:pt x="2316" y="69"/>
                  </a:cubicBezTo>
                  <a:cubicBezTo>
                    <a:pt x="1568" y="818"/>
                    <a:pt x="805" y="1567"/>
                    <a:pt x="55" y="2316"/>
                  </a:cubicBezTo>
                  <a:cubicBezTo>
                    <a:pt x="28" y="2343"/>
                    <a:pt x="1" y="2370"/>
                    <a:pt x="1" y="2412"/>
                  </a:cubicBezTo>
                  <a:cubicBezTo>
                    <a:pt x="1" y="2452"/>
                    <a:pt x="15" y="2479"/>
                    <a:pt x="28" y="2521"/>
                  </a:cubicBezTo>
                  <a:cubicBezTo>
                    <a:pt x="300" y="2957"/>
                    <a:pt x="573" y="3392"/>
                    <a:pt x="832" y="3828"/>
                  </a:cubicBezTo>
                  <a:cubicBezTo>
                    <a:pt x="1363" y="3596"/>
                    <a:pt x="1840" y="3256"/>
                    <a:pt x="2303" y="2902"/>
                  </a:cubicBezTo>
                  <a:cubicBezTo>
                    <a:pt x="2725" y="2602"/>
                    <a:pt x="3133" y="2289"/>
                    <a:pt x="3556" y="1989"/>
                  </a:cubicBezTo>
                  <a:cubicBezTo>
                    <a:pt x="3705" y="1880"/>
                    <a:pt x="3856" y="1758"/>
                    <a:pt x="3856" y="1567"/>
                  </a:cubicBezTo>
                  <a:cubicBezTo>
                    <a:pt x="3869" y="1458"/>
                    <a:pt x="3801" y="1362"/>
                    <a:pt x="3747" y="1268"/>
                  </a:cubicBezTo>
                  <a:cubicBezTo>
                    <a:pt x="3420" y="777"/>
                    <a:pt x="3011" y="369"/>
                    <a:pt x="2534" y="42"/>
                  </a:cubicBezTo>
                  <a:cubicBezTo>
                    <a:pt x="2494" y="28"/>
                    <a:pt x="2467" y="1"/>
                    <a:pt x="2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01"/>
            <p:cNvSpPr/>
            <p:nvPr/>
          </p:nvSpPr>
          <p:spPr>
            <a:xfrm>
              <a:off x="6355408" y="1419542"/>
              <a:ext cx="285910" cy="128840"/>
            </a:xfrm>
            <a:custGeom>
              <a:avLst/>
              <a:gdLst/>
              <a:ahLst/>
              <a:cxnLst/>
              <a:rect l="l" t="t" r="r" b="b"/>
              <a:pathLst>
                <a:path w="15718" h="7083" extrusionOk="0">
                  <a:moveTo>
                    <a:pt x="8778" y="0"/>
                  </a:moveTo>
                  <a:cubicBezTo>
                    <a:pt x="8317" y="0"/>
                    <a:pt x="7859" y="28"/>
                    <a:pt x="7409" y="82"/>
                  </a:cubicBezTo>
                  <a:cubicBezTo>
                    <a:pt x="4672" y="422"/>
                    <a:pt x="1839" y="1444"/>
                    <a:pt x="178" y="3651"/>
                  </a:cubicBezTo>
                  <a:cubicBezTo>
                    <a:pt x="109" y="3746"/>
                    <a:pt x="42" y="3827"/>
                    <a:pt x="27" y="3936"/>
                  </a:cubicBezTo>
                  <a:cubicBezTo>
                    <a:pt x="0" y="4072"/>
                    <a:pt x="69" y="4209"/>
                    <a:pt x="123" y="4345"/>
                  </a:cubicBezTo>
                  <a:cubicBezTo>
                    <a:pt x="409" y="4958"/>
                    <a:pt x="559" y="5625"/>
                    <a:pt x="572" y="6306"/>
                  </a:cubicBezTo>
                  <a:cubicBezTo>
                    <a:pt x="1104" y="5476"/>
                    <a:pt x="2751" y="5189"/>
                    <a:pt x="3623" y="4944"/>
                  </a:cubicBezTo>
                  <a:cubicBezTo>
                    <a:pt x="4318" y="4753"/>
                    <a:pt x="5012" y="4590"/>
                    <a:pt x="5720" y="4454"/>
                  </a:cubicBezTo>
                  <a:cubicBezTo>
                    <a:pt x="6483" y="4304"/>
                    <a:pt x="7246" y="4196"/>
                    <a:pt x="8008" y="4114"/>
                  </a:cubicBezTo>
                  <a:cubicBezTo>
                    <a:pt x="8636" y="4044"/>
                    <a:pt x="9288" y="3982"/>
                    <a:pt x="9937" y="3982"/>
                  </a:cubicBezTo>
                  <a:cubicBezTo>
                    <a:pt x="10808" y="3982"/>
                    <a:pt x="11674" y="4094"/>
                    <a:pt x="12463" y="4454"/>
                  </a:cubicBezTo>
                  <a:cubicBezTo>
                    <a:pt x="13661" y="4999"/>
                    <a:pt x="14696" y="5925"/>
                    <a:pt x="15336" y="7083"/>
                  </a:cubicBezTo>
                  <a:cubicBezTo>
                    <a:pt x="15445" y="5557"/>
                    <a:pt x="15717" y="3378"/>
                    <a:pt x="14778" y="2057"/>
                  </a:cubicBezTo>
                  <a:cubicBezTo>
                    <a:pt x="14451" y="1581"/>
                    <a:pt x="13961" y="1267"/>
                    <a:pt x="13443" y="1022"/>
                  </a:cubicBezTo>
                  <a:cubicBezTo>
                    <a:pt x="12015" y="334"/>
                    <a:pt x="10381" y="0"/>
                    <a:pt x="87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01"/>
            <p:cNvSpPr/>
            <p:nvPr/>
          </p:nvSpPr>
          <p:spPr>
            <a:xfrm>
              <a:off x="6182239" y="1281534"/>
              <a:ext cx="641179" cy="329530"/>
            </a:xfrm>
            <a:custGeom>
              <a:avLst/>
              <a:gdLst/>
              <a:ahLst/>
              <a:cxnLst/>
              <a:rect l="l" t="t" r="r" b="b"/>
              <a:pathLst>
                <a:path w="35249" h="18116" extrusionOk="0">
                  <a:moveTo>
                    <a:pt x="15718" y="1"/>
                  </a:moveTo>
                  <a:cubicBezTo>
                    <a:pt x="15594" y="1"/>
                    <a:pt x="15486" y="1"/>
                    <a:pt x="15363" y="28"/>
                  </a:cubicBezTo>
                  <a:cubicBezTo>
                    <a:pt x="15240" y="55"/>
                    <a:pt x="15131" y="97"/>
                    <a:pt x="15022" y="137"/>
                  </a:cubicBezTo>
                  <a:cubicBezTo>
                    <a:pt x="14928" y="192"/>
                    <a:pt x="14832" y="246"/>
                    <a:pt x="14750" y="301"/>
                  </a:cubicBezTo>
                  <a:cubicBezTo>
                    <a:pt x="14587" y="424"/>
                    <a:pt x="14465" y="546"/>
                    <a:pt x="14356" y="669"/>
                  </a:cubicBezTo>
                  <a:lnTo>
                    <a:pt x="14015" y="996"/>
                  </a:lnTo>
                  <a:cubicBezTo>
                    <a:pt x="13579" y="1432"/>
                    <a:pt x="13116" y="1853"/>
                    <a:pt x="12653" y="2262"/>
                  </a:cubicBezTo>
                  <a:cubicBezTo>
                    <a:pt x="12176" y="2685"/>
                    <a:pt x="11699" y="3093"/>
                    <a:pt x="11223" y="3502"/>
                  </a:cubicBezTo>
                  <a:lnTo>
                    <a:pt x="9779" y="4713"/>
                  </a:lnTo>
                  <a:cubicBezTo>
                    <a:pt x="9302" y="5122"/>
                    <a:pt x="8812" y="5531"/>
                    <a:pt x="8336" y="5953"/>
                  </a:cubicBezTo>
                  <a:lnTo>
                    <a:pt x="7982" y="6266"/>
                  </a:lnTo>
                  <a:cubicBezTo>
                    <a:pt x="7873" y="6375"/>
                    <a:pt x="7750" y="6484"/>
                    <a:pt x="7628" y="6593"/>
                  </a:cubicBezTo>
                  <a:cubicBezTo>
                    <a:pt x="7519" y="6702"/>
                    <a:pt x="7395" y="6811"/>
                    <a:pt x="7286" y="6920"/>
                  </a:cubicBezTo>
                  <a:cubicBezTo>
                    <a:pt x="7164" y="7029"/>
                    <a:pt x="7055" y="7138"/>
                    <a:pt x="6932" y="7247"/>
                  </a:cubicBezTo>
                  <a:cubicBezTo>
                    <a:pt x="6020" y="8118"/>
                    <a:pt x="5121" y="9017"/>
                    <a:pt x="4236" y="9916"/>
                  </a:cubicBezTo>
                  <a:cubicBezTo>
                    <a:pt x="4018" y="10134"/>
                    <a:pt x="3800" y="10366"/>
                    <a:pt x="3582" y="10597"/>
                  </a:cubicBezTo>
                  <a:cubicBezTo>
                    <a:pt x="3364" y="10815"/>
                    <a:pt x="3146" y="11033"/>
                    <a:pt x="2915" y="11251"/>
                  </a:cubicBezTo>
                  <a:cubicBezTo>
                    <a:pt x="2465" y="11687"/>
                    <a:pt x="2002" y="12122"/>
                    <a:pt x="1566" y="12586"/>
                  </a:cubicBezTo>
                  <a:cubicBezTo>
                    <a:pt x="1335" y="12803"/>
                    <a:pt x="1117" y="13036"/>
                    <a:pt x="899" y="13281"/>
                  </a:cubicBezTo>
                  <a:lnTo>
                    <a:pt x="736" y="13457"/>
                  </a:lnTo>
                  <a:cubicBezTo>
                    <a:pt x="695" y="13526"/>
                    <a:pt x="640" y="13580"/>
                    <a:pt x="586" y="13648"/>
                  </a:cubicBezTo>
                  <a:cubicBezTo>
                    <a:pt x="531" y="13702"/>
                    <a:pt x="477" y="13771"/>
                    <a:pt x="436" y="13839"/>
                  </a:cubicBezTo>
                  <a:lnTo>
                    <a:pt x="355" y="13934"/>
                  </a:lnTo>
                  <a:cubicBezTo>
                    <a:pt x="327" y="13962"/>
                    <a:pt x="313" y="13989"/>
                    <a:pt x="286" y="14029"/>
                  </a:cubicBezTo>
                  <a:cubicBezTo>
                    <a:pt x="231" y="14098"/>
                    <a:pt x="177" y="14180"/>
                    <a:pt x="137" y="14261"/>
                  </a:cubicBezTo>
                  <a:cubicBezTo>
                    <a:pt x="95" y="14343"/>
                    <a:pt x="55" y="14438"/>
                    <a:pt x="28" y="14534"/>
                  </a:cubicBezTo>
                  <a:lnTo>
                    <a:pt x="14" y="14574"/>
                  </a:lnTo>
                  <a:lnTo>
                    <a:pt x="14" y="14615"/>
                  </a:lnTo>
                  <a:cubicBezTo>
                    <a:pt x="0" y="14643"/>
                    <a:pt x="0" y="14670"/>
                    <a:pt x="0" y="14697"/>
                  </a:cubicBezTo>
                  <a:lnTo>
                    <a:pt x="0" y="14779"/>
                  </a:lnTo>
                  <a:lnTo>
                    <a:pt x="0" y="14819"/>
                  </a:lnTo>
                  <a:lnTo>
                    <a:pt x="0" y="14833"/>
                  </a:lnTo>
                  <a:lnTo>
                    <a:pt x="0" y="14861"/>
                  </a:lnTo>
                  <a:cubicBezTo>
                    <a:pt x="14" y="14955"/>
                    <a:pt x="55" y="15024"/>
                    <a:pt x="82" y="15078"/>
                  </a:cubicBezTo>
                  <a:cubicBezTo>
                    <a:pt x="123" y="15133"/>
                    <a:pt x="164" y="15173"/>
                    <a:pt x="204" y="15215"/>
                  </a:cubicBezTo>
                  <a:cubicBezTo>
                    <a:pt x="286" y="15282"/>
                    <a:pt x="368" y="15337"/>
                    <a:pt x="436" y="15378"/>
                  </a:cubicBezTo>
                  <a:cubicBezTo>
                    <a:pt x="518" y="15418"/>
                    <a:pt x="600" y="15460"/>
                    <a:pt x="681" y="15487"/>
                  </a:cubicBezTo>
                  <a:cubicBezTo>
                    <a:pt x="831" y="15555"/>
                    <a:pt x="981" y="15609"/>
                    <a:pt x="1145" y="15664"/>
                  </a:cubicBezTo>
                  <a:cubicBezTo>
                    <a:pt x="1444" y="15759"/>
                    <a:pt x="1757" y="15841"/>
                    <a:pt x="2071" y="15923"/>
                  </a:cubicBezTo>
                  <a:cubicBezTo>
                    <a:pt x="2370" y="15990"/>
                    <a:pt x="2683" y="16059"/>
                    <a:pt x="2997" y="16127"/>
                  </a:cubicBezTo>
                  <a:lnTo>
                    <a:pt x="3460" y="16223"/>
                  </a:lnTo>
                  <a:cubicBezTo>
                    <a:pt x="3609" y="16263"/>
                    <a:pt x="3760" y="16290"/>
                    <a:pt x="3909" y="16331"/>
                  </a:cubicBezTo>
                  <a:cubicBezTo>
                    <a:pt x="3923" y="16331"/>
                    <a:pt x="3950" y="16345"/>
                    <a:pt x="3963" y="16345"/>
                  </a:cubicBezTo>
                  <a:cubicBezTo>
                    <a:pt x="3963" y="16345"/>
                    <a:pt x="3977" y="16345"/>
                    <a:pt x="3991" y="16359"/>
                  </a:cubicBezTo>
                  <a:lnTo>
                    <a:pt x="4018" y="16359"/>
                  </a:lnTo>
                  <a:lnTo>
                    <a:pt x="4127" y="16399"/>
                  </a:lnTo>
                  <a:cubicBezTo>
                    <a:pt x="4195" y="16426"/>
                    <a:pt x="4277" y="16454"/>
                    <a:pt x="4345" y="16481"/>
                  </a:cubicBezTo>
                  <a:lnTo>
                    <a:pt x="4563" y="16549"/>
                  </a:lnTo>
                  <a:lnTo>
                    <a:pt x="4795" y="16631"/>
                  </a:lnTo>
                  <a:cubicBezTo>
                    <a:pt x="5979" y="17053"/>
                    <a:pt x="7137" y="17557"/>
                    <a:pt x="8254" y="18115"/>
                  </a:cubicBezTo>
                  <a:cubicBezTo>
                    <a:pt x="7178" y="17461"/>
                    <a:pt x="6048" y="16889"/>
                    <a:pt x="4889" y="16399"/>
                  </a:cubicBezTo>
                  <a:lnTo>
                    <a:pt x="4671" y="16304"/>
                  </a:lnTo>
                  <a:lnTo>
                    <a:pt x="4440" y="16208"/>
                  </a:lnTo>
                  <a:cubicBezTo>
                    <a:pt x="4372" y="16181"/>
                    <a:pt x="4304" y="16154"/>
                    <a:pt x="4223" y="16127"/>
                  </a:cubicBezTo>
                  <a:lnTo>
                    <a:pt x="4114" y="16086"/>
                  </a:lnTo>
                  <a:lnTo>
                    <a:pt x="4099" y="16072"/>
                  </a:lnTo>
                  <a:lnTo>
                    <a:pt x="4086" y="16072"/>
                  </a:lnTo>
                  <a:cubicBezTo>
                    <a:pt x="4072" y="16059"/>
                    <a:pt x="4059" y="16059"/>
                    <a:pt x="4059" y="16059"/>
                  </a:cubicBezTo>
                  <a:cubicBezTo>
                    <a:pt x="4032" y="16045"/>
                    <a:pt x="4018" y="16045"/>
                    <a:pt x="3991" y="16032"/>
                  </a:cubicBezTo>
                  <a:cubicBezTo>
                    <a:pt x="3841" y="15990"/>
                    <a:pt x="3691" y="15950"/>
                    <a:pt x="3527" y="15909"/>
                  </a:cubicBezTo>
                  <a:lnTo>
                    <a:pt x="3079" y="15787"/>
                  </a:lnTo>
                  <a:cubicBezTo>
                    <a:pt x="2765" y="15691"/>
                    <a:pt x="2465" y="15623"/>
                    <a:pt x="2165" y="15527"/>
                  </a:cubicBezTo>
                  <a:cubicBezTo>
                    <a:pt x="1866" y="15446"/>
                    <a:pt x="1566" y="15351"/>
                    <a:pt x="1281" y="15242"/>
                  </a:cubicBezTo>
                  <a:cubicBezTo>
                    <a:pt x="1145" y="15187"/>
                    <a:pt x="1008" y="15133"/>
                    <a:pt x="872" y="15064"/>
                  </a:cubicBezTo>
                  <a:cubicBezTo>
                    <a:pt x="803" y="15037"/>
                    <a:pt x="736" y="14997"/>
                    <a:pt x="681" y="14955"/>
                  </a:cubicBezTo>
                  <a:cubicBezTo>
                    <a:pt x="627" y="14928"/>
                    <a:pt x="573" y="14888"/>
                    <a:pt x="531" y="14846"/>
                  </a:cubicBezTo>
                  <a:lnTo>
                    <a:pt x="491" y="14806"/>
                  </a:lnTo>
                  <a:lnTo>
                    <a:pt x="491" y="14779"/>
                  </a:lnTo>
                  <a:lnTo>
                    <a:pt x="491" y="14737"/>
                  </a:lnTo>
                  <a:cubicBezTo>
                    <a:pt x="504" y="14724"/>
                    <a:pt x="504" y="14724"/>
                    <a:pt x="504" y="14710"/>
                  </a:cubicBezTo>
                  <a:lnTo>
                    <a:pt x="504" y="14683"/>
                  </a:lnTo>
                  <a:lnTo>
                    <a:pt x="518" y="14670"/>
                  </a:lnTo>
                  <a:cubicBezTo>
                    <a:pt x="531" y="14615"/>
                    <a:pt x="558" y="14561"/>
                    <a:pt x="586" y="14506"/>
                  </a:cubicBezTo>
                  <a:cubicBezTo>
                    <a:pt x="613" y="14452"/>
                    <a:pt x="654" y="14397"/>
                    <a:pt x="709" y="14343"/>
                  </a:cubicBezTo>
                  <a:cubicBezTo>
                    <a:pt x="722" y="14316"/>
                    <a:pt x="749" y="14289"/>
                    <a:pt x="776" y="14261"/>
                  </a:cubicBezTo>
                  <a:lnTo>
                    <a:pt x="845" y="14180"/>
                  </a:lnTo>
                  <a:cubicBezTo>
                    <a:pt x="899" y="14111"/>
                    <a:pt x="954" y="14056"/>
                    <a:pt x="994" y="14002"/>
                  </a:cubicBezTo>
                  <a:cubicBezTo>
                    <a:pt x="1049" y="13948"/>
                    <a:pt x="1103" y="13880"/>
                    <a:pt x="1158" y="13825"/>
                  </a:cubicBezTo>
                  <a:lnTo>
                    <a:pt x="1308" y="13662"/>
                  </a:lnTo>
                  <a:cubicBezTo>
                    <a:pt x="1526" y="13444"/>
                    <a:pt x="1757" y="13226"/>
                    <a:pt x="1975" y="13008"/>
                  </a:cubicBezTo>
                  <a:cubicBezTo>
                    <a:pt x="2438" y="12586"/>
                    <a:pt x="2901" y="12164"/>
                    <a:pt x="3378" y="11741"/>
                  </a:cubicBezTo>
                  <a:cubicBezTo>
                    <a:pt x="3609" y="11523"/>
                    <a:pt x="3841" y="11305"/>
                    <a:pt x="4072" y="11074"/>
                  </a:cubicBezTo>
                  <a:lnTo>
                    <a:pt x="4740" y="10421"/>
                  </a:lnTo>
                  <a:cubicBezTo>
                    <a:pt x="5652" y="9549"/>
                    <a:pt x="6565" y="8690"/>
                    <a:pt x="7491" y="7833"/>
                  </a:cubicBezTo>
                  <a:cubicBezTo>
                    <a:pt x="7600" y="7724"/>
                    <a:pt x="7722" y="7615"/>
                    <a:pt x="7831" y="7519"/>
                  </a:cubicBezTo>
                  <a:cubicBezTo>
                    <a:pt x="7954" y="7410"/>
                    <a:pt x="8063" y="7301"/>
                    <a:pt x="8185" y="7206"/>
                  </a:cubicBezTo>
                  <a:lnTo>
                    <a:pt x="8539" y="6893"/>
                  </a:lnTo>
                  <a:lnTo>
                    <a:pt x="8894" y="6580"/>
                  </a:lnTo>
                  <a:cubicBezTo>
                    <a:pt x="9003" y="6484"/>
                    <a:pt x="9126" y="6389"/>
                    <a:pt x="9248" y="6280"/>
                  </a:cubicBezTo>
                  <a:lnTo>
                    <a:pt x="9425" y="6130"/>
                  </a:lnTo>
                  <a:lnTo>
                    <a:pt x="9616" y="5981"/>
                  </a:lnTo>
                  <a:cubicBezTo>
                    <a:pt x="9847" y="5776"/>
                    <a:pt x="10092" y="5572"/>
                    <a:pt x="10337" y="5381"/>
                  </a:cubicBezTo>
                  <a:cubicBezTo>
                    <a:pt x="10815" y="4973"/>
                    <a:pt x="11305" y="4577"/>
                    <a:pt x="11795" y="4169"/>
                  </a:cubicBezTo>
                  <a:cubicBezTo>
                    <a:pt x="12285" y="3774"/>
                    <a:pt x="12762" y="3351"/>
                    <a:pt x="13239" y="2943"/>
                  </a:cubicBezTo>
                  <a:lnTo>
                    <a:pt x="13606" y="2630"/>
                  </a:lnTo>
                  <a:cubicBezTo>
                    <a:pt x="13715" y="2521"/>
                    <a:pt x="13838" y="2412"/>
                    <a:pt x="13960" y="2303"/>
                  </a:cubicBezTo>
                  <a:cubicBezTo>
                    <a:pt x="14015" y="2249"/>
                    <a:pt x="14069" y="2194"/>
                    <a:pt x="14138" y="2140"/>
                  </a:cubicBezTo>
                  <a:lnTo>
                    <a:pt x="14301" y="1976"/>
                  </a:lnTo>
                  <a:cubicBezTo>
                    <a:pt x="14423" y="1867"/>
                    <a:pt x="14532" y="1758"/>
                    <a:pt x="14655" y="1650"/>
                  </a:cubicBezTo>
                  <a:lnTo>
                    <a:pt x="14995" y="1308"/>
                  </a:lnTo>
                  <a:cubicBezTo>
                    <a:pt x="15104" y="1200"/>
                    <a:pt x="15200" y="1105"/>
                    <a:pt x="15295" y="1036"/>
                  </a:cubicBezTo>
                  <a:cubicBezTo>
                    <a:pt x="15336" y="1009"/>
                    <a:pt x="15377" y="982"/>
                    <a:pt x="15418" y="969"/>
                  </a:cubicBezTo>
                  <a:cubicBezTo>
                    <a:pt x="15458" y="941"/>
                    <a:pt x="15500" y="927"/>
                    <a:pt x="15540" y="927"/>
                  </a:cubicBezTo>
                  <a:cubicBezTo>
                    <a:pt x="15567" y="914"/>
                    <a:pt x="15609" y="914"/>
                    <a:pt x="15663" y="914"/>
                  </a:cubicBezTo>
                  <a:cubicBezTo>
                    <a:pt x="15703" y="914"/>
                    <a:pt x="15758" y="927"/>
                    <a:pt x="15812" y="941"/>
                  </a:cubicBezTo>
                  <a:cubicBezTo>
                    <a:pt x="15854" y="954"/>
                    <a:pt x="15921" y="982"/>
                    <a:pt x="15976" y="996"/>
                  </a:cubicBezTo>
                  <a:cubicBezTo>
                    <a:pt x="16044" y="1023"/>
                    <a:pt x="16099" y="1050"/>
                    <a:pt x="16167" y="1077"/>
                  </a:cubicBezTo>
                  <a:cubicBezTo>
                    <a:pt x="16235" y="1105"/>
                    <a:pt x="16290" y="1145"/>
                    <a:pt x="16371" y="1172"/>
                  </a:cubicBezTo>
                  <a:lnTo>
                    <a:pt x="16575" y="1281"/>
                  </a:lnTo>
                  <a:cubicBezTo>
                    <a:pt x="16862" y="1432"/>
                    <a:pt x="17134" y="1568"/>
                    <a:pt x="17420" y="1717"/>
                  </a:cubicBezTo>
                  <a:cubicBezTo>
                    <a:pt x="17978" y="2004"/>
                    <a:pt x="18536" y="2289"/>
                    <a:pt x="19081" y="2589"/>
                  </a:cubicBezTo>
                  <a:cubicBezTo>
                    <a:pt x="19640" y="2875"/>
                    <a:pt x="20198" y="3175"/>
                    <a:pt x="20743" y="3488"/>
                  </a:cubicBezTo>
                  <a:cubicBezTo>
                    <a:pt x="21015" y="3638"/>
                    <a:pt x="21288" y="3787"/>
                    <a:pt x="21574" y="3938"/>
                  </a:cubicBezTo>
                  <a:cubicBezTo>
                    <a:pt x="21846" y="4101"/>
                    <a:pt x="22119" y="4250"/>
                    <a:pt x="22391" y="4401"/>
                  </a:cubicBezTo>
                  <a:cubicBezTo>
                    <a:pt x="24570" y="5654"/>
                    <a:pt x="26722" y="6961"/>
                    <a:pt x="28820" y="8323"/>
                  </a:cubicBezTo>
                  <a:cubicBezTo>
                    <a:pt x="29092" y="8500"/>
                    <a:pt x="29350" y="8677"/>
                    <a:pt x="29610" y="8841"/>
                  </a:cubicBezTo>
                  <a:lnTo>
                    <a:pt x="30004" y="9099"/>
                  </a:lnTo>
                  <a:lnTo>
                    <a:pt x="30209" y="9235"/>
                  </a:lnTo>
                  <a:lnTo>
                    <a:pt x="30304" y="9304"/>
                  </a:lnTo>
                  <a:lnTo>
                    <a:pt x="30413" y="9371"/>
                  </a:lnTo>
                  <a:cubicBezTo>
                    <a:pt x="30944" y="9712"/>
                    <a:pt x="31489" y="10025"/>
                    <a:pt x="32020" y="10366"/>
                  </a:cubicBezTo>
                  <a:cubicBezTo>
                    <a:pt x="32156" y="10448"/>
                    <a:pt x="32279" y="10530"/>
                    <a:pt x="32415" y="10611"/>
                  </a:cubicBezTo>
                  <a:cubicBezTo>
                    <a:pt x="32483" y="10652"/>
                    <a:pt x="32537" y="10706"/>
                    <a:pt x="32606" y="10747"/>
                  </a:cubicBezTo>
                  <a:cubicBezTo>
                    <a:pt x="32674" y="10788"/>
                    <a:pt x="32742" y="10829"/>
                    <a:pt x="32797" y="10869"/>
                  </a:cubicBezTo>
                  <a:lnTo>
                    <a:pt x="32987" y="11006"/>
                  </a:lnTo>
                  <a:cubicBezTo>
                    <a:pt x="33028" y="11033"/>
                    <a:pt x="33055" y="11047"/>
                    <a:pt x="33082" y="11074"/>
                  </a:cubicBezTo>
                  <a:lnTo>
                    <a:pt x="33178" y="11142"/>
                  </a:lnTo>
                  <a:cubicBezTo>
                    <a:pt x="33314" y="11238"/>
                    <a:pt x="33423" y="11319"/>
                    <a:pt x="33545" y="11414"/>
                  </a:cubicBezTo>
                  <a:lnTo>
                    <a:pt x="33600" y="11456"/>
                  </a:lnTo>
                  <a:lnTo>
                    <a:pt x="33641" y="11496"/>
                  </a:lnTo>
                  <a:lnTo>
                    <a:pt x="33736" y="11565"/>
                  </a:lnTo>
                  <a:lnTo>
                    <a:pt x="33818" y="11632"/>
                  </a:lnTo>
                  <a:lnTo>
                    <a:pt x="33859" y="11674"/>
                  </a:lnTo>
                  <a:cubicBezTo>
                    <a:pt x="33886" y="11687"/>
                    <a:pt x="33899" y="11701"/>
                    <a:pt x="33914" y="11714"/>
                  </a:cubicBezTo>
                  <a:cubicBezTo>
                    <a:pt x="34022" y="11810"/>
                    <a:pt x="34145" y="11919"/>
                    <a:pt x="34253" y="12014"/>
                  </a:cubicBezTo>
                  <a:lnTo>
                    <a:pt x="34335" y="12095"/>
                  </a:lnTo>
                  <a:lnTo>
                    <a:pt x="34417" y="12177"/>
                  </a:lnTo>
                  <a:lnTo>
                    <a:pt x="34580" y="12340"/>
                  </a:lnTo>
                  <a:lnTo>
                    <a:pt x="34622" y="12382"/>
                  </a:lnTo>
                  <a:cubicBezTo>
                    <a:pt x="34635" y="12395"/>
                    <a:pt x="34649" y="12409"/>
                    <a:pt x="34649" y="12422"/>
                  </a:cubicBezTo>
                  <a:cubicBezTo>
                    <a:pt x="34676" y="12449"/>
                    <a:pt x="34703" y="12477"/>
                    <a:pt x="34717" y="12504"/>
                  </a:cubicBezTo>
                  <a:cubicBezTo>
                    <a:pt x="34744" y="12531"/>
                    <a:pt x="34758" y="12545"/>
                    <a:pt x="34771" y="12572"/>
                  </a:cubicBezTo>
                  <a:cubicBezTo>
                    <a:pt x="34785" y="12600"/>
                    <a:pt x="34798" y="12613"/>
                    <a:pt x="34798" y="12640"/>
                  </a:cubicBezTo>
                  <a:cubicBezTo>
                    <a:pt x="34798" y="12654"/>
                    <a:pt x="34812" y="12667"/>
                    <a:pt x="34812" y="12681"/>
                  </a:cubicBezTo>
                  <a:lnTo>
                    <a:pt x="34812" y="12694"/>
                  </a:lnTo>
                  <a:lnTo>
                    <a:pt x="34798" y="12694"/>
                  </a:lnTo>
                  <a:lnTo>
                    <a:pt x="34798" y="12709"/>
                  </a:lnTo>
                  <a:cubicBezTo>
                    <a:pt x="34798" y="12709"/>
                    <a:pt x="34798" y="12722"/>
                    <a:pt x="34785" y="12736"/>
                  </a:cubicBezTo>
                  <a:cubicBezTo>
                    <a:pt x="34771" y="12749"/>
                    <a:pt x="34744" y="12763"/>
                    <a:pt x="34717" y="12776"/>
                  </a:cubicBezTo>
                  <a:cubicBezTo>
                    <a:pt x="34689" y="12790"/>
                    <a:pt x="34662" y="12818"/>
                    <a:pt x="34635" y="12831"/>
                  </a:cubicBezTo>
                  <a:lnTo>
                    <a:pt x="34526" y="12885"/>
                  </a:lnTo>
                  <a:lnTo>
                    <a:pt x="34322" y="12994"/>
                  </a:lnTo>
                  <a:lnTo>
                    <a:pt x="33478" y="13430"/>
                  </a:lnTo>
                  <a:cubicBezTo>
                    <a:pt x="32919" y="13730"/>
                    <a:pt x="32361" y="14016"/>
                    <a:pt x="31802" y="14316"/>
                  </a:cubicBezTo>
                  <a:cubicBezTo>
                    <a:pt x="30685" y="14901"/>
                    <a:pt x="29568" y="15500"/>
                    <a:pt x="28466" y="16099"/>
                  </a:cubicBezTo>
                  <a:cubicBezTo>
                    <a:pt x="29623" y="15596"/>
                    <a:pt x="30767" y="15064"/>
                    <a:pt x="31911" y="14547"/>
                  </a:cubicBezTo>
                  <a:cubicBezTo>
                    <a:pt x="32497" y="14289"/>
                    <a:pt x="33069" y="14016"/>
                    <a:pt x="33641" y="13757"/>
                  </a:cubicBezTo>
                  <a:lnTo>
                    <a:pt x="34499" y="13362"/>
                  </a:lnTo>
                  <a:lnTo>
                    <a:pt x="34717" y="13253"/>
                  </a:lnTo>
                  <a:lnTo>
                    <a:pt x="34812" y="13212"/>
                  </a:lnTo>
                  <a:cubicBezTo>
                    <a:pt x="34853" y="13185"/>
                    <a:pt x="34894" y="13172"/>
                    <a:pt x="34934" y="13144"/>
                  </a:cubicBezTo>
                  <a:cubicBezTo>
                    <a:pt x="34976" y="13130"/>
                    <a:pt x="35016" y="13090"/>
                    <a:pt x="35071" y="13063"/>
                  </a:cubicBezTo>
                  <a:cubicBezTo>
                    <a:pt x="35112" y="13021"/>
                    <a:pt x="35152" y="12967"/>
                    <a:pt x="35194" y="12899"/>
                  </a:cubicBezTo>
                  <a:lnTo>
                    <a:pt x="35207" y="12885"/>
                  </a:lnTo>
                  <a:lnTo>
                    <a:pt x="35207" y="12858"/>
                  </a:lnTo>
                  <a:cubicBezTo>
                    <a:pt x="35221" y="12845"/>
                    <a:pt x="35221" y="12831"/>
                    <a:pt x="35234" y="12803"/>
                  </a:cubicBezTo>
                  <a:cubicBezTo>
                    <a:pt x="35234" y="12790"/>
                    <a:pt x="35234" y="12776"/>
                    <a:pt x="35248" y="12749"/>
                  </a:cubicBezTo>
                  <a:lnTo>
                    <a:pt x="35248" y="12709"/>
                  </a:lnTo>
                  <a:cubicBezTo>
                    <a:pt x="35248" y="12640"/>
                    <a:pt x="35248" y="12572"/>
                    <a:pt x="35234" y="12518"/>
                  </a:cubicBezTo>
                  <a:cubicBezTo>
                    <a:pt x="35207" y="12449"/>
                    <a:pt x="35194" y="12409"/>
                    <a:pt x="35167" y="12355"/>
                  </a:cubicBezTo>
                  <a:lnTo>
                    <a:pt x="35085" y="12231"/>
                  </a:lnTo>
                  <a:cubicBezTo>
                    <a:pt x="35058" y="12191"/>
                    <a:pt x="35030" y="12150"/>
                    <a:pt x="35003" y="12122"/>
                  </a:cubicBezTo>
                  <a:cubicBezTo>
                    <a:pt x="34989" y="12109"/>
                    <a:pt x="34976" y="12095"/>
                    <a:pt x="34962" y="12068"/>
                  </a:cubicBezTo>
                  <a:lnTo>
                    <a:pt x="34921" y="12028"/>
                  </a:lnTo>
                  <a:lnTo>
                    <a:pt x="34758" y="11850"/>
                  </a:lnTo>
                  <a:cubicBezTo>
                    <a:pt x="34731" y="11823"/>
                    <a:pt x="34703" y="11783"/>
                    <a:pt x="34676" y="11755"/>
                  </a:cubicBezTo>
                  <a:lnTo>
                    <a:pt x="34595" y="11674"/>
                  </a:lnTo>
                  <a:cubicBezTo>
                    <a:pt x="34486" y="11550"/>
                    <a:pt x="34362" y="11441"/>
                    <a:pt x="34253" y="11333"/>
                  </a:cubicBezTo>
                  <a:cubicBezTo>
                    <a:pt x="34226" y="11319"/>
                    <a:pt x="34213" y="11305"/>
                    <a:pt x="34199" y="11292"/>
                  </a:cubicBezTo>
                  <a:lnTo>
                    <a:pt x="34159" y="11251"/>
                  </a:lnTo>
                  <a:lnTo>
                    <a:pt x="34063" y="11169"/>
                  </a:lnTo>
                  <a:lnTo>
                    <a:pt x="33981" y="11087"/>
                  </a:lnTo>
                  <a:lnTo>
                    <a:pt x="33927" y="11047"/>
                  </a:lnTo>
                  <a:lnTo>
                    <a:pt x="33886" y="11006"/>
                  </a:lnTo>
                  <a:cubicBezTo>
                    <a:pt x="33396" y="10597"/>
                    <a:pt x="32878" y="10216"/>
                    <a:pt x="32347" y="9862"/>
                  </a:cubicBezTo>
                  <a:cubicBezTo>
                    <a:pt x="31816" y="9508"/>
                    <a:pt x="31284" y="9168"/>
                    <a:pt x="30781" y="8813"/>
                  </a:cubicBezTo>
                  <a:lnTo>
                    <a:pt x="30672" y="8745"/>
                  </a:lnTo>
                  <a:lnTo>
                    <a:pt x="30576" y="8677"/>
                  </a:lnTo>
                  <a:lnTo>
                    <a:pt x="30385" y="8541"/>
                  </a:lnTo>
                  <a:lnTo>
                    <a:pt x="30004" y="8269"/>
                  </a:lnTo>
                  <a:cubicBezTo>
                    <a:pt x="29746" y="8091"/>
                    <a:pt x="29487" y="7915"/>
                    <a:pt x="29228" y="7724"/>
                  </a:cubicBezTo>
                  <a:cubicBezTo>
                    <a:pt x="27144" y="6293"/>
                    <a:pt x="25006" y="4931"/>
                    <a:pt x="22827" y="3651"/>
                  </a:cubicBezTo>
                  <a:cubicBezTo>
                    <a:pt x="22555" y="3488"/>
                    <a:pt x="22268" y="3338"/>
                    <a:pt x="21996" y="3175"/>
                  </a:cubicBezTo>
                  <a:cubicBezTo>
                    <a:pt x="21723" y="3025"/>
                    <a:pt x="21451" y="2861"/>
                    <a:pt x="21179" y="2712"/>
                  </a:cubicBezTo>
                  <a:cubicBezTo>
                    <a:pt x="20621" y="2398"/>
                    <a:pt x="20076" y="2085"/>
                    <a:pt x="19517" y="1786"/>
                  </a:cubicBezTo>
                  <a:lnTo>
                    <a:pt x="19095" y="1568"/>
                  </a:lnTo>
                  <a:lnTo>
                    <a:pt x="18673" y="1350"/>
                  </a:lnTo>
                  <a:cubicBezTo>
                    <a:pt x="18536" y="1268"/>
                    <a:pt x="18400" y="1200"/>
                    <a:pt x="18251" y="1118"/>
                  </a:cubicBezTo>
                  <a:lnTo>
                    <a:pt x="17828" y="900"/>
                  </a:lnTo>
                  <a:cubicBezTo>
                    <a:pt x="17556" y="764"/>
                    <a:pt x="17270" y="614"/>
                    <a:pt x="16984" y="478"/>
                  </a:cubicBezTo>
                  <a:lnTo>
                    <a:pt x="16780" y="369"/>
                  </a:lnTo>
                  <a:cubicBezTo>
                    <a:pt x="16711" y="328"/>
                    <a:pt x="16630" y="288"/>
                    <a:pt x="16548" y="260"/>
                  </a:cubicBezTo>
                  <a:cubicBezTo>
                    <a:pt x="16480" y="219"/>
                    <a:pt x="16399" y="179"/>
                    <a:pt x="16303" y="151"/>
                  </a:cubicBezTo>
                  <a:cubicBezTo>
                    <a:pt x="16221" y="110"/>
                    <a:pt x="16126" y="83"/>
                    <a:pt x="16030" y="55"/>
                  </a:cubicBezTo>
                  <a:cubicBezTo>
                    <a:pt x="15936" y="28"/>
                    <a:pt x="15827" y="15"/>
                    <a:pt x="157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01"/>
            <p:cNvSpPr/>
            <p:nvPr/>
          </p:nvSpPr>
          <p:spPr>
            <a:xfrm>
              <a:off x="5385736" y="2617135"/>
              <a:ext cx="535641" cy="607892"/>
            </a:xfrm>
            <a:custGeom>
              <a:avLst/>
              <a:gdLst/>
              <a:ahLst/>
              <a:cxnLst/>
              <a:rect l="l" t="t" r="r" b="b"/>
              <a:pathLst>
                <a:path w="29447" h="33419" extrusionOk="0">
                  <a:moveTo>
                    <a:pt x="15580" y="1"/>
                  </a:moveTo>
                  <a:cubicBezTo>
                    <a:pt x="15388" y="1"/>
                    <a:pt x="15195" y="13"/>
                    <a:pt x="15010" y="27"/>
                  </a:cubicBezTo>
                  <a:cubicBezTo>
                    <a:pt x="12667" y="176"/>
                    <a:pt x="10338" y="327"/>
                    <a:pt x="8009" y="476"/>
                  </a:cubicBezTo>
                  <a:cubicBezTo>
                    <a:pt x="4495" y="9656"/>
                    <a:pt x="941" y="18972"/>
                    <a:pt x="1" y="28765"/>
                  </a:cubicBezTo>
                  <a:cubicBezTo>
                    <a:pt x="2684" y="28983"/>
                    <a:pt x="5013" y="30603"/>
                    <a:pt x="7478" y="31692"/>
                  </a:cubicBezTo>
                  <a:cubicBezTo>
                    <a:pt x="10035" y="32830"/>
                    <a:pt x="12824" y="33418"/>
                    <a:pt x="15616" y="33418"/>
                  </a:cubicBezTo>
                  <a:cubicBezTo>
                    <a:pt x="16200" y="33418"/>
                    <a:pt x="16784" y="33393"/>
                    <a:pt x="17366" y="33341"/>
                  </a:cubicBezTo>
                  <a:cubicBezTo>
                    <a:pt x="20747" y="33046"/>
                    <a:pt x="24090" y="31891"/>
                    <a:pt x="27434" y="31891"/>
                  </a:cubicBezTo>
                  <a:cubicBezTo>
                    <a:pt x="28104" y="31891"/>
                    <a:pt x="28775" y="31937"/>
                    <a:pt x="29446" y="32046"/>
                  </a:cubicBezTo>
                  <a:cubicBezTo>
                    <a:pt x="26028" y="21791"/>
                    <a:pt x="22146" y="11699"/>
                    <a:pt x="17802" y="1798"/>
                  </a:cubicBezTo>
                  <a:cubicBezTo>
                    <a:pt x="17530" y="1184"/>
                    <a:pt x="17230" y="531"/>
                    <a:pt x="16644" y="218"/>
                  </a:cubicBezTo>
                  <a:cubicBezTo>
                    <a:pt x="16321" y="47"/>
                    <a:pt x="15951" y="1"/>
                    <a:pt x="15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01"/>
            <p:cNvSpPr/>
            <p:nvPr/>
          </p:nvSpPr>
          <p:spPr>
            <a:xfrm>
              <a:off x="5384753" y="4001249"/>
              <a:ext cx="269321" cy="113797"/>
            </a:xfrm>
            <a:custGeom>
              <a:avLst/>
              <a:gdLst/>
              <a:ahLst/>
              <a:cxnLst/>
              <a:rect l="l" t="t" r="r" b="b"/>
              <a:pathLst>
                <a:path w="14806" h="6256" extrusionOk="0">
                  <a:moveTo>
                    <a:pt x="8635" y="0"/>
                  </a:moveTo>
                  <a:lnTo>
                    <a:pt x="8635" y="109"/>
                  </a:lnTo>
                  <a:cubicBezTo>
                    <a:pt x="8635" y="1322"/>
                    <a:pt x="8444" y="2194"/>
                    <a:pt x="7300" y="2806"/>
                  </a:cubicBezTo>
                  <a:cubicBezTo>
                    <a:pt x="6946" y="2997"/>
                    <a:pt x="6579" y="3160"/>
                    <a:pt x="6211" y="3323"/>
                  </a:cubicBezTo>
                  <a:cubicBezTo>
                    <a:pt x="4808" y="3882"/>
                    <a:pt x="3296" y="4168"/>
                    <a:pt x="1785" y="4168"/>
                  </a:cubicBezTo>
                  <a:lnTo>
                    <a:pt x="1743" y="4168"/>
                  </a:lnTo>
                  <a:cubicBezTo>
                    <a:pt x="1376" y="4168"/>
                    <a:pt x="981" y="4168"/>
                    <a:pt x="681" y="4386"/>
                  </a:cubicBezTo>
                  <a:cubicBezTo>
                    <a:pt x="477" y="4522"/>
                    <a:pt x="354" y="4713"/>
                    <a:pt x="287" y="4945"/>
                  </a:cubicBezTo>
                  <a:cubicBezTo>
                    <a:pt x="259" y="4945"/>
                    <a:pt x="245" y="4931"/>
                    <a:pt x="218" y="4931"/>
                  </a:cubicBezTo>
                  <a:cubicBezTo>
                    <a:pt x="150" y="5203"/>
                    <a:pt x="69" y="5462"/>
                    <a:pt x="0" y="5721"/>
                  </a:cubicBezTo>
                  <a:cubicBezTo>
                    <a:pt x="55" y="5748"/>
                    <a:pt x="109" y="5762"/>
                    <a:pt x="150" y="5789"/>
                  </a:cubicBezTo>
                  <a:lnTo>
                    <a:pt x="150" y="5898"/>
                  </a:lnTo>
                  <a:cubicBezTo>
                    <a:pt x="817" y="5966"/>
                    <a:pt x="1471" y="6007"/>
                    <a:pt x="2139" y="6047"/>
                  </a:cubicBezTo>
                  <a:cubicBezTo>
                    <a:pt x="3038" y="6116"/>
                    <a:pt x="3923" y="6184"/>
                    <a:pt x="4808" y="6198"/>
                  </a:cubicBezTo>
                  <a:cubicBezTo>
                    <a:pt x="6068" y="6232"/>
                    <a:pt x="7328" y="6255"/>
                    <a:pt x="8588" y="6255"/>
                  </a:cubicBezTo>
                  <a:cubicBezTo>
                    <a:pt x="9847" y="6255"/>
                    <a:pt x="11107" y="6232"/>
                    <a:pt x="12367" y="6171"/>
                  </a:cubicBezTo>
                  <a:cubicBezTo>
                    <a:pt x="13102" y="6143"/>
                    <a:pt x="13743" y="6116"/>
                    <a:pt x="14124" y="6047"/>
                  </a:cubicBezTo>
                  <a:cubicBezTo>
                    <a:pt x="14342" y="6034"/>
                    <a:pt x="14560" y="6007"/>
                    <a:pt x="14764" y="5993"/>
                  </a:cubicBezTo>
                  <a:cubicBezTo>
                    <a:pt x="14805" y="5639"/>
                    <a:pt x="14791" y="5272"/>
                    <a:pt x="14724" y="4931"/>
                  </a:cubicBezTo>
                  <a:cubicBezTo>
                    <a:pt x="14682" y="4958"/>
                    <a:pt x="14642" y="4972"/>
                    <a:pt x="14600" y="4999"/>
                  </a:cubicBezTo>
                  <a:cubicBezTo>
                    <a:pt x="14709" y="4182"/>
                    <a:pt x="14573" y="3323"/>
                    <a:pt x="14424" y="2493"/>
                  </a:cubicBezTo>
                  <a:cubicBezTo>
                    <a:pt x="14342" y="2003"/>
                    <a:pt x="14246" y="1498"/>
                    <a:pt x="14165" y="1008"/>
                  </a:cubicBezTo>
                  <a:cubicBezTo>
                    <a:pt x="14083" y="572"/>
                    <a:pt x="14083" y="354"/>
                    <a:pt x="13919" y="232"/>
                  </a:cubicBezTo>
                  <a:cubicBezTo>
                    <a:pt x="13865" y="164"/>
                    <a:pt x="13716" y="123"/>
                    <a:pt x="13484" y="96"/>
                  </a:cubicBezTo>
                  <a:lnTo>
                    <a:pt x="13389" y="96"/>
                  </a:lnTo>
                  <a:cubicBezTo>
                    <a:pt x="13185" y="72"/>
                    <a:pt x="12978" y="63"/>
                    <a:pt x="12770" y="63"/>
                  </a:cubicBezTo>
                  <a:cubicBezTo>
                    <a:pt x="12395" y="63"/>
                    <a:pt x="12018" y="92"/>
                    <a:pt x="11659" y="109"/>
                  </a:cubicBezTo>
                  <a:lnTo>
                    <a:pt x="11646" y="109"/>
                  </a:lnTo>
                  <a:cubicBezTo>
                    <a:pt x="10933" y="146"/>
                    <a:pt x="10185" y="190"/>
                    <a:pt x="9612" y="190"/>
                  </a:cubicBezTo>
                  <a:cubicBezTo>
                    <a:pt x="9112" y="190"/>
                    <a:pt x="8744" y="156"/>
                    <a:pt x="8649" y="55"/>
                  </a:cubicBezTo>
                  <a:cubicBezTo>
                    <a:pt x="8635" y="42"/>
                    <a:pt x="8635" y="14"/>
                    <a:pt x="8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01"/>
            <p:cNvSpPr/>
            <p:nvPr/>
          </p:nvSpPr>
          <p:spPr>
            <a:xfrm>
              <a:off x="5923596" y="3998029"/>
              <a:ext cx="271777" cy="115234"/>
            </a:xfrm>
            <a:custGeom>
              <a:avLst/>
              <a:gdLst/>
              <a:ahLst/>
              <a:cxnLst/>
              <a:rect l="l" t="t" r="r" b="b"/>
              <a:pathLst>
                <a:path w="14941" h="6335" extrusionOk="0">
                  <a:moveTo>
                    <a:pt x="5993" y="1"/>
                  </a:moveTo>
                  <a:cubicBezTo>
                    <a:pt x="5995" y="7"/>
                    <a:pt x="5997" y="14"/>
                    <a:pt x="5999" y="20"/>
                  </a:cubicBezTo>
                  <a:lnTo>
                    <a:pt x="5999" y="20"/>
                  </a:lnTo>
                  <a:cubicBezTo>
                    <a:pt x="5998" y="14"/>
                    <a:pt x="5997" y="8"/>
                    <a:pt x="5993" y="1"/>
                  </a:cubicBezTo>
                  <a:close/>
                  <a:moveTo>
                    <a:pt x="5999" y="20"/>
                  </a:moveTo>
                  <a:lnTo>
                    <a:pt x="5999" y="20"/>
                  </a:lnTo>
                  <a:cubicBezTo>
                    <a:pt x="5999" y="36"/>
                    <a:pt x="5989" y="48"/>
                    <a:pt x="5979" y="68"/>
                  </a:cubicBezTo>
                  <a:cubicBezTo>
                    <a:pt x="5850" y="226"/>
                    <a:pt x="5126" y="257"/>
                    <a:pt x="4254" y="257"/>
                  </a:cubicBezTo>
                  <a:cubicBezTo>
                    <a:pt x="3839" y="257"/>
                    <a:pt x="3390" y="250"/>
                    <a:pt x="2955" y="246"/>
                  </a:cubicBezTo>
                  <a:cubicBezTo>
                    <a:pt x="2690" y="246"/>
                    <a:pt x="2417" y="237"/>
                    <a:pt x="2144" y="237"/>
                  </a:cubicBezTo>
                  <a:cubicBezTo>
                    <a:pt x="1827" y="237"/>
                    <a:pt x="1512" y="249"/>
                    <a:pt x="1212" y="300"/>
                  </a:cubicBezTo>
                  <a:cubicBezTo>
                    <a:pt x="1185" y="300"/>
                    <a:pt x="1172" y="313"/>
                    <a:pt x="1145" y="313"/>
                  </a:cubicBezTo>
                  <a:lnTo>
                    <a:pt x="1103" y="313"/>
                  </a:lnTo>
                  <a:cubicBezTo>
                    <a:pt x="885" y="355"/>
                    <a:pt x="722" y="395"/>
                    <a:pt x="681" y="477"/>
                  </a:cubicBezTo>
                  <a:cubicBezTo>
                    <a:pt x="518" y="600"/>
                    <a:pt x="518" y="804"/>
                    <a:pt x="464" y="1254"/>
                  </a:cubicBezTo>
                  <a:cubicBezTo>
                    <a:pt x="395" y="1744"/>
                    <a:pt x="327" y="2247"/>
                    <a:pt x="259" y="2752"/>
                  </a:cubicBezTo>
                  <a:cubicBezTo>
                    <a:pt x="150" y="3582"/>
                    <a:pt x="41" y="4441"/>
                    <a:pt x="191" y="5258"/>
                  </a:cubicBezTo>
                  <a:cubicBezTo>
                    <a:pt x="150" y="5231"/>
                    <a:pt x="109" y="5217"/>
                    <a:pt x="68" y="5189"/>
                  </a:cubicBezTo>
                  <a:cubicBezTo>
                    <a:pt x="14" y="5543"/>
                    <a:pt x="1" y="5898"/>
                    <a:pt x="68" y="6252"/>
                  </a:cubicBezTo>
                  <a:cubicBezTo>
                    <a:pt x="286" y="6266"/>
                    <a:pt x="504" y="6279"/>
                    <a:pt x="709" y="6279"/>
                  </a:cubicBezTo>
                  <a:cubicBezTo>
                    <a:pt x="1103" y="6333"/>
                    <a:pt x="1744" y="6333"/>
                    <a:pt x="2492" y="6333"/>
                  </a:cubicBezTo>
                  <a:cubicBezTo>
                    <a:pt x="2614" y="6334"/>
                    <a:pt x="2737" y="6334"/>
                    <a:pt x="2859" y="6334"/>
                  </a:cubicBezTo>
                  <a:cubicBezTo>
                    <a:pt x="5283" y="6334"/>
                    <a:pt x="7695" y="6203"/>
                    <a:pt x="10119" y="6034"/>
                  </a:cubicBezTo>
                  <a:cubicBezTo>
                    <a:pt x="11005" y="5979"/>
                    <a:pt x="11904" y="5870"/>
                    <a:pt x="12789" y="5761"/>
                  </a:cubicBezTo>
                  <a:cubicBezTo>
                    <a:pt x="13470" y="5707"/>
                    <a:pt x="14138" y="5625"/>
                    <a:pt x="14792" y="5530"/>
                  </a:cubicBezTo>
                  <a:lnTo>
                    <a:pt x="14792" y="5421"/>
                  </a:lnTo>
                  <a:cubicBezTo>
                    <a:pt x="14832" y="5407"/>
                    <a:pt x="14886" y="5380"/>
                    <a:pt x="14941" y="5353"/>
                  </a:cubicBezTo>
                  <a:cubicBezTo>
                    <a:pt x="14859" y="5095"/>
                    <a:pt x="14777" y="4835"/>
                    <a:pt x="14683" y="4577"/>
                  </a:cubicBezTo>
                  <a:cubicBezTo>
                    <a:pt x="14668" y="4577"/>
                    <a:pt x="14641" y="4590"/>
                    <a:pt x="14628" y="4590"/>
                  </a:cubicBezTo>
                  <a:cubicBezTo>
                    <a:pt x="14532" y="4372"/>
                    <a:pt x="14410" y="4168"/>
                    <a:pt x="14192" y="4045"/>
                  </a:cubicBezTo>
                  <a:cubicBezTo>
                    <a:pt x="13962" y="3902"/>
                    <a:pt x="13691" y="3873"/>
                    <a:pt x="13418" y="3873"/>
                  </a:cubicBezTo>
                  <a:cubicBezTo>
                    <a:pt x="13303" y="3873"/>
                    <a:pt x="13188" y="3878"/>
                    <a:pt x="13075" y="3882"/>
                  </a:cubicBezTo>
                  <a:cubicBezTo>
                    <a:pt x="12900" y="3890"/>
                    <a:pt x="12724" y="3894"/>
                    <a:pt x="12549" y="3894"/>
                  </a:cubicBezTo>
                  <a:cubicBezTo>
                    <a:pt x="11200" y="3894"/>
                    <a:pt x="9858" y="3662"/>
                    <a:pt x="8581" y="3228"/>
                  </a:cubicBezTo>
                  <a:cubicBezTo>
                    <a:pt x="8213" y="3065"/>
                    <a:pt x="7818" y="2928"/>
                    <a:pt x="7450" y="2752"/>
                  </a:cubicBezTo>
                  <a:cubicBezTo>
                    <a:pt x="6266" y="2180"/>
                    <a:pt x="6048" y="1321"/>
                    <a:pt x="6006" y="110"/>
                  </a:cubicBezTo>
                  <a:cubicBezTo>
                    <a:pt x="6006" y="87"/>
                    <a:pt x="6006" y="54"/>
                    <a:pt x="5999" y="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01"/>
            <p:cNvSpPr/>
            <p:nvPr/>
          </p:nvSpPr>
          <p:spPr>
            <a:xfrm>
              <a:off x="5430829" y="2509850"/>
              <a:ext cx="616659" cy="1507533"/>
            </a:xfrm>
            <a:custGeom>
              <a:avLst/>
              <a:gdLst/>
              <a:ahLst/>
              <a:cxnLst/>
              <a:rect l="l" t="t" r="r" b="b"/>
              <a:pathLst>
                <a:path w="33901" h="82877" extrusionOk="0">
                  <a:moveTo>
                    <a:pt x="1744" y="0"/>
                  </a:moveTo>
                  <a:cubicBezTo>
                    <a:pt x="0" y="9016"/>
                    <a:pt x="627" y="18414"/>
                    <a:pt x="1077" y="27539"/>
                  </a:cubicBezTo>
                  <a:cubicBezTo>
                    <a:pt x="1540" y="37005"/>
                    <a:pt x="2357" y="46443"/>
                    <a:pt x="3174" y="55882"/>
                  </a:cubicBezTo>
                  <a:cubicBezTo>
                    <a:pt x="3732" y="62256"/>
                    <a:pt x="4291" y="68643"/>
                    <a:pt x="4836" y="75031"/>
                  </a:cubicBezTo>
                  <a:cubicBezTo>
                    <a:pt x="5027" y="77238"/>
                    <a:pt x="5203" y="79444"/>
                    <a:pt x="5394" y="81663"/>
                  </a:cubicBezTo>
                  <a:cubicBezTo>
                    <a:pt x="5408" y="81787"/>
                    <a:pt x="5408" y="81923"/>
                    <a:pt x="5475" y="82032"/>
                  </a:cubicBezTo>
                  <a:cubicBezTo>
                    <a:pt x="5612" y="82250"/>
                    <a:pt x="5898" y="82317"/>
                    <a:pt x="6156" y="82344"/>
                  </a:cubicBezTo>
                  <a:cubicBezTo>
                    <a:pt x="8254" y="82604"/>
                    <a:pt x="10379" y="82753"/>
                    <a:pt x="12490" y="82794"/>
                  </a:cubicBezTo>
                  <a:cubicBezTo>
                    <a:pt x="12681" y="82794"/>
                    <a:pt x="12272" y="78858"/>
                    <a:pt x="12285" y="78558"/>
                  </a:cubicBezTo>
                  <a:cubicBezTo>
                    <a:pt x="12408" y="70537"/>
                    <a:pt x="11864" y="62501"/>
                    <a:pt x="11550" y="54479"/>
                  </a:cubicBezTo>
                  <a:cubicBezTo>
                    <a:pt x="11319" y="48840"/>
                    <a:pt x="11700" y="43243"/>
                    <a:pt x="11877" y="37590"/>
                  </a:cubicBezTo>
                  <a:cubicBezTo>
                    <a:pt x="12054" y="32115"/>
                    <a:pt x="11741" y="26682"/>
                    <a:pt x="11619" y="21206"/>
                  </a:cubicBezTo>
                  <a:lnTo>
                    <a:pt x="11619" y="21206"/>
                  </a:lnTo>
                  <a:cubicBezTo>
                    <a:pt x="11836" y="21252"/>
                    <a:pt x="12060" y="21274"/>
                    <a:pt x="12284" y="21274"/>
                  </a:cubicBezTo>
                  <a:cubicBezTo>
                    <a:pt x="12733" y="21274"/>
                    <a:pt x="13184" y="21183"/>
                    <a:pt x="13593" y="21002"/>
                  </a:cubicBezTo>
                  <a:cubicBezTo>
                    <a:pt x="13595" y="21001"/>
                    <a:pt x="13597" y="21000"/>
                    <a:pt x="13599" y="21000"/>
                  </a:cubicBezTo>
                  <a:cubicBezTo>
                    <a:pt x="13890" y="21000"/>
                    <a:pt x="15555" y="28375"/>
                    <a:pt x="15718" y="29037"/>
                  </a:cubicBezTo>
                  <a:cubicBezTo>
                    <a:pt x="17897" y="37822"/>
                    <a:pt x="19613" y="46920"/>
                    <a:pt x="21465" y="55855"/>
                  </a:cubicBezTo>
                  <a:cubicBezTo>
                    <a:pt x="23317" y="64857"/>
                    <a:pt x="25701" y="73764"/>
                    <a:pt x="27022" y="82876"/>
                  </a:cubicBezTo>
                  <a:cubicBezTo>
                    <a:pt x="29215" y="82876"/>
                    <a:pt x="31407" y="82699"/>
                    <a:pt x="33573" y="82331"/>
                  </a:cubicBezTo>
                  <a:cubicBezTo>
                    <a:pt x="33682" y="82317"/>
                    <a:pt x="33791" y="82290"/>
                    <a:pt x="33846" y="82208"/>
                  </a:cubicBezTo>
                  <a:cubicBezTo>
                    <a:pt x="33900" y="82141"/>
                    <a:pt x="33886" y="82045"/>
                    <a:pt x="33873" y="81963"/>
                  </a:cubicBezTo>
                  <a:cubicBezTo>
                    <a:pt x="33450" y="78436"/>
                    <a:pt x="33069" y="74990"/>
                    <a:pt x="32538" y="71476"/>
                  </a:cubicBezTo>
                  <a:cubicBezTo>
                    <a:pt x="32497" y="71136"/>
                    <a:pt x="32443" y="70795"/>
                    <a:pt x="32388" y="70455"/>
                  </a:cubicBezTo>
                  <a:cubicBezTo>
                    <a:pt x="30835" y="60390"/>
                    <a:pt x="29664" y="50271"/>
                    <a:pt x="28643" y="40138"/>
                  </a:cubicBezTo>
                  <a:cubicBezTo>
                    <a:pt x="28111" y="34894"/>
                    <a:pt x="27621" y="29651"/>
                    <a:pt x="27158" y="24407"/>
                  </a:cubicBezTo>
                  <a:cubicBezTo>
                    <a:pt x="26927" y="21846"/>
                    <a:pt x="26982" y="19068"/>
                    <a:pt x="26464" y="16549"/>
                  </a:cubicBezTo>
                  <a:cubicBezTo>
                    <a:pt x="26001" y="14342"/>
                    <a:pt x="24979" y="12203"/>
                    <a:pt x="24434" y="9997"/>
                  </a:cubicBezTo>
                  <a:cubicBezTo>
                    <a:pt x="23808" y="7423"/>
                    <a:pt x="23072" y="4876"/>
                    <a:pt x="22187" y="2384"/>
                  </a:cubicBezTo>
                  <a:cubicBezTo>
                    <a:pt x="21955" y="1703"/>
                    <a:pt x="21833" y="708"/>
                    <a:pt x="21098" y="490"/>
                  </a:cubicBezTo>
                  <a:cubicBezTo>
                    <a:pt x="21032" y="473"/>
                    <a:pt x="20952" y="465"/>
                    <a:pt x="20862" y="465"/>
                  </a:cubicBezTo>
                  <a:cubicBezTo>
                    <a:pt x="20259" y="465"/>
                    <a:pt x="19188" y="813"/>
                    <a:pt x="18714" y="872"/>
                  </a:cubicBezTo>
                  <a:cubicBezTo>
                    <a:pt x="16599" y="1082"/>
                    <a:pt x="14496" y="1432"/>
                    <a:pt x="12370" y="1432"/>
                  </a:cubicBezTo>
                  <a:cubicBezTo>
                    <a:pt x="12292" y="1432"/>
                    <a:pt x="12214" y="1432"/>
                    <a:pt x="12136" y="1431"/>
                  </a:cubicBezTo>
                  <a:cubicBezTo>
                    <a:pt x="8568" y="1431"/>
                    <a:pt x="5190" y="859"/>
                    <a:pt x="17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01"/>
            <p:cNvSpPr/>
            <p:nvPr/>
          </p:nvSpPr>
          <p:spPr>
            <a:xfrm>
              <a:off x="5466499" y="3215404"/>
              <a:ext cx="303755" cy="156361"/>
            </a:xfrm>
            <a:custGeom>
              <a:avLst/>
              <a:gdLst/>
              <a:ahLst/>
              <a:cxnLst/>
              <a:rect l="l" t="t" r="r" b="b"/>
              <a:pathLst>
                <a:path w="16699" h="8596" extrusionOk="0">
                  <a:moveTo>
                    <a:pt x="15990" y="1"/>
                  </a:moveTo>
                  <a:cubicBezTo>
                    <a:pt x="15990" y="1"/>
                    <a:pt x="15977" y="1"/>
                    <a:pt x="15963" y="15"/>
                  </a:cubicBezTo>
                  <a:cubicBezTo>
                    <a:pt x="16154" y="1036"/>
                    <a:pt x="16344" y="2234"/>
                    <a:pt x="16698" y="3311"/>
                  </a:cubicBezTo>
                  <a:cubicBezTo>
                    <a:pt x="16467" y="2207"/>
                    <a:pt x="16235" y="1105"/>
                    <a:pt x="15990" y="1"/>
                  </a:cubicBezTo>
                  <a:close/>
                  <a:moveTo>
                    <a:pt x="1" y="2861"/>
                  </a:moveTo>
                  <a:cubicBezTo>
                    <a:pt x="110" y="4550"/>
                    <a:pt x="191" y="6226"/>
                    <a:pt x="287" y="7900"/>
                  </a:cubicBezTo>
                  <a:cubicBezTo>
                    <a:pt x="300" y="8145"/>
                    <a:pt x="327" y="8405"/>
                    <a:pt x="491" y="8595"/>
                  </a:cubicBezTo>
                  <a:cubicBezTo>
                    <a:pt x="327" y="6689"/>
                    <a:pt x="178" y="4782"/>
                    <a:pt x="28" y="2875"/>
                  </a:cubicBezTo>
                  <a:cubicBezTo>
                    <a:pt x="28" y="2875"/>
                    <a:pt x="15" y="2861"/>
                    <a:pt x="1" y="2861"/>
                  </a:cubicBezTo>
                  <a:close/>
                </a:path>
              </a:pathLst>
            </a:custGeom>
            <a:solidFill>
              <a:srgbClr val="C2C1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01"/>
            <p:cNvSpPr/>
            <p:nvPr/>
          </p:nvSpPr>
          <p:spPr>
            <a:xfrm>
              <a:off x="5642160" y="2891859"/>
              <a:ext cx="115215" cy="323818"/>
            </a:xfrm>
            <a:custGeom>
              <a:avLst/>
              <a:gdLst/>
              <a:ahLst/>
              <a:cxnLst/>
              <a:rect l="l" t="t" r="r" b="b"/>
              <a:pathLst>
                <a:path w="6334" h="17802" extrusionOk="0">
                  <a:moveTo>
                    <a:pt x="1975" y="1"/>
                  </a:moveTo>
                  <a:cubicBezTo>
                    <a:pt x="1553" y="178"/>
                    <a:pt x="1103" y="273"/>
                    <a:pt x="654" y="273"/>
                  </a:cubicBezTo>
                  <a:cubicBezTo>
                    <a:pt x="436" y="273"/>
                    <a:pt x="218" y="246"/>
                    <a:pt x="1" y="205"/>
                  </a:cubicBezTo>
                  <a:lnTo>
                    <a:pt x="1" y="260"/>
                  </a:lnTo>
                  <a:cubicBezTo>
                    <a:pt x="218" y="300"/>
                    <a:pt x="436" y="314"/>
                    <a:pt x="654" y="314"/>
                  </a:cubicBezTo>
                  <a:cubicBezTo>
                    <a:pt x="1103" y="314"/>
                    <a:pt x="1553" y="233"/>
                    <a:pt x="1975" y="55"/>
                  </a:cubicBezTo>
                  <a:cubicBezTo>
                    <a:pt x="1975" y="55"/>
                    <a:pt x="1975" y="42"/>
                    <a:pt x="1989" y="42"/>
                  </a:cubicBezTo>
                  <a:cubicBezTo>
                    <a:pt x="2274" y="42"/>
                    <a:pt x="3936" y="7424"/>
                    <a:pt x="4100" y="8078"/>
                  </a:cubicBezTo>
                  <a:cubicBezTo>
                    <a:pt x="4822" y="10992"/>
                    <a:pt x="5489" y="13920"/>
                    <a:pt x="6129" y="16862"/>
                  </a:cubicBezTo>
                  <a:cubicBezTo>
                    <a:pt x="6197" y="17148"/>
                    <a:pt x="6251" y="17461"/>
                    <a:pt x="6306" y="17802"/>
                  </a:cubicBezTo>
                  <a:cubicBezTo>
                    <a:pt x="6320" y="17788"/>
                    <a:pt x="6333" y="17788"/>
                    <a:pt x="6333" y="17788"/>
                  </a:cubicBezTo>
                  <a:cubicBezTo>
                    <a:pt x="5639" y="14506"/>
                    <a:pt x="4904" y="11250"/>
                    <a:pt x="4100" y="8036"/>
                  </a:cubicBezTo>
                  <a:cubicBezTo>
                    <a:pt x="3936" y="7369"/>
                    <a:pt x="2274" y="1"/>
                    <a:pt x="1989" y="1"/>
                  </a:cubicBezTo>
                  <a:close/>
                </a:path>
              </a:pathLst>
            </a:custGeom>
            <a:solidFill>
              <a:srgbClr val="222A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01"/>
            <p:cNvSpPr/>
            <p:nvPr/>
          </p:nvSpPr>
          <p:spPr>
            <a:xfrm>
              <a:off x="5639686" y="3224336"/>
              <a:ext cx="6203" cy="210349"/>
            </a:xfrm>
            <a:custGeom>
              <a:avLst/>
              <a:gdLst/>
              <a:ahLst/>
              <a:cxnLst/>
              <a:rect l="l" t="t" r="r" b="b"/>
              <a:pathLst>
                <a:path w="341" h="11564" extrusionOk="0">
                  <a:moveTo>
                    <a:pt x="340" y="0"/>
                  </a:moveTo>
                  <a:cubicBezTo>
                    <a:pt x="191" y="3855"/>
                    <a:pt x="0" y="7709"/>
                    <a:pt x="0" y="11564"/>
                  </a:cubicBezTo>
                  <a:cubicBezTo>
                    <a:pt x="0" y="7709"/>
                    <a:pt x="191" y="3855"/>
                    <a:pt x="340" y="0"/>
                  </a:cubicBezTo>
                  <a:close/>
                </a:path>
              </a:pathLst>
            </a:custGeom>
            <a:solidFill>
              <a:srgbClr val="C2C1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01"/>
            <p:cNvSpPr/>
            <p:nvPr/>
          </p:nvSpPr>
          <p:spPr>
            <a:xfrm>
              <a:off x="5645871" y="3132585"/>
              <a:ext cx="2001" cy="91769"/>
            </a:xfrm>
            <a:custGeom>
              <a:avLst/>
              <a:gdLst/>
              <a:ahLst/>
              <a:cxnLst/>
              <a:rect l="l" t="t" r="r" b="b"/>
              <a:pathLst>
                <a:path w="110" h="5045" extrusionOk="0">
                  <a:moveTo>
                    <a:pt x="109" y="1"/>
                  </a:moveTo>
                  <a:cubicBezTo>
                    <a:pt x="109" y="1115"/>
                    <a:pt x="96" y="2241"/>
                    <a:pt x="55" y="3355"/>
                  </a:cubicBezTo>
                  <a:cubicBezTo>
                    <a:pt x="42" y="3914"/>
                    <a:pt x="14" y="4472"/>
                    <a:pt x="0" y="5044"/>
                  </a:cubicBezTo>
                  <a:cubicBezTo>
                    <a:pt x="14" y="4499"/>
                    <a:pt x="42" y="3955"/>
                    <a:pt x="55" y="3410"/>
                  </a:cubicBezTo>
                  <a:cubicBezTo>
                    <a:pt x="96" y="2269"/>
                    <a:pt x="109" y="1128"/>
                    <a:pt x="109" y="1"/>
                  </a:cubicBezTo>
                  <a:close/>
                </a:path>
              </a:pathLst>
            </a:custGeom>
            <a:solidFill>
              <a:srgbClr val="222A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01"/>
            <p:cNvSpPr/>
            <p:nvPr/>
          </p:nvSpPr>
          <p:spPr>
            <a:xfrm>
              <a:off x="5528691" y="3896638"/>
              <a:ext cx="130331" cy="119981"/>
            </a:xfrm>
            <a:custGeom>
              <a:avLst/>
              <a:gdLst/>
              <a:ahLst/>
              <a:cxnLst/>
              <a:rect l="l" t="t" r="r" b="b"/>
              <a:pathLst>
                <a:path w="7165" h="6596" extrusionOk="0">
                  <a:moveTo>
                    <a:pt x="6920" y="1"/>
                  </a:moveTo>
                  <a:lnTo>
                    <a:pt x="6920" y="1"/>
                  </a:lnTo>
                  <a:cubicBezTo>
                    <a:pt x="6919" y="774"/>
                    <a:pt x="6919" y="1546"/>
                    <a:pt x="6905" y="2319"/>
                  </a:cubicBezTo>
                  <a:lnTo>
                    <a:pt x="6905" y="2346"/>
                  </a:lnTo>
                  <a:cubicBezTo>
                    <a:pt x="6919" y="1561"/>
                    <a:pt x="6919" y="775"/>
                    <a:pt x="6920" y="1"/>
                  </a:cubicBezTo>
                  <a:close/>
                  <a:moveTo>
                    <a:pt x="1" y="5357"/>
                  </a:moveTo>
                  <a:lnTo>
                    <a:pt x="1" y="5357"/>
                  </a:lnTo>
                  <a:cubicBezTo>
                    <a:pt x="1" y="5411"/>
                    <a:pt x="14" y="5439"/>
                    <a:pt x="14" y="5466"/>
                  </a:cubicBezTo>
                  <a:cubicBezTo>
                    <a:pt x="28" y="5588"/>
                    <a:pt x="28" y="5724"/>
                    <a:pt x="95" y="5847"/>
                  </a:cubicBezTo>
                  <a:cubicBezTo>
                    <a:pt x="219" y="6038"/>
                    <a:pt x="477" y="6105"/>
                    <a:pt x="709" y="6147"/>
                  </a:cubicBezTo>
                  <a:lnTo>
                    <a:pt x="709" y="6092"/>
                  </a:lnTo>
                  <a:cubicBezTo>
                    <a:pt x="477" y="6065"/>
                    <a:pt x="219" y="5996"/>
                    <a:pt x="95" y="5793"/>
                  </a:cubicBezTo>
                  <a:cubicBezTo>
                    <a:pt x="28" y="5684"/>
                    <a:pt x="28" y="5548"/>
                    <a:pt x="14" y="5424"/>
                  </a:cubicBezTo>
                  <a:cubicBezTo>
                    <a:pt x="14" y="5397"/>
                    <a:pt x="1" y="5370"/>
                    <a:pt x="1" y="5357"/>
                  </a:cubicBezTo>
                  <a:close/>
                  <a:moveTo>
                    <a:pt x="7165" y="6187"/>
                  </a:moveTo>
                  <a:cubicBezTo>
                    <a:pt x="7165" y="6419"/>
                    <a:pt x="7137" y="6555"/>
                    <a:pt x="7110" y="6555"/>
                  </a:cubicBezTo>
                  <a:cubicBezTo>
                    <a:pt x="6811" y="6541"/>
                    <a:pt x="6511" y="6541"/>
                    <a:pt x="6211" y="6528"/>
                  </a:cubicBezTo>
                  <a:lnTo>
                    <a:pt x="6211" y="6528"/>
                  </a:lnTo>
                  <a:cubicBezTo>
                    <a:pt x="6211" y="6541"/>
                    <a:pt x="6224" y="6555"/>
                    <a:pt x="6224" y="6583"/>
                  </a:cubicBezTo>
                  <a:cubicBezTo>
                    <a:pt x="6511" y="6583"/>
                    <a:pt x="6811" y="6596"/>
                    <a:pt x="7110" y="6596"/>
                  </a:cubicBezTo>
                  <a:cubicBezTo>
                    <a:pt x="7150" y="6596"/>
                    <a:pt x="7165" y="6447"/>
                    <a:pt x="7165" y="6187"/>
                  </a:cubicBezTo>
                  <a:close/>
                </a:path>
              </a:pathLst>
            </a:custGeom>
            <a:solidFill>
              <a:srgbClr val="AFA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01"/>
            <p:cNvSpPr/>
            <p:nvPr/>
          </p:nvSpPr>
          <p:spPr>
            <a:xfrm>
              <a:off x="5541569" y="4007451"/>
              <a:ext cx="100354" cy="8931"/>
            </a:xfrm>
            <a:custGeom>
              <a:avLst/>
              <a:gdLst/>
              <a:ahLst/>
              <a:cxnLst/>
              <a:rect l="l" t="t" r="r" b="b"/>
              <a:pathLst>
                <a:path w="5517" h="491" extrusionOk="0">
                  <a:moveTo>
                    <a:pt x="1" y="0"/>
                  </a:moveTo>
                  <a:lnTo>
                    <a:pt x="1" y="55"/>
                  </a:lnTo>
                  <a:lnTo>
                    <a:pt x="68" y="55"/>
                  </a:lnTo>
                  <a:cubicBezTo>
                    <a:pt x="1880" y="286"/>
                    <a:pt x="3691" y="422"/>
                    <a:pt x="5516" y="491"/>
                  </a:cubicBezTo>
                  <a:cubicBezTo>
                    <a:pt x="5516" y="463"/>
                    <a:pt x="5503" y="449"/>
                    <a:pt x="5503" y="436"/>
                  </a:cubicBezTo>
                  <a:cubicBezTo>
                    <a:pt x="3691" y="382"/>
                    <a:pt x="1880" y="245"/>
                    <a:pt x="68" y="13"/>
                  </a:cubicBezTo>
                  <a:cubicBezTo>
                    <a:pt x="55" y="13"/>
                    <a:pt x="28" y="0"/>
                    <a:pt x="1" y="0"/>
                  </a:cubicBezTo>
                  <a:close/>
                </a:path>
              </a:pathLst>
            </a:custGeom>
            <a:solidFill>
              <a:srgbClr val="682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01"/>
            <p:cNvSpPr/>
            <p:nvPr/>
          </p:nvSpPr>
          <p:spPr>
            <a:xfrm>
              <a:off x="6033336" y="4002995"/>
              <a:ext cx="13897" cy="6694"/>
            </a:xfrm>
            <a:custGeom>
              <a:avLst/>
              <a:gdLst/>
              <a:ahLst/>
              <a:cxnLst/>
              <a:rect l="l" t="t" r="r" b="b"/>
              <a:pathLst>
                <a:path w="764" h="368" extrusionOk="0">
                  <a:moveTo>
                    <a:pt x="763" y="0"/>
                  </a:moveTo>
                  <a:cubicBezTo>
                    <a:pt x="763" y="41"/>
                    <a:pt x="750" y="82"/>
                    <a:pt x="723" y="122"/>
                  </a:cubicBezTo>
                  <a:cubicBezTo>
                    <a:pt x="668" y="204"/>
                    <a:pt x="559" y="231"/>
                    <a:pt x="450" y="245"/>
                  </a:cubicBezTo>
                  <a:lnTo>
                    <a:pt x="0" y="327"/>
                  </a:lnTo>
                  <a:cubicBezTo>
                    <a:pt x="0" y="340"/>
                    <a:pt x="0" y="354"/>
                    <a:pt x="15" y="367"/>
                  </a:cubicBezTo>
                  <a:cubicBezTo>
                    <a:pt x="164" y="340"/>
                    <a:pt x="314" y="313"/>
                    <a:pt x="450" y="300"/>
                  </a:cubicBezTo>
                  <a:cubicBezTo>
                    <a:pt x="559" y="273"/>
                    <a:pt x="668" y="258"/>
                    <a:pt x="723" y="164"/>
                  </a:cubicBezTo>
                  <a:cubicBezTo>
                    <a:pt x="763" y="122"/>
                    <a:pt x="763" y="55"/>
                    <a:pt x="763" y="0"/>
                  </a:cubicBezTo>
                  <a:close/>
                </a:path>
              </a:pathLst>
            </a:custGeom>
            <a:solidFill>
              <a:srgbClr val="AFA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01"/>
            <p:cNvSpPr/>
            <p:nvPr/>
          </p:nvSpPr>
          <p:spPr>
            <a:xfrm>
              <a:off x="5976347" y="4008943"/>
              <a:ext cx="57262" cy="6694"/>
            </a:xfrm>
            <a:custGeom>
              <a:avLst/>
              <a:gdLst/>
              <a:ahLst/>
              <a:cxnLst/>
              <a:rect l="l" t="t" r="r" b="b"/>
              <a:pathLst>
                <a:path w="3148" h="368" extrusionOk="0">
                  <a:moveTo>
                    <a:pt x="3133" y="0"/>
                  </a:moveTo>
                  <a:cubicBezTo>
                    <a:pt x="2098" y="163"/>
                    <a:pt x="1050" y="272"/>
                    <a:pt x="1" y="354"/>
                  </a:cubicBezTo>
                  <a:cubicBezTo>
                    <a:pt x="151" y="367"/>
                    <a:pt x="315" y="367"/>
                    <a:pt x="478" y="367"/>
                  </a:cubicBezTo>
                  <a:cubicBezTo>
                    <a:pt x="1377" y="367"/>
                    <a:pt x="2385" y="191"/>
                    <a:pt x="3148" y="40"/>
                  </a:cubicBezTo>
                  <a:cubicBezTo>
                    <a:pt x="3133" y="27"/>
                    <a:pt x="3133" y="13"/>
                    <a:pt x="3133" y="0"/>
                  </a:cubicBezTo>
                  <a:close/>
                </a:path>
              </a:pathLst>
            </a:custGeom>
            <a:solidFill>
              <a:srgbClr val="682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01"/>
            <p:cNvSpPr/>
            <p:nvPr/>
          </p:nvSpPr>
          <p:spPr>
            <a:xfrm>
              <a:off x="5466990" y="2639654"/>
              <a:ext cx="580243" cy="1376237"/>
            </a:xfrm>
            <a:custGeom>
              <a:avLst/>
              <a:gdLst/>
              <a:ahLst/>
              <a:cxnLst/>
              <a:rect l="l" t="t" r="r" b="b"/>
              <a:pathLst>
                <a:path w="31899" h="75659" extrusionOk="0">
                  <a:moveTo>
                    <a:pt x="10094" y="1"/>
                  </a:moveTo>
                  <a:cubicBezTo>
                    <a:pt x="9903" y="764"/>
                    <a:pt x="9725" y="1526"/>
                    <a:pt x="9535" y="2276"/>
                  </a:cubicBezTo>
                  <a:cubicBezTo>
                    <a:pt x="8432" y="2276"/>
                    <a:pt x="7328" y="2207"/>
                    <a:pt x="6226" y="2071"/>
                  </a:cubicBezTo>
                  <a:cubicBezTo>
                    <a:pt x="6117" y="4005"/>
                    <a:pt x="6130" y="6062"/>
                    <a:pt x="5748" y="7955"/>
                  </a:cubicBezTo>
                  <a:cubicBezTo>
                    <a:pt x="5545" y="10488"/>
                    <a:pt x="5176" y="13035"/>
                    <a:pt x="4931" y="15554"/>
                  </a:cubicBezTo>
                  <a:cubicBezTo>
                    <a:pt x="4237" y="22473"/>
                    <a:pt x="4155" y="29038"/>
                    <a:pt x="4836" y="35929"/>
                  </a:cubicBezTo>
                  <a:cubicBezTo>
                    <a:pt x="4849" y="36066"/>
                    <a:pt x="4877" y="36216"/>
                    <a:pt x="4904" y="36352"/>
                  </a:cubicBezTo>
                  <a:cubicBezTo>
                    <a:pt x="3229" y="36093"/>
                    <a:pt x="1690" y="35317"/>
                    <a:pt x="151" y="34567"/>
                  </a:cubicBezTo>
                  <a:cubicBezTo>
                    <a:pt x="97" y="34554"/>
                    <a:pt x="55" y="34540"/>
                    <a:pt x="1" y="34527"/>
                  </a:cubicBezTo>
                  <a:lnTo>
                    <a:pt x="1" y="34527"/>
                  </a:lnTo>
                  <a:cubicBezTo>
                    <a:pt x="151" y="36434"/>
                    <a:pt x="300" y="38341"/>
                    <a:pt x="464" y="40247"/>
                  </a:cubicBezTo>
                  <a:cubicBezTo>
                    <a:pt x="573" y="40369"/>
                    <a:pt x="736" y="40438"/>
                    <a:pt x="900" y="40493"/>
                  </a:cubicBezTo>
                  <a:cubicBezTo>
                    <a:pt x="1690" y="40765"/>
                    <a:pt x="2521" y="40914"/>
                    <a:pt x="3351" y="40914"/>
                  </a:cubicBezTo>
                  <a:cubicBezTo>
                    <a:pt x="4468" y="40914"/>
                    <a:pt x="5585" y="40669"/>
                    <a:pt x="6580" y="40179"/>
                  </a:cubicBezTo>
                  <a:lnTo>
                    <a:pt x="6580" y="40179"/>
                  </a:lnTo>
                  <a:cubicBezTo>
                    <a:pt x="6607" y="40179"/>
                    <a:pt x="6525" y="46171"/>
                    <a:pt x="6416" y="46703"/>
                  </a:cubicBezTo>
                  <a:cubicBezTo>
                    <a:pt x="5966" y="49059"/>
                    <a:pt x="5122" y="51347"/>
                    <a:pt x="3923" y="53431"/>
                  </a:cubicBezTo>
                  <a:cubicBezTo>
                    <a:pt x="3992" y="53595"/>
                    <a:pt x="4128" y="53649"/>
                    <a:pt x="4292" y="53649"/>
                  </a:cubicBezTo>
                  <a:cubicBezTo>
                    <a:pt x="4441" y="53649"/>
                    <a:pt x="4632" y="53608"/>
                    <a:pt x="4822" y="53553"/>
                  </a:cubicBezTo>
                  <a:cubicBezTo>
                    <a:pt x="5013" y="53499"/>
                    <a:pt x="5218" y="53458"/>
                    <a:pt x="5408" y="53458"/>
                  </a:cubicBezTo>
                  <a:cubicBezTo>
                    <a:pt x="5503" y="53458"/>
                    <a:pt x="5599" y="53471"/>
                    <a:pt x="5694" y="53513"/>
                  </a:cubicBezTo>
                  <a:cubicBezTo>
                    <a:pt x="6008" y="53635"/>
                    <a:pt x="6102" y="54016"/>
                    <a:pt x="6144" y="54357"/>
                  </a:cubicBezTo>
                  <a:cubicBezTo>
                    <a:pt x="6335" y="55719"/>
                    <a:pt x="6211" y="57136"/>
                    <a:pt x="5776" y="58443"/>
                  </a:cubicBezTo>
                  <a:cubicBezTo>
                    <a:pt x="5530" y="59219"/>
                    <a:pt x="5231" y="60227"/>
                    <a:pt x="5899" y="60704"/>
                  </a:cubicBezTo>
                  <a:cubicBezTo>
                    <a:pt x="6089" y="60840"/>
                    <a:pt x="6335" y="60895"/>
                    <a:pt x="6525" y="61044"/>
                  </a:cubicBezTo>
                  <a:cubicBezTo>
                    <a:pt x="6756" y="61235"/>
                    <a:pt x="6865" y="61534"/>
                    <a:pt x="6947" y="61821"/>
                  </a:cubicBezTo>
                  <a:cubicBezTo>
                    <a:pt x="7615" y="64109"/>
                    <a:pt x="7328" y="66669"/>
                    <a:pt x="6184" y="68753"/>
                  </a:cubicBezTo>
                  <a:cubicBezTo>
                    <a:pt x="5639" y="69733"/>
                    <a:pt x="4673" y="70687"/>
                    <a:pt x="3638" y="70687"/>
                  </a:cubicBezTo>
                  <a:cubicBezTo>
                    <a:pt x="3460" y="70687"/>
                    <a:pt x="3284" y="70659"/>
                    <a:pt x="3120" y="70605"/>
                  </a:cubicBezTo>
                  <a:lnTo>
                    <a:pt x="3120" y="70605"/>
                  </a:lnTo>
                  <a:cubicBezTo>
                    <a:pt x="3324" y="70674"/>
                    <a:pt x="3365" y="73792"/>
                    <a:pt x="3393" y="74460"/>
                  </a:cubicBezTo>
                  <a:cubicBezTo>
                    <a:pt x="3393" y="74473"/>
                    <a:pt x="3406" y="74500"/>
                    <a:pt x="3406" y="74527"/>
                  </a:cubicBezTo>
                  <a:cubicBezTo>
                    <a:pt x="3420" y="74651"/>
                    <a:pt x="3420" y="74787"/>
                    <a:pt x="3487" y="74896"/>
                  </a:cubicBezTo>
                  <a:cubicBezTo>
                    <a:pt x="3611" y="75099"/>
                    <a:pt x="3869" y="75168"/>
                    <a:pt x="4101" y="75195"/>
                  </a:cubicBezTo>
                  <a:cubicBezTo>
                    <a:pt x="4128" y="75195"/>
                    <a:pt x="4155" y="75208"/>
                    <a:pt x="4168" y="75208"/>
                  </a:cubicBezTo>
                  <a:cubicBezTo>
                    <a:pt x="5980" y="75440"/>
                    <a:pt x="7791" y="75577"/>
                    <a:pt x="9603" y="75631"/>
                  </a:cubicBezTo>
                  <a:cubicBezTo>
                    <a:pt x="9903" y="75644"/>
                    <a:pt x="10203" y="75644"/>
                    <a:pt x="10502" y="75658"/>
                  </a:cubicBezTo>
                  <a:cubicBezTo>
                    <a:pt x="10529" y="75658"/>
                    <a:pt x="10557" y="75522"/>
                    <a:pt x="10557" y="75290"/>
                  </a:cubicBezTo>
                  <a:cubicBezTo>
                    <a:pt x="10543" y="74282"/>
                    <a:pt x="10284" y="71709"/>
                    <a:pt x="10297" y="71464"/>
                  </a:cubicBezTo>
                  <a:lnTo>
                    <a:pt x="10297" y="71449"/>
                  </a:lnTo>
                  <a:lnTo>
                    <a:pt x="10297" y="71422"/>
                  </a:lnTo>
                  <a:cubicBezTo>
                    <a:pt x="10312" y="70605"/>
                    <a:pt x="10312" y="69788"/>
                    <a:pt x="10312" y="68971"/>
                  </a:cubicBezTo>
                  <a:cubicBezTo>
                    <a:pt x="10312" y="61779"/>
                    <a:pt x="9848" y="54575"/>
                    <a:pt x="9562" y="47384"/>
                  </a:cubicBezTo>
                  <a:cubicBezTo>
                    <a:pt x="9507" y="46158"/>
                    <a:pt x="9494" y="44933"/>
                    <a:pt x="9494" y="43707"/>
                  </a:cubicBezTo>
                  <a:cubicBezTo>
                    <a:pt x="9494" y="39852"/>
                    <a:pt x="9685" y="35998"/>
                    <a:pt x="9834" y="32143"/>
                  </a:cubicBezTo>
                  <a:cubicBezTo>
                    <a:pt x="9848" y="31571"/>
                    <a:pt x="9876" y="31013"/>
                    <a:pt x="9889" y="30454"/>
                  </a:cubicBezTo>
                  <a:cubicBezTo>
                    <a:pt x="9930" y="29337"/>
                    <a:pt x="9943" y="28208"/>
                    <a:pt x="9943" y="27091"/>
                  </a:cubicBezTo>
                  <a:cubicBezTo>
                    <a:pt x="9943" y="22760"/>
                    <a:pt x="9725" y="18456"/>
                    <a:pt x="9631" y="14125"/>
                  </a:cubicBezTo>
                  <a:lnTo>
                    <a:pt x="9631" y="14070"/>
                  </a:lnTo>
                  <a:cubicBezTo>
                    <a:pt x="9848" y="14111"/>
                    <a:pt x="10066" y="14138"/>
                    <a:pt x="10284" y="14138"/>
                  </a:cubicBezTo>
                  <a:cubicBezTo>
                    <a:pt x="10733" y="14138"/>
                    <a:pt x="11183" y="14043"/>
                    <a:pt x="11605" y="13866"/>
                  </a:cubicBezTo>
                  <a:lnTo>
                    <a:pt x="11619" y="13866"/>
                  </a:lnTo>
                  <a:cubicBezTo>
                    <a:pt x="11904" y="13866"/>
                    <a:pt x="13566" y="21234"/>
                    <a:pt x="13730" y="21901"/>
                  </a:cubicBezTo>
                  <a:cubicBezTo>
                    <a:pt x="14534" y="25115"/>
                    <a:pt x="15269" y="28371"/>
                    <a:pt x="15963" y="31653"/>
                  </a:cubicBezTo>
                  <a:cubicBezTo>
                    <a:pt x="16208" y="32757"/>
                    <a:pt x="16440" y="33859"/>
                    <a:pt x="16671" y="34963"/>
                  </a:cubicBezTo>
                  <a:cubicBezTo>
                    <a:pt x="17012" y="36025"/>
                    <a:pt x="17489" y="36964"/>
                    <a:pt x="18251" y="37537"/>
                  </a:cubicBezTo>
                  <a:cubicBezTo>
                    <a:pt x="18851" y="37987"/>
                    <a:pt x="19613" y="38232"/>
                    <a:pt x="20363" y="38232"/>
                  </a:cubicBezTo>
                  <a:cubicBezTo>
                    <a:pt x="20799" y="38232"/>
                    <a:pt x="21235" y="38150"/>
                    <a:pt x="21643" y="37987"/>
                  </a:cubicBezTo>
                  <a:lnTo>
                    <a:pt x="21643" y="37987"/>
                  </a:lnTo>
                  <a:lnTo>
                    <a:pt x="20866" y="40478"/>
                  </a:lnTo>
                  <a:cubicBezTo>
                    <a:pt x="20826" y="40629"/>
                    <a:pt x="20785" y="40805"/>
                    <a:pt x="20853" y="40941"/>
                  </a:cubicBezTo>
                  <a:cubicBezTo>
                    <a:pt x="20921" y="41078"/>
                    <a:pt x="21044" y="41119"/>
                    <a:pt x="21180" y="41119"/>
                  </a:cubicBezTo>
                  <a:cubicBezTo>
                    <a:pt x="21425" y="41119"/>
                    <a:pt x="21725" y="41010"/>
                    <a:pt x="21970" y="41010"/>
                  </a:cubicBezTo>
                  <a:cubicBezTo>
                    <a:pt x="22596" y="41010"/>
                    <a:pt x="22896" y="41773"/>
                    <a:pt x="23005" y="42385"/>
                  </a:cubicBezTo>
                  <a:cubicBezTo>
                    <a:pt x="23577" y="45436"/>
                    <a:pt x="23877" y="48541"/>
                    <a:pt x="23904" y="51646"/>
                  </a:cubicBezTo>
                  <a:cubicBezTo>
                    <a:pt x="23427" y="51633"/>
                    <a:pt x="22951" y="51619"/>
                    <a:pt x="22473" y="51619"/>
                  </a:cubicBezTo>
                  <a:cubicBezTo>
                    <a:pt x="23699" y="52736"/>
                    <a:pt x="24761" y="54016"/>
                    <a:pt x="25633" y="55433"/>
                  </a:cubicBezTo>
                  <a:cubicBezTo>
                    <a:pt x="25974" y="55992"/>
                    <a:pt x="26287" y="56700"/>
                    <a:pt x="25974" y="57258"/>
                  </a:cubicBezTo>
                  <a:cubicBezTo>
                    <a:pt x="25851" y="57476"/>
                    <a:pt x="25647" y="57639"/>
                    <a:pt x="25524" y="57857"/>
                  </a:cubicBezTo>
                  <a:cubicBezTo>
                    <a:pt x="25211" y="58402"/>
                    <a:pt x="25470" y="59097"/>
                    <a:pt x="25688" y="59682"/>
                  </a:cubicBezTo>
                  <a:cubicBezTo>
                    <a:pt x="26165" y="60949"/>
                    <a:pt x="26437" y="62284"/>
                    <a:pt x="26710" y="63604"/>
                  </a:cubicBezTo>
                  <a:cubicBezTo>
                    <a:pt x="27037" y="65226"/>
                    <a:pt x="27363" y="66846"/>
                    <a:pt x="27703" y="68467"/>
                  </a:cubicBezTo>
                  <a:cubicBezTo>
                    <a:pt x="27881" y="69366"/>
                    <a:pt x="28057" y="70333"/>
                    <a:pt x="27676" y="71164"/>
                  </a:cubicBezTo>
                  <a:cubicBezTo>
                    <a:pt x="27349" y="71885"/>
                    <a:pt x="26628" y="72417"/>
                    <a:pt x="26396" y="73180"/>
                  </a:cubicBezTo>
                  <a:cubicBezTo>
                    <a:pt x="25878" y="74936"/>
                    <a:pt x="26777" y="75522"/>
                    <a:pt x="28003" y="75631"/>
                  </a:cubicBezTo>
                  <a:cubicBezTo>
                    <a:pt x="29052" y="75549"/>
                    <a:pt x="30100" y="75440"/>
                    <a:pt x="31135" y="75277"/>
                  </a:cubicBezTo>
                  <a:lnTo>
                    <a:pt x="31585" y="75195"/>
                  </a:lnTo>
                  <a:cubicBezTo>
                    <a:pt x="31694" y="75181"/>
                    <a:pt x="31803" y="75154"/>
                    <a:pt x="31858" y="75072"/>
                  </a:cubicBezTo>
                  <a:cubicBezTo>
                    <a:pt x="31885" y="75032"/>
                    <a:pt x="31898" y="74990"/>
                    <a:pt x="31898" y="74950"/>
                  </a:cubicBezTo>
                  <a:cubicBezTo>
                    <a:pt x="31898" y="74923"/>
                    <a:pt x="31898" y="74896"/>
                    <a:pt x="31885" y="74868"/>
                  </a:cubicBezTo>
                  <a:cubicBezTo>
                    <a:pt x="31462" y="71340"/>
                    <a:pt x="31081" y="67895"/>
                    <a:pt x="30550" y="64381"/>
                  </a:cubicBezTo>
                  <a:cubicBezTo>
                    <a:pt x="30509" y="64040"/>
                    <a:pt x="30455" y="63700"/>
                    <a:pt x="30400" y="63373"/>
                  </a:cubicBezTo>
                  <a:cubicBezTo>
                    <a:pt x="28916" y="53676"/>
                    <a:pt x="27758" y="43952"/>
                    <a:pt x="26764" y="34200"/>
                  </a:cubicBezTo>
                  <a:cubicBezTo>
                    <a:pt x="26519" y="34213"/>
                    <a:pt x="26260" y="34213"/>
                    <a:pt x="26001" y="34213"/>
                  </a:cubicBezTo>
                  <a:cubicBezTo>
                    <a:pt x="24080" y="34213"/>
                    <a:pt x="22161" y="34064"/>
                    <a:pt x="20240" y="33873"/>
                  </a:cubicBezTo>
                  <a:cubicBezTo>
                    <a:pt x="21071" y="33873"/>
                    <a:pt x="18674" y="25442"/>
                    <a:pt x="18469" y="24830"/>
                  </a:cubicBezTo>
                  <a:cubicBezTo>
                    <a:pt x="16998" y="20376"/>
                    <a:pt x="15309" y="15950"/>
                    <a:pt x="14029" y="11441"/>
                  </a:cubicBezTo>
                  <a:cubicBezTo>
                    <a:pt x="13484" y="9507"/>
                    <a:pt x="13130" y="7506"/>
                    <a:pt x="12885" y="5476"/>
                  </a:cubicBezTo>
                  <a:cubicBezTo>
                    <a:pt x="12845" y="5803"/>
                    <a:pt x="12818" y="6130"/>
                    <a:pt x="12818" y="6457"/>
                  </a:cubicBezTo>
                  <a:cubicBezTo>
                    <a:pt x="12818" y="6593"/>
                    <a:pt x="12828" y="6741"/>
                    <a:pt x="12841" y="6878"/>
                  </a:cubicBezTo>
                  <a:lnTo>
                    <a:pt x="12841" y="6878"/>
                  </a:lnTo>
                  <a:cubicBezTo>
                    <a:pt x="12837" y="6853"/>
                    <a:pt x="12831" y="6829"/>
                    <a:pt x="12831" y="6811"/>
                  </a:cubicBezTo>
                  <a:lnTo>
                    <a:pt x="12831" y="6811"/>
                  </a:lnTo>
                  <a:cubicBezTo>
                    <a:pt x="12831" y="6852"/>
                    <a:pt x="12845" y="6907"/>
                    <a:pt x="12845" y="6947"/>
                  </a:cubicBezTo>
                  <a:cubicBezTo>
                    <a:pt x="12667" y="5503"/>
                    <a:pt x="12585" y="4059"/>
                    <a:pt x="12518" y="2603"/>
                  </a:cubicBezTo>
                  <a:cubicBezTo>
                    <a:pt x="11932" y="2575"/>
                    <a:pt x="11332" y="2521"/>
                    <a:pt x="10747" y="2425"/>
                  </a:cubicBezTo>
                  <a:lnTo>
                    <a:pt x="10706" y="2221"/>
                  </a:lnTo>
                  <a:lnTo>
                    <a:pt x="10679" y="2234"/>
                  </a:lnTo>
                  <a:cubicBezTo>
                    <a:pt x="10461" y="1499"/>
                    <a:pt x="10257" y="750"/>
                    <a:pt x="10094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01"/>
            <p:cNvSpPr/>
            <p:nvPr/>
          </p:nvSpPr>
          <p:spPr>
            <a:xfrm>
              <a:off x="5904769" y="3951208"/>
              <a:ext cx="155343" cy="75452"/>
            </a:xfrm>
            <a:custGeom>
              <a:avLst/>
              <a:gdLst/>
              <a:ahLst/>
              <a:cxnLst/>
              <a:rect l="l" t="t" r="r" b="b"/>
              <a:pathLst>
                <a:path w="8540" h="4148" extrusionOk="0">
                  <a:moveTo>
                    <a:pt x="7982" y="0"/>
                  </a:moveTo>
                  <a:cubicBezTo>
                    <a:pt x="7014" y="750"/>
                    <a:pt x="5421" y="899"/>
                    <a:pt x="4236" y="995"/>
                  </a:cubicBezTo>
                  <a:cubicBezTo>
                    <a:pt x="3947" y="1015"/>
                    <a:pt x="3670" y="1025"/>
                    <a:pt x="3400" y="1025"/>
                  </a:cubicBezTo>
                  <a:cubicBezTo>
                    <a:pt x="2229" y="1025"/>
                    <a:pt x="1196" y="839"/>
                    <a:pt x="0" y="518"/>
                  </a:cubicBezTo>
                  <a:lnTo>
                    <a:pt x="0" y="518"/>
                  </a:lnTo>
                  <a:cubicBezTo>
                    <a:pt x="0" y="1676"/>
                    <a:pt x="109" y="2833"/>
                    <a:pt x="355" y="3964"/>
                  </a:cubicBezTo>
                  <a:cubicBezTo>
                    <a:pt x="1197" y="4089"/>
                    <a:pt x="2058" y="4147"/>
                    <a:pt x="2914" y="4147"/>
                  </a:cubicBezTo>
                  <a:cubicBezTo>
                    <a:pt x="3082" y="4147"/>
                    <a:pt x="3250" y="4145"/>
                    <a:pt x="3418" y="4141"/>
                  </a:cubicBezTo>
                  <a:cubicBezTo>
                    <a:pt x="5012" y="4086"/>
                    <a:pt x="6605" y="3828"/>
                    <a:pt x="8131" y="3365"/>
                  </a:cubicBezTo>
                  <a:cubicBezTo>
                    <a:pt x="8267" y="3323"/>
                    <a:pt x="8417" y="3269"/>
                    <a:pt x="8485" y="3133"/>
                  </a:cubicBezTo>
                  <a:cubicBezTo>
                    <a:pt x="8539" y="3038"/>
                    <a:pt x="8512" y="2915"/>
                    <a:pt x="8499" y="2806"/>
                  </a:cubicBezTo>
                  <a:cubicBezTo>
                    <a:pt x="8322" y="1867"/>
                    <a:pt x="8185" y="926"/>
                    <a:pt x="79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01"/>
            <p:cNvSpPr/>
            <p:nvPr/>
          </p:nvSpPr>
          <p:spPr>
            <a:xfrm>
              <a:off x="5514066" y="3952681"/>
              <a:ext cx="154615" cy="70504"/>
            </a:xfrm>
            <a:custGeom>
              <a:avLst/>
              <a:gdLst/>
              <a:ahLst/>
              <a:cxnLst/>
              <a:rect l="l" t="t" r="r" b="b"/>
              <a:pathLst>
                <a:path w="8500" h="3876" extrusionOk="0">
                  <a:moveTo>
                    <a:pt x="28" y="1"/>
                  </a:moveTo>
                  <a:lnTo>
                    <a:pt x="28" y="1"/>
                  </a:lnTo>
                  <a:cubicBezTo>
                    <a:pt x="1" y="1063"/>
                    <a:pt x="55" y="2126"/>
                    <a:pt x="205" y="3175"/>
                  </a:cubicBezTo>
                  <a:cubicBezTo>
                    <a:pt x="1444" y="3596"/>
                    <a:pt x="2684" y="3760"/>
                    <a:pt x="3992" y="3787"/>
                  </a:cubicBezTo>
                  <a:cubicBezTo>
                    <a:pt x="4873" y="3796"/>
                    <a:pt x="5744" y="3875"/>
                    <a:pt x="6621" y="3875"/>
                  </a:cubicBezTo>
                  <a:cubicBezTo>
                    <a:pt x="7086" y="3875"/>
                    <a:pt x="7552" y="3853"/>
                    <a:pt x="8023" y="3787"/>
                  </a:cubicBezTo>
                  <a:cubicBezTo>
                    <a:pt x="8145" y="3774"/>
                    <a:pt x="8281" y="3747"/>
                    <a:pt x="8363" y="3638"/>
                  </a:cubicBezTo>
                  <a:cubicBezTo>
                    <a:pt x="8418" y="3569"/>
                    <a:pt x="8432" y="3474"/>
                    <a:pt x="8432" y="3379"/>
                  </a:cubicBezTo>
                  <a:cubicBezTo>
                    <a:pt x="8499" y="2385"/>
                    <a:pt x="8404" y="1404"/>
                    <a:pt x="8432" y="424"/>
                  </a:cubicBezTo>
                  <a:lnTo>
                    <a:pt x="8432" y="260"/>
                  </a:lnTo>
                  <a:cubicBezTo>
                    <a:pt x="7088" y="583"/>
                    <a:pt x="5899" y="738"/>
                    <a:pt x="4622" y="738"/>
                  </a:cubicBezTo>
                  <a:cubicBezTo>
                    <a:pt x="4126" y="738"/>
                    <a:pt x="3616" y="714"/>
                    <a:pt x="3079" y="669"/>
                  </a:cubicBezTo>
                  <a:cubicBezTo>
                    <a:pt x="2003" y="573"/>
                    <a:pt x="1077" y="233"/>
                    <a:pt x="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01"/>
            <p:cNvSpPr/>
            <p:nvPr/>
          </p:nvSpPr>
          <p:spPr>
            <a:xfrm>
              <a:off x="5436777" y="1979012"/>
              <a:ext cx="432085" cy="708337"/>
            </a:xfrm>
            <a:custGeom>
              <a:avLst/>
              <a:gdLst/>
              <a:ahLst/>
              <a:cxnLst/>
              <a:rect l="l" t="t" r="r" b="b"/>
              <a:pathLst>
                <a:path w="23754" h="38941" extrusionOk="0">
                  <a:moveTo>
                    <a:pt x="12383" y="1"/>
                  </a:moveTo>
                  <a:cubicBezTo>
                    <a:pt x="9701" y="1"/>
                    <a:pt x="6983" y="458"/>
                    <a:pt x="4536" y="1277"/>
                  </a:cubicBezTo>
                  <a:cubicBezTo>
                    <a:pt x="3841" y="1508"/>
                    <a:pt x="3120" y="1795"/>
                    <a:pt x="2697" y="2394"/>
                  </a:cubicBezTo>
                  <a:cubicBezTo>
                    <a:pt x="2357" y="2884"/>
                    <a:pt x="2261" y="3511"/>
                    <a:pt x="2207" y="4110"/>
                  </a:cubicBezTo>
                  <a:cubicBezTo>
                    <a:pt x="1825" y="7760"/>
                    <a:pt x="2016" y="11465"/>
                    <a:pt x="2766" y="15060"/>
                  </a:cubicBezTo>
                  <a:cubicBezTo>
                    <a:pt x="2969" y="16041"/>
                    <a:pt x="3229" y="17021"/>
                    <a:pt x="3310" y="18015"/>
                  </a:cubicBezTo>
                  <a:cubicBezTo>
                    <a:pt x="3556" y="20875"/>
                    <a:pt x="2384" y="23559"/>
                    <a:pt x="1730" y="26310"/>
                  </a:cubicBezTo>
                  <a:cubicBezTo>
                    <a:pt x="1035" y="29292"/>
                    <a:pt x="477" y="32316"/>
                    <a:pt x="69" y="35366"/>
                  </a:cubicBezTo>
                  <a:cubicBezTo>
                    <a:pt x="42" y="35639"/>
                    <a:pt x="0" y="35953"/>
                    <a:pt x="164" y="36171"/>
                  </a:cubicBezTo>
                  <a:cubicBezTo>
                    <a:pt x="287" y="36347"/>
                    <a:pt x="491" y="36443"/>
                    <a:pt x="695" y="36525"/>
                  </a:cubicBezTo>
                  <a:cubicBezTo>
                    <a:pt x="4019" y="37872"/>
                    <a:pt x="7600" y="38581"/>
                    <a:pt x="11196" y="38595"/>
                  </a:cubicBezTo>
                  <a:cubicBezTo>
                    <a:pt x="11400" y="37736"/>
                    <a:pt x="11618" y="36879"/>
                    <a:pt x="11836" y="36020"/>
                  </a:cubicBezTo>
                  <a:cubicBezTo>
                    <a:pt x="12027" y="36933"/>
                    <a:pt x="12218" y="37832"/>
                    <a:pt x="12408" y="38744"/>
                  </a:cubicBezTo>
                  <a:cubicBezTo>
                    <a:pt x="13228" y="38881"/>
                    <a:pt x="14056" y="38941"/>
                    <a:pt x="14884" y="38941"/>
                  </a:cubicBezTo>
                  <a:cubicBezTo>
                    <a:pt x="16122" y="38941"/>
                    <a:pt x="17362" y="38807"/>
                    <a:pt x="18578" y="38595"/>
                  </a:cubicBezTo>
                  <a:cubicBezTo>
                    <a:pt x="18982" y="38526"/>
                    <a:pt x="22267" y="37548"/>
                    <a:pt x="23388" y="37548"/>
                  </a:cubicBezTo>
                  <a:cubicBezTo>
                    <a:pt x="23590" y="37548"/>
                    <a:pt x="23722" y="37579"/>
                    <a:pt x="23753" y="37655"/>
                  </a:cubicBezTo>
                  <a:cubicBezTo>
                    <a:pt x="20689" y="30164"/>
                    <a:pt x="19681" y="21461"/>
                    <a:pt x="21002" y="13535"/>
                  </a:cubicBezTo>
                  <a:cubicBezTo>
                    <a:pt x="21329" y="11601"/>
                    <a:pt x="21928" y="9081"/>
                    <a:pt x="21997" y="6792"/>
                  </a:cubicBezTo>
                  <a:cubicBezTo>
                    <a:pt x="22024" y="5866"/>
                    <a:pt x="21955" y="4982"/>
                    <a:pt x="21751" y="4192"/>
                  </a:cubicBezTo>
                  <a:cubicBezTo>
                    <a:pt x="21207" y="2149"/>
                    <a:pt x="19109" y="977"/>
                    <a:pt x="17216" y="542"/>
                  </a:cubicBezTo>
                  <a:cubicBezTo>
                    <a:pt x="15666" y="173"/>
                    <a:pt x="14031" y="1"/>
                    <a:pt x="12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01"/>
            <p:cNvSpPr/>
            <p:nvPr/>
          </p:nvSpPr>
          <p:spPr>
            <a:xfrm>
              <a:off x="5336677" y="1592674"/>
              <a:ext cx="557451" cy="510702"/>
            </a:xfrm>
            <a:custGeom>
              <a:avLst/>
              <a:gdLst/>
              <a:ahLst/>
              <a:cxnLst/>
              <a:rect l="l" t="t" r="r" b="b"/>
              <a:pathLst>
                <a:path w="30646" h="28076" extrusionOk="0">
                  <a:moveTo>
                    <a:pt x="17660" y="0"/>
                  </a:moveTo>
                  <a:cubicBezTo>
                    <a:pt x="17235" y="0"/>
                    <a:pt x="16805" y="24"/>
                    <a:pt x="16372" y="71"/>
                  </a:cubicBezTo>
                  <a:cubicBezTo>
                    <a:pt x="14111" y="329"/>
                    <a:pt x="10788" y="574"/>
                    <a:pt x="9631" y="2904"/>
                  </a:cubicBezTo>
                  <a:cubicBezTo>
                    <a:pt x="8336" y="5519"/>
                    <a:pt x="9603" y="8882"/>
                    <a:pt x="7506" y="11034"/>
                  </a:cubicBezTo>
                  <a:cubicBezTo>
                    <a:pt x="5694" y="12901"/>
                    <a:pt x="3529" y="13691"/>
                    <a:pt x="2085" y="15979"/>
                  </a:cubicBezTo>
                  <a:cubicBezTo>
                    <a:pt x="736" y="18116"/>
                    <a:pt x="1" y="20677"/>
                    <a:pt x="83" y="23210"/>
                  </a:cubicBezTo>
                  <a:cubicBezTo>
                    <a:pt x="124" y="24191"/>
                    <a:pt x="287" y="25213"/>
                    <a:pt x="873" y="26003"/>
                  </a:cubicBezTo>
                  <a:cubicBezTo>
                    <a:pt x="15" y="23210"/>
                    <a:pt x="573" y="20023"/>
                    <a:pt x="2330" y="17681"/>
                  </a:cubicBezTo>
                  <a:lnTo>
                    <a:pt x="2330" y="17681"/>
                  </a:lnTo>
                  <a:cubicBezTo>
                    <a:pt x="996" y="20759"/>
                    <a:pt x="954" y="24368"/>
                    <a:pt x="2235" y="27459"/>
                  </a:cubicBezTo>
                  <a:cubicBezTo>
                    <a:pt x="2289" y="25349"/>
                    <a:pt x="2371" y="23224"/>
                    <a:pt x="2916" y="21181"/>
                  </a:cubicBezTo>
                  <a:cubicBezTo>
                    <a:pt x="3379" y="19492"/>
                    <a:pt x="4428" y="16809"/>
                    <a:pt x="6117" y="16088"/>
                  </a:cubicBezTo>
                  <a:lnTo>
                    <a:pt x="6117" y="16088"/>
                  </a:lnTo>
                  <a:cubicBezTo>
                    <a:pt x="5612" y="17898"/>
                    <a:pt x="4510" y="19547"/>
                    <a:pt x="4019" y="21385"/>
                  </a:cubicBezTo>
                  <a:cubicBezTo>
                    <a:pt x="3624" y="22802"/>
                    <a:pt x="3066" y="25362"/>
                    <a:pt x="3787" y="26765"/>
                  </a:cubicBezTo>
                  <a:cubicBezTo>
                    <a:pt x="4413" y="27968"/>
                    <a:pt x="6929" y="28075"/>
                    <a:pt x="8407" y="28075"/>
                  </a:cubicBezTo>
                  <a:cubicBezTo>
                    <a:pt x="8570" y="28075"/>
                    <a:pt x="8720" y="28074"/>
                    <a:pt x="8854" y="28073"/>
                  </a:cubicBezTo>
                  <a:cubicBezTo>
                    <a:pt x="9290" y="28073"/>
                    <a:pt x="9740" y="28046"/>
                    <a:pt x="10094" y="27786"/>
                  </a:cubicBezTo>
                  <a:cubicBezTo>
                    <a:pt x="10475" y="27501"/>
                    <a:pt x="10638" y="27024"/>
                    <a:pt x="10775" y="26561"/>
                  </a:cubicBezTo>
                  <a:cubicBezTo>
                    <a:pt x="11156" y="25389"/>
                    <a:pt x="11578" y="24232"/>
                    <a:pt x="12041" y="23088"/>
                  </a:cubicBezTo>
                  <a:cubicBezTo>
                    <a:pt x="12150" y="22816"/>
                    <a:pt x="12273" y="22516"/>
                    <a:pt x="12491" y="22311"/>
                  </a:cubicBezTo>
                  <a:cubicBezTo>
                    <a:pt x="12749" y="22066"/>
                    <a:pt x="13090" y="21957"/>
                    <a:pt x="13430" y="21875"/>
                  </a:cubicBezTo>
                  <a:cubicBezTo>
                    <a:pt x="14966" y="21472"/>
                    <a:pt x="16545" y="21267"/>
                    <a:pt x="18126" y="21267"/>
                  </a:cubicBezTo>
                  <a:cubicBezTo>
                    <a:pt x="18731" y="21267"/>
                    <a:pt x="19337" y="21297"/>
                    <a:pt x="19940" y="21358"/>
                  </a:cubicBezTo>
                  <a:cubicBezTo>
                    <a:pt x="20757" y="21440"/>
                    <a:pt x="21589" y="21590"/>
                    <a:pt x="22310" y="21971"/>
                  </a:cubicBezTo>
                  <a:cubicBezTo>
                    <a:pt x="23795" y="22761"/>
                    <a:pt x="24612" y="24545"/>
                    <a:pt x="26178" y="25144"/>
                  </a:cubicBezTo>
                  <a:cubicBezTo>
                    <a:pt x="25987" y="23932"/>
                    <a:pt x="26287" y="22979"/>
                    <a:pt x="26314" y="21794"/>
                  </a:cubicBezTo>
                  <a:cubicBezTo>
                    <a:pt x="26368" y="20180"/>
                    <a:pt x="26289" y="18421"/>
                    <a:pt x="26196" y="16804"/>
                  </a:cubicBezTo>
                  <a:lnTo>
                    <a:pt x="26196" y="16804"/>
                  </a:lnTo>
                  <a:cubicBezTo>
                    <a:pt x="26365" y="19670"/>
                    <a:pt x="27017" y="22508"/>
                    <a:pt x="28057" y="25185"/>
                  </a:cubicBezTo>
                  <a:cubicBezTo>
                    <a:pt x="28275" y="25743"/>
                    <a:pt x="28535" y="26330"/>
                    <a:pt x="28971" y="26751"/>
                  </a:cubicBezTo>
                  <a:cubicBezTo>
                    <a:pt x="29281" y="27052"/>
                    <a:pt x="29716" y="27249"/>
                    <a:pt x="30142" y="27249"/>
                  </a:cubicBezTo>
                  <a:cubicBezTo>
                    <a:pt x="30314" y="27249"/>
                    <a:pt x="30485" y="27217"/>
                    <a:pt x="30645" y="27147"/>
                  </a:cubicBezTo>
                  <a:cubicBezTo>
                    <a:pt x="27854" y="24163"/>
                    <a:pt x="27227" y="19792"/>
                    <a:pt x="27037" y="15719"/>
                  </a:cubicBezTo>
                  <a:cubicBezTo>
                    <a:pt x="26846" y="11715"/>
                    <a:pt x="27376" y="5069"/>
                    <a:pt x="23986" y="2181"/>
                  </a:cubicBezTo>
                  <a:cubicBezTo>
                    <a:pt x="22297" y="747"/>
                    <a:pt x="20057" y="0"/>
                    <a:pt x="176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01"/>
            <p:cNvSpPr/>
            <p:nvPr/>
          </p:nvSpPr>
          <p:spPr>
            <a:xfrm>
              <a:off x="5496731" y="1675221"/>
              <a:ext cx="10423" cy="60209"/>
            </a:xfrm>
            <a:custGeom>
              <a:avLst/>
              <a:gdLst/>
              <a:ahLst/>
              <a:cxnLst/>
              <a:rect l="l" t="t" r="r" b="b"/>
              <a:pathLst>
                <a:path w="573" h="3310" extrusionOk="0">
                  <a:moveTo>
                    <a:pt x="314" y="0"/>
                  </a:moveTo>
                  <a:cubicBezTo>
                    <a:pt x="123" y="1090"/>
                    <a:pt x="123" y="2234"/>
                    <a:pt x="0" y="3309"/>
                  </a:cubicBezTo>
                  <a:cubicBezTo>
                    <a:pt x="572" y="2615"/>
                    <a:pt x="354" y="817"/>
                    <a:pt x="382" y="27"/>
                  </a:cubicBezTo>
                  <a:cubicBezTo>
                    <a:pt x="354" y="13"/>
                    <a:pt x="341" y="13"/>
                    <a:pt x="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01"/>
            <p:cNvSpPr/>
            <p:nvPr/>
          </p:nvSpPr>
          <p:spPr>
            <a:xfrm>
              <a:off x="5821022" y="1960858"/>
              <a:ext cx="273" cy="509"/>
            </a:xfrm>
            <a:custGeom>
              <a:avLst/>
              <a:gdLst/>
              <a:ahLst/>
              <a:cxnLst/>
              <a:rect l="l" t="t" r="r" b="b"/>
              <a:pathLst>
                <a:path w="15" h="28" extrusionOk="0">
                  <a:moveTo>
                    <a:pt x="1" y="14"/>
                  </a:moveTo>
                  <a:cubicBezTo>
                    <a:pt x="1" y="14"/>
                    <a:pt x="1" y="27"/>
                    <a:pt x="14" y="27"/>
                  </a:cubicBezTo>
                  <a:cubicBezTo>
                    <a:pt x="1" y="27"/>
                    <a:pt x="1" y="14"/>
                    <a:pt x="1" y="14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8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01"/>
            <p:cNvSpPr/>
            <p:nvPr/>
          </p:nvSpPr>
          <p:spPr>
            <a:xfrm>
              <a:off x="5821277" y="1961349"/>
              <a:ext cx="7203" cy="31723"/>
            </a:xfrm>
            <a:custGeom>
              <a:avLst/>
              <a:gdLst/>
              <a:ahLst/>
              <a:cxnLst/>
              <a:rect l="l" t="t" r="r" b="b"/>
              <a:pathLst>
                <a:path w="396" h="1744" extrusionOk="0">
                  <a:moveTo>
                    <a:pt x="0" y="0"/>
                  </a:moveTo>
                  <a:cubicBezTo>
                    <a:pt x="109" y="586"/>
                    <a:pt x="245" y="1172"/>
                    <a:pt x="396" y="1744"/>
                  </a:cubicBezTo>
                  <a:lnTo>
                    <a:pt x="396" y="1744"/>
                  </a:lnTo>
                  <a:cubicBezTo>
                    <a:pt x="245" y="1172"/>
                    <a:pt x="109" y="586"/>
                    <a:pt x="0" y="0"/>
                  </a:cubicBezTo>
                  <a:close/>
                </a:path>
              </a:pathLst>
            </a:custGeom>
            <a:solidFill>
              <a:srgbClr val="A8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01"/>
            <p:cNvSpPr/>
            <p:nvPr/>
          </p:nvSpPr>
          <p:spPr>
            <a:xfrm>
              <a:off x="5699386" y="1981158"/>
              <a:ext cx="5221" cy="782"/>
            </a:xfrm>
            <a:custGeom>
              <a:avLst/>
              <a:gdLst/>
              <a:ahLst/>
              <a:cxnLst/>
              <a:rect l="l" t="t" r="r" b="b"/>
              <a:pathLst>
                <a:path w="287" h="43" extrusionOk="0">
                  <a:moveTo>
                    <a:pt x="0" y="1"/>
                  </a:moveTo>
                  <a:cubicBezTo>
                    <a:pt x="18" y="3"/>
                    <a:pt x="35" y="6"/>
                    <a:pt x="53" y="8"/>
                  </a:cubicBezTo>
                  <a:lnTo>
                    <a:pt x="53" y="8"/>
                  </a:lnTo>
                  <a:lnTo>
                    <a:pt x="0" y="1"/>
                  </a:lnTo>
                  <a:close/>
                  <a:moveTo>
                    <a:pt x="53" y="8"/>
                  </a:moveTo>
                  <a:lnTo>
                    <a:pt x="287" y="42"/>
                  </a:lnTo>
                  <a:lnTo>
                    <a:pt x="287" y="28"/>
                  </a:lnTo>
                  <a:cubicBezTo>
                    <a:pt x="208" y="28"/>
                    <a:pt x="131" y="19"/>
                    <a:pt x="53" y="8"/>
                  </a:cubicBezTo>
                  <a:close/>
                </a:path>
              </a:pathLst>
            </a:custGeom>
            <a:solidFill>
              <a:srgbClr val="D1B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01"/>
            <p:cNvSpPr/>
            <p:nvPr/>
          </p:nvSpPr>
          <p:spPr>
            <a:xfrm>
              <a:off x="5685507" y="1757967"/>
              <a:ext cx="153378" cy="243782"/>
            </a:xfrm>
            <a:custGeom>
              <a:avLst/>
              <a:gdLst/>
              <a:ahLst/>
              <a:cxnLst/>
              <a:rect l="l" t="t" r="r" b="b"/>
              <a:pathLst>
                <a:path w="8432" h="13402" extrusionOk="0">
                  <a:moveTo>
                    <a:pt x="7600" y="0"/>
                  </a:moveTo>
                  <a:lnTo>
                    <a:pt x="7600" y="0"/>
                  </a:lnTo>
                  <a:cubicBezTo>
                    <a:pt x="7410" y="817"/>
                    <a:pt x="7015" y="1580"/>
                    <a:pt x="6443" y="2165"/>
                  </a:cubicBezTo>
                  <a:cubicBezTo>
                    <a:pt x="6265" y="2343"/>
                    <a:pt x="5926" y="2574"/>
                    <a:pt x="5639" y="2574"/>
                  </a:cubicBezTo>
                  <a:cubicBezTo>
                    <a:pt x="5476" y="2574"/>
                    <a:pt x="5326" y="2506"/>
                    <a:pt x="5230" y="2315"/>
                  </a:cubicBezTo>
                  <a:cubicBezTo>
                    <a:pt x="4713" y="5230"/>
                    <a:pt x="2806" y="7872"/>
                    <a:pt x="191" y="9261"/>
                  </a:cubicBezTo>
                  <a:cubicBezTo>
                    <a:pt x="178" y="9997"/>
                    <a:pt x="0" y="11413"/>
                    <a:pt x="450" y="12244"/>
                  </a:cubicBezTo>
                  <a:cubicBezTo>
                    <a:pt x="559" y="12258"/>
                    <a:pt x="668" y="12258"/>
                    <a:pt x="763" y="12271"/>
                  </a:cubicBezTo>
                  <a:cubicBezTo>
                    <a:pt x="859" y="12285"/>
                    <a:pt x="954" y="12298"/>
                    <a:pt x="1050" y="12298"/>
                  </a:cubicBezTo>
                  <a:cubicBezTo>
                    <a:pt x="1022" y="12258"/>
                    <a:pt x="981" y="12216"/>
                    <a:pt x="954" y="12176"/>
                  </a:cubicBezTo>
                  <a:cubicBezTo>
                    <a:pt x="872" y="12107"/>
                    <a:pt x="790" y="12067"/>
                    <a:pt x="696" y="12067"/>
                  </a:cubicBezTo>
                  <a:cubicBezTo>
                    <a:pt x="695" y="12067"/>
                    <a:pt x="694" y="12067"/>
                    <a:pt x="693" y="12067"/>
                  </a:cubicBezTo>
                  <a:lnTo>
                    <a:pt x="693" y="12067"/>
                  </a:lnTo>
                  <a:lnTo>
                    <a:pt x="859" y="12040"/>
                  </a:lnTo>
                  <a:cubicBezTo>
                    <a:pt x="832" y="11998"/>
                    <a:pt x="805" y="11958"/>
                    <a:pt x="777" y="11931"/>
                  </a:cubicBezTo>
                  <a:lnTo>
                    <a:pt x="790" y="11917"/>
                  </a:lnTo>
                  <a:cubicBezTo>
                    <a:pt x="790" y="11917"/>
                    <a:pt x="777" y="11904"/>
                    <a:pt x="777" y="11889"/>
                  </a:cubicBezTo>
                  <a:cubicBezTo>
                    <a:pt x="1117" y="11808"/>
                    <a:pt x="1471" y="11767"/>
                    <a:pt x="1825" y="11767"/>
                  </a:cubicBezTo>
                  <a:cubicBezTo>
                    <a:pt x="2384" y="11767"/>
                    <a:pt x="2956" y="11862"/>
                    <a:pt x="3514" y="11958"/>
                  </a:cubicBezTo>
                  <a:cubicBezTo>
                    <a:pt x="3964" y="12040"/>
                    <a:pt x="4781" y="12080"/>
                    <a:pt x="5571" y="12216"/>
                  </a:cubicBezTo>
                  <a:cubicBezTo>
                    <a:pt x="5490" y="10201"/>
                    <a:pt x="5898" y="8158"/>
                    <a:pt x="6770" y="6333"/>
                  </a:cubicBezTo>
                  <a:cubicBezTo>
                    <a:pt x="7328" y="7804"/>
                    <a:pt x="7151" y="9601"/>
                    <a:pt x="7451" y="11154"/>
                  </a:cubicBezTo>
                  <a:lnTo>
                    <a:pt x="7451" y="11168"/>
                  </a:lnTo>
                  <a:cubicBezTo>
                    <a:pt x="7451" y="11168"/>
                    <a:pt x="7451" y="11181"/>
                    <a:pt x="7464" y="11181"/>
                  </a:cubicBezTo>
                  <a:cubicBezTo>
                    <a:pt x="7573" y="11767"/>
                    <a:pt x="7709" y="12353"/>
                    <a:pt x="7860" y="12925"/>
                  </a:cubicBezTo>
                  <a:cubicBezTo>
                    <a:pt x="8023" y="12993"/>
                    <a:pt x="8186" y="13075"/>
                    <a:pt x="8336" y="13170"/>
                  </a:cubicBezTo>
                  <a:cubicBezTo>
                    <a:pt x="8323" y="13211"/>
                    <a:pt x="8295" y="13266"/>
                    <a:pt x="8281" y="13320"/>
                  </a:cubicBezTo>
                  <a:cubicBezTo>
                    <a:pt x="8336" y="13347"/>
                    <a:pt x="8390" y="13375"/>
                    <a:pt x="8432" y="13402"/>
                  </a:cubicBezTo>
                  <a:cubicBezTo>
                    <a:pt x="8077" y="12107"/>
                    <a:pt x="7832" y="10787"/>
                    <a:pt x="7682" y="9452"/>
                  </a:cubicBezTo>
                  <a:cubicBezTo>
                    <a:pt x="7328" y="6292"/>
                    <a:pt x="7751" y="3146"/>
                    <a:pt x="7600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01"/>
            <p:cNvSpPr/>
            <p:nvPr/>
          </p:nvSpPr>
          <p:spPr>
            <a:xfrm>
              <a:off x="5379551" y="1885297"/>
              <a:ext cx="68394" cy="155834"/>
            </a:xfrm>
            <a:custGeom>
              <a:avLst/>
              <a:gdLst/>
              <a:ahLst/>
              <a:cxnLst/>
              <a:rect l="l" t="t" r="r" b="b"/>
              <a:pathLst>
                <a:path w="3760" h="8567" extrusionOk="0">
                  <a:moveTo>
                    <a:pt x="3760" y="1"/>
                  </a:moveTo>
                  <a:lnTo>
                    <a:pt x="3760" y="1"/>
                  </a:lnTo>
                  <a:cubicBezTo>
                    <a:pt x="2071" y="722"/>
                    <a:pt x="1022" y="3405"/>
                    <a:pt x="559" y="5094"/>
                  </a:cubicBezTo>
                  <a:cubicBezTo>
                    <a:pt x="940" y="3705"/>
                    <a:pt x="1526" y="2383"/>
                    <a:pt x="2370" y="1212"/>
                  </a:cubicBezTo>
                  <a:cubicBezTo>
                    <a:pt x="2738" y="709"/>
                    <a:pt x="3215" y="327"/>
                    <a:pt x="3746" y="55"/>
                  </a:cubicBezTo>
                  <a:cubicBezTo>
                    <a:pt x="3746" y="28"/>
                    <a:pt x="3746" y="14"/>
                    <a:pt x="3760" y="1"/>
                  </a:cubicBezTo>
                  <a:close/>
                  <a:moveTo>
                    <a:pt x="558" y="5096"/>
                  </a:moveTo>
                  <a:cubicBezTo>
                    <a:pt x="286" y="6117"/>
                    <a:pt x="123" y="7165"/>
                    <a:pt x="28" y="8227"/>
                  </a:cubicBezTo>
                  <a:cubicBezTo>
                    <a:pt x="123" y="7178"/>
                    <a:pt x="286" y="6117"/>
                    <a:pt x="558" y="5096"/>
                  </a:cubicBezTo>
                  <a:close/>
                  <a:moveTo>
                    <a:pt x="28" y="8267"/>
                  </a:moveTo>
                  <a:cubicBezTo>
                    <a:pt x="25" y="8289"/>
                    <a:pt x="22" y="8311"/>
                    <a:pt x="20" y="8333"/>
                  </a:cubicBezTo>
                  <a:lnTo>
                    <a:pt x="20" y="8333"/>
                  </a:lnTo>
                  <a:cubicBezTo>
                    <a:pt x="22" y="8311"/>
                    <a:pt x="25" y="8289"/>
                    <a:pt x="28" y="8267"/>
                  </a:cubicBezTo>
                  <a:close/>
                  <a:moveTo>
                    <a:pt x="20" y="8333"/>
                  </a:moveTo>
                  <a:lnTo>
                    <a:pt x="20" y="8333"/>
                  </a:lnTo>
                  <a:cubicBezTo>
                    <a:pt x="13" y="8411"/>
                    <a:pt x="11" y="8493"/>
                    <a:pt x="1" y="8567"/>
                  </a:cubicBezTo>
                  <a:lnTo>
                    <a:pt x="14" y="8567"/>
                  </a:lnTo>
                  <a:cubicBezTo>
                    <a:pt x="14" y="8483"/>
                    <a:pt x="14" y="8407"/>
                    <a:pt x="20" y="8333"/>
                  </a:cubicBezTo>
                  <a:close/>
                </a:path>
              </a:pathLst>
            </a:custGeom>
            <a:solidFill>
              <a:srgbClr val="D1B4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01"/>
            <p:cNvSpPr/>
            <p:nvPr/>
          </p:nvSpPr>
          <p:spPr>
            <a:xfrm>
              <a:off x="5338169" y="1759440"/>
              <a:ext cx="285419" cy="294332"/>
            </a:xfrm>
            <a:custGeom>
              <a:avLst/>
              <a:gdLst/>
              <a:ahLst/>
              <a:cxnLst/>
              <a:rect l="l" t="t" r="r" b="b"/>
              <a:pathLst>
                <a:path w="15691" h="16181" extrusionOk="0">
                  <a:moveTo>
                    <a:pt x="9780" y="1"/>
                  </a:moveTo>
                  <a:cubicBezTo>
                    <a:pt x="9780" y="164"/>
                    <a:pt x="9752" y="314"/>
                    <a:pt x="9698" y="450"/>
                  </a:cubicBezTo>
                  <a:cubicBezTo>
                    <a:pt x="9534" y="900"/>
                    <a:pt x="8840" y="1022"/>
                    <a:pt x="8418" y="1118"/>
                  </a:cubicBezTo>
                  <a:cubicBezTo>
                    <a:pt x="8268" y="1145"/>
                    <a:pt x="8118" y="1172"/>
                    <a:pt x="7955" y="1185"/>
                  </a:cubicBezTo>
                  <a:cubicBezTo>
                    <a:pt x="7805" y="1417"/>
                    <a:pt x="7628" y="1648"/>
                    <a:pt x="7424" y="1866"/>
                  </a:cubicBezTo>
                  <a:cubicBezTo>
                    <a:pt x="5612" y="3733"/>
                    <a:pt x="3447" y="4523"/>
                    <a:pt x="2003" y="6811"/>
                  </a:cubicBezTo>
                  <a:cubicBezTo>
                    <a:pt x="723" y="8839"/>
                    <a:pt x="1" y="11251"/>
                    <a:pt x="1" y="13661"/>
                  </a:cubicBezTo>
                  <a:lnTo>
                    <a:pt x="1" y="14042"/>
                  </a:lnTo>
                  <a:cubicBezTo>
                    <a:pt x="28" y="14778"/>
                    <a:pt x="124" y="15527"/>
                    <a:pt x="423" y="16181"/>
                  </a:cubicBezTo>
                  <a:cubicBezTo>
                    <a:pt x="478" y="16154"/>
                    <a:pt x="545" y="16126"/>
                    <a:pt x="614" y="16112"/>
                  </a:cubicBezTo>
                  <a:cubicBezTo>
                    <a:pt x="464" y="15459"/>
                    <a:pt x="396" y="14792"/>
                    <a:pt x="396" y="14124"/>
                  </a:cubicBezTo>
                  <a:lnTo>
                    <a:pt x="396" y="14111"/>
                  </a:lnTo>
                  <a:lnTo>
                    <a:pt x="396" y="14097"/>
                  </a:lnTo>
                  <a:lnTo>
                    <a:pt x="396" y="14084"/>
                  </a:lnTo>
                  <a:lnTo>
                    <a:pt x="396" y="14069"/>
                  </a:lnTo>
                  <a:lnTo>
                    <a:pt x="396" y="14056"/>
                  </a:lnTo>
                  <a:lnTo>
                    <a:pt x="396" y="14042"/>
                  </a:lnTo>
                  <a:lnTo>
                    <a:pt x="396" y="14029"/>
                  </a:lnTo>
                  <a:lnTo>
                    <a:pt x="396" y="14015"/>
                  </a:lnTo>
                  <a:cubicBezTo>
                    <a:pt x="409" y="13089"/>
                    <a:pt x="560" y="12163"/>
                    <a:pt x="832" y="11278"/>
                  </a:cubicBezTo>
                  <a:cubicBezTo>
                    <a:pt x="1622" y="8376"/>
                    <a:pt x="4428" y="4577"/>
                    <a:pt x="7751" y="4550"/>
                  </a:cubicBezTo>
                  <a:lnTo>
                    <a:pt x="7751" y="4550"/>
                  </a:lnTo>
                  <a:cubicBezTo>
                    <a:pt x="5054" y="5734"/>
                    <a:pt x="3160" y="8009"/>
                    <a:pt x="2398" y="10842"/>
                  </a:cubicBezTo>
                  <a:cubicBezTo>
                    <a:pt x="2071" y="12041"/>
                    <a:pt x="1894" y="13266"/>
                    <a:pt x="1840" y="14505"/>
                  </a:cubicBezTo>
                  <a:cubicBezTo>
                    <a:pt x="1826" y="14887"/>
                    <a:pt x="1826" y="15268"/>
                    <a:pt x="1840" y="15636"/>
                  </a:cubicBezTo>
                  <a:cubicBezTo>
                    <a:pt x="1989" y="15595"/>
                    <a:pt x="2125" y="15540"/>
                    <a:pt x="2276" y="15486"/>
                  </a:cubicBezTo>
                  <a:cubicBezTo>
                    <a:pt x="2289" y="15391"/>
                    <a:pt x="2289" y="15282"/>
                    <a:pt x="2303" y="15186"/>
                  </a:cubicBezTo>
                  <a:lnTo>
                    <a:pt x="2303" y="15159"/>
                  </a:lnTo>
                  <a:lnTo>
                    <a:pt x="2303" y="15146"/>
                  </a:lnTo>
                  <a:cubicBezTo>
                    <a:pt x="2398" y="14084"/>
                    <a:pt x="2561" y="13034"/>
                    <a:pt x="2834" y="12013"/>
                  </a:cubicBezTo>
                  <a:cubicBezTo>
                    <a:pt x="3297" y="10324"/>
                    <a:pt x="4346" y="7641"/>
                    <a:pt x="6035" y="6920"/>
                  </a:cubicBezTo>
                  <a:lnTo>
                    <a:pt x="6035" y="6920"/>
                  </a:lnTo>
                  <a:cubicBezTo>
                    <a:pt x="6021" y="6933"/>
                    <a:pt x="6021" y="6947"/>
                    <a:pt x="6021" y="6974"/>
                  </a:cubicBezTo>
                  <a:cubicBezTo>
                    <a:pt x="6729" y="6593"/>
                    <a:pt x="7533" y="6375"/>
                    <a:pt x="8336" y="6239"/>
                  </a:cubicBezTo>
                  <a:lnTo>
                    <a:pt x="8336" y="6239"/>
                  </a:lnTo>
                  <a:cubicBezTo>
                    <a:pt x="8281" y="6783"/>
                    <a:pt x="8023" y="7287"/>
                    <a:pt x="7791" y="7777"/>
                  </a:cubicBezTo>
                  <a:cubicBezTo>
                    <a:pt x="7001" y="9493"/>
                    <a:pt x="6389" y="11291"/>
                    <a:pt x="5993" y="13130"/>
                  </a:cubicBezTo>
                  <a:cubicBezTo>
                    <a:pt x="5912" y="13497"/>
                    <a:pt x="5857" y="13866"/>
                    <a:pt x="5803" y="14233"/>
                  </a:cubicBezTo>
                  <a:cubicBezTo>
                    <a:pt x="5857" y="14220"/>
                    <a:pt x="5926" y="14192"/>
                    <a:pt x="5980" y="14165"/>
                  </a:cubicBezTo>
                  <a:cubicBezTo>
                    <a:pt x="5966" y="14138"/>
                    <a:pt x="5966" y="14097"/>
                    <a:pt x="5953" y="14056"/>
                  </a:cubicBezTo>
                  <a:cubicBezTo>
                    <a:pt x="5884" y="13702"/>
                    <a:pt x="6810" y="13334"/>
                    <a:pt x="8091" y="13007"/>
                  </a:cubicBezTo>
                  <a:cubicBezTo>
                    <a:pt x="10060" y="12288"/>
                    <a:pt x="12368" y="12028"/>
                    <a:pt x="14447" y="11824"/>
                  </a:cubicBezTo>
                  <a:lnTo>
                    <a:pt x="14447" y="11824"/>
                  </a:lnTo>
                  <a:cubicBezTo>
                    <a:pt x="14412" y="11831"/>
                    <a:pt x="14379" y="11856"/>
                    <a:pt x="14356" y="11890"/>
                  </a:cubicBezTo>
                  <a:cubicBezTo>
                    <a:pt x="14397" y="11877"/>
                    <a:pt x="14437" y="11877"/>
                    <a:pt x="14465" y="11877"/>
                  </a:cubicBezTo>
                  <a:cubicBezTo>
                    <a:pt x="14343" y="11890"/>
                    <a:pt x="14261" y="12108"/>
                    <a:pt x="14207" y="12504"/>
                  </a:cubicBezTo>
                  <a:cubicBezTo>
                    <a:pt x="14561" y="12422"/>
                    <a:pt x="14915" y="12353"/>
                    <a:pt x="15282" y="12299"/>
                  </a:cubicBezTo>
                  <a:cubicBezTo>
                    <a:pt x="15691" y="11550"/>
                    <a:pt x="15445" y="10352"/>
                    <a:pt x="15391" y="9602"/>
                  </a:cubicBezTo>
                  <a:lnTo>
                    <a:pt x="15282" y="9602"/>
                  </a:lnTo>
                  <a:cubicBezTo>
                    <a:pt x="14274" y="9602"/>
                    <a:pt x="13308" y="9126"/>
                    <a:pt x="12490" y="8567"/>
                  </a:cubicBezTo>
                  <a:cubicBezTo>
                    <a:pt x="11646" y="8009"/>
                    <a:pt x="10924" y="7205"/>
                    <a:pt x="10488" y="6293"/>
                  </a:cubicBezTo>
                  <a:cubicBezTo>
                    <a:pt x="9576" y="4386"/>
                    <a:pt x="9875" y="2248"/>
                    <a:pt x="9794" y="219"/>
                  </a:cubicBezTo>
                  <a:cubicBezTo>
                    <a:pt x="9780" y="137"/>
                    <a:pt x="9780" y="68"/>
                    <a:pt x="9780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01"/>
            <p:cNvSpPr/>
            <p:nvPr/>
          </p:nvSpPr>
          <p:spPr>
            <a:xfrm>
              <a:off x="5512338" y="1567972"/>
              <a:ext cx="317143" cy="473668"/>
            </a:xfrm>
            <a:custGeom>
              <a:avLst/>
              <a:gdLst/>
              <a:ahLst/>
              <a:cxnLst/>
              <a:rect l="l" t="t" r="r" b="b"/>
              <a:pathLst>
                <a:path w="17435" h="26040" extrusionOk="0">
                  <a:moveTo>
                    <a:pt x="7024" y="0"/>
                  </a:moveTo>
                  <a:cubicBezTo>
                    <a:pt x="4145" y="0"/>
                    <a:pt x="1663" y="1314"/>
                    <a:pt x="722" y="4248"/>
                  </a:cubicBezTo>
                  <a:cubicBezTo>
                    <a:pt x="41" y="6345"/>
                    <a:pt x="123" y="8566"/>
                    <a:pt x="219" y="10745"/>
                  </a:cubicBezTo>
                  <a:cubicBezTo>
                    <a:pt x="300" y="12774"/>
                    <a:pt x="1" y="14912"/>
                    <a:pt x="913" y="16819"/>
                  </a:cubicBezTo>
                  <a:cubicBezTo>
                    <a:pt x="1349" y="17731"/>
                    <a:pt x="2071" y="18535"/>
                    <a:pt x="2915" y="19093"/>
                  </a:cubicBezTo>
                  <a:cubicBezTo>
                    <a:pt x="3740" y="19643"/>
                    <a:pt x="4703" y="20130"/>
                    <a:pt x="5696" y="20130"/>
                  </a:cubicBezTo>
                  <a:cubicBezTo>
                    <a:pt x="5736" y="20130"/>
                    <a:pt x="5776" y="20130"/>
                    <a:pt x="5816" y="20128"/>
                  </a:cubicBezTo>
                  <a:lnTo>
                    <a:pt x="5816" y="20128"/>
                  </a:lnTo>
                  <a:cubicBezTo>
                    <a:pt x="5885" y="21177"/>
                    <a:pt x="6333" y="23057"/>
                    <a:pt x="4890" y="23451"/>
                  </a:cubicBezTo>
                  <a:cubicBezTo>
                    <a:pt x="4781" y="23479"/>
                    <a:pt x="4672" y="23493"/>
                    <a:pt x="4590" y="23560"/>
                  </a:cubicBezTo>
                  <a:cubicBezTo>
                    <a:pt x="4441" y="23696"/>
                    <a:pt x="4441" y="23942"/>
                    <a:pt x="4536" y="24119"/>
                  </a:cubicBezTo>
                  <a:cubicBezTo>
                    <a:pt x="4699" y="24432"/>
                    <a:pt x="5013" y="24813"/>
                    <a:pt x="5271" y="25058"/>
                  </a:cubicBezTo>
                  <a:cubicBezTo>
                    <a:pt x="5939" y="25685"/>
                    <a:pt x="6851" y="26039"/>
                    <a:pt x="7764" y="26039"/>
                  </a:cubicBezTo>
                  <a:cubicBezTo>
                    <a:pt x="8581" y="26026"/>
                    <a:pt x="9411" y="25726"/>
                    <a:pt x="10079" y="25276"/>
                  </a:cubicBezTo>
                  <a:cubicBezTo>
                    <a:pt x="10461" y="25018"/>
                    <a:pt x="11563" y="24092"/>
                    <a:pt x="11155" y="23506"/>
                  </a:cubicBezTo>
                  <a:cubicBezTo>
                    <a:pt x="11060" y="23357"/>
                    <a:pt x="10869" y="23329"/>
                    <a:pt x="10692" y="23275"/>
                  </a:cubicBezTo>
                  <a:cubicBezTo>
                    <a:pt x="9384" y="22948"/>
                    <a:pt x="9684" y="20700"/>
                    <a:pt x="9711" y="19706"/>
                  </a:cubicBezTo>
                  <a:cubicBezTo>
                    <a:pt x="12326" y="18317"/>
                    <a:pt x="14233" y="15675"/>
                    <a:pt x="14750" y="12760"/>
                  </a:cubicBezTo>
                  <a:cubicBezTo>
                    <a:pt x="14853" y="12951"/>
                    <a:pt x="15001" y="13022"/>
                    <a:pt x="15162" y="13022"/>
                  </a:cubicBezTo>
                  <a:cubicBezTo>
                    <a:pt x="15450" y="13022"/>
                    <a:pt x="15779" y="12794"/>
                    <a:pt x="15963" y="12610"/>
                  </a:cubicBezTo>
                  <a:cubicBezTo>
                    <a:pt x="16971" y="11575"/>
                    <a:pt x="17434" y="10009"/>
                    <a:pt x="17134" y="8593"/>
                  </a:cubicBezTo>
                  <a:cubicBezTo>
                    <a:pt x="17093" y="8348"/>
                    <a:pt x="17011" y="8088"/>
                    <a:pt x="16848" y="7898"/>
                  </a:cubicBezTo>
                  <a:cubicBezTo>
                    <a:pt x="16699" y="7730"/>
                    <a:pt x="16486" y="7607"/>
                    <a:pt x="16280" y="7607"/>
                  </a:cubicBezTo>
                  <a:cubicBezTo>
                    <a:pt x="16184" y="7607"/>
                    <a:pt x="16090" y="7634"/>
                    <a:pt x="16003" y="7694"/>
                  </a:cubicBezTo>
                  <a:cubicBezTo>
                    <a:pt x="15649" y="7952"/>
                    <a:pt x="15391" y="8320"/>
                    <a:pt x="15213" y="8729"/>
                  </a:cubicBezTo>
                  <a:cubicBezTo>
                    <a:pt x="15068" y="9075"/>
                    <a:pt x="14973" y="9459"/>
                    <a:pt x="14956" y="9820"/>
                  </a:cubicBezTo>
                  <a:lnTo>
                    <a:pt x="14956" y="9820"/>
                  </a:lnTo>
                  <a:cubicBezTo>
                    <a:pt x="15038" y="7811"/>
                    <a:pt x="15209" y="5616"/>
                    <a:pt x="14287" y="3771"/>
                  </a:cubicBezTo>
                  <a:cubicBezTo>
                    <a:pt x="13130" y="1469"/>
                    <a:pt x="10474" y="271"/>
                    <a:pt x="7900" y="40"/>
                  </a:cubicBezTo>
                  <a:cubicBezTo>
                    <a:pt x="7605" y="14"/>
                    <a:pt x="7312" y="0"/>
                    <a:pt x="7024" y="0"/>
                  </a:cubicBezTo>
                  <a:close/>
                </a:path>
              </a:pathLst>
            </a:custGeom>
            <a:solidFill>
              <a:srgbClr val="B7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01"/>
            <p:cNvSpPr/>
            <p:nvPr/>
          </p:nvSpPr>
          <p:spPr>
            <a:xfrm>
              <a:off x="5790045" y="1727044"/>
              <a:ext cx="20591" cy="54716"/>
            </a:xfrm>
            <a:custGeom>
              <a:avLst/>
              <a:gdLst/>
              <a:ahLst/>
              <a:cxnLst/>
              <a:rect l="l" t="t" r="r" b="b"/>
              <a:pathLst>
                <a:path w="1132" h="3008" extrusionOk="0">
                  <a:moveTo>
                    <a:pt x="513" y="1551"/>
                  </a:moveTo>
                  <a:cubicBezTo>
                    <a:pt x="556" y="1574"/>
                    <a:pt x="591" y="1607"/>
                    <a:pt x="614" y="1646"/>
                  </a:cubicBezTo>
                  <a:cubicBezTo>
                    <a:pt x="642" y="1673"/>
                    <a:pt x="669" y="1713"/>
                    <a:pt x="682" y="1768"/>
                  </a:cubicBezTo>
                  <a:cubicBezTo>
                    <a:pt x="696" y="1809"/>
                    <a:pt x="709" y="1849"/>
                    <a:pt x="709" y="1891"/>
                  </a:cubicBezTo>
                  <a:lnTo>
                    <a:pt x="709" y="1918"/>
                  </a:lnTo>
                  <a:lnTo>
                    <a:pt x="709" y="1958"/>
                  </a:lnTo>
                  <a:cubicBezTo>
                    <a:pt x="709" y="1972"/>
                    <a:pt x="709" y="2000"/>
                    <a:pt x="696" y="2027"/>
                  </a:cubicBezTo>
                  <a:cubicBezTo>
                    <a:pt x="696" y="2067"/>
                    <a:pt x="682" y="2109"/>
                    <a:pt x="655" y="2163"/>
                  </a:cubicBezTo>
                  <a:cubicBezTo>
                    <a:pt x="642" y="2203"/>
                    <a:pt x="627" y="2245"/>
                    <a:pt x="600" y="2299"/>
                  </a:cubicBezTo>
                  <a:cubicBezTo>
                    <a:pt x="573" y="2340"/>
                    <a:pt x="546" y="2394"/>
                    <a:pt x="533" y="2436"/>
                  </a:cubicBezTo>
                  <a:lnTo>
                    <a:pt x="491" y="2503"/>
                  </a:lnTo>
                  <a:cubicBezTo>
                    <a:pt x="479" y="2515"/>
                    <a:pt x="472" y="2528"/>
                    <a:pt x="467" y="2539"/>
                  </a:cubicBezTo>
                  <a:lnTo>
                    <a:pt x="467" y="2539"/>
                  </a:lnTo>
                  <a:cubicBezTo>
                    <a:pt x="465" y="2533"/>
                    <a:pt x="464" y="2526"/>
                    <a:pt x="464" y="2517"/>
                  </a:cubicBezTo>
                  <a:cubicBezTo>
                    <a:pt x="464" y="2503"/>
                    <a:pt x="451" y="2490"/>
                    <a:pt x="451" y="2476"/>
                  </a:cubicBezTo>
                  <a:lnTo>
                    <a:pt x="451" y="2449"/>
                  </a:lnTo>
                  <a:lnTo>
                    <a:pt x="451" y="2408"/>
                  </a:lnTo>
                  <a:lnTo>
                    <a:pt x="451" y="2327"/>
                  </a:lnTo>
                  <a:lnTo>
                    <a:pt x="451" y="2245"/>
                  </a:lnTo>
                  <a:cubicBezTo>
                    <a:pt x="451" y="2040"/>
                    <a:pt x="478" y="1822"/>
                    <a:pt x="505" y="1604"/>
                  </a:cubicBezTo>
                  <a:cubicBezTo>
                    <a:pt x="508" y="1587"/>
                    <a:pt x="510" y="1569"/>
                    <a:pt x="513" y="1551"/>
                  </a:cubicBezTo>
                  <a:close/>
                  <a:moveTo>
                    <a:pt x="438" y="2585"/>
                  </a:moveTo>
                  <a:lnTo>
                    <a:pt x="424" y="2599"/>
                  </a:lnTo>
                  <a:lnTo>
                    <a:pt x="437" y="2585"/>
                  </a:lnTo>
                  <a:close/>
                  <a:moveTo>
                    <a:pt x="905" y="1"/>
                  </a:moveTo>
                  <a:cubicBezTo>
                    <a:pt x="886" y="1"/>
                    <a:pt x="866" y="4"/>
                    <a:pt x="845" y="11"/>
                  </a:cubicBezTo>
                  <a:cubicBezTo>
                    <a:pt x="805" y="11"/>
                    <a:pt x="764" y="24"/>
                    <a:pt x="736" y="52"/>
                  </a:cubicBezTo>
                  <a:cubicBezTo>
                    <a:pt x="709" y="66"/>
                    <a:pt x="682" y="93"/>
                    <a:pt x="655" y="120"/>
                  </a:cubicBezTo>
                  <a:cubicBezTo>
                    <a:pt x="627" y="147"/>
                    <a:pt x="600" y="175"/>
                    <a:pt x="587" y="202"/>
                  </a:cubicBezTo>
                  <a:cubicBezTo>
                    <a:pt x="546" y="256"/>
                    <a:pt x="518" y="311"/>
                    <a:pt x="491" y="365"/>
                  </a:cubicBezTo>
                  <a:cubicBezTo>
                    <a:pt x="478" y="393"/>
                    <a:pt x="478" y="420"/>
                    <a:pt x="464" y="447"/>
                  </a:cubicBezTo>
                  <a:lnTo>
                    <a:pt x="424" y="529"/>
                  </a:lnTo>
                  <a:cubicBezTo>
                    <a:pt x="410" y="583"/>
                    <a:pt x="382" y="638"/>
                    <a:pt x="369" y="692"/>
                  </a:cubicBezTo>
                  <a:cubicBezTo>
                    <a:pt x="342" y="747"/>
                    <a:pt x="315" y="801"/>
                    <a:pt x="301" y="856"/>
                  </a:cubicBezTo>
                  <a:cubicBezTo>
                    <a:pt x="219" y="1074"/>
                    <a:pt x="151" y="1292"/>
                    <a:pt x="97" y="1522"/>
                  </a:cubicBezTo>
                  <a:cubicBezTo>
                    <a:pt x="93" y="1540"/>
                    <a:pt x="89" y="1557"/>
                    <a:pt x="86" y="1575"/>
                  </a:cubicBezTo>
                  <a:lnTo>
                    <a:pt x="86" y="1575"/>
                  </a:lnTo>
                  <a:cubicBezTo>
                    <a:pt x="80" y="1580"/>
                    <a:pt x="75" y="1586"/>
                    <a:pt x="70" y="1591"/>
                  </a:cubicBezTo>
                  <a:cubicBezTo>
                    <a:pt x="74" y="1590"/>
                    <a:pt x="79" y="1589"/>
                    <a:pt x="83" y="1587"/>
                  </a:cubicBezTo>
                  <a:lnTo>
                    <a:pt x="83" y="1587"/>
                  </a:lnTo>
                  <a:cubicBezTo>
                    <a:pt x="38" y="1809"/>
                    <a:pt x="14" y="2021"/>
                    <a:pt x="1" y="2245"/>
                  </a:cubicBezTo>
                  <a:lnTo>
                    <a:pt x="1" y="2340"/>
                  </a:lnTo>
                  <a:lnTo>
                    <a:pt x="15" y="2436"/>
                  </a:lnTo>
                  <a:lnTo>
                    <a:pt x="15" y="2476"/>
                  </a:lnTo>
                  <a:cubicBezTo>
                    <a:pt x="15" y="2503"/>
                    <a:pt x="15" y="2517"/>
                    <a:pt x="28" y="2545"/>
                  </a:cubicBezTo>
                  <a:cubicBezTo>
                    <a:pt x="28" y="2585"/>
                    <a:pt x="42" y="2626"/>
                    <a:pt x="55" y="2653"/>
                  </a:cubicBezTo>
                  <a:lnTo>
                    <a:pt x="97" y="2775"/>
                  </a:lnTo>
                  <a:cubicBezTo>
                    <a:pt x="124" y="2803"/>
                    <a:pt x="151" y="2844"/>
                    <a:pt x="192" y="2884"/>
                  </a:cubicBezTo>
                  <a:cubicBezTo>
                    <a:pt x="219" y="2926"/>
                    <a:pt x="273" y="2966"/>
                    <a:pt x="342" y="2980"/>
                  </a:cubicBezTo>
                  <a:cubicBezTo>
                    <a:pt x="382" y="2993"/>
                    <a:pt x="410" y="3008"/>
                    <a:pt x="451" y="3008"/>
                  </a:cubicBezTo>
                  <a:cubicBezTo>
                    <a:pt x="491" y="3008"/>
                    <a:pt x="518" y="2993"/>
                    <a:pt x="546" y="2993"/>
                  </a:cubicBezTo>
                  <a:cubicBezTo>
                    <a:pt x="587" y="2980"/>
                    <a:pt x="614" y="2966"/>
                    <a:pt x="642" y="2953"/>
                  </a:cubicBezTo>
                  <a:cubicBezTo>
                    <a:pt x="669" y="2926"/>
                    <a:pt x="696" y="2912"/>
                    <a:pt x="709" y="2884"/>
                  </a:cubicBezTo>
                  <a:cubicBezTo>
                    <a:pt x="751" y="2857"/>
                    <a:pt x="778" y="2817"/>
                    <a:pt x="791" y="2775"/>
                  </a:cubicBezTo>
                  <a:cubicBezTo>
                    <a:pt x="818" y="2748"/>
                    <a:pt x="832" y="2721"/>
                    <a:pt x="832" y="2694"/>
                  </a:cubicBezTo>
                  <a:lnTo>
                    <a:pt x="873" y="2612"/>
                  </a:lnTo>
                  <a:cubicBezTo>
                    <a:pt x="927" y="2503"/>
                    <a:pt x="968" y="2381"/>
                    <a:pt x="996" y="2245"/>
                  </a:cubicBezTo>
                  <a:cubicBezTo>
                    <a:pt x="1009" y="2190"/>
                    <a:pt x="1023" y="2122"/>
                    <a:pt x="1023" y="2054"/>
                  </a:cubicBezTo>
                  <a:cubicBezTo>
                    <a:pt x="1023" y="2013"/>
                    <a:pt x="1023" y="1986"/>
                    <a:pt x="1009" y="1945"/>
                  </a:cubicBezTo>
                  <a:lnTo>
                    <a:pt x="1009" y="1891"/>
                  </a:lnTo>
                  <a:cubicBezTo>
                    <a:pt x="996" y="1877"/>
                    <a:pt x="996" y="1849"/>
                    <a:pt x="996" y="1836"/>
                  </a:cubicBezTo>
                  <a:cubicBezTo>
                    <a:pt x="954" y="1700"/>
                    <a:pt x="887" y="1577"/>
                    <a:pt x="778" y="1482"/>
                  </a:cubicBezTo>
                  <a:cubicBezTo>
                    <a:pt x="709" y="1441"/>
                    <a:pt x="655" y="1414"/>
                    <a:pt x="587" y="1400"/>
                  </a:cubicBezTo>
                  <a:cubicBezTo>
                    <a:pt x="571" y="1395"/>
                    <a:pt x="555" y="1391"/>
                    <a:pt x="540" y="1389"/>
                  </a:cubicBezTo>
                  <a:lnTo>
                    <a:pt x="540" y="1389"/>
                  </a:lnTo>
                  <a:cubicBezTo>
                    <a:pt x="567" y="1243"/>
                    <a:pt x="600" y="1097"/>
                    <a:pt x="627" y="950"/>
                  </a:cubicBezTo>
                  <a:lnTo>
                    <a:pt x="669" y="787"/>
                  </a:lnTo>
                  <a:cubicBezTo>
                    <a:pt x="682" y="733"/>
                    <a:pt x="696" y="678"/>
                    <a:pt x="696" y="611"/>
                  </a:cubicBezTo>
                  <a:lnTo>
                    <a:pt x="723" y="529"/>
                  </a:lnTo>
                  <a:lnTo>
                    <a:pt x="736" y="447"/>
                  </a:lnTo>
                  <a:cubicBezTo>
                    <a:pt x="751" y="393"/>
                    <a:pt x="764" y="351"/>
                    <a:pt x="778" y="297"/>
                  </a:cubicBezTo>
                  <a:cubicBezTo>
                    <a:pt x="778" y="284"/>
                    <a:pt x="791" y="256"/>
                    <a:pt x="805" y="242"/>
                  </a:cubicBezTo>
                  <a:cubicBezTo>
                    <a:pt x="818" y="215"/>
                    <a:pt x="832" y="202"/>
                    <a:pt x="845" y="188"/>
                  </a:cubicBezTo>
                  <a:lnTo>
                    <a:pt x="887" y="147"/>
                  </a:lnTo>
                  <a:cubicBezTo>
                    <a:pt x="900" y="133"/>
                    <a:pt x="914" y="133"/>
                    <a:pt x="927" y="133"/>
                  </a:cubicBezTo>
                  <a:cubicBezTo>
                    <a:pt x="968" y="133"/>
                    <a:pt x="1023" y="147"/>
                    <a:pt x="1050" y="188"/>
                  </a:cubicBezTo>
                  <a:cubicBezTo>
                    <a:pt x="1077" y="202"/>
                    <a:pt x="1091" y="229"/>
                    <a:pt x="1091" y="256"/>
                  </a:cubicBezTo>
                  <a:cubicBezTo>
                    <a:pt x="1091" y="269"/>
                    <a:pt x="1091" y="297"/>
                    <a:pt x="1077" y="324"/>
                  </a:cubicBezTo>
                  <a:cubicBezTo>
                    <a:pt x="1091" y="324"/>
                    <a:pt x="1091" y="311"/>
                    <a:pt x="1105" y="297"/>
                  </a:cubicBezTo>
                  <a:cubicBezTo>
                    <a:pt x="1118" y="284"/>
                    <a:pt x="1118" y="269"/>
                    <a:pt x="1132" y="256"/>
                  </a:cubicBezTo>
                  <a:cubicBezTo>
                    <a:pt x="1132" y="215"/>
                    <a:pt x="1132" y="188"/>
                    <a:pt x="1118" y="147"/>
                  </a:cubicBezTo>
                  <a:cubicBezTo>
                    <a:pt x="1105" y="120"/>
                    <a:pt x="1077" y="93"/>
                    <a:pt x="1050" y="66"/>
                  </a:cubicBezTo>
                  <a:cubicBezTo>
                    <a:pt x="1023" y="52"/>
                    <a:pt x="996" y="24"/>
                    <a:pt x="954" y="11"/>
                  </a:cubicBezTo>
                  <a:cubicBezTo>
                    <a:pt x="941" y="4"/>
                    <a:pt x="924" y="1"/>
                    <a:pt x="9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01"/>
            <p:cNvSpPr/>
            <p:nvPr/>
          </p:nvSpPr>
          <p:spPr>
            <a:xfrm>
              <a:off x="5533384" y="1728226"/>
              <a:ext cx="36198" cy="30250"/>
            </a:xfrm>
            <a:custGeom>
              <a:avLst/>
              <a:gdLst/>
              <a:ahLst/>
              <a:cxnLst/>
              <a:rect l="l" t="t" r="r" b="b"/>
              <a:pathLst>
                <a:path w="1990" h="1663" extrusionOk="0">
                  <a:moveTo>
                    <a:pt x="968" y="1"/>
                  </a:moveTo>
                  <a:cubicBezTo>
                    <a:pt x="941" y="1"/>
                    <a:pt x="914" y="14"/>
                    <a:pt x="887" y="14"/>
                  </a:cubicBezTo>
                  <a:cubicBezTo>
                    <a:pt x="873" y="14"/>
                    <a:pt x="860" y="28"/>
                    <a:pt x="845" y="28"/>
                  </a:cubicBezTo>
                  <a:cubicBezTo>
                    <a:pt x="832" y="28"/>
                    <a:pt x="818" y="28"/>
                    <a:pt x="805" y="41"/>
                  </a:cubicBezTo>
                  <a:lnTo>
                    <a:pt x="764" y="41"/>
                  </a:lnTo>
                  <a:lnTo>
                    <a:pt x="723" y="55"/>
                  </a:lnTo>
                  <a:lnTo>
                    <a:pt x="696" y="82"/>
                  </a:lnTo>
                  <a:cubicBezTo>
                    <a:pt x="682" y="82"/>
                    <a:pt x="669" y="82"/>
                    <a:pt x="655" y="96"/>
                  </a:cubicBezTo>
                  <a:cubicBezTo>
                    <a:pt x="642" y="110"/>
                    <a:pt x="614" y="110"/>
                    <a:pt x="587" y="123"/>
                  </a:cubicBezTo>
                  <a:cubicBezTo>
                    <a:pt x="573" y="137"/>
                    <a:pt x="560" y="150"/>
                    <a:pt x="533" y="164"/>
                  </a:cubicBezTo>
                  <a:cubicBezTo>
                    <a:pt x="491" y="191"/>
                    <a:pt x="464" y="219"/>
                    <a:pt x="424" y="246"/>
                  </a:cubicBezTo>
                  <a:cubicBezTo>
                    <a:pt x="396" y="273"/>
                    <a:pt x="355" y="300"/>
                    <a:pt x="328" y="328"/>
                  </a:cubicBezTo>
                  <a:cubicBezTo>
                    <a:pt x="206" y="464"/>
                    <a:pt x="124" y="613"/>
                    <a:pt x="70" y="777"/>
                  </a:cubicBezTo>
                  <a:cubicBezTo>
                    <a:pt x="15" y="927"/>
                    <a:pt x="1" y="1076"/>
                    <a:pt x="15" y="1227"/>
                  </a:cubicBezTo>
                  <a:cubicBezTo>
                    <a:pt x="28" y="1308"/>
                    <a:pt x="28" y="1376"/>
                    <a:pt x="55" y="1444"/>
                  </a:cubicBezTo>
                  <a:cubicBezTo>
                    <a:pt x="70" y="1526"/>
                    <a:pt x="97" y="1594"/>
                    <a:pt x="124" y="1662"/>
                  </a:cubicBezTo>
                  <a:cubicBezTo>
                    <a:pt x="179" y="1608"/>
                    <a:pt x="233" y="1553"/>
                    <a:pt x="273" y="1499"/>
                  </a:cubicBezTo>
                  <a:cubicBezTo>
                    <a:pt x="301" y="1472"/>
                    <a:pt x="315" y="1444"/>
                    <a:pt x="342" y="1417"/>
                  </a:cubicBezTo>
                  <a:lnTo>
                    <a:pt x="396" y="1349"/>
                  </a:lnTo>
                  <a:cubicBezTo>
                    <a:pt x="437" y="1294"/>
                    <a:pt x="478" y="1240"/>
                    <a:pt x="518" y="1199"/>
                  </a:cubicBezTo>
                  <a:cubicBezTo>
                    <a:pt x="560" y="1158"/>
                    <a:pt x="600" y="1118"/>
                    <a:pt x="627" y="1076"/>
                  </a:cubicBezTo>
                  <a:cubicBezTo>
                    <a:pt x="709" y="1009"/>
                    <a:pt x="778" y="954"/>
                    <a:pt x="845" y="913"/>
                  </a:cubicBezTo>
                  <a:cubicBezTo>
                    <a:pt x="860" y="913"/>
                    <a:pt x="860" y="900"/>
                    <a:pt x="873" y="900"/>
                  </a:cubicBezTo>
                  <a:cubicBezTo>
                    <a:pt x="887" y="885"/>
                    <a:pt x="900" y="885"/>
                    <a:pt x="900" y="885"/>
                  </a:cubicBezTo>
                  <a:cubicBezTo>
                    <a:pt x="927" y="872"/>
                    <a:pt x="941" y="858"/>
                    <a:pt x="954" y="858"/>
                  </a:cubicBezTo>
                  <a:cubicBezTo>
                    <a:pt x="968" y="845"/>
                    <a:pt x="968" y="845"/>
                    <a:pt x="982" y="845"/>
                  </a:cubicBezTo>
                  <a:lnTo>
                    <a:pt x="996" y="831"/>
                  </a:lnTo>
                  <a:lnTo>
                    <a:pt x="1023" y="831"/>
                  </a:lnTo>
                  <a:lnTo>
                    <a:pt x="1023" y="818"/>
                  </a:lnTo>
                  <a:lnTo>
                    <a:pt x="1063" y="818"/>
                  </a:lnTo>
                  <a:lnTo>
                    <a:pt x="1077" y="804"/>
                  </a:lnTo>
                  <a:lnTo>
                    <a:pt x="1159" y="804"/>
                  </a:lnTo>
                  <a:cubicBezTo>
                    <a:pt x="1159" y="818"/>
                    <a:pt x="1172" y="818"/>
                    <a:pt x="1172" y="818"/>
                  </a:cubicBezTo>
                  <a:lnTo>
                    <a:pt x="1199" y="818"/>
                  </a:lnTo>
                  <a:lnTo>
                    <a:pt x="1227" y="831"/>
                  </a:lnTo>
                  <a:cubicBezTo>
                    <a:pt x="1268" y="845"/>
                    <a:pt x="1308" y="872"/>
                    <a:pt x="1350" y="900"/>
                  </a:cubicBezTo>
                  <a:cubicBezTo>
                    <a:pt x="1390" y="927"/>
                    <a:pt x="1432" y="954"/>
                    <a:pt x="1472" y="994"/>
                  </a:cubicBezTo>
                  <a:cubicBezTo>
                    <a:pt x="1526" y="1022"/>
                    <a:pt x="1568" y="1063"/>
                    <a:pt x="1622" y="1103"/>
                  </a:cubicBezTo>
                  <a:cubicBezTo>
                    <a:pt x="1663" y="1145"/>
                    <a:pt x="1717" y="1199"/>
                    <a:pt x="1771" y="1240"/>
                  </a:cubicBezTo>
                  <a:cubicBezTo>
                    <a:pt x="1826" y="1281"/>
                    <a:pt x="1880" y="1335"/>
                    <a:pt x="1935" y="1390"/>
                  </a:cubicBezTo>
                  <a:cubicBezTo>
                    <a:pt x="1962" y="1308"/>
                    <a:pt x="1976" y="1240"/>
                    <a:pt x="1989" y="1158"/>
                  </a:cubicBezTo>
                  <a:cubicBezTo>
                    <a:pt x="1989" y="1090"/>
                    <a:pt x="1989" y="1009"/>
                    <a:pt x="1976" y="940"/>
                  </a:cubicBezTo>
                  <a:cubicBezTo>
                    <a:pt x="1976" y="858"/>
                    <a:pt x="1962" y="791"/>
                    <a:pt x="1935" y="709"/>
                  </a:cubicBezTo>
                  <a:cubicBezTo>
                    <a:pt x="1922" y="668"/>
                    <a:pt x="1908" y="640"/>
                    <a:pt x="1895" y="600"/>
                  </a:cubicBezTo>
                  <a:lnTo>
                    <a:pt x="1867" y="546"/>
                  </a:lnTo>
                  <a:cubicBezTo>
                    <a:pt x="1867" y="531"/>
                    <a:pt x="1853" y="504"/>
                    <a:pt x="1840" y="491"/>
                  </a:cubicBezTo>
                  <a:cubicBezTo>
                    <a:pt x="1799" y="422"/>
                    <a:pt x="1758" y="341"/>
                    <a:pt x="1690" y="273"/>
                  </a:cubicBezTo>
                  <a:cubicBezTo>
                    <a:pt x="1677" y="259"/>
                    <a:pt x="1663" y="246"/>
                    <a:pt x="1635" y="232"/>
                  </a:cubicBezTo>
                  <a:cubicBezTo>
                    <a:pt x="1622" y="219"/>
                    <a:pt x="1608" y="191"/>
                    <a:pt x="1581" y="177"/>
                  </a:cubicBezTo>
                  <a:cubicBezTo>
                    <a:pt x="1568" y="164"/>
                    <a:pt x="1541" y="150"/>
                    <a:pt x="1526" y="137"/>
                  </a:cubicBezTo>
                  <a:cubicBezTo>
                    <a:pt x="1499" y="123"/>
                    <a:pt x="1486" y="110"/>
                    <a:pt x="1459" y="96"/>
                  </a:cubicBezTo>
                  <a:cubicBezTo>
                    <a:pt x="1363" y="41"/>
                    <a:pt x="1254" y="14"/>
                    <a:pt x="1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01"/>
            <p:cNvSpPr/>
            <p:nvPr/>
          </p:nvSpPr>
          <p:spPr>
            <a:xfrm>
              <a:off x="5663970" y="1722278"/>
              <a:ext cx="40636" cy="28758"/>
            </a:xfrm>
            <a:custGeom>
              <a:avLst/>
              <a:gdLst/>
              <a:ahLst/>
              <a:cxnLst/>
              <a:rect l="l" t="t" r="r" b="b"/>
              <a:pathLst>
                <a:path w="2234" h="1581" extrusionOk="0">
                  <a:moveTo>
                    <a:pt x="1021" y="1"/>
                  </a:moveTo>
                  <a:cubicBezTo>
                    <a:pt x="967" y="1"/>
                    <a:pt x="912" y="1"/>
                    <a:pt x="872" y="14"/>
                  </a:cubicBezTo>
                  <a:cubicBezTo>
                    <a:pt x="763" y="41"/>
                    <a:pt x="654" y="68"/>
                    <a:pt x="572" y="123"/>
                  </a:cubicBezTo>
                  <a:cubicBezTo>
                    <a:pt x="476" y="177"/>
                    <a:pt x="394" y="232"/>
                    <a:pt x="327" y="314"/>
                  </a:cubicBezTo>
                  <a:cubicBezTo>
                    <a:pt x="258" y="382"/>
                    <a:pt x="204" y="450"/>
                    <a:pt x="163" y="531"/>
                  </a:cubicBezTo>
                  <a:cubicBezTo>
                    <a:pt x="109" y="613"/>
                    <a:pt x="82" y="682"/>
                    <a:pt x="55" y="764"/>
                  </a:cubicBezTo>
                  <a:cubicBezTo>
                    <a:pt x="27" y="845"/>
                    <a:pt x="13" y="927"/>
                    <a:pt x="0" y="1009"/>
                  </a:cubicBezTo>
                  <a:lnTo>
                    <a:pt x="0" y="1254"/>
                  </a:lnTo>
                  <a:cubicBezTo>
                    <a:pt x="13" y="1336"/>
                    <a:pt x="27" y="1417"/>
                    <a:pt x="55" y="1485"/>
                  </a:cubicBezTo>
                  <a:lnTo>
                    <a:pt x="218" y="1321"/>
                  </a:lnTo>
                  <a:lnTo>
                    <a:pt x="367" y="1172"/>
                  </a:lnTo>
                  <a:cubicBezTo>
                    <a:pt x="463" y="1076"/>
                    <a:pt x="558" y="1009"/>
                    <a:pt x="654" y="940"/>
                  </a:cubicBezTo>
                  <a:cubicBezTo>
                    <a:pt x="736" y="886"/>
                    <a:pt x="830" y="845"/>
                    <a:pt x="899" y="831"/>
                  </a:cubicBezTo>
                  <a:cubicBezTo>
                    <a:pt x="947" y="822"/>
                    <a:pt x="995" y="812"/>
                    <a:pt x="1048" y="812"/>
                  </a:cubicBezTo>
                  <a:cubicBezTo>
                    <a:pt x="1070" y="812"/>
                    <a:pt x="1093" y="814"/>
                    <a:pt x="1117" y="818"/>
                  </a:cubicBezTo>
                  <a:cubicBezTo>
                    <a:pt x="1144" y="818"/>
                    <a:pt x="1199" y="818"/>
                    <a:pt x="1239" y="831"/>
                  </a:cubicBezTo>
                  <a:lnTo>
                    <a:pt x="1362" y="873"/>
                  </a:lnTo>
                  <a:cubicBezTo>
                    <a:pt x="1444" y="886"/>
                    <a:pt x="1511" y="927"/>
                    <a:pt x="1593" y="981"/>
                  </a:cubicBezTo>
                  <a:cubicBezTo>
                    <a:pt x="1634" y="1009"/>
                    <a:pt x="1675" y="1049"/>
                    <a:pt x="1716" y="1090"/>
                  </a:cubicBezTo>
                  <a:cubicBezTo>
                    <a:pt x="1756" y="1131"/>
                    <a:pt x="1798" y="1185"/>
                    <a:pt x="1838" y="1227"/>
                  </a:cubicBezTo>
                  <a:cubicBezTo>
                    <a:pt x="1880" y="1281"/>
                    <a:pt x="1920" y="1349"/>
                    <a:pt x="1974" y="1403"/>
                  </a:cubicBezTo>
                  <a:cubicBezTo>
                    <a:pt x="2016" y="1458"/>
                    <a:pt x="2070" y="1526"/>
                    <a:pt x="2125" y="1581"/>
                  </a:cubicBezTo>
                  <a:cubicBezTo>
                    <a:pt x="2152" y="1512"/>
                    <a:pt x="2179" y="1430"/>
                    <a:pt x="2192" y="1349"/>
                  </a:cubicBezTo>
                  <a:cubicBezTo>
                    <a:pt x="2206" y="1281"/>
                    <a:pt x="2220" y="1199"/>
                    <a:pt x="2220" y="1118"/>
                  </a:cubicBezTo>
                  <a:cubicBezTo>
                    <a:pt x="2234" y="1036"/>
                    <a:pt x="2220" y="954"/>
                    <a:pt x="2206" y="873"/>
                  </a:cubicBezTo>
                  <a:cubicBezTo>
                    <a:pt x="2192" y="777"/>
                    <a:pt x="2165" y="695"/>
                    <a:pt x="2125" y="613"/>
                  </a:cubicBezTo>
                  <a:cubicBezTo>
                    <a:pt x="2083" y="518"/>
                    <a:pt x="2029" y="437"/>
                    <a:pt x="1961" y="368"/>
                  </a:cubicBezTo>
                  <a:cubicBezTo>
                    <a:pt x="1893" y="286"/>
                    <a:pt x="1811" y="232"/>
                    <a:pt x="1729" y="177"/>
                  </a:cubicBezTo>
                  <a:cubicBezTo>
                    <a:pt x="1634" y="123"/>
                    <a:pt x="1553" y="83"/>
                    <a:pt x="1457" y="55"/>
                  </a:cubicBezTo>
                  <a:cubicBezTo>
                    <a:pt x="1417" y="41"/>
                    <a:pt x="1375" y="28"/>
                    <a:pt x="1321" y="14"/>
                  </a:cubicBezTo>
                  <a:cubicBezTo>
                    <a:pt x="1280" y="14"/>
                    <a:pt x="1226" y="1"/>
                    <a:pt x="1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01"/>
            <p:cNvSpPr/>
            <p:nvPr/>
          </p:nvSpPr>
          <p:spPr>
            <a:xfrm>
              <a:off x="5597303" y="1719313"/>
              <a:ext cx="9695" cy="46585"/>
            </a:xfrm>
            <a:custGeom>
              <a:avLst/>
              <a:gdLst/>
              <a:ahLst/>
              <a:cxnLst/>
              <a:rect l="l" t="t" r="r" b="b"/>
              <a:pathLst>
                <a:path w="533" h="2561" extrusionOk="0">
                  <a:moveTo>
                    <a:pt x="1" y="0"/>
                  </a:moveTo>
                  <a:cubicBezTo>
                    <a:pt x="1" y="68"/>
                    <a:pt x="15" y="122"/>
                    <a:pt x="15" y="177"/>
                  </a:cubicBezTo>
                  <a:cubicBezTo>
                    <a:pt x="28" y="231"/>
                    <a:pt x="28" y="286"/>
                    <a:pt x="28" y="340"/>
                  </a:cubicBezTo>
                  <a:cubicBezTo>
                    <a:pt x="42" y="395"/>
                    <a:pt x="42" y="449"/>
                    <a:pt x="42" y="504"/>
                  </a:cubicBezTo>
                  <a:cubicBezTo>
                    <a:pt x="42" y="558"/>
                    <a:pt x="55" y="600"/>
                    <a:pt x="55" y="654"/>
                  </a:cubicBezTo>
                  <a:cubicBezTo>
                    <a:pt x="69" y="858"/>
                    <a:pt x="69" y="1063"/>
                    <a:pt x="83" y="1267"/>
                  </a:cubicBezTo>
                  <a:cubicBezTo>
                    <a:pt x="83" y="1471"/>
                    <a:pt x="97" y="1689"/>
                    <a:pt x="110" y="1907"/>
                  </a:cubicBezTo>
                  <a:cubicBezTo>
                    <a:pt x="110" y="1962"/>
                    <a:pt x="110" y="2016"/>
                    <a:pt x="124" y="2056"/>
                  </a:cubicBezTo>
                  <a:cubicBezTo>
                    <a:pt x="124" y="2111"/>
                    <a:pt x="124" y="2165"/>
                    <a:pt x="137" y="2234"/>
                  </a:cubicBezTo>
                  <a:cubicBezTo>
                    <a:pt x="151" y="2343"/>
                    <a:pt x="164" y="2452"/>
                    <a:pt x="206" y="2561"/>
                  </a:cubicBezTo>
                  <a:lnTo>
                    <a:pt x="219" y="2561"/>
                  </a:lnTo>
                  <a:cubicBezTo>
                    <a:pt x="260" y="2506"/>
                    <a:pt x="273" y="2465"/>
                    <a:pt x="300" y="2411"/>
                  </a:cubicBezTo>
                  <a:cubicBezTo>
                    <a:pt x="328" y="2356"/>
                    <a:pt x="342" y="2302"/>
                    <a:pt x="369" y="2247"/>
                  </a:cubicBezTo>
                  <a:cubicBezTo>
                    <a:pt x="382" y="2193"/>
                    <a:pt x="396" y="2138"/>
                    <a:pt x="409" y="2098"/>
                  </a:cubicBezTo>
                  <a:lnTo>
                    <a:pt x="451" y="1934"/>
                  </a:lnTo>
                  <a:cubicBezTo>
                    <a:pt x="505" y="1717"/>
                    <a:pt x="533" y="1484"/>
                    <a:pt x="518" y="1253"/>
                  </a:cubicBezTo>
                  <a:cubicBezTo>
                    <a:pt x="505" y="1036"/>
                    <a:pt x="478" y="803"/>
                    <a:pt x="396" y="586"/>
                  </a:cubicBezTo>
                  <a:lnTo>
                    <a:pt x="315" y="422"/>
                  </a:lnTo>
                  <a:cubicBezTo>
                    <a:pt x="287" y="368"/>
                    <a:pt x="260" y="313"/>
                    <a:pt x="233" y="273"/>
                  </a:cubicBezTo>
                  <a:cubicBezTo>
                    <a:pt x="206" y="218"/>
                    <a:pt x="164" y="177"/>
                    <a:pt x="124" y="137"/>
                  </a:cubicBezTo>
                  <a:cubicBezTo>
                    <a:pt x="97" y="82"/>
                    <a:pt x="42" y="4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01"/>
            <p:cNvSpPr/>
            <p:nvPr/>
          </p:nvSpPr>
          <p:spPr>
            <a:xfrm>
              <a:off x="5517795" y="1671855"/>
              <a:ext cx="46093" cy="42255"/>
            </a:xfrm>
            <a:custGeom>
              <a:avLst/>
              <a:gdLst/>
              <a:ahLst/>
              <a:cxnLst/>
              <a:rect l="l" t="t" r="r" b="b"/>
              <a:pathLst>
                <a:path w="2534" h="2323" extrusionOk="0">
                  <a:moveTo>
                    <a:pt x="1417" y="0"/>
                  </a:moveTo>
                  <a:cubicBezTo>
                    <a:pt x="1325" y="0"/>
                    <a:pt x="1233" y="11"/>
                    <a:pt x="1144" y="35"/>
                  </a:cubicBezTo>
                  <a:cubicBezTo>
                    <a:pt x="927" y="76"/>
                    <a:pt x="736" y="171"/>
                    <a:pt x="572" y="307"/>
                  </a:cubicBezTo>
                  <a:cubicBezTo>
                    <a:pt x="409" y="430"/>
                    <a:pt x="273" y="594"/>
                    <a:pt x="177" y="770"/>
                  </a:cubicBezTo>
                  <a:cubicBezTo>
                    <a:pt x="82" y="948"/>
                    <a:pt x="28" y="1139"/>
                    <a:pt x="14" y="1329"/>
                  </a:cubicBezTo>
                  <a:cubicBezTo>
                    <a:pt x="0" y="1520"/>
                    <a:pt x="28" y="1711"/>
                    <a:pt x="95" y="1887"/>
                  </a:cubicBezTo>
                  <a:cubicBezTo>
                    <a:pt x="122" y="1969"/>
                    <a:pt x="164" y="2050"/>
                    <a:pt x="218" y="2119"/>
                  </a:cubicBezTo>
                  <a:cubicBezTo>
                    <a:pt x="246" y="2159"/>
                    <a:pt x="286" y="2201"/>
                    <a:pt x="313" y="2228"/>
                  </a:cubicBezTo>
                  <a:cubicBezTo>
                    <a:pt x="355" y="2268"/>
                    <a:pt x="382" y="2296"/>
                    <a:pt x="422" y="2323"/>
                  </a:cubicBezTo>
                  <a:cubicBezTo>
                    <a:pt x="464" y="2283"/>
                    <a:pt x="491" y="2241"/>
                    <a:pt x="518" y="2214"/>
                  </a:cubicBezTo>
                  <a:cubicBezTo>
                    <a:pt x="531" y="2174"/>
                    <a:pt x="558" y="2146"/>
                    <a:pt x="586" y="2105"/>
                  </a:cubicBezTo>
                  <a:cubicBezTo>
                    <a:pt x="640" y="2050"/>
                    <a:pt x="681" y="1983"/>
                    <a:pt x="736" y="1928"/>
                  </a:cubicBezTo>
                  <a:cubicBezTo>
                    <a:pt x="818" y="1833"/>
                    <a:pt x="912" y="1751"/>
                    <a:pt x="981" y="1669"/>
                  </a:cubicBezTo>
                  <a:cubicBezTo>
                    <a:pt x="1144" y="1533"/>
                    <a:pt x="1267" y="1424"/>
                    <a:pt x="1375" y="1342"/>
                  </a:cubicBezTo>
                  <a:lnTo>
                    <a:pt x="1539" y="1220"/>
                  </a:lnTo>
                  <a:cubicBezTo>
                    <a:pt x="1593" y="1179"/>
                    <a:pt x="1662" y="1124"/>
                    <a:pt x="1744" y="1084"/>
                  </a:cubicBezTo>
                  <a:lnTo>
                    <a:pt x="1771" y="1057"/>
                  </a:lnTo>
                  <a:lnTo>
                    <a:pt x="1798" y="1043"/>
                  </a:lnTo>
                  <a:cubicBezTo>
                    <a:pt x="1811" y="1043"/>
                    <a:pt x="1825" y="1030"/>
                    <a:pt x="1839" y="1030"/>
                  </a:cubicBezTo>
                  <a:cubicBezTo>
                    <a:pt x="1853" y="1015"/>
                    <a:pt x="1866" y="1015"/>
                    <a:pt x="1880" y="1015"/>
                  </a:cubicBezTo>
                  <a:lnTo>
                    <a:pt x="1893" y="1002"/>
                  </a:lnTo>
                  <a:cubicBezTo>
                    <a:pt x="1907" y="1002"/>
                    <a:pt x="1907" y="988"/>
                    <a:pt x="1920" y="988"/>
                  </a:cubicBezTo>
                  <a:cubicBezTo>
                    <a:pt x="1934" y="988"/>
                    <a:pt x="1948" y="988"/>
                    <a:pt x="1962" y="975"/>
                  </a:cubicBezTo>
                  <a:cubicBezTo>
                    <a:pt x="1975" y="975"/>
                    <a:pt x="1989" y="961"/>
                    <a:pt x="2002" y="961"/>
                  </a:cubicBezTo>
                  <a:lnTo>
                    <a:pt x="2056" y="948"/>
                  </a:lnTo>
                  <a:lnTo>
                    <a:pt x="2098" y="934"/>
                  </a:lnTo>
                  <a:cubicBezTo>
                    <a:pt x="2125" y="921"/>
                    <a:pt x="2138" y="921"/>
                    <a:pt x="2152" y="921"/>
                  </a:cubicBezTo>
                  <a:lnTo>
                    <a:pt x="2207" y="906"/>
                  </a:lnTo>
                  <a:lnTo>
                    <a:pt x="2220" y="893"/>
                  </a:lnTo>
                  <a:lnTo>
                    <a:pt x="2261" y="893"/>
                  </a:lnTo>
                  <a:cubicBezTo>
                    <a:pt x="2289" y="879"/>
                    <a:pt x="2302" y="879"/>
                    <a:pt x="2329" y="879"/>
                  </a:cubicBezTo>
                  <a:lnTo>
                    <a:pt x="2356" y="866"/>
                  </a:lnTo>
                  <a:lnTo>
                    <a:pt x="2398" y="866"/>
                  </a:lnTo>
                  <a:cubicBezTo>
                    <a:pt x="2438" y="852"/>
                    <a:pt x="2479" y="852"/>
                    <a:pt x="2534" y="839"/>
                  </a:cubicBezTo>
                  <a:cubicBezTo>
                    <a:pt x="2520" y="784"/>
                    <a:pt x="2506" y="743"/>
                    <a:pt x="2492" y="689"/>
                  </a:cubicBezTo>
                  <a:cubicBezTo>
                    <a:pt x="2492" y="675"/>
                    <a:pt x="2479" y="648"/>
                    <a:pt x="2465" y="634"/>
                  </a:cubicBezTo>
                  <a:cubicBezTo>
                    <a:pt x="2465" y="607"/>
                    <a:pt x="2452" y="580"/>
                    <a:pt x="2438" y="566"/>
                  </a:cubicBezTo>
                  <a:cubicBezTo>
                    <a:pt x="2425" y="525"/>
                    <a:pt x="2398" y="485"/>
                    <a:pt x="2370" y="443"/>
                  </a:cubicBezTo>
                  <a:cubicBezTo>
                    <a:pt x="2356" y="430"/>
                    <a:pt x="2343" y="403"/>
                    <a:pt x="2329" y="389"/>
                  </a:cubicBezTo>
                  <a:cubicBezTo>
                    <a:pt x="2302" y="376"/>
                    <a:pt x="2289" y="349"/>
                    <a:pt x="2274" y="334"/>
                  </a:cubicBezTo>
                  <a:cubicBezTo>
                    <a:pt x="2261" y="321"/>
                    <a:pt x="2234" y="307"/>
                    <a:pt x="2220" y="280"/>
                  </a:cubicBezTo>
                  <a:cubicBezTo>
                    <a:pt x="2207" y="267"/>
                    <a:pt x="2180" y="253"/>
                    <a:pt x="2165" y="240"/>
                  </a:cubicBezTo>
                  <a:lnTo>
                    <a:pt x="2043" y="158"/>
                  </a:lnTo>
                  <a:cubicBezTo>
                    <a:pt x="2029" y="144"/>
                    <a:pt x="2002" y="131"/>
                    <a:pt x="1975" y="116"/>
                  </a:cubicBezTo>
                  <a:cubicBezTo>
                    <a:pt x="1962" y="116"/>
                    <a:pt x="1934" y="103"/>
                    <a:pt x="1907" y="89"/>
                  </a:cubicBezTo>
                  <a:lnTo>
                    <a:pt x="1839" y="62"/>
                  </a:lnTo>
                  <a:cubicBezTo>
                    <a:pt x="1811" y="49"/>
                    <a:pt x="1784" y="49"/>
                    <a:pt x="1771" y="49"/>
                  </a:cubicBezTo>
                  <a:cubicBezTo>
                    <a:pt x="1655" y="18"/>
                    <a:pt x="1536" y="0"/>
                    <a:pt x="1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01"/>
            <p:cNvSpPr/>
            <p:nvPr/>
          </p:nvSpPr>
          <p:spPr>
            <a:xfrm>
              <a:off x="5664206" y="1660341"/>
              <a:ext cx="55261" cy="41146"/>
            </a:xfrm>
            <a:custGeom>
              <a:avLst/>
              <a:gdLst/>
              <a:ahLst/>
              <a:cxnLst/>
              <a:rect l="l" t="t" r="r" b="b"/>
              <a:pathLst>
                <a:path w="3038" h="2262" extrusionOk="0">
                  <a:moveTo>
                    <a:pt x="1376" y="1"/>
                  </a:moveTo>
                  <a:cubicBezTo>
                    <a:pt x="1144" y="1"/>
                    <a:pt x="926" y="55"/>
                    <a:pt x="723" y="150"/>
                  </a:cubicBezTo>
                  <a:cubicBezTo>
                    <a:pt x="532" y="246"/>
                    <a:pt x="354" y="382"/>
                    <a:pt x="232" y="546"/>
                  </a:cubicBezTo>
                  <a:cubicBezTo>
                    <a:pt x="164" y="627"/>
                    <a:pt x="109" y="722"/>
                    <a:pt x="69" y="818"/>
                  </a:cubicBezTo>
                  <a:cubicBezTo>
                    <a:pt x="27" y="913"/>
                    <a:pt x="0" y="1009"/>
                    <a:pt x="0" y="1118"/>
                  </a:cubicBezTo>
                  <a:cubicBezTo>
                    <a:pt x="109" y="1118"/>
                    <a:pt x="205" y="1104"/>
                    <a:pt x="300" y="1104"/>
                  </a:cubicBezTo>
                  <a:lnTo>
                    <a:pt x="545" y="1104"/>
                  </a:lnTo>
                  <a:cubicBezTo>
                    <a:pt x="695" y="1118"/>
                    <a:pt x="831" y="1131"/>
                    <a:pt x="940" y="1158"/>
                  </a:cubicBezTo>
                  <a:cubicBezTo>
                    <a:pt x="1062" y="1185"/>
                    <a:pt x="1171" y="1213"/>
                    <a:pt x="1267" y="1240"/>
                  </a:cubicBezTo>
                  <a:cubicBezTo>
                    <a:pt x="1362" y="1267"/>
                    <a:pt x="1458" y="1308"/>
                    <a:pt x="1540" y="1349"/>
                  </a:cubicBezTo>
                  <a:cubicBezTo>
                    <a:pt x="1621" y="1376"/>
                    <a:pt x="1716" y="1417"/>
                    <a:pt x="1798" y="1458"/>
                  </a:cubicBezTo>
                  <a:cubicBezTo>
                    <a:pt x="1894" y="1512"/>
                    <a:pt x="1976" y="1554"/>
                    <a:pt x="2084" y="1621"/>
                  </a:cubicBezTo>
                  <a:cubicBezTo>
                    <a:pt x="2098" y="1635"/>
                    <a:pt x="2098" y="1648"/>
                    <a:pt x="2112" y="1648"/>
                  </a:cubicBezTo>
                  <a:lnTo>
                    <a:pt x="2152" y="1676"/>
                  </a:lnTo>
                  <a:lnTo>
                    <a:pt x="2193" y="1717"/>
                  </a:lnTo>
                  <a:cubicBezTo>
                    <a:pt x="2207" y="1717"/>
                    <a:pt x="2221" y="1730"/>
                    <a:pt x="2234" y="1744"/>
                  </a:cubicBezTo>
                  <a:cubicBezTo>
                    <a:pt x="2288" y="1785"/>
                    <a:pt x="2357" y="1839"/>
                    <a:pt x="2411" y="1894"/>
                  </a:cubicBezTo>
                  <a:lnTo>
                    <a:pt x="2466" y="1935"/>
                  </a:lnTo>
                  <a:lnTo>
                    <a:pt x="2506" y="1975"/>
                  </a:lnTo>
                  <a:lnTo>
                    <a:pt x="2615" y="2071"/>
                  </a:lnTo>
                  <a:cubicBezTo>
                    <a:pt x="2684" y="2139"/>
                    <a:pt x="2751" y="2193"/>
                    <a:pt x="2847" y="2262"/>
                  </a:cubicBezTo>
                  <a:cubicBezTo>
                    <a:pt x="2874" y="2220"/>
                    <a:pt x="2888" y="2166"/>
                    <a:pt x="2915" y="2126"/>
                  </a:cubicBezTo>
                  <a:cubicBezTo>
                    <a:pt x="2929" y="2071"/>
                    <a:pt x="2956" y="2030"/>
                    <a:pt x="2969" y="1975"/>
                  </a:cubicBezTo>
                  <a:cubicBezTo>
                    <a:pt x="2983" y="1935"/>
                    <a:pt x="2996" y="1880"/>
                    <a:pt x="3011" y="1839"/>
                  </a:cubicBezTo>
                  <a:cubicBezTo>
                    <a:pt x="3011" y="1812"/>
                    <a:pt x="3011" y="1785"/>
                    <a:pt x="3024" y="1772"/>
                  </a:cubicBezTo>
                  <a:lnTo>
                    <a:pt x="3024" y="1690"/>
                  </a:lnTo>
                  <a:cubicBezTo>
                    <a:pt x="3038" y="1594"/>
                    <a:pt x="3038" y="1485"/>
                    <a:pt x="3024" y="1390"/>
                  </a:cubicBezTo>
                  <a:cubicBezTo>
                    <a:pt x="3024" y="1336"/>
                    <a:pt x="3011" y="1281"/>
                    <a:pt x="3011" y="1240"/>
                  </a:cubicBezTo>
                  <a:lnTo>
                    <a:pt x="2983" y="1158"/>
                  </a:lnTo>
                  <a:cubicBezTo>
                    <a:pt x="2983" y="1131"/>
                    <a:pt x="2969" y="1104"/>
                    <a:pt x="2956" y="1076"/>
                  </a:cubicBezTo>
                  <a:cubicBezTo>
                    <a:pt x="2888" y="873"/>
                    <a:pt x="2765" y="668"/>
                    <a:pt x="2602" y="504"/>
                  </a:cubicBezTo>
                  <a:lnTo>
                    <a:pt x="2548" y="450"/>
                  </a:lnTo>
                  <a:cubicBezTo>
                    <a:pt x="2520" y="423"/>
                    <a:pt x="2506" y="410"/>
                    <a:pt x="2479" y="395"/>
                  </a:cubicBezTo>
                  <a:cubicBezTo>
                    <a:pt x="2439" y="355"/>
                    <a:pt x="2384" y="314"/>
                    <a:pt x="2343" y="286"/>
                  </a:cubicBezTo>
                  <a:cubicBezTo>
                    <a:pt x="2248" y="219"/>
                    <a:pt x="2152" y="164"/>
                    <a:pt x="2043" y="123"/>
                  </a:cubicBezTo>
                  <a:cubicBezTo>
                    <a:pt x="1825" y="41"/>
                    <a:pt x="1594" y="1"/>
                    <a:pt x="1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01"/>
            <p:cNvSpPr/>
            <p:nvPr/>
          </p:nvSpPr>
          <p:spPr>
            <a:xfrm>
              <a:off x="5452129" y="1558204"/>
              <a:ext cx="348848" cy="249421"/>
            </a:xfrm>
            <a:custGeom>
              <a:avLst/>
              <a:gdLst/>
              <a:ahLst/>
              <a:cxnLst/>
              <a:rect l="l" t="t" r="r" b="b"/>
              <a:pathLst>
                <a:path w="19178" h="13712" extrusionOk="0">
                  <a:moveTo>
                    <a:pt x="10319" y="1"/>
                  </a:moveTo>
                  <a:cubicBezTo>
                    <a:pt x="10035" y="1"/>
                    <a:pt x="9750" y="11"/>
                    <a:pt x="9467" y="32"/>
                  </a:cubicBezTo>
                  <a:cubicBezTo>
                    <a:pt x="8499" y="114"/>
                    <a:pt x="7533" y="332"/>
                    <a:pt x="6674" y="780"/>
                  </a:cubicBezTo>
                  <a:cubicBezTo>
                    <a:pt x="5218" y="1543"/>
                    <a:pt x="4428" y="2823"/>
                    <a:pt x="3269" y="3900"/>
                  </a:cubicBezTo>
                  <a:cubicBezTo>
                    <a:pt x="2739" y="4390"/>
                    <a:pt x="2085" y="4785"/>
                    <a:pt x="1377" y="4880"/>
                  </a:cubicBezTo>
                  <a:cubicBezTo>
                    <a:pt x="1622" y="5235"/>
                    <a:pt x="1989" y="5507"/>
                    <a:pt x="2412" y="5616"/>
                  </a:cubicBezTo>
                  <a:cubicBezTo>
                    <a:pt x="2241" y="5714"/>
                    <a:pt x="2037" y="5767"/>
                    <a:pt x="1840" y="5767"/>
                  </a:cubicBezTo>
                  <a:cubicBezTo>
                    <a:pt x="1817" y="5767"/>
                    <a:pt x="1794" y="5767"/>
                    <a:pt x="1771" y="5765"/>
                  </a:cubicBezTo>
                  <a:lnTo>
                    <a:pt x="1771" y="5765"/>
                  </a:lnTo>
                  <a:cubicBezTo>
                    <a:pt x="2044" y="6092"/>
                    <a:pt x="2425" y="6337"/>
                    <a:pt x="2834" y="6460"/>
                  </a:cubicBezTo>
                  <a:cubicBezTo>
                    <a:pt x="2806" y="7305"/>
                    <a:pt x="3051" y="9293"/>
                    <a:pt x="2330" y="9878"/>
                  </a:cubicBezTo>
                  <a:cubicBezTo>
                    <a:pt x="2054" y="10089"/>
                    <a:pt x="1706" y="10128"/>
                    <a:pt x="1345" y="10128"/>
                  </a:cubicBezTo>
                  <a:cubicBezTo>
                    <a:pt x="1261" y="10128"/>
                    <a:pt x="1175" y="10126"/>
                    <a:pt x="1090" y="10124"/>
                  </a:cubicBezTo>
                  <a:lnTo>
                    <a:pt x="886" y="10124"/>
                  </a:lnTo>
                  <a:cubicBezTo>
                    <a:pt x="805" y="10124"/>
                    <a:pt x="709" y="10138"/>
                    <a:pt x="682" y="10219"/>
                  </a:cubicBezTo>
                  <a:cubicBezTo>
                    <a:pt x="641" y="10301"/>
                    <a:pt x="709" y="10383"/>
                    <a:pt x="763" y="10450"/>
                  </a:cubicBezTo>
                  <a:cubicBezTo>
                    <a:pt x="1063" y="10723"/>
                    <a:pt x="1459" y="10900"/>
                    <a:pt x="1867" y="10955"/>
                  </a:cubicBezTo>
                  <a:cubicBezTo>
                    <a:pt x="1584" y="11072"/>
                    <a:pt x="1276" y="11130"/>
                    <a:pt x="968" y="11130"/>
                  </a:cubicBezTo>
                  <a:cubicBezTo>
                    <a:pt x="670" y="11130"/>
                    <a:pt x="371" y="11075"/>
                    <a:pt x="97" y="10968"/>
                  </a:cubicBezTo>
                  <a:lnTo>
                    <a:pt x="97" y="10968"/>
                  </a:lnTo>
                  <a:cubicBezTo>
                    <a:pt x="1" y="11431"/>
                    <a:pt x="328" y="11908"/>
                    <a:pt x="750" y="12112"/>
                  </a:cubicBezTo>
                  <a:cubicBezTo>
                    <a:pt x="984" y="12214"/>
                    <a:pt x="1238" y="12254"/>
                    <a:pt x="1494" y="12254"/>
                  </a:cubicBezTo>
                  <a:cubicBezTo>
                    <a:pt x="1715" y="12254"/>
                    <a:pt x="1938" y="12225"/>
                    <a:pt x="2153" y="12181"/>
                  </a:cubicBezTo>
                  <a:cubicBezTo>
                    <a:pt x="2575" y="12085"/>
                    <a:pt x="3269" y="11963"/>
                    <a:pt x="3433" y="11513"/>
                  </a:cubicBezTo>
                  <a:cubicBezTo>
                    <a:pt x="3515" y="11309"/>
                    <a:pt x="3515" y="11064"/>
                    <a:pt x="3515" y="10846"/>
                  </a:cubicBezTo>
                  <a:cubicBezTo>
                    <a:pt x="3515" y="9470"/>
                    <a:pt x="3542" y="8095"/>
                    <a:pt x="3610" y="6719"/>
                  </a:cubicBezTo>
                  <a:cubicBezTo>
                    <a:pt x="3651" y="5983"/>
                    <a:pt x="5367" y="6161"/>
                    <a:pt x="5871" y="6052"/>
                  </a:cubicBezTo>
                  <a:cubicBezTo>
                    <a:pt x="7873" y="5656"/>
                    <a:pt x="9807" y="4785"/>
                    <a:pt x="11346" y="3437"/>
                  </a:cubicBezTo>
                  <a:lnTo>
                    <a:pt x="11346" y="3437"/>
                  </a:lnTo>
                  <a:cubicBezTo>
                    <a:pt x="11223" y="3559"/>
                    <a:pt x="11101" y="3695"/>
                    <a:pt x="11033" y="3845"/>
                  </a:cubicBezTo>
                  <a:cubicBezTo>
                    <a:pt x="10978" y="4009"/>
                    <a:pt x="10992" y="4227"/>
                    <a:pt x="11129" y="4336"/>
                  </a:cubicBezTo>
                  <a:cubicBezTo>
                    <a:pt x="11202" y="4397"/>
                    <a:pt x="11293" y="4420"/>
                    <a:pt x="11387" y="4420"/>
                  </a:cubicBezTo>
                  <a:cubicBezTo>
                    <a:pt x="11502" y="4420"/>
                    <a:pt x="11623" y="4386"/>
                    <a:pt x="11728" y="4349"/>
                  </a:cubicBezTo>
                  <a:cubicBezTo>
                    <a:pt x="12245" y="4158"/>
                    <a:pt x="12736" y="3913"/>
                    <a:pt x="13171" y="3600"/>
                  </a:cubicBezTo>
                  <a:lnTo>
                    <a:pt x="13171" y="3600"/>
                  </a:lnTo>
                  <a:cubicBezTo>
                    <a:pt x="12830" y="3845"/>
                    <a:pt x="13907" y="5071"/>
                    <a:pt x="14098" y="5193"/>
                  </a:cubicBezTo>
                  <a:cubicBezTo>
                    <a:pt x="14270" y="5297"/>
                    <a:pt x="14429" y="5335"/>
                    <a:pt x="14581" y="5335"/>
                  </a:cubicBezTo>
                  <a:cubicBezTo>
                    <a:pt x="14788" y="5335"/>
                    <a:pt x="14983" y="5264"/>
                    <a:pt x="15187" y="5193"/>
                  </a:cubicBezTo>
                  <a:cubicBezTo>
                    <a:pt x="15399" y="5118"/>
                    <a:pt x="15611" y="5055"/>
                    <a:pt x="15855" y="5055"/>
                  </a:cubicBezTo>
                  <a:cubicBezTo>
                    <a:pt x="15877" y="5055"/>
                    <a:pt x="15900" y="5056"/>
                    <a:pt x="15923" y="5057"/>
                  </a:cubicBezTo>
                  <a:cubicBezTo>
                    <a:pt x="15895" y="5820"/>
                    <a:pt x="15963" y="6582"/>
                    <a:pt x="16126" y="7318"/>
                  </a:cubicBezTo>
                  <a:cubicBezTo>
                    <a:pt x="16181" y="7604"/>
                    <a:pt x="16263" y="7917"/>
                    <a:pt x="16495" y="8108"/>
                  </a:cubicBezTo>
                  <a:cubicBezTo>
                    <a:pt x="16595" y="8189"/>
                    <a:pt x="16707" y="8225"/>
                    <a:pt x="16819" y="8225"/>
                  </a:cubicBezTo>
                  <a:cubicBezTo>
                    <a:pt x="17025" y="8225"/>
                    <a:pt x="17229" y="8103"/>
                    <a:pt x="17352" y="7917"/>
                  </a:cubicBezTo>
                  <a:lnTo>
                    <a:pt x="17352" y="7917"/>
                  </a:lnTo>
                  <a:cubicBezTo>
                    <a:pt x="17448" y="8640"/>
                    <a:pt x="17352" y="9551"/>
                    <a:pt x="17094" y="10232"/>
                  </a:cubicBezTo>
                  <a:cubicBezTo>
                    <a:pt x="16835" y="10886"/>
                    <a:pt x="16277" y="11485"/>
                    <a:pt x="15582" y="11581"/>
                  </a:cubicBezTo>
                  <a:cubicBezTo>
                    <a:pt x="15711" y="11775"/>
                    <a:pt x="15942" y="11875"/>
                    <a:pt x="16181" y="11875"/>
                  </a:cubicBezTo>
                  <a:cubicBezTo>
                    <a:pt x="16245" y="11875"/>
                    <a:pt x="16309" y="11868"/>
                    <a:pt x="16372" y="11854"/>
                  </a:cubicBezTo>
                  <a:cubicBezTo>
                    <a:pt x="16658" y="11799"/>
                    <a:pt x="16903" y="11609"/>
                    <a:pt x="17121" y="11418"/>
                  </a:cubicBezTo>
                  <a:lnTo>
                    <a:pt x="17121" y="11418"/>
                  </a:lnTo>
                  <a:cubicBezTo>
                    <a:pt x="17094" y="12139"/>
                    <a:pt x="16658" y="12820"/>
                    <a:pt x="16032" y="13147"/>
                  </a:cubicBezTo>
                  <a:cubicBezTo>
                    <a:pt x="16231" y="13505"/>
                    <a:pt x="16633" y="13711"/>
                    <a:pt x="17032" y="13711"/>
                  </a:cubicBezTo>
                  <a:cubicBezTo>
                    <a:pt x="17179" y="13711"/>
                    <a:pt x="17325" y="13683"/>
                    <a:pt x="17461" y="13624"/>
                  </a:cubicBezTo>
                  <a:cubicBezTo>
                    <a:pt x="18333" y="13243"/>
                    <a:pt x="18115" y="12072"/>
                    <a:pt x="18156" y="11295"/>
                  </a:cubicBezTo>
                  <a:cubicBezTo>
                    <a:pt x="18224" y="10369"/>
                    <a:pt x="18333" y="9239"/>
                    <a:pt x="19055" y="8571"/>
                  </a:cubicBezTo>
                  <a:cubicBezTo>
                    <a:pt x="19095" y="8531"/>
                    <a:pt x="19123" y="8503"/>
                    <a:pt x="19137" y="8462"/>
                  </a:cubicBezTo>
                  <a:cubicBezTo>
                    <a:pt x="19177" y="8081"/>
                    <a:pt x="18878" y="7427"/>
                    <a:pt x="18837" y="7032"/>
                  </a:cubicBezTo>
                  <a:cubicBezTo>
                    <a:pt x="18783" y="6446"/>
                    <a:pt x="18769" y="5847"/>
                    <a:pt x="18632" y="5262"/>
                  </a:cubicBezTo>
                  <a:cubicBezTo>
                    <a:pt x="18483" y="4690"/>
                    <a:pt x="18211" y="4145"/>
                    <a:pt x="17870" y="3641"/>
                  </a:cubicBezTo>
                  <a:cubicBezTo>
                    <a:pt x="16617" y="1788"/>
                    <a:pt x="14492" y="604"/>
                    <a:pt x="12286" y="181"/>
                  </a:cubicBezTo>
                  <a:cubicBezTo>
                    <a:pt x="11639" y="58"/>
                    <a:pt x="10979" y="1"/>
                    <a:pt x="103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01"/>
            <p:cNvSpPr/>
            <p:nvPr/>
          </p:nvSpPr>
          <p:spPr>
            <a:xfrm>
              <a:off x="5499459" y="1608063"/>
              <a:ext cx="32233" cy="30250"/>
            </a:xfrm>
            <a:custGeom>
              <a:avLst/>
              <a:gdLst/>
              <a:ahLst/>
              <a:cxnLst/>
              <a:rect l="l" t="t" r="r" b="b"/>
              <a:pathLst>
                <a:path w="1772" h="1663" extrusionOk="0">
                  <a:moveTo>
                    <a:pt x="1771" y="1"/>
                  </a:moveTo>
                  <a:lnTo>
                    <a:pt x="1771" y="1"/>
                  </a:lnTo>
                  <a:cubicBezTo>
                    <a:pt x="1212" y="587"/>
                    <a:pt x="654" y="1186"/>
                    <a:pt x="1" y="1662"/>
                  </a:cubicBezTo>
                  <a:cubicBezTo>
                    <a:pt x="232" y="1526"/>
                    <a:pt x="464" y="1350"/>
                    <a:pt x="667" y="1159"/>
                  </a:cubicBezTo>
                  <a:cubicBezTo>
                    <a:pt x="1063" y="778"/>
                    <a:pt x="1417" y="382"/>
                    <a:pt x="1771" y="1"/>
                  </a:cubicBezTo>
                  <a:close/>
                </a:path>
              </a:pathLst>
            </a:custGeom>
            <a:solidFill>
              <a:srgbClr val="D1B4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01"/>
            <p:cNvSpPr/>
            <p:nvPr/>
          </p:nvSpPr>
          <p:spPr>
            <a:xfrm>
              <a:off x="5784369" y="1744324"/>
              <a:ext cx="255" cy="1510"/>
            </a:xfrm>
            <a:custGeom>
              <a:avLst/>
              <a:gdLst/>
              <a:ahLst/>
              <a:cxnLst/>
              <a:rect l="l" t="t" r="r" b="b"/>
              <a:pathLst>
                <a:path w="14" h="83" extrusionOk="0">
                  <a:moveTo>
                    <a:pt x="13" y="0"/>
                  </a:moveTo>
                  <a:cubicBezTo>
                    <a:pt x="13" y="10"/>
                    <a:pt x="13" y="19"/>
                    <a:pt x="13" y="28"/>
                  </a:cubicBezTo>
                  <a:lnTo>
                    <a:pt x="13" y="28"/>
                  </a:lnTo>
                  <a:cubicBezTo>
                    <a:pt x="13" y="28"/>
                    <a:pt x="13" y="28"/>
                    <a:pt x="13" y="28"/>
                  </a:cubicBezTo>
                  <a:lnTo>
                    <a:pt x="13" y="0"/>
                  </a:lnTo>
                  <a:close/>
                  <a:moveTo>
                    <a:pt x="13" y="28"/>
                  </a:moveTo>
                  <a:lnTo>
                    <a:pt x="13" y="28"/>
                  </a:lnTo>
                  <a:cubicBezTo>
                    <a:pt x="4" y="39"/>
                    <a:pt x="1" y="55"/>
                    <a:pt x="1" y="69"/>
                  </a:cubicBezTo>
                  <a:lnTo>
                    <a:pt x="1" y="69"/>
                  </a:lnTo>
                  <a:cubicBezTo>
                    <a:pt x="9" y="60"/>
                    <a:pt x="12" y="45"/>
                    <a:pt x="13" y="28"/>
                  </a:cubicBezTo>
                  <a:close/>
                  <a:moveTo>
                    <a:pt x="1" y="69"/>
                  </a:moveTo>
                  <a:cubicBezTo>
                    <a:pt x="0" y="69"/>
                    <a:pt x="0" y="69"/>
                    <a:pt x="0" y="69"/>
                  </a:cubicBezTo>
                  <a:lnTo>
                    <a:pt x="0" y="82"/>
                  </a:lnTo>
                  <a:cubicBezTo>
                    <a:pt x="0" y="79"/>
                    <a:pt x="0" y="74"/>
                    <a:pt x="1" y="69"/>
                  </a:cubicBezTo>
                  <a:close/>
                </a:path>
              </a:pathLst>
            </a:custGeom>
            <a:solidFill>
              <a:srgbClr val="5D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01"/>
            <p:cNvSpPr/>
            <p:nvPr/>
          </p:nvSpPr>
          <p:spPr>
            <a:xfrm>
              <a:off x="5761323" y="1712110"/>
              <a:ext cx="38908" cy="95152"/>
            </a:xfrm>
            <a:custGeom>
              <a:avLst/>
              <a:gdLst/>
              <a:ahLst/>
              <a:cxnLst/>
              <a:rect l="l" t="t" r="r" b="b"/>
              <a:pathLst>
                <a:path w="2139" h="5231" extrusionOk="0">
                  <a:moveTo>
                    <a:pt x="2139" y="1"/>
                  </a:moveTo>
                  <a:cubicBezTo>
                    <a:pt x="2125" y="42"/>
                    <a:pt x="2097" y="70"/>
                    <a:pt x="2057" y="110"/>
                  </a:cubicBezTo>
                  <a:cubicBezTo>
                    <a:pt x="1618" y="511"/>
                    <a:pt x="1411" y="1083"/>
                    <a:pt x="1298" y="1676"/>
                  </a:cubicBezTo>
                  <a:lnTo>
                    <a:pt x="1298" y="1676"/>
                  </a:lnTo>
                  <a:cubicBezTo>
                    <a:pt x="1415" y="1093"/>
                    <a:pt x="1634" y="536"/>
                    <a:pt x="2057" y="137"/>
                  </a:cubicBezTo>
                  <a:cubicBezTo>
                    <a:pt x="2097" y="110"/>
                    <a:pt x="2125" y="83"/>
                    <a:pt x="2139" y="28"/>
                  </a:cubicBezTo>
                  <a:lnTo>
                    <a:pt x="2139" y="1"/>
                  </a:lnTo>
                  <a:close/>
                  <a:moveTo>
                    <a:pt x="1298" y="1676"/>
                  </a:moveTo>
                  <a:cubicBezTo>
                    <a:pt x="1288" y="1722"/>
                    <a:pt x="1280" y="1768"/>
                    <a:pt x="1272" y="1814"/>
                  </a:cubicBezTo>
                  <a:lnTo>
                    <a:pt x="1272" y="1814"/>
                  </a:lnTo>
                  <a:cubicBezTo>
                    <a:pt x="1269" y="1822"/>
                    <a:pt x="1268" y="1830"/>
                    <a:pt x="1268" y="1838"/>
                  </a:cubicBezTo>
                  <a:lnTo>
                    <a:pt x="1268" y="1838"/>
                  </a:lnTo>
                  <a:cubicBezTo>
                    <a:pt x="1267" y="1839"/>
                    <a:pt x="1267" y="1839"/>
                    <a:pt x="1267" y="1840"/>
                  </a:cubicBezTo>
                  <a:cubicBezTo>
                    <a:pt x="1267" y="1840"/>
                    <a:pt x="1267" y="1840"/>
                    <a:pt x="1268" y="1840"/>
                  </a:cubicBezTo>
                  <a:lnTo>
                    <a:pt x="1268" y="1840"/>
                  </a:lnTo>
                  <a:cubicBezTo>
                    <a:pt x="1267" y="1845"/>
                    <a:pt x="1267" y="1850"/>
                    <a:pt x="1267" y="1853"/>
                  </a:cubicBezTo>
                  <a:cubicBezTo>
                    <a:pt x="1258" y="1913"/>
                    <a:pt x="1249" y="1973"/>
                    <a:pt x="1241" y="2033"/>
                  </a:cubicBezTo>
                  <a:lnTo>
                    <a:pt x="1241" y="2033"/>
                  </a:lnTo>
                  <a:cubicBezTo>
                    <a:pt x="1251" y="1964"/>
                    <a:pt x="1262" y="1895"/>
                    <a:pt x="1275" y="1826"/>
                  </a:cubicBezTo>
                  <a:lnTo>
                    <a:pt x="1275" y="1826"/>
                  </a:lnTo>
                  <a:cubicBezTo>
                    <a:pt x="1278" y="1819"/>
                    <a:pt x="1279" y="1812"/>
                    <a:pt x="1280" y="1803"/>
                  </a:cubicBezTo>
                  <a:lnTo>
                    <a:pt x="1280" y="1803"/>
                  </a:lnTo>
                  <a:cubicBezTo>
                    <a:pt x="1280" y="1802"/>
                    <a:pt x="1280" y="1800"/>
                    <a:pt x="1280" y="1799"/>
                  </a:cubicBezTo>
                  <a:lnTo>
                    <a:pt x="1280" y="1799"/>
                  </a:lnTo>
                  <a:cubicBezTo>
                    <a:pt x="1280" y="1799"/>
                    <a:pt x="1280" y="1799"/>
                    <a:pt x="1280" y="1799"/>
                  </a:cubicBezTo>
                  <a:lnTo>
                    <a:pt x="1280" y="1799"/>
                  </a:lnTo>
                  <a:cubicBezTo>
                    <a:pt x="1280" y="1790"/>
                    <a:pt x="1280" y="1781"/>
                    <a:pt x="1280" y="1771"/>
                  </a:cubicBezTo>
                  <a:cubicBezTo>
                    <a:pt x="1286" y="1739"/>
                    <a:pt x="1292" y="1708"/>
                    <a:pt x="1298" y="1676"/>
                  </a:cubicBezTo>
                  <a:close/>
                  <a:moveTo>
                    <a:pt x="1241" y="2033"/>
                  </a:moveTo>
                  <a:lnTo>
                    <a:pt x="1241" y="2033"/>
                  </a:lnTo>
                  <a:cubicBezTo>
                    <a:pt x="1201" y="2308"/>
                    <a:pt x="1179" y="2579"/>
                    <a:pt x="1158" y="2834"/>
                  </a:cubicBezTo>
                  <a:lnTo>
                    <a:pt x="1158" y="2875"/>
                  </a:lnTo>
                  <a:cubicBezTo>
                    <a:pt x="1181" y="2606"/>
                    <a:pt x="1203" y="2317"/>
                    <a:pt x="1241" y="2033"/>
                  </a:cubicBezTo>
                  <a:close/>
                  <a:moveTo>
                    <a:pt x="123" y="2957"/>
                  </a:moveTo>
                  <a:cubicBezTo>
                    <a:pt x="82" y="2997"/>
                    <a:pt x="41" y="3024"/>
                    <a:pt x="0" y="3066"/>
                  </a:cubicBezTo>
                  <a:lnTo>
                    <a:pt x="123" y="3024"/>
                  </a:lnTo>
                  <a:lnTo>
                    <a:pt x="123" y="2957"/>
                  </a:lnTo>
                  <a:close/>
                  <a:moveTo>
                    <a:pt x="940" y="4727"/>
                  </a:moveTo>
                  <a:lnTo>
                    <a:pt x="940" y="4727"/>
                  </a:lnTo>
                  <a:cubicBezTo>
                    <a:pt x="844" y="4904"/>
                    <a:pt x="695" y="5067"/>
                    <a:pt x="463" y="5163"/>
                  </a:cubicBezTo>
                  <a:cubicBezTo>
                    <a:pt x="396" y="5191"/>
                    <a:pt x="341" y="5204"/>
                    <a:pt x="272" y="5231"/>
                  </a:cubicBezTo>
                  <a:lnTo>
                    <a:pt x="327" y="5231"/>
                  </a:lnTo>
                  <a:cubicBezTo>
                    <a:pt x="641" y="5231"/>
                    <a:pt x="831" y="5013"/>
                    <a:pt x="940" y="4727"/>
                  </a:cubicBezTo>
                  <a:close/>
                </a:path>
              </a:pathLst>
            </a:custGeom>
            <a:solidFill>
              <a:srgbClr val="966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01"/>
            <p:cNvSpPr/>
            <p:nvPr/>
          </p:nvSpPr>
          <p:spPr>
            <a:xfrm>
              <a:off x="5500325" y="1568243"/>
              <a:ext cx="311431" cy="248494"/>
            </a:xfrm>
            <a:custGeom>
              <a:avLst/>
              <a:gdLst/>
              <a:ahLst/>
              <a:cxnLst/>
              <a:rect l="l" t="t" r="r" b="b"/>
              <a:pathLst>
                <a:path w="17121" h="13661" extrusionOk="0">
                  <a:moveTo>
                    <a:pt x="8295" y="1"/>
                  </a:moveTo>
                  <a:cubicBezTo>
                    <a:pt x="8023" y="1"/>
                    <a:pt x="7736" y="14"/>
                    <a:pt x="7451" y="41"/>
                  </a:cubicBezTo>
                  <a:cubicBezTo>
                    <a:pt x="6483" y="123"/>
                    <a:pt x="5517" y="328"/>
                    <a:pt x="4658" y="791"/>
                  </a:cubicBezTo>
                  <a:cubicBezTo>
                    <a:pt x="3759" y="1267"/>
                    <a:pt x="3051" y="1975"/>
                    <a:pt x="2357" y="2711"/>
                  </a:cubicBezTo>
                  <a:cubicBezTo>
                    <a:pt x="2003" y="3092"/>
                    <a:pt x="1649" y="3488"/>
                    <a:pt x="1253" y="3869"/>
                  </a:cubicBezTo>
                  <a:cubicBezTo>
                    <a:pt x="1050" y="4060"/>
                    <a:pt x="818" y="4236"/>
                    <a:pt x="587" y="4372"/>
                  </a:cubicBezTo>
                  <a:cubicBezTo>
                    <a:pt x="396" y="4523"/>
                    <a:pt x="205" y="4645"/>
                    <a:pt x="0" y="4768"/>
                  </a:cubicBezTo>
                  <a:cubicBezTo>
                    <a:pt x="491" y="4958"/>
                    <a:pt x="1022" y="5053"/>
                    <a:pt x="1553" y="5053"/>
                  </a:cubicBezTo>
                  <a:cubicBezTo>
                    <a:pt x="2152" y="5053"/>
                    <a:pt x="2752" y="4931"/>
                    <a:pt x="3296" y="4699"/>
                  </a:cubicBezTo>
                  <a:cubicBezTo>
                    <a:pt x="3937" y="4400"/>
                    <a:pt x="4509" y="3964"/>
                    <a:pt x="5108" y="3582"/>
                  </a:cubicBezTo>
                  <a:cubicBezTo>
                    <a:pt x="6443" y="2765"/>
                    <a:pt x="7996" y="2289"/>
                    <a:pt x="9576" y="2220"/>
                  </a:cubicBezTo>
                  <a:lnTo>
                    <a:pt x="9603" y="2220"/>
                  </a:lnTo>
                  <a:cubicBezTo>
                    <a:pt x="9821" y="2220"/>
                    <a:pt x="10079" y="2302"/>
                    <a:pt x="10052" y="2507"/>
                  </a:cubicBezTo>
                  <a:cubicBezTo>
                    <a:pt x="10052" y="2589"/>
                    <a:pt x="9984" y="2656"/>
                    <a:pt x="9957" y="2725"/>
                  </a:cubicBezTo>
                  <a:cubicBezTo>
                    <a:pt x="9875" y="2956"/>
                    <a:pt x="10148" y="3188"/>
                    <a:pt x="10393" y="3188"/>
                  </a:cubicBezTo>
                  <a:lnTo>
                    <a:pt x="10420" y="3188"/>
                  </a:lnTo>
                  <a:cubicBezTo>
                    <a:pt x="10665" y="3174"/>
                    <a:pt x="10896" y="3010"/>
                    <a:pt x="11114" y="2901"/>
                  </a:cubicBezTo>
                  <a:cubicBezTo>
                    <a:pt x="11250" y="2847"/>
                    <a:pt x="11373" y="2820"/>
                    <a:pt x="11482" y="2820"/>
                  </a:cubicBezTo>
                  <a:cubicBezTo>
                    <a:pt x="11686" y="2820"/>
                    <a:pt x="11850" y="2929"/>
                    <a:pt x="11973" y="3146"/>
                  </a:cubicBezTo>
                  <a:cubicBezTo>
                    <a:pt x="12218" y="3555"/>
                    <a:pt x="12313" y="4169"/>
                    <a:pt x="12776" y="4223"/>
                  </a:cubicBezTo>
                  <a:lnTo>
                    <a:pt x="12830" y="4223"/>
                  </a:lnTo>
                  <a:cubicBezTo>
                    <a:pt x="13253" y="4223"/>
                    <a:pt x="13538" y="3664"/>
                    <a:pt x="13988" y="3610"/>
                  </a:cubicBezTo>
                  <a:lnTo>
                    <a:pt x="14043" y="3610"/>
                  </a:lnTo>
                  <a:cubicBezTo>
                    <a:pt x="14315" y="3610"/>
                    <a:pt x="14560" y="3827"/>
                    <a:pt x="14669" y="4073"/>
                  </a:cubicBezTo>
                  <a:cubicBezTo>
                    <a:pt x="14806" y="4345"/>
                    <a:pt x="14806" y="4645"/>
                    <a:pt x="14819" y="4944"/>
                  </a:cubicBezTo>
                  <a:cubicBezTo>
                    <a:pt x="14833" y="5394"/>
                    <a:pt x="14833" y="5843"/>
                    <a:pt x="14846" y="6293"/>
                  </a:cubicBezTo>
                  <a:cubicBezTo>
                    <a:pt x="14860" y="6620"/>
                    <a:pt x="14873" y="6987"/>
                    <a:pt x="15105" y="7219"/>
                  </a:cubicBezTo>
                  <a:cubicBezTo>
                    <a:pt x="15200" y="7328"/>
                    <a:pt x="15350" y="7369"/>
                    <a:pt x="15487" y="7369"/>
                  </a:cubicBezTo>
                  <a:cubicBezTo>
                    <a:pt x="15677" y="7369"/>
                    <a:pt x="15854" y="7274"/>
                    <a:pt x="15895" y="7083"/>
                  </a:cubicBezTo>
                  <a:lnTo>
                    <a:pt x="15895" y="7083"/>
                  </a:lnTo>
                  <a:cubicBezTo>
                    <a:pt x="16126" y="8690"/>
                    <a:pt x="15568" y="10392"/>
                    <a:pt x="14437" y="11563"/>
                  </a:cubicBezTo>
                  <a:lnTo>
                    <a:pt x="14533" y="11563"/>
                  </a:lnTo>
                  <a:cubicBezTo>
                    <a:pt x="14669" y="11563"/>
                    <a:pt x="14819" y="11550"/>
                    <a:pt x="14982" y="11496"/>
                  </a:cubicBezTo>
                  <a:cubicBezTo>
                    <a:pt x="15023" y="11454"/>
                    <a:pt x="15064" y="11427"/>
                    <a:pt x="15105" y="11387"/>
                  </a:cubicBezTo>
                  <a:lnTo>
                    <a:pt x="15105" y="11454"/>
                  </a:lnTo>
                  <a:cubicBezTo>
                    <a:pt x="15323" y="11360"/>
                    <a:pt x="15500" y="11209"/>
                    <a:pt x="15541" y="10991"/>
                  </a:cubicBezTo>
                  <a:lnTo>
                    <a:pt x="15541" y="10991"/>
                  </a:lnTo>
                  <a:cubicBezTo>
                    <a:pt x="15527" y="11209"/>
                    <a:pt x="15105" y="13539"/>
                    <a:pt x="14873" y="13539"/>
                  </a:cubicBezTo>
                  <a:lnTo>
                    <a:pt x="14860" y="13539"/>
                  </a:lnTo>
                  <a:cubicBezTo>
                    <a:pt x="15009" y="13606"/>
                    <a:pt x="15132" y="13648"/>
                    <a:pt x="15254" y="13661"/>
                  </a:cubicBezTo>
                  <a:cubicBezTo>
                    <a:pt x="15323" y="13634"/>
                    <a:pt x="15378" y="13621"/>
                    <a:pt x="15445" y="13593"/>
                  </a:cubicBezTo>
                  <a:cubicBezTo>
                    <a:pt x="15677" y="13497"/>
                    <a:pt x="15826" y="13334"/>
                    <a:pt x="15922" y="13157"/>
                  </a:cubicBezTo>
                  <a:cubicBezTo>
                    <a:pt x="16126" y="12667"/>
                    <a:pt x="16126" y="11932"/>
                    <a:pt x="16140" y="11482"/>
                  </a:cubicBezTo>
                  <a:lnTo>
                    <a:pt x="16140" y="11264"/>
                  </a:lnTo>
                  <a:cubicBezTo>
                    <a:pt x="16168" y="10937"/>
                    <a:pt x="16195" y="10583"/>
                    <a:pt x="16262" y="10229"/>
                  </a:cubicBezTo>
                  <a:lnTo>
                    <a:pt x="16262" y="10201"/>
                  </a:lnTo>
                  <a:cubicBezTo>
                    <a:pt x="16371" y="9575"/>
                    <a:pt x="16576" y="8963"/>
                    <a:pt x="17039" y="8540"/>
                  </a:cubicBezTo>
                  <a:cubicBezTo>
                    <a:pt x="17079" y="8500"/>
                    <a:pt x="17107" y="8472"/>
                    <a:pt x="17121" y="8431"/>
                  </a:cubicBezTo>
                  <a:lnTo>
                    <a:pt x="17121" y="8363"/>
                  </a:lnTo>
                  <a:cubicBezTo>
                    <a:pt x="17107" y="7982"/>
                    <a:pt x="16862" y="7410"/>
                    <a:pt x="16821" y="7042"/>
                  </a:cubicBezTo>
                  <a:cubicBezTo>
                    <a:pt x="16767" y="6442"/>
                    <a:pt x="16753" y="5857"/>
                    <a:pt x="16616" y="5271"/>
                  </a:cubicBezTo>
                  <a:cubicBezTo>
                    <a:pt x="16467" y="4686"/>
                    <a:pt x="16195" y="4154"/>
                    <a:pt x="15854" y="3651"/>
                  </a:cubicBezTo>
                  <a:cubicBezTo>
                    <a:pt x="14601" y="1785"/>
                    <a:pt x="12476" y="600"/>
                    <a:pt x="10270" y="192"/>
                  </a:cubicBezTo>
                  <a:cubicBezTo>
                    <a:pt x="9616" y="68"/>
                    <a:pt x="8962" y="1"/>
                    <a:pt x="8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01"/>
            <p:cNvSpPr/>
            <p:nvPr/>
          </p:nvSpPr>
          <p:spPr>
            <a:xfrm>
              <a:off x="5774201" y="1785798"/>
              <a:ext cx="40636" cy="55916"/>
            </a:xfrm>
            <a:custGeom>
              <a:avLst/>
              <a:gdLst/>
              <a:ahLst/>
              <a:cxnLst/>
              <a:rect l="l" t="t" r="r" b="b"/>
              <a:pathLst>
                <a:path w="2234" h="3074" extrusionOk="0">
                  <a:moveTo>
                    <a:pt x="1029" y="0"/>
                  </a:moveTo>
                  <a:cubicBezTo>
                    <a:pt x="985" y="0"/>
                    <a:pt x="940" y="7"/>
                    <a:pt x="899" y="23"/>
                  </a:cubicBezTo>
                  <a:cubicBezTo>
                    <a:pt x="859" y="36"/>
                    <a:pt x="832" y="50"/>
                    <a:pt x="790" y="63"/>
                  </a:cubicBezTo>
                  <a:cubicBezTo>
                    <a:pt x="763" y="90"/>
                    <a:pt x="736" y="104"/>
                    <a:pt x="695" y="132"/>
                  </a:cubicBezTo>
                  <a:cubicBezTo>
                    <a:pt x="641" y="186"/>
                    <a:pt x="600" y="226"/>
                    <a:pt x="559" y="281"/>
                  </a:cubicBezTo>
                  <a:cubicBezTo>
                    <a:pt x="518" y="335"/>
                    <a:pt x="478" y="390"/>
                    <a:pt x="450" y="444"/>
                  </a:cubicBezTo>
                  <a:cubicBezTo>
                    <a:pt x="423" y="472"/>
                    <a:pt x="409" y="486"/>
                    <a:pt x="396" y="513"/>
                  </a:cubicBezTo>
                  <a:cubicBezTo>
                    <a:pt x="382" y="540"/>
                    <a:pt x="354" y="568"/>
                    <a:pt x="341" y="595"/>
                  </a:cubicBezTo>
                  <a:cubicBezTo>
                    <a:pt x="273" y="704"/>
                    <a:pt x="218" y="813"/>
                    <a:pt x="164" y="935"/>
                  </a:cubicBezTo>
                  <a:cubicBezTo>
                    <a:pt x="109" y="1058"/>
                    <a:pt x="69" y="1180"/>
                    <a:pt x="42" y="1316"/>
                  </a:cubicBezTo>
                  <a:cubicBezTo>
                    <a:pt x="28" y="1385"/>
                    <a:pt x="14" y="1466"/>
                    <a:pt x="14" y="1534"/>
                  </a:cubicBezTo>
                  <a:cubicBezTo>
                    <a:pt x="14" y="1603"/>
                    <a:pt x="0" y="1670"/>
                    <a:pt x="14" y="1752"/>
                  </a:cubicBezTo>
                  <a:cubicBezTo>
                    <a:pt x="14" y="1888"/>
                    <a:pt x="42" y="2038"/>
                    <a:pt x="96" y="2188"/>
                  </a:cubicBezTo>
                  <a:cubicBezTo>
                    <a:pt x="109" y="2256"/>
                    <a:pt x="151" y="2338"/>
                    <a:pt x="191" y="2406"/>
                  </a:cubicBezTo>
                  <a:cubicBezTo>
                    <a:pt x="205" y="2447"/>
                    <a:pt x="232" y="2474"/>
                    <a:pt x="245" y="2515"/>
                  </a:cubicBezTo>
                  <a:lnTo>
                    <a:pt x="287" y="2556"/>
                  </a:lnTo>
                  <a:lnTo>
                    <a:pt x="300" y="2583"/>
                  </a:lnTo>
                  <a:lnTo>
                    <a:pt x="314" y="2610"/>
                  </a:lnTo>
                  <a:cubicBezTo>
                    <a:pt x="409" y="2719"/>
                    <a:pt x="518" y="2828"/>
                    <a:pt x="668" y="2923"/>
                  </a:cubicBezTo>
                  <a:cubicBezTo>
                    <a:pt x="736" y="2965"/>
                    <a:pt x="832" y="3005"/>
                    <a:pt x="913" y="3032"/>
                  </a:cubicBezTo>
                  <a:cubicBezTo>
                    <a:pt x="1008" y="3059"/>
                    <a:pt x="1104" y="3074"/>
                    <a:pt x="1213" y="3074"/>
                  </a:cubicBezTo>
                  <a:cubicBezTo>
                    <a:pt x="1308" y="3059"/>
                    <a:pt x="1404" y="3046"/>
                    <a:pt x="1498" y="3005"/>
                  </a:cubicBezTo>
                  <a:cubicBezTo>
                    <a:pt x="1580" y="2978"/>
                    <a:pt x="1662" y="2923"/>
                    <a:pt x="1716" y="2883"/>
                  </a:cubicBezTo>
                  <a:cubicBezTo>
                    <a:pt x="1853" y="2774"/>
                    <a:pt x="1948" y="2651"/>
                    <a:pt x="2030" y="2529"/>
                  </a:cubicBezTo>
                  <a:cubicBezTo>
                    <a:pt x="2098" y="2406"/>
                    <a:pt x="2152" y="2269"/>
                    <a:pt x="2194" y="2147"/>
                  </a:cubicBezTo>
                  <a:cubicBezTo>
                    <a:pt x="2221" y="2011"/>
                    <a:pt x="2234" y="1875"/>
                    <a:pt x="2234" y="1739"/>
                  </a:cubicBezTo>
                  <a:cubicBezTo>
                    <a:pt x="2234" y="1603"/>
                    <a:pt x="2221" y="1479"/>
                    <a:pt x="2179" y="1343"/>
                  </a:cubicBezTo>
                  <a:cubicBezTo>
                    <a:pt x="2139" y="1221"/>
                    <a:pt x="2085" y="1112"/>
                    <a:pt x="1989" y="1016"/>
                  </a:cubicBezTo>
                  <a:lnTo>
                    <a:pt x="1989" y="1016"/>
                  </a:lnTo>
                  <a:cubicBezTo>
                    <a:pt x="2003" y="1140"/>
                    <a:pt x="1989" y="1262"/>
                    <a:pt x="1962" y="1371"/>
                  </a:cubicBezTo>
                  <a:cubicBezTo>
                    <a:pt x="1948" y="1479"/>
                    <a:pt x="1907" y="1575"/>
                    <a:pt x="1867" y="1670"/>
                  </a:cubicBezTo>
                  <a:cubicBezTo>
                    <a:pt x="1825" y="1766"/>
                    <a:pt x="1771" y="1861"/>
                    <a:pt x="1716" y="1943"/>
                  </a:cubicBezTo>
                  <a:cubicBezTo>
                    <a:pt x="1662" y="2024"/>
                    <a:pt x="1607" y="2106"/>
                    <a:pt x="1540" y="2175"/>
                  </a:cubicBezTo>
                  <a:cubicBezTo>
                    <a:pt x="1471" y="2229"/>
                    <a:pt x="1404" y="2284"/>
                    <a:pt x="1349" y="2311"/>
                  </a:cubicBezTo>
                  <a:cubicBezTo>
                    <a:pt x="1308" y="2324"/>
                    <a:pt x="1281" y="2338"/>
                    <a:pt x="1267" y="2338"/>
                  </a:cubicBezTo>
                  <a:lnTo>
                    <a:pt x="1199" y="2338"/>
                  </a:lnTo>
                  <a:cubicBezTo>
                    <a:pt x="1186" y="2338"/>
                    <a:pt x="1172" y="2324"/>
                    <a:pt x="1144" y="2324"/>
                  </a:cubicBezTo>
                  <a:cubicBezTo>
                    <a:pt x="1131" y="2311"/>
                    <a:pt x="1104" y="2297"/>
                    <a:pt x="1077" y="2284"/>
                  </a:cubicBezTo>
                  <a:lnTo>
                    <a:pt x="1008" y="2215"/>
                  </a:lnTo>
                  <a:cubicBezTo>
                    <a:pt x="981" y="2188"/>
                    <a:pt x="941" y="2160"/>
                    <a:pt x="913" y="2120"/>
                  </a:cubicBezTo>
                  <a:lnTo>
                    <a:pt x="913" y="2106"/>
                  </a:lnTo>
                  <a:lnTo>
                    <a:pt x="899" y="2093"/>
                  </a:lnTo>
                  <a:lnTo>
                    <a:pt x="886" y="2079"/>
                  </a:lnTo>
                  <a:cubicBezTo>
                    <a:pt x="872" y="2066"/>
                    <a:pt x="859" y="2052"/>
                    <a:pt x="859" y="2024"/>
                  </a:cubicBezTo>
                  <a:cubicBezTo>
                    <a:pt x="845" y="2011"/>
                    <a:pt x="832" y="1997"/>
                    <a:pt x="832" y="1984"/>
                  </a:cubicBezTo>
                  <a:cubicBezTo>
                    <a:pt x="817" y="1957"/>
                    <a:pt x="817" y="1943"/>
                    <a:pt x="804" y="1929"/>
                  </a:cubicBezTo>
                  <a:cubicBezTo>
                    <a:pt x="777" y="1848"/>
                    <a:pt x="750" y="1766"/>
                    <a:pt x="736" y="1684"/>
                  </a:cubicBezTo>
                  <a:cubicBezTo>
                    <a:pt x="736" y="1657"/>
                    <a:pt x="736" y="1643"/>
                    <a:pt x="723" y="1616"/>
                  </a:cubicBezTo>
                  <a:lnTo>
                    <a:pt x="723" y="1548"/>
                  </a:lnTo>
                  <a:lnTo>
                    <a:pt x="723" y="1412"/>
                  </a:lnTo>
                  <a:cubicBezTo>
                    <a:pt x="723" y="1316"/>
                    <a:pt x="736" y="1207"/>
                    <a:pt x="750" y="1112"/>
                  </a:cubicBezTo>
                  <a:cubicBezTo>
                    <a:pt x="750" y="1058"/>
                    <a:pt x="763" y="1003"/>
                    <a:pt x="777" y="949"/>
                  </a:cubicBezTo>
                  <a:lnTo>
                    <a:pt x="817" y="785"/>
                  </a:lnTo>
                  <a:lnTo>
                    <a:pt x="845" y="622"/>
                  </a:lnTo>
                  <a:lnTo>
                    <a:pt x="886" y="459"/>
                  </a:lnTo>
                  <a:cubicBezTo>
                    <a:pt x="899" y="417"/>
                    <a:pt x="913" y="363"/>
                    <a:pt x="941" y="322"/>
                  </a:cubicBezTo>
                  <a:cubicBezTo>
                    <a:pt x="941" y="295"/>
                    <a:pt x="954" y="281"/>
                    <a:pt x="968" y="254"/>
                  </a:cubicBezTo>
                  <a:cubicBezTo>
                    <a:pt x="981" y="241"/>
                    <a:pt x="981" y="226"/>
                    <a:pt x="1008" y="199"/>
                  </a:cubicBezTo>
                  <a:cubicBezTo>
                    <a:pt x="1035" y="172"/>
                    <a:pt x="1077" y="145"/>
                    <a:pt x="1117" y="118"/>
                  </a:cubicBezTo>
                  <a:cubicBezTo>
                    <a:pt x="1144" y="111"/>
                    <a:pt x="1172" y="108"/>
                    <a:pt x="1199" y="108"/>
                  </a:cubicBezTo>
                  <a:cubicBezTo>
                    <a:pt x="1226" y="108"/>
                    <a:pt x="1253" y="111"/>
                    <a:pt x="1281" y="118"/>
                  </a:cubicBezTo>
                  <a:cubicBezTo>
                    <a:pt x="1253" y="63"/>
                    <a:pt x="1186" y="23"/>
                    <a:pt x="1117" y="9"/>
                  </a:cubicBezTo>
                  <a:cubicBezTo>
                    <a:pt x="1089" y="3"/>
                    <a:pt x="1059" y="0"/>
                    <a:pt x="10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01"/>
            <p:cNvSpPr/>
            <p:nvPr/>
          </p:nvSpPr>
          <p:spPr>
            <a:xfrm>
              <a:off x="5478887" y="1785798"/>
              <a:ext cx="30250" cy="56644"/>
            </a:xfrm>
            <a:custGeom>
              <a:avLst/>
              <a:gdLst/>
              <a:ahLst/>
              <a:cxnLst/>
              <a:rect l="l" t="t" r="r" b="b"/>
              <a:pathLst>
                <a:path w="1663" h="3114" extrusionOk="0">
                  <a:moveTo>
                    <a:pt x="1269" y="0"/>
                  </a:moveTo>
                  <a:cubicBezTo>
                    <a:pt x="1192" y="0"/>
                    <a:pt x="1114" y="8"/>
                    <a:pt x="1036" y="23"/>
                  </a:cubicBezTo>
                  <a:cubicBezTo>
                    <a:pt x="927" y="50"/>
                    <a:pt x="818" y="90"/>
                    <a:pt x="709" y="159"/>
                  </a:cubicBezTo>
                  <a:cubicBezTo>
                    <a:pt x="614" y="213"/>
                    <a:pt x="518" y="295"/>
                    <a:pt x="436" y="377"/>
                  </a:cubicBezTo>
                  <a:cubicBezTo>
                    <a:pt x="287" y="540"/>
                    <a:pt x="178" y="758"/>
                    <a:pt x="110" y="962"/>
                  </a:cubicBezTo>
                  <a:cubicBezTo>
                    <a:pt x="69" y="1071"/>
                    <a:pt x="42" y="1180"/>
                    <a:pt x="28" y="1289"/>
                  </a:cubicBezTo>
                  <a:cubicBezTo>
                    <a:pt x="15" y="1343"/>
                    <a:pt x="15" y="1398"/>
                    <a:pt x="15" y="1452"/>
                  </a:cubicBezTo>
                  <a:cubicBezTo>
                    <a:pt x="1" y="1479"/>
                    <a:pt x="1" y="1507"/>
                    <a:pt x="1" y="1534"/>
                  </a:cubicBezTo>
                  <a:lnTo>
                    <a:pt x="1" y="1616"/>
                  </a:lnTo>
                  <a:lnTo>
                    <a:pt x="1" y="1697"/>
                  </a:lnTo>
                  <a:lnTo>
                    <a:pt x="1" y="1779"/>
                  </a:lnTo>
                  <a:cubicBezTo>
                    <a:pt x="15" y="1821"/>
                    <a:pt x="15" y="1875"/>
                    <a:pt x="28" y="1929"/>
                  </a:cubicBezTo>
                  <a:cubicBezTo>
                    <a:pt x="28" y="1984"/>
                    <a:pt x="42" y="2038"/>
                    <a:pt x="55" y="2093"/>
                  </a:cubicBezTo>
                  <a:lnTo>
                    <a:pt x="69" y="2175"/>
                  </a:lnTo>
                  <a:cubicBezTo>
                    <a:pt x="82" y="2202"/>
                    <a:pt x="82" y="2229"/>
                    <a:pt x="96" y="2256"/>
                  </a:cubicBezTo>
                  <a:cubicBezTo>
                    <a:pt x="110" y="2311"/>
                    <a:pt x="124" y="2365"/>
                    <a:pt x="151" y="2420"/>
                  </a:cubicBezTo>
                  <a:lnTo>
                    <a:pt x="191" y="2502"/>
                  </a:lnTo>
                  <a:cubicBezTo>
                    <a:pt x="205" y="2529"/>
                    <a:pt x="219" y="2556"/>
                    <a:pt x="233" y="2569"/>
                  </a:cubicBezTo>
                  <a:cubicBezTo>
                    <a:pt x="287" y="2678"/>
                    <a:pt x="355" y="2774"/>
                    <a:pt x="451" y="2869"/>
                  </a:cubicBezTo>
                  <a:lnTo>
                    <a:pt x="491" y="2896"/>
                  </a:lnTo>
                  <a:cubicBezTo>
                    <a:pt x="505" y="2910"/>
                    <a:pt x="518" y="2923"/>
                    <a:pt x="532" y="2923"/>
                  </a:cubicBezTo>
                  <a:cubicBezTo>
                    <a:pt x="560" y="2950"/>
                    <a:pt x="587" y="2965"/>
                    <a:pt x="614" y="2978"/>
                  </a:cubicBezTo>
                  <a:cubicBezTo>
                    <a:pt x="627" y="2992"/>
                    <a:pt x="641" y="3005"/>
                    <a:pt x="654" y="3005"/>
                  </a:cubicBezTo>
                  <a:cubicBezTo>
                    <a:pt x="669" y="3019"/>
                    <a:pt x="682" y="3019"/>
                    <a:pt x="696" y="3032"/>
                  </a:cubicBezTo>
                  <a:cubicBezTo>
                    <a:pt x="709" y="3032"/>
                    <a:pt x="723" y="3046"/>
                    <a:pt x="736" y="3046"/>
                  </a:cubicBezTo>
                  <a:cubicBezTo>
                    <a:pt x="750" y="3059"/>
                    <a:pt x="763" y="3059"/>
                    <a:pt x="777" y="3074"/>
                  </a:cubicBezTo>
                  <a:cubicBezTo>
                    <a:pt x="845" y="3101"/>
                    <a:pt x="914" y="3101"/>
                    <a:pt x="981" y="3114"/>
                  </a:cubicBezTo>
                  <a:cubicBezTo>
                    <a:pt x="1036" y="3114"/>
                    <a:pt x="1104" y="3114"/>
                    <a:pt x="1172" y="3101"/>
                  </a:cubicBezTo>
                  <a:cubicBezTo>
                    <a:pt x="1281" y="3087"/>
                    <a:pt x="1404" y="3032"/>
                    <a:pt x="1486" y="2950"/>
                  </a:cubicBezTo>
                  <a:cubicBezTo>
                    <a:pt x="1580" y="2883"/>
                    <a:pt x="1635" y="2774"/>
                    <a:pt x="1635" y="2665"/>
                  </a:cubicBezTo>
                  <a:lnTo>
                    <a:pt x="1635" y="2665"/>
                  </a:lnTo>
                  <a:lnTo>
                    <a:pt x="1608" y="2692"/>
                  </a:lnTo>
                  <a:lnTo>
                    <a:pt x="1595" y="2705"/>
                  </a:lnTo>
                  <a:lnTo>
                    <a:pt x="1580" y="2705"/>
                  </a:lnTo>
                  <a:lnTo>
                    <a:pt x="1553" y="2719"/>
                  </a:lnTo>
                  <a:cubicBezTo>
                    <a:pt x="1540" y="2732"/>
                    <a:pt x="1526" y="2732"/>
                    <a:pt x="1513" y="2732"/>
                  </a:cubicBezTo>
                  <a:lnTo>
                    <a:pt x="1499" y="2747"/>
                  </a:lnTo>
                  <a:lnTo>
                    <a:pt x="1458" y="2747"/>
                  </a:lnTo>
                  <a:lnTo>
                    <a:pt x="1431" y="2760"/>
                  </a:lnTo>
                  <a:lnTo>
                    <a:pt x="1335" y="2760"/>
                  </a:lnTo>
                  <a:cubicBezTo>
                    <a:pt x="1322" y="2760"/>
                    <a:pt x="1295" y="2760"/>
                    <a:pt x="1281" y="2747"/>
                  </a:cubicBezTo>
                  <a:lnTo>
                    <a:pt x="1226" y="2747"/>
                  </a:lnTo>
                  <a:cubicBezTo>
                    <a:pt x="1213" y="2732"/>
                    <a:pt x="1186" y="2732"/>
                    <a:pt x="1172" y="2719"/>
                  </a:cubicBezTo>
                  <a:lnTo>
                    <a:pt x="1145" y="2719"/>
                  </a:lnTo>
                  <a:lnTo>
                    <a:pt x="1132" y="2705"/>
                  </a:lnTo>
                  <a:lnTo>
                    <a:pt x="1117" y="2692"/>
                  </a:lnTo>
                  <a:lnTo>
                    <a:pt x="1104" y="2692"/>
                  </a:lnTo>
                  <a:lnTo>
                    <a:pt x="1090" y="2678"/>
                  </a:lnTo>
                  <a:cubicBezTo>
                    <a:pt x="1077" y="2678"/>
                    <a:pt x="1077" y="2665"/>
                    <a:pt x="1063" y="2665"/>
                  </a:cubicBezTo>
                  <a:lnTo>
                    <a:pt x="1050" y="2651"/>
                  </a:lnTo>
                  <a:cubicBezTo>
                    <a:pt x="1036" y="2638"/>
                    <a:pt x="1023" y="2638"/>
                    <a:pt x="1023" y="2624"/>
                  </a:cubicBezTo>
                  <a:lnTo>
                    <a:pt x="1008" y="2610"/>
                  </a:lnTo>
                  <a:cubicBezTo>
                    <a:pt x="995" y="2596"/>
                    <a:pt x="995" y="2596"/>
                    <a:pt x="995" y="2583"/>
                  </a:cubicBezTo>
                  <a:cubicBezTo>
                    <a:pt x="981" y="2583"/>
                    <a:pt x="981" y="2569"/>
                    <a:pt x="981" y="2569"/>
                  </a:cubicBezTo>
                  <a:cubicBezTo>
                    <a:pt x="968" y="2569"/>
                    <a:pt x="968" y="2556"/>
                    <a:pt x="968" y="2556"/>
                  </a:cubicBezTo>
                  <a:cubicBezTo>
                    <a:pt x="954" y="2542"/>
                    <a:pt x="941" y="2529"/>
                    <a:pt x="941" y="2515"/>
                  </a:cubicBezTo>
                  <a:cubicBezTo>
                    <a:pt x="941" y="2502"/>
                    <a:pt x="927" y="2502"/>
                    <a:pt x="927" y="2487"/>
                  </a:cubicBezTo>
                  <a:lnTo>
                    <a:pt x="914" y="2474"/>
                  </a:lnTo>
                  <a:cubicBezTo>
                    <a:pt x="859" y="2365"/>
                    <a:pt x="818" y="2229"/>
                    <a:pt x="805" y="2079"/>
                  </a:cubicBezTo>
                  <a:lnTo>
                    <a:pt x="791" y="2024"/>
                  </a:lnTo>
                  <a:lnTo>
                    <a:pt x="791" y="1970"/>
                  </a:lnTo>
                  <a:cubicBezTo>
                    <a:pt x="791" y="1929"/>
                    <a:pt x="777" y="1888"/>
                    <a:pt x="777" y="1848"/>
                  </a:cubicBezTo>
                  <a:lnTo>
                    <a:pt x="777" y="1739"/>
                  </a:lnTo>
                  <a:lnTo>
                    <a:pt x="777" y="1670"/>
                  </a:lnTo>
                  <a:lnTo>
                    <a:pt x="777" y="1616"/>
                  </a:lnTo>
                  <a:lnTo>
                    <a:pt x="777" y="1548"/>
                  </a:lnTo>
                  <a:lnTo>
                    <a:pt x="777" y="1494"/>
                  </a:lnTo>
                  <a:lnTo>
                    <a:pt x="777" y="1439"/>
                  </a:lnTo>
                  <a:lnTo>
                    <a:pt x="777" y="1385"/>
                  </a:lnTo>
                  <a:cubicBezTo>
                    <a:pt x="791" y="1303"/>
                    <a:pt x="805" y="1221"/>
                    <a:pt x="805" y="1153"/>
                  </a:cubicBezTo>
                  <a:cubicBezTo>
                    <a:pt x="818" y="1071"/>
                    <a:pt x="832" y="1003"/>
                    <a:pt x="859" y="935"/>
                  </a:cubicBezTo>
                  <a:cubicBezTo>
                    <a:pt x="872" y="867"/>
                    <a:pt x="900" y="799"/>
                    <a:pt x="927" y="731"/>
                  </a:cubicBezTo>
                  <a:cubicBezTo>
                    <a:pt x="995" y="595"/>
                    <a:pt x="1077" y="472"/>
                    <a:pt x="1186" y="363"/>
                  </a:cubicBezTo>
                  <a:cubicBezTo>
                    <a:pt x="1254" y="308"/>
                    <a:pt x="1322" y="268"/>
                    <a:pt x="1404" y="213"/>
                  </a:cubicBezTo>
                  <a:cubicBezTo>
                    <a:pt x="1472" y="172"/>
                    <a:pt x="1567" y="132"/>
                    <a:pt x="1662" y="77"/>
                  </a:cubicBezTo>
                  <a:cubicBezTo>
                    <a:pt x="1540" y="25"/>
                    <a:pt x="1406" y="0"/>
                    <a:pt x="12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01"/>
            <p:cNvSpPr/>
            <p:nvPr/>
          </p:nvSpPr>
          <p:spPr>
            <a:xfrm>
              <a:off x="5338660" y="1421252"/>
              <a:ext cx="627810" cy="214842"/>
            </a:xfrm>
            <a:custGeom>
              <a:avLst/>
              <a:gdLst/>
              <a:ahLst/>
              <a:cxnLst/>
              <a:rect l="l" t="t" r="r" b="b"/>
              <a:pathLst>
                <a:path w="34514" h="11811" extrusionOk="0">
                  <a:moveTo>
                    <a:pt x="19605" y="1"/>
                  </a:moveTo>
                  <a:cubicBezTo>
                    <a:pt x="19485" y="1"/>
                    <a:pt x="19366" y="1"/>
                    <a:pt x="19246" y="1"/>
                  </a:cubicBezTo>
                  <a:cubicBezTo>
                    <a:pt x="13702" y="43"/>
                    <a:pt x="8160" y="710"/>
                    <a:pt x="2807" y="2017"/>
                  </a:cubicBezTo>
                  <a:cubicBezTo>
                    <a:pt x="2126" y="2181"/>
                    <a:pt x="1445" y="2358"/>
                    <a:pt x="764" y="2549"/>
                  </a:cubicBezTo>
                  <a:cubicBezTo>
                    <a:pt x="424" y="2644"/>
                    <a:pt x="1" y="2849"/>
                    <a:pt x="55" y="3175"/>
                  </a:cubicBezTo>
                  <a:cubicBezTo>
                    <a:pt x="69" y="3297"/>
                    <a:pt x="151" y="3393"/>
                    <a:pt x="233" y="3502"/>
                  </a:cubicBezTo>
                  <a:cubicBezTo>
                    <a:pt x="1635" y="5122"/>
                    <a:pt x="3024" y="6757"/>
                    <a:pt x="4428" y="8391"/>
                  </a:cubicBezTo>
                  <a:cubicBezTo>
                    <a:pt x="5122" y="9208"/>
                    <a:pt x="5763" y="10080"/>
                    <a:pt x="6525" y="10843"/>
                  </a:cubicBezTo>
                  <a:cubicBezTo>
                    <a:pt x="6805" y="11122"/>
                    <a:pt x="7013" y="11231"/>
                    <a:pt x="7246" y="11231"/>
                  </a:cubicBezTo>
                  <a:cubicBezTo>
                    <a:pt x="7444" y="11231"/>
                    <a:pt x="7661" y="11153"/>
                    <a:pt x="7955" y="11033"/>
                  </a:cubicBezTo>
                  <a:cubicBezTo>
                    <a:pt x="8623" y="10788"/>
                    <a:pt x="9304" y="10530"/>
                    <a:pt x="9970" y="10298"/>
                  </a:cubicBezTo>
                  <a:cubicBezTo>
                    <a:pt x="11292" y="9849"/>
                    <a:pt x="12627" y="9453"/>
                    <a:pt x="13989" y="9181"/>
                  </a:cubicBezTo>
                  <a:cubicBezTo>
                    <a:pt x="15253" y="8923"/>
                    <a:pt x="16545" y="8768"/>
                    <a:pt x="17836" y="8768"/>
                  </a:cubicBezTo>
                  <a:cubicBezTo>
                    <a:pt x="18922" y="8768"/>
                    <a:pt x="20006" y="8878"/>
                    <a:pt x="21071" y="9127"/>
                  </a:cubicBezTo>
                  <a:cubicBezTo>
                    <a:pt x="21589" y="9236"/>
                    <a:pt x="22106" y="9399"/>
                    <a:pt x="22542" y="9726"/>
                  </a:cubicBezTo>
                  <a:cubicBezTo>
                    <a:pt x="22827" y="9931"/>
                    <a:pt x="23060" y="10216"/>
                    <a:pt x="23359" y="10394"/>
                  </a:cubicBezTo>
                  <a:cubicBezTo>
                    <a:pt x="23617" y="10543"/>
                    <a:pt x="23904" y="10625"/>
                    <a:pt x="24189" y="10706"/>
                  </a:cubicBezTo>
                  <a:cubicBezTo>
                    <a:pt x="24979" y="10924"/>
                    <a:pt x="25797" y="11102"/>
                    <a:pt x="26587" y="11360"/>
                  </a:cubicBezTo>
                  <a:cubicBezTo>
                    <a:pt x="27050" y="11524"/>
                    <a:pt x="27594" y="11810"/>
                    <a:pt x="28099" y="11810"/>
                  </a:cubicBezTo>
                  <a:cubicBezTo>
                    <a:pt x="29297" y="9985"/>
                    <a:pt x="30509" y="8173"/>
                    <a:pt x="31708" y="6362"/>
                  </a:cubicBezTo>
                  <a:cubicBezTo>
                    <a:pt x="31885" y="6076"/>
                    <a:pt x="34010" y="2876"/>
                    <a:pt x="34431" y="2017"/>
                  </a:cubicBezTo>
                  <a:cubicBezTo>
                    <a:pt x="34486" y="1895"/>
                    <a:pt x="34513" y="1813"/>
                    <a:pt x="34486" y="1813"/>
                  </a:cubicBezTo>
                  <a:cubicBezTo>
                    <a:pt x="32225" y="1009"/>
                    <a:pt x="29855" y="697"/>
                    <a:pt x="27445" y="424"/>
                  </a:cubicBezTo>
                  <a:cubicBezTo>
                    <a:pt x="24840" y="138"/>
                    <a:pt x="22222" y="1"/>
                    <a:pt x="196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01"/>
            <p:cNvSpPr/>
            <p:nvPr/>
          </p:nvSpPr>
          <p:spPr>
            <a:xfrm>
              <a:off x="5333712" y="1410138"/>
              <a:ext cx="638705" cy="225956"/>
            </a:xfrm>
            <a:custGeom>
              <a:avLst/>
              <a:gdLst/>
              <a:ahLst/>
              <a:cxnLst/>
              <a:rect l="l" t="t" r="r" b="b"/>
              <a:pathLst>
                <a:path w="35113" h="12422" extrusionOk="0">
                  <a:moveTo>
                    <a:pt x="19041" y="0"/>
                  </a:moveTo>
                  <a:lnTo>
                    <a:pt x="18592" y="13"/>
                  </a:lnTo>
                  <a:lnTo>
                    <a:pt x="18142" y="13"/>
                  </a:lnTo>
                  <a:lnTo>
                    <a:pt x="17693" y="27"/>
                  </a:lnTo>
                  <a:lnTo>
                    <a:pt x="17243" y="40"/>
                  </a:lnTo>
                  <a:lnTo>
                    <a:pt x="17012" y="55"/>
                  </a:lnTo>
                  <a:lnTo>
                    <a:pt x="16794" y="55"/>
                  </a:lnTo>
                  <a:lnTo>
                    <a:pt x="16344" y="82"/>
                  </a:lnTo>
                  <a:lnTo>
                    <a:pt x="15895" y="109"/>
                  </a:lnTo>
                  <a:lnTo>
                    <a:pt x="15663" y="109"/>
                  </a:lnTo>
                  <a:lnTo>
                    <a:pt x="15445" y="136"/>
                  </a:lnTo>
                  <a:lnTo>
                    <a:pt x="14996" y="164"/>
                  </a:lnTo>
                  <a:lnTo>
                    <a:pt x="14546" y="191"/>
                  </a:lnTo>
                  <a:lnTo>
                    <a:pt x="14315" y="218"/>
                  </a:lnTo>
                  <a:lnTo>
                    <a:pt x="14097" y="231"/>
                  </a:lnTo>
                  <a:lnTo>
                    <a:pt x="13647" y="273"/>
                  </a:lnTo>
                  <a:lnTo>
                    <a:pt x="13198" y="313"/>
                  </a:lnTo>
                  <a:lnTo>
                    <a:pt x="12966" y="340"/>
                  </a:lnTo>
                  <a:lnTo>
                    <a:pt x="12748" y="367"/>
                  </a:lnTo>
                  <a:cubicBezTo>
                    <a:pt x="12149" y="422"/>
                    <a:pt x="11550" y="504"/>
                    <a:pt x="10965" y="585"/>
                  </a:cubicBezTo>
                  <a:cubicBezTo>
                    <a:pt x="9766" y="749"/>
                    <a:pt x="8581" y="939"/>
                    <a:pt x="7410" y="1184"/>
                  </a:cubicBezTo>
                  <a:lnTo>
                    <a:pt x="6961" y="1266"/>
                  </a:lnTo>
                  <a:lnTo>
                    <a:pt x="6525" y="1362"/>
                  </a:lnTo>
                  <a:cubicBezTo>
                    <a:pt x="6374" y="1389"/>
                    <a:pt x="6238" y="1430"/>
                    <a:pt x="6089" y="1457"/>
                  </a:cubicBezTo>
                  <a:lnTo>
                    <a:pt x="5653" y="1553"/>
                  </a:lnTo>
                  <a:cubicBezTo>
                    <a:pt x="5354" y="1634"/>
                    <a:pt x="5067" y="1689"/>
                    <a:pt x="4767" y="1771"/>
                  </a:cubicBezTo>
                  <a:cubicBezTo>
                    <a:pt x="4631" y="1811"/>
                    <a:pt x="4482" y="1838"/>
                    <a:pt x="4332" y="1880"/>
                  </a:cubicBezTo>
                  <a:lnTo>
                    <a:pt x="3896" y="1989"/>
                  </a:lnTo>
                  <a:cubicBezTo>
                    <a:pt x="3759" y="2029"/>
                    <a:pt x="3610" y="2070"/>
                    <a:pt x="3460" y="2111"/>
                  </a:cubicBezTo>
                  <a:lnTo>
                    <a:pt x="3242" y="2165"/>
                  </a:lnTo>
                  <a:lnTo>
                    <a:pt x="3133" y="2192"/>
                  </a:lnTo>
                  <a:lnTo>
                    <a:pt x="3093" y="2207"/>
                  </a:lnTo>
                  <a:lnTo>
                    <a:pt x="3038" y="2220"/>
                  </a:lnTo>
                  <a:cubicBezTo>
                    <a:pt x="2984" y="2234"/>
                    <a:pt x="2902" y="2261"/>
                    <a:pt x="2833" y="2274"/>
                  </a:cubicBezTo>
                  <a:lnTo>
                    <a:pt x="2615" y="2315"/>
                  </a:lnTo>
                  <a:cubicBezTo>
                    <a:pt x="2466" y="2356"/>
                    <a:pt x="2330" y="2383"/>
                    <a:pt x="2180" y="2424"/>
                  </a:cubicBezTo>
                  <a:cubicBezTo>
                    <a:pt x="1880" y="2492"/>
                    <a:pt x="1580" y="2561"/>
                    <a:pt x="1281" y="2655"/>
                  </a:cubicBezTo>
                  <a:cubicBezTo>
                    <a:pt x="1131" y="2710"/>
                    <a:pt x="995" y="2764"/>
                    <a:pt x="832" y="2819"/>
                  </a:cubicBezTo>
                  <a:cubicBezTo>
                    <a:pt x="763" y="2846"/>
                    <a:pt x="681" y="2887"/>
                    <a:pt x="614" y="2928"/>
                  </a:cubicBezTo>
                  <a:cubicBezTo>
                    <a:pt x="532" y="2969"/>
                    <a:pt x="450" y="3010"/>
                    <a:pt x="369" y="3064"/>
                  </a:cubicBezTo>
                  <a:cubicBezTo>
                    <a:pt x="327" y="3091"/>
                    <a:pt x="300" y="3118"/>
                    <a:pt x="246" y="3160"/>
                  </a:cubicBezTo>
                  <a:cubicBezTo>
                    <a:pt x="205" y="3200"/>
                    <a:pt x="164" y="3242"/>
                    <a:pt x="124" y="3296"/>
                  </a:cubicBezTo>
                  <a:cubicBezTo>
                    <a:pt x="82" y="3351"/>
                    <a:pt x="42" y="3418"/>
                    <a:pt x="28" y="3514"/>
                  </a:cubicBezTo>
                  <a:cubicBezTo>
                    <a:pt x="15" y="3554"/>
                    <a:pt x="0" y="3609"/>
                    <a:pt x="0" y="3650"/>
                  </a:cubicBezTo>
                  <a:lnTo>
                    <a:pt x="0" y="3677"/>
                  </a:lnTo>
                  <a:lnTo>
                    <a:pt x="15" y="3705"/>
                  </a:lnTo>
                  <a:lnTo>
                    <a:pt x="15" y="3759"/>
                  </a:lnTo>
                  <a:cubicBezTo>
                    <a:pt x="28" y="3881"/>
                    <a:pt x="82" y="3990"/>
                    <a:pt x="124" y="4072"/>
                  </a:cubicBezTo>
                  <a:cubicBezTo>
                    <a:pt x="178" y="4168"/>
                    <a:pt x="233" y="4235"/>
                    <a:pt x="287" y="4304"/>
                  </a:cubicBezTo>
                  <a:cubicBezTo>
                    <a:pt x="314" y="4331"/>
                    <a:pt x="327" y="4371"/>
                    <a:pt x="355" y="4399"/>
                  </a:cubicBezTo>
                  <a:lnTo>
                    <a:pt x="436" y="4480"/>
                  </a:lnTo>
                  <a:lnTo>
                    <a:pt x="572" y="4658"/>
                  </a:lnTo>
                  <a:lnTo>
                    <a:pt x="859" y="4998"/>
                  </a:lnTo>
                  <a:cubicBezTo>
                    <a:pt x="1240" y="5448"/>
                    <a:pt x="1635" y="5911"/>
                    <a:pt x="2016" y="6360"/>
                  </a:cubicBezTo>
                  <a:cubicBezTo>
                    <a:pt x="2793" y="7273"/>
                    <a:pt x="3569" y="8172"/>
                    <a:pt x="4373" y="9057"/>
                  </a:cubicBezTo>
                  <a:cubicBezTo>
                    <a:pt x="4782" y="9492"/>
                    <a:pt x="5190" y="9928"/>
                    <a:pt x="5612" y="10351"/>
                  </a:cubicBezTo>
                  <a:cubicBezTo>
                    <a:pt x="6035" y="10773"/>
                    <a:pt x="6456" y="11195"/>
                    <a:pt x="6906" y="11604"/>
                  </a:cubicBezTo>
                  <a:cubicBezTo>
                    <a:pt x="6511" y="11154"/>
                    <a:pt x="6116" y="10705"/>
                    <a:pt x="5735" y="10242"/>
                  </a:cubicBezTo>
                  <a:cubicBezTo>
                    <a:pt x="5354" y="9792"/>
                    <a:pt x="4972" y="9329"/>
                    <a:pt x="4604" y="8866"/>
                  </a:cubicBezTo>
                  <a:cubicBezTo>
                    <a:pt x="4509" y="8744"/>
                    <a:pt x="4413" y="8635"/>
                    <a:pt x="4318" y="8512"/>
                  </a:cubicBezTo>
                  <a:lnTo>
                    <a:pt x="4046" y="8158"/>
                  </a:lnTo>
                  <a:lnTo>
                    <a:pt x="3774" y="7818"/>
                  </a:lnTo>
                  <a:lnTo>
                    <a:pt x="3501" y="7464"/>
                  </a:lnTo>
                  <a:cubicBezTo>
                    <a:pt x="3133" y="6986"/>
                    <a:pt x="2779" y="6510"/>
                    <a:pt x="2412" y="6033"/>
                  </a:cubicBezTo>
                  <a:lnTo>
                    <a:pt x="1335" y="4617"/>
                  </a:lnTo>
                  <a:lnTo>
                    <a:pt x="1063" y="4263"/>
                  </a:lnTo>
                  <a:lnTo>
                    <a:pt x="927" y="4086"/>
                  </a:lnTo>
                  <a:lnTo>
                    <a:pt x="859" y="3990"/>
                  </a:lnTo>
                  <a:cubicBezTo>
                    <a:pt x="845" y="3963"/>
                    <a:pt x="818" y="3936"/>
                    <a:pt x="805" y="3908"/>
                  </a:cubicBezTo>
                  <a:cubicBezTo>
                    <a:pt x="763" y="3854"/>
                    <a:pt x="736" y="3814"/>
                    <a:pt x="709" y="3759"/>
                  </a:cubicBezTo>
                  <a:cubicBezTo>
                    <a:pt x="701" y="3735"/>
                    <a:pt x="693" y="3716"/>
                    <a:pt x="688" y="3698"/>
                  </a:cubicBezTo>
                  <a:lnTo>
                    <a:pt x="688" y="3698"/>
                  </a:lnTo>
                  <a:lnTo>
                    <a:pt x="709" y="3677"/>
                  </a:lnTo>
                  <a:cubicBezTo>
                    <a:pt x="723" y="3663"/>
                    <a:pt x="736" y="3650"/>
                    <a:pt x="763" y="3636"/>
                  </a:cubicBezTo>
                  <a:cubicBezTo>
                    <a:pt x="805" y="3609"/>
                    <a:pt x="859" y="3582"/>
                    <a:pt x="914" y="3554"/>
                  </a:cubicBezTo>
                  <a:cubicBezTo>
                    <a:pt x="968" y="3527"/>
                    <a:pt x="1036" y="3514"/>
                    <a:pt x="1090" y="3487"/>
                  </a:cubicBezTo>
                  <a:lnTo>
                    <a:pt x="1499" y="3364"/>
                  </a:lnTo>
                  <a:cubicBezTo>
                    <a:pt x="1771" y="3282"/>
                    <a:pt x="2058" y="3227"/>
                    <a:pt x="2343" y="3173"/>
                  </a:cubicBezTo>
                  <a:cubicBezTo>
                    <a:pt x="2479" y="3146"/>
                    <a:pt x="2630" y="3118"/>
                    <a:pt x="2779" y="3091"/>
                  </a:cubicBezTo>
                  <a:lnTo>
                    <a:pt x="2997" y="3051"/>
                  </a:lnTo>
                  <a:cubicBezTo>
                    <a:pt x="3065" y="3037"/>
                    <a:pt x="3147" y="3024"/>
                    <a:pt x="3215" y="2996"/>
                  </a:cubicBezTo>
                  <a:lnTo>
                    <a:pt x="3283" y="2982"/>
                  </a:lnTo>
                  <a:lnTo>
                    <a:pt x="3338" y="2969"/>
                  </a:lnTo>
                  <a:lnTo>
                    <a:pt x="3447" y="2955"/>
                  </a:lnTo>
                  <a:lnTo>
                    <a:pt x="3665" y="2901"/>
                  </a:lnTo>
                  <a:cubicBezTo>
                    <a:pt x="3814" y="2860"/>
                    <a:pt x="3950" y="2833"/>
                    <a:pt x="4101" y="2806"/>
                  </a:cubicBezTo>
                  <a:lnTo>
                    <a:pt x="4536" y="2697"/>
                  </a:lnTo>
                  <a:cubicBezTo>
                    <a:pt x="4673" y="2670"/>
                    <a:pt x="4822" y="2642"/>
                    <a:pt x="4972" y="2601"/>
                  </a:cubicBezTo>
                  <a:cubicBezTo>
                    <a:pt x="5258" y="2546"/>
                    <a:pt x="5544" y="2492"/>
                    <a:pt x="5830" y="2424"/>
                  </a:cubicBezTo>
                  <a:cubicBezTo>
                    <a:pt x="6416" y="2315"/>
                    <a:pt x="7001" y="2207"/>
                    <a:pt x="7573" y="2098"/>
                  </a:cubicBezTo>
                  <a:cubicBezTo>
                    <a:pt x="7873" y="2056"/>
                    <a:pt x="8159" y="2002"/>
                    <a:pt x="8459" y="1961"/>
                  </a:cubicBezTo>
                  <a:lnTo>
                    <a:pt x="8895" y="1893"/>
                  </a:lnTo>
                  <a:cubicBezTo>
                    <a:pt x="9044" y="1865"/>
                    <a:pt x="9180" y="1838"/>
                    <a:pt x="9330" y="1825"/>
                  </a:cubicBezTo>
                  <a:lnTo>
                    <a:pt x="9766" y="1757"/>
                  </a:lnTo>
                  <a:lnTo>
                    <a:pt x="10215" y="1702"/>
                  </a:lnTo>
                  <a:lnTo>
                    <a:pt x="10433" y="1662"/>
                  </a:lnTo>
                  <a:lnTo>
                    <a:pt x="10651" y="1634"/>
                  </a:lnTo>
                  <a:lnTo>
                    <a:pt x="11087" y="1580"/>
                  </a:lnTo>
                  <a:cubicBezTo>
                    <a:pt x="12258" y="1444"/>
                    <a:pt x="13444" y="1321"/>
                    <a:pt x="14615" y="1239"/>
                  </a:cubicBezTo>
                  <a:lnTo>
                    <a:pt x="15064" y="1212"/>
                  </a:lnTo>
                  <a:lnTo>
                    <a:pt x="15500" y="1184"/>
                  </a:lnTo>
                  <a:lnTo>
                    <a:pt x="15732" y="1171"/>
                  </a:lnTo>
                  <a:lnTo>
                    <a:pt x="15950" y="1157"/>
                  </a:lnTo>
                  <a:lnTo>
                    <a:pt x="16386" y="1144"/>
                  </a:lnTo>
                  <a:lnTo>
                    <a:pt x="16834" y="1130"/>
                  </a:lnTo>
                  <a:lnTo>
                    <a:pt x="17052" y="1117"/>
                  </a:lnTo>
                  <a:lnTo>
                    <a:pt x="17270" y="1103"/>
                  </a:lnTo>
                  <a:lnTo>
                    <a:pt x="17720" y="1090"/>
                  </a:lnTo>
                  <a:lnTo>
                    <a:pt x="18156" y="1090"/>
                  </a:lnTo>
                  <a:lnTo>
                    <a:pt x="18387" y="1076"/>
                  </a:lnTo>
                  <a:lnTo>
                    <a:pt x="20376" y="1076"/>
                  </a:lnTo>
                  <a:lnTo>
                    <a:pt x="20826" y="1090"/>
                  </a:lnTo>
                  <a:lnTo>
                    <a:pt x="21261" y="1090"/>
                  </a:lnTo>
                  <a:lnTo>
                    <a:pt x="21710" y="1103"/>
                  </a:lnTo>
                  <a:lnTo>
                    <a:pt x="22146" y="1117"/>
                  </a:lnTo>
                  <a:lnTo>
                    <a:pt x="22378" y="1130"/>
                  </a:lnTo>
                  <a:lnTo>
                    <a:pt x="22596" y="1144"/>
                  </a:lnTo>
                  <a:lnTo>
                    <a:pt x="23032" y="1157"/>
                  </a:lnTo>
                  <a:lnTo>
                    <a:pt x="23481" y="1184"/>
                  </a:lnTo>
                  <a:lnTo>
                    <a:pt x="23699" y="1199"/>
                  </a:lnTo>
                  <a:lnTo>
                    <a:pt x="23917" y="1212"/>
                  </a:lnTo>
                  <a:lnTo>
                    <a:pt x="24367" y="1239"/>
                  </a:lnTo>
                  <a:cubicBezTo>
                    <a:pt x="24652" y="1266"/>
                    <a:pt x="24952" y="1280"/>
                    <a:pt x="25251" y="1308"/>
                  </a:cubicBezTo>
                  <a:cubicBezTo>
                    <a:pt x="26437" y="1402"/>
                    <a:pt x="27608" y="1511"/>
                    <a:pt x="28779" y="1662"/>
                  </a:cubicBezTo>
                  <a:cubicBezTo>
                    <a:pt x="29079" y="1689"/>
                    <a:pt x="29365" y="1729"/>
                    <a:pt x="29664" y="1771"/>
                  </a:cubicBezTo>
                  <a:cubicBezTo>
                    <a:pt x="29815" y="1798"/>
                    <a:pt x="29951" y="1811"/>
                    <a:pt x="30100" y="1838"/>
                  </a:cubicBezTo>
                  <a:lnTo>
                    <a:pt x="30536" y="1893"/>
                  </a:lnTo>
                  <a:cubicBezTo>
                    <a:pt x="31122" y="1989"/>
                    <a:pt x="31707" y="2083"/>
                    <a:pt x="32293" y="2192"/>
                  </a:cubicBezTo>
                  <a:lnTo>
                    <a:pt x="32511" y="2234"/>
                  </a:lnTo>
                  <a:lnTo>
                    <a:pt x="32729" y="2274"/>
                  </a:lnTo>
                  <a:lnTo>
                    <a:pt x="33165" y="2356"/>
                  </a:lnTo>
                  <a:lnTo>
                    <a:pt x="33587" y="2452"/>
                  </a:lnTo>
                  <a:cubicBezTo>
                    <a:pt x="33737" y="2479"/>
                    <a:pt x="33886" y="2506"/>
                    <a:pt x="34022" y="2533"/>
                  </a:cubicBezTo>
                  <a:lnTo>
                    <a:pt x="34240" y="2588"/>
                  </a:lnTo>
                  <a:lnTo>
                    <a:pt x="34242" y="2588"/>
                  </a:lnTo>
                  <a:lnTo>
                    <a:pt x="34242" y="2588"/>
                  </a:lnTo>
                  <a:lnTo>
                    <a:pt x="34227" y="2615"/>
                  </a:lnTo>
                  <a:lnTo>
                    <a:pt x="34118" y="2819"/>
                  </a:lnTo>
                  <a:cubicBezTo>
                    <a:pt x="34050" y="2942"/>
                    <a:pt x="33982" y="3064"/>
                    <a:pt x="33900" y="3200"/>
                  </a:cubicBezTo>
                  <a:cubicBezTo>
                    <a:pt x="33328" y="4222"/>
                    <a:pt x="32675" y="5216"/>
                    <a:pt x="32048" y="6238"/>
                  </a:cubicBezTo>
                  <a:cubicBezTo>
                    <a:pt x="31885" y="6483"/>
                    <a:pt x="31734" y="6741"/>
                    <a:pt x="31571" y="7001"/>
                  </a:cubicBezTo>
                  <a:lnTo>
                    <a:pt x="31340" y="7382"/>
                  </a:lnTo>
                  <a:lnTo>
                    <a:pt x="31108" y="7763"/>
                  </a:lnTo>
                  <a:cubicBezTo>
                    <a:pt x="30808" y="8281"/>
                    <a:pt x="30496" y="8784"/>
                    <a:pt x="30182" y="9289"/>
                  </a:cubicBezTo>
                  <a:cubicBezTo>
                    <a:pt x="29560" y="10289"/>
                    <a:pt x="28911" y="11290"/>
                    <a:pt x="28329" y="12317"/>
                  </a:cubicBezTo>
                  <a:lnTo>
                    <a:pt x="28329" y="12317"/>
                  </a:lnTo>
                  <a:cubicBezTo>
                    <a:pt x="28016" y="12253"/>
                    <a:pt x="27703" y="12201"/>
                    <a:pt x="27390" y="12149"/>
                  </a:cubicBezTo>
                  <a:lnTo>
                    <a:pt x="27390" y="12149"/>
                  </a:lnTo>
                  <a:cubicBezTo>
                    <a:pt x="27717" y="12231"/>
                    <a:pt x="28030" y="12325"/>
                    <a:pt x="28344" y="12407"/>
                  </a:cubicBezTo>
                  <a:lnTo>
                    <a:pt x="28384" y="12421"/>
                  </a:lnTo>
                  <a:lnTo>
                    <a:pt x="28398" y="12394"/>
                  </a:lnTo>
                  <a:cubicBezTo>
                    <a:pt x="29079" y="11413"/>
                    <a:pt x="29787" y="10460"/>
                    <a:pt x="30481" y="9492"/>
                  </a:cubicBezTo>
                  <a:cubicBezTo>
                    <a:pt x="30835" y="9002"/>
                    <a:pt x="31176" y="8512"/>
                    <a:pt x="31516" y="8022"/>
                  </a:cubicBezTo>
                  <a:lnTo>
                    <a:pt x="31762" y="7654"/>
                  </a:lnTo>
                  <a:lnTo>
                    <a:pt x="32021" y="7286"/>
                  </a:lnTo>
                  <a:cubicBezTo>
                    <a:pt x="32184" y="7041"/>
                    <a:pt x="32361" y="6796"/>
                    <a:pt x="32524" y="6551"/>
                  </a:cubicBezTo>
                  <a:cubicBezTo>
                    <a:pt x="33205" y="5570"/>
                    <a:pt x="33900" y="4604"/>
                    <a:pt x="34540" y="3582"/>
                  </a:cubicBezTo>
                  <a:cubicBezTo>
                    <a:pt x="34622" y="3445"/>
                    <a:pt x="34690" y="3323"/>
                    <a:pt x="34772" y="3187"/>
                  </a:cubicBezTo>
                  <a:lnTo>
                    <a:pt x="34894" y="2996"/>
                  </a:lnTo>
                  <a:lnTo>
                    <a:pt x="34949" y="2901"/>
                  </a:lnTo>
                  <a:lnTo>
                    <a:pt x="34976" y="2846"/>
                  </a:lnTo>
                  <a:cubicBezTo>
                    <a:pt x="34990" y="2833"/>
                    <a:pt x="35003" y="2806"/>
                    <a:pt x="35017" y="2779"/>
                  </a:cubicBezTo>
                  <a:lnTo>
                    <a:pt x="35017" y="2764"/>
                  </a:lnTo>
                  <a:lnTo>
                    <a:pt x="35030" y="2737"/>
                  </a:lnTo>
                  <a:cubicBezTo>
                    <a:pt x="35044" y="2737"/>
                    <a:pt x="35044" y="2710"/>
                    <a:pt x="35044" y="2697"/>
                  </a:cubicBezTo>
                  <a:cubicBezTo>
                    <a:pt x="35058" y="2683"/>
                    <a:pt x="35058" y="2670"/>
                    <a:pt x="35072" y="2655"/>
                  </a:cubicBezTo>
                  <a:cubicBezTo>
                    <a:pt x="35072" y="2642"/>
                    <a:pt x="35085" y="2628"/>
                    <a:pt x="35085" y="2601"/>
                  </a:cubicBezTo>
                  <a:cubicBezTo>
                    <a:pt x="35085" y="2588"/>
                    <a:pt x="35099" y="2561"/>
                    <a:pt x="35099" y="2546"/>
                  </a:cubicBezTo>
                  <a:lnTo>
                    <a:pt x="35099" y="2506"/>
                  </a:lnTo>
                  <a:lnTo>
                    <a:pt x="35099" y="2479"/>
                  </a:lnTo>
                  <a:cubicBezTo>
                    <a:pt x="35112" y="2465"/>
                    <a:pt x="35112" y="2452"/>
                    <a:pt x="35112" y="2438"/>
                  </a:cubicBezTo>
                  <a:cubicBezTo>
                    <a:pt x="35112" y="2424"/>
                    <a:pt x="35112" y="2410"/>
                    <a:pt x="35099" y="2397"/>
                  </a:cubicBezTo>
                  <a:lnTo>
                    <a:pt x="35099" y="2315"/>
                  </a:lnTo>
                  <a:cubicBezTo>
                    <a:pt x="35085" y="2301"/>
                    <a:pt x="35085" y="2288"/>
                    <a:pt x="35085" y="2261"/>
                  </a:cubicBezTo>
                  <a:cubicBezTo>
                    <a:pt x="35072" y="2247"/>
                    <a:pt x="35072" y="2234"/>
                    <a:pt x="35072" y="2220"/>
                  </a:cubicBezTo>
                  <a:cubicBezTo>
                    <a:pt x="35058" y="2192"/>
                    <a:pt x="35044" y="2165"/>
                    <a:pt x="35017" y="2138"/>
                  </a:cubicBezTo>
                  <a:cubicBezTo>
                    <a:pt x="34990" y="2083"/>
                    <a:pt x="34949" y="2029"/>
                    <a:pt x="34908" y="2002"/>
                  </a:cubicBezTo>
                  <a:cubicBezTo>
                    <a:pt x="34854" y="1961"/>
                    <a:pt x="34812" y="1934"/>
                    <a:pt x="34785" y="1920"/>
                  </a:cubicBezTo>
                  <a:cubicBezTo>
                    <a:pt x="34745" y="1907"/>
                    <a:pt x="34703" y="1893"/>
                    <a:pt x="34676" y="1880"/>
                  </a:cubicBezTo>
                  <a:cubicBezTo>
                    <a:pt x="34649" y="1865"/>
                    <a:pt x="34622" y="1865"/>
                    <a:pt x="34594" y="1852"/>
                  </a:cubicBezTo>
                  <a:lnTo>
                    <a:pt x="34540" y="1838"/>
                  </a:lnTo>
                  <a:lnTo>
                    <a:pt x="34431" y="1811"/>
                  </a:lnTo>
                  <a:lnTo>
                    <a:pt x="34213" y="1757"/>
                  </a:lnTo>
                  <a:cubicBezTo>
                    <a:pt x="33928" y="1675"/>
                    <a:pt x="33628" y="1607"/>
                    <a:pt x="33341" y="1539"/>
                  </a:cubicBezTo>
                  <a:lnTo>
                    <a:pt x="32893" y="1444"/>
                  </a:lnTo>
                  <a:lnTo>
                    <a:pt x="32675" y="1389"/>
                  </a:lnTo>
                  <a:lnTo>
                    <a:pt x="32457" y="1335"/>
                  </a:lnTo>
                  <a:cubicBezTo>
                    <a:pt x="31871" y="1212"/>
                    <a:pt x="31285" y="1103"/>
                    <a:pt x="30686" y="994"/>
                  </a:cubicBezTo>
                  <a:cubicBezTo>
                    <a:pt x="30100" y="885"/>
                    <a:pt x="29501" y="790"/>
                    <a:pt x="28916" y="708"/>
                  </a:cubicBezTo>
                  <a:cubicBezTo>
                    <a:pt x="28616" y="667"/>
                    <a:pt x="28316" y="612"/>
                    <a:pt x="28017" y="585"/>
                  </a:cubicBezTo>
                  <a:lnTo>
                    <a:pt x="27567" y="531"/>
                  </a:lnTo>
                  <a:lnTo>
                    <a:pt x="27131" y="476"/>
                  </a:lnTo>
                  <a:cubicBezTo>
                    <a:pt x="26532" y="409"/>
                    <a:pt x="25932" y="340"/>
                    <a:pt x="25333" y="286"/>
                  </a:cubicBezTo>
                  <a:cubicBezTo>
                    <a:pt x="25033" y="258"/>
                    <a:pt x="24734" y="231"/>
                    <a:pt x="24448" y="204"/>
                  </a:cubicBezTo>
                  <a:lnTo>
                    <a:pt x="23998" y="177"/>
                  </a:lnTo>
                  <a:lnTo>
                    <a:pt x="23767" y="149"/>
                  </a:lnTo>
                  <a:lnTo>
                    <a:pt x="23549" y="136"/>
                  </a:lnTo>
                  <a:lnTo>
                    <a:pt x="23099" y="109"/>
                  </a:lnTo>
                  <a:lnTo>
                    <a:pt x="22651" y="82"/>
                  </a:lnTo>
                  <a:cubicBezTo>
                    <a:pt x="22351" y="68"/>
                    <a:pt x="22037" y="55"/>
                    <a:pt x="21737" y="40"/>
                  </a:cubicBezTo>
                  <a:lnTo>
                    <a:pt x="21289" y="27"/>
                  </a:lnTo>
                  <a:lnTo>
                    <a:pt x="21071" y="27"/>
                  </a:lnTo>
                  <a:lnTo>
                    <a:pt x="20839" y="13"/>
                  </a:lnTo>
                  <a:lnTo>
                    <a:pt x="20390" y="13"/>
                  </a:lnTo>
                  <a:lnTo>
                    <a:pt x="199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01"/>
            <p:cNvSpPr/>
            <p:nvPr/>
          </p:nvSpPr>
          <p:spPr>
            <a:xfrm>
              <a:off x="5512574" y="1498596"/>
              <a:ext cx="271813" cy="136989"/>
            </a:xfrm>
            <a:custGeom>
              <a:avLst/>
              <a:gdLst/>
              <a:ahLst/>
              <a:cxnLst/>
              <a:rect l="l" t="t" r="r" b="b"/>
              <a:pathLst>
                <a:path w="14943" h="7531" extrusionOk="0">
                  <a:moveTo>
                    <a:pt x="7663" y="1"/>
                  </a:moveTo>
                  <a:cubicBezTo>
                    <a:pt x="7269" y="1"/>
                    <a:pt x="6883" y="19"/>
                    <a:pt x="6511" y="53"/>
                  </a:cubicBezTo>
                  <a:cubicBezTo>
                    <a:pt x="4346" y="244"/>
                    <a:pt x="2235" y="1116"/>
                    <a:pt x="587" y="2559"/>
                  </a:cubicBezTo>
                  <a:cubicBezTo>
                    <a:pt x="437" y="2695"/>
                    <a:pt x="273" y="2846"/>
                    <a:pt x="192" y="3037"/>
                  </a:cubicBezTo>
                  <a:cubicBezTo>
                    <a:pt x="124" y="3227"/>
                    <a:pt x="137" y="3431"/>
                    <a:pt x="137" y="3636"/>
                  </a:cubicBezTo>
                  <a:cubicBezTo>
                    <a:pt x="192" y="4548"/>
                    <a:pt x="1" y="6100"/>
                    <a:pt x="382" y="6890"/>
                  </a:cubicBezTo>
                  <a:cubicBezTo>
                    <a:pt x="1254" y="6155"/>
                    <a:pt x="2207" y="5774"/>
                    <a:pt x="3311" y="5461"/>
                  </a:cubicBezTo>
                  <a:cubicBezTo>
                    <a:pt x="4428" y="5147"/>
                    <a:pt x="5585" y="5025"/>
                    <a:pt x="6743" y="4971"/>
                  </a:cubicBezTo>
                  <a:cubicBezTo>
                    <a:pt x="7087" y="4955"/>
                    <a:pt x="7432" y="4946"/>
                    <a:pt x="7778" y="4946"/>
                  </a:cubicBezTo>
                  <a:cubicBezTo>
                    <a:pt x="8965" y="4946"/>
                    <a:pt x="10153" y="5055"/>
                    <a:pt x="11292" y="5392"/>
                  </a:cubicBezTo>
                  <a:cubicBezTo>
                    <a:pt x="12545" y="5760"/>
                    <a:pt x="14071" y="6373"/>
                    <a:pt x="14806" y="7531"/>
                  </a:cubicBezTo>
                  <a:cubicBezTo>
                    <a:pt x="14888" y="6264"/>
                    <a:pt x="14928" y="4998"/>
                    <a:pt x="14942" y="3731"/>
                  </a:cubicBezTo>
                  <a:lnTo>
                    <a:pt x="14942" y="3349"/>
                  </a:lnTo>
                  <a:cubicBezTo>
                    <a:pt x="14928" y="3022"/>
                    <a:pt x="14874" y="2695"/>
                    <a:pt x="14710" y="2410"/>
                  </a:cubicBezTo>
                  <a:cubicBezTo>
                    <a:pt x="14397" y="1865"/>
                    <a:pt x="13784" y="1688"/>
                    <a:pt x="13281" y="1375"/>
                  </a:cubicBezTo>
                  <a:cubicBezTo>
                    <a:pt x="11698" y="425"/>
                    <a:pt x="9589" y="1"/>
                    <a:pt x="7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01"/>
            <p:cNvSpPr/>
            <p:nvPr/>
          </p:nvSpPr>
          <p:spPr>
            <a:xfrm>
              <a:off x="5294331" y="1376668"/>
              <a:ext cx="281690" cy="243564"/>
            </a:xfrm>
            <a:custGeom>
              <a:avLst/>
              <a:gdLst/>
              <a:ahLst/>
              <a:cxnLst/>
              <a:rect l="l" t="t" r="r" b="b"/>
              <a:pathLst>
                <a:path w="15486" h="13390" extrusionOk="0">
                  <a:moveTo>
                    <a:pt x="13851" y="1"/>
                  </a:moveTo>
                  <a:cubicBezTo>
                    <a:pt x="13702" y="1"/>
                    <a:pt x="13579" y="15"/>
                    <a:pt x="13443" y="42"/>
                  </a:cubicBezTo>
                  <a:cubicBezTo>
                    <a:pt x="13306" y="70"/>
                    <a:pt x="13184" y="110"/>
                    <a:pt x="13061" y="151"/>
                  </a:cubicBezTo>
                  <a:cubicBezTo>
                    <a:pt x="12749" y="273"/>
                    <a:pt x="12462" y="451"/>
                    <a:pt x="12217" y="655"/>
                  </a:cubicBezTo>
                  <a:cubicBezTo>
                    <a:pt x="12026" y="818"/>
                    <a:pt x="11850" y="982"/>
                    <a:pt x="11699" y="1172"/>
                  </a:cubicBezTo>
                  <a:cubicBezTo>
                    <a:pt x="11481" y="1459"/>
                    <a:pt x="11291" y="1771"/>
                    <a:pt x="11141" y="2098"/>
                  </a:cubicBezTo>
                  <a:cubicBezTo>
                    <a:pt x="10991" y="2425"/>
                    <a:pt x="10869" y="2766"/>
                    <a:pt x="10787" y="3106"/>
                  </a:cubicBezTo>
                  <a:cubicBezTo>
                    <a:pt x="10637" y="3705"/>
                    <a:pt x="10555" y="4292"/>
                    <a:pt x="10488" y="4877"/>
                  </a:cubicBezTo>
                  <a:cubicBezTo>
                    <a:pt x="10419" y="5449"/>
                    <a:pt x="10365" y="6008"/>
                    <a:pt x="10242" y="6553"/>
                  </a:cubicBezTo>
                  <a:cubicBezTo>
                    <a:pt x="10010" y="7628"/>
                    <a:pt x="9575" y="8663"/>
                    <a:pt x="8975" y="9562"/>
                  </a:cubicBezTo>
                  <a:cubicBezTo>
                    <a:pt x="8663" y="10012"/>
                    <a:pt x="8322" y="10434"/>
                    <a:pt x="7927" y="10802"/>
                  </a:cubicBezTo>
                  <a:cubicBezTo>
                    <a:pt x="7532" y="11183"/>
                    <a:pt x="7096" y="11510"/>
                    <a:pt x="6620" y="11782"/>
                  </a:cubicBezTo>
                  <a:cubicBezTo>
                    <a:pt x="6251" y="11986"/>
                    <a:pt x="5857" y="12164"/>
                    <a:pt x="5476" y="12300"/>
                  </a:cubicBezTo>
                  <a:cubicBezTo>
                    <a:pt x="5080" y="12422"/>
                    <a:pt x="4686" y="12491"/>
                    <a:pt x="4304" y="12491"/>
                  </a:cubicBezTo>
                  <a:cubicBezTo>
                    <a:pt x="4127" y="12491"/>
                    <a:pt x="3963" y="12477"/>
                    <a:pt x="3800" y="12449"/>
                  </a:cubicBezTo>
                  <a:cubicBezTo>
                    <a:pt x="3527" y="12409"/>
                    <a:pt x="3242" y="12313"/>
                    <a:pt x="2970" y="12191"/>
                  </a:cubicBezTo>
                  <a:cubicBezTo>
                    <a:pt x="2765" y="12095"/>
                    <a:pt x="2561" y="11986"/>
                    <a:pt x="2343" y="11877"/>
                  </a:cubicBezTo>
                  <a:cubicBezTo>
                    <a:pt x="2029" y="11701"/>
                    <a:pt x="1702" y="11510"/>
                    <a:pt x="1362" y="11332"/>
                  </a:cubicBezTo>
                  <a:cubicBezTo>
                    <a:pt x="1021" y="11142"/>
                    <a:pt x="654" y="10978"/>
                    <a:pt x="259" y="10856"/>
                  </a:cubicBezTo>
                  <a:lnTo>
                    <a:pt x="0" y="11714"/>
                  </a:lnTo>
                  <a:cubicBezTo>
                    <a:pt x="286" y="11796"/>
                    <a:pt x="558" y="11919"/>
                    <a:pt x="845" y="12055"/>
                  </a:cubicBezTo>
                  <a:cubicBezTo>
                    <a:pt x="1049" y="12164"/>
                    <a:pt x="1267" y="12286"/>
                    <a:pt x="1484" y="12409"/>
                  </a:cubicBezTo>
                  <a:cubicBezTo>
                    <a:pt x="1798" y="12600"/>
                    <a:pt x="2138" y="12790"/>
                    <a:pt x="2492" y="12954"/>
                  </a:cubicBezTo>
                  <a:cubicBezTo>
                    <a:pt x="2670" y="13035"/>
                    <a:pt x="2861" y="13103"/>
                    <a:pt x="3051" y="13172"/>
                  </a:cubicBezTo>
                  <a:cubicBezTo>
                    <a:pt x="3242" y="13239"/>
                    <a:pt x="3446" y="13294"/>
                    <a:pt x="3651" y="13321"/>
                  </a:cubicBezTo>
                  <a:cubicBezTo>
                    <a:pt x="3868" y="13362"/>
                    <a:pt x="4086" y="13390"/>
                    <a:pt x="4304" y="13390"/>
                  </a:cubicBezTo>
                  <a:cubicBezTo>
                    <a:pt x="4795" y="13390"/>
                    <a:pt x="5285" y="13294"/>
                    <a:pt x="5748" y="13144"/>
                  </a:cubicBezTo>
                  <a:cubicBezTo>
                    <a:pt x="6211" y="12994"/>
                    <a:pt x="6647" y="12790"/>
                    <a:pt x="7055" y="12545"/>
                  </a:cubicBezTo>
                  <a:cubicBezTo>
                    <a:pt x="7600" y="12246"/>
                    <a:pt x="8091" y="11864"/>
                    <a:pt x="8539" y="11456"/>
                  </a:cubicBezTo>
                  <a:cubicBezTo>
                    <a:pt x="9193" y="10829"/>
                    <a:pt x="9752" y="10094"/>
                    <a:pt x="10174" y="9290"/>
                  </a:cubicBezTo>
                  <a:cubicBezTo>
                    <a:pt x="10610" y="8500"/>
                    <a:pt x="10923" y="7628"/>
                    <a:pt x="11114" y="6729"/>
                  </a:cubicBezTo>
                  <a:cubicBezTo>
                    <a:pt x="11250" y="6144"/>
                    <a:pt x="11305" y="5545"/>
                    <a:pt x="11372" y="4973"/>
                  </a:cubicBezTo>
                  <a:cubicBezTo>
                    <a:pt x="11441" y="4401"/>
                    <a:pt x="11509" y="3856"/>
                    <a:pt x="11645" y="3324"/>
                  </a:cubicBezTo>
                  <a:cubicBezTo>
                    <a:pt x="11713" y="3066"/>
                    <a:pt x="11795" y="2821"/>
                    <a:pt x="11904" y="2576"/>
                  </a:cubicBezTo>
                  <a:cubicBezTo>
                    <a:pt x="12068" y="2207"/>
                    <a:pt x="12271" y="1867"/>
                    <a:pt x="12516" y="1595"/>
                  </a:cubicBezTo>
                  <a:cubicBezTo>
                    <a:pt x="12640" y="1459"/>
                    <a:pt x="12776" y="1336"/>
                    <a:pt x="12925" y="1227"/>
                  </a:cubicBezTo>
                  <a:cubicBezTo>
                    <a:pt x="13061" y="1132"/>
                    <a:pt x="13225" y="1050"/>
                    <a:pt x="13388" y="982"/>
                  </a:cubicBezTo>
                  <a:cubicBezTo>
                    <a:pt x="13457" y="954"/>
                    <a:pt x="13538" y="927"/>
                    <a:pt x="13620" y="914"/>
                  </a:cubicBezTo>
                  <a:cubicBezTo>
                    <a:pt x="13702" y="900"/>
                    <a:pt x="13769" y="887"/>
                    <a:pt x="13851" y="887"/>
                  </a:cubicBezTo>
                  <a:cubicBezTo>
                    <a:pt x="13920" y="887"/>
                    <a:pt x="13974" y="900"/>
                    <a:pt x="14042" y="914"/>
                  </a:cubicBezTo>
                  <a:cubicBezTo>
                    <a:pt x="14096" y="927"/>
                    <a:pt x="14138" y="941"/>
                    <a:pt x="14192" y="968"/>
                  </a:cubicBezTo>
                  <a:cubicBezTo>
                    <a:pt x="14219" y="982"/>
                    <a:pt x="14233" y="1009"/>
                    <a:pt x="14260" y="1036"/>
                  </a:cubicBezTo>
                  <a:cubicBezTo>
                    <a:pt x="14287" y="1063"/>
                    <a:pt x="14301" y="1091"/>
                    <a:pt x="14328" y="1118"/>
                  </a:cubicBezTo>
                  <a:cubicBezTo>
                    <a:pt x="14369" y="1186"/>
                    <a:pt x="14410" y="1254"/>
                    <a:pt x="14437" y="1350"/>
                  </a:cubicBezTo>
                  <a:cubicBezTo>
                    <a:pt x="14492" y="1472"/>
                    <a:pt x="14519" y="1635"/>
                    <a:pt x="14546" y="1799"/>
                  </a:cubicBezTo>
                  <a:cubicBezTo>
                    <a:pt x="14574" y="1962"/>
                    <a:pt x="14587" y="2126"/>
                    <a:pt x="14601" y="2276"/>
                  </a:cubicBezTo>
                  <a:lnTo>
                    <a:pt x="15486" y="2221"/>
                  </a:lnTo>
                  <a:cubicBezTo>
                    <a:pt x="15472" y="2071"/>
                    <a:pt x="15458" y="1908"/>
                    <a:pt x="15431" y="1731"/>
                  </a:cubicBezTo>
                  <a:cubicBezTo>
                    <a:pt x="15418" y="1608"/>
                    <a:pt x="15391" y="1472"/>
                    <a:pt x="15363" y="1336"/>
                  </a:cubicBezTo>
                  <a:cubicBezTo>
                    <a:pt x="15336" y="1241"/>
                    <a:pt x="15309" y="1132"/>
                    <a:pt x="15268" y="1036"/>
                  </a:cubicBezTo>
                  <a:cubicBezTo>
                    <a:pt x="15213" y="873"/>
                    <a:pt x="15146" y="723"/>
                    <a:pt x="15037" y="587"/>
                  </a:cubicBezTo>
                  <a:cubicBezTo>
                    <a:pt x="14995" y="518"/>
                    <a:pt x="14941" y="451"/>
                    <a:pt x="14873" y="382"/>
                  </a:cubicBezTo>
                  <a:cubicBezTo>
                    <a:pt x="14805" y="328"/>
                    <a:pt x="14737" y="273"/>
                    <a:pt x="14655" y="219"/>
                  </a:cubicBezTo>
                  <a:cubicBezTo>
                    <a:pt x="14532" y="137"/>
                    <a:pt x="14396" y="83"/>
                    <a:pt x="14260" y="42"/>
                  </a:cubicBezTo>
                  <a:cubicBezTo>
                    <a:pt x="14124" y="15"/>
                    <a:pt x="13987" y="1"/>
                    <a:pt x="138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01"/>
            <p:cNvSpPr/>
            <p:nvPr/>
          </p:nvSpPr>
          <p:spPr>
            <a:xfrm>
              <a:off x="5208347" y="1511383"/>
              <a:ext cx="143974" cy="126693"/>
            </a:xfrm>
            <a:custGeom>
              <a:avLst/>
              <a:gdLst/>
              <a:ahLst/>
              <a:cxnLst/>
              <a:rect l="l" t="t" r="r" b="b"/>
              <a:pathLst>
                <a:path w="7915" h="6965" extrusionOk="0">
                  <a:moveTo>
                    <a:pt x="705" y="0"/>
                  </a:moveTo>
                  <a:cubicBezTo>
                    <a:pt x="451" y="0"/>
                    <a:pt x="269" y="44"/>
                    <a:pt x="273" y="167"/>
                  </a:cubicBezTo>
                  <a:cubicBezTo>
                    <a:pt x="287" y="699"/>
                    <a:pt x="233" y="1244"/>
                    <a:pt x="124" y="1761"/>
                  </a:cubicBezTo>
                  <a:cubicBezTo>
                    <a:pt x="696" y="1870"/>
                    <a:pt x="1241" y="2061"/>
                    <a:pt x="1744" y="2347"/>
                  </a:cubicBezTo>
                  <a:cubicBezTo>
                    <a:pt x="1262" y="2182"/>
                    <a:pt x="757" y="2100"/>
                    <a:pt x="250" y="2100"/>
                  </a:cubicBezTo>
                  <a:cubicBezTo>
                    <a:pt x="212" y="2100"/>
                    <a:pt x="175" y="2101"/>
                    <a:pt x="137" y="2101"/>
                  </a:cubicBezTo>
                  <a:lnTo>
                    <a:pt x="137" y="2660"/>
                  </a:lnTo>
                  <a:cubicBezTo>
                    <a:pt x="306" y="2624"/>
                    <a:pt x="480" y="2606"/>
                    <a:pt x="653" y="2606"/>
                  </a:cubicBezTo>
                  <a:cubicBezTo>
                    <a:pt x="1193" y="2606"/>
                    <a:pt x="1737" y="2780"/>
                    <a:pt x="2180" y="3109"/>
                  </a:cubicBezTo>
                  <a:cubicBezTo>
                    <a:pt x="1757" y="2979"/>
                    <a:pt x="1320" y="2917"/>
                    <a:pt x="883" y="2917"/>
                  </a:cubicBezTo>
                  <a:cubicBezTo>
                    <a:pt x="588" y="2917"/>
                    <a:pt x="292" y="2945"/>
                    <a:pt x="1" y="3000"/>
                  </a:cubicBezTo>
                  <a:cubicBezTo>
                    <a:pt x="1" y="3151"/>
                    <a:pt x="15" y="3300"/>
                    <a:pt x="15" y="3450"/>
                  </a:cubicBezTo>
                  <a:cubicBezTo>
                    <a:pt x="141" y="3435"/>
                    <a:pt x="269" y="3427"/>
                    <a:pt x="397" y="3427"/>
                  </a:cubicBezTo>
                  <a:cubicBezTo>
                    <a:pt x="834" y="3427"/>
                    <a:pt x="1276" y="3519"/>
                    <a:pt x="1677" y="3709"/>
                  </a:cubicBezTo>
                  <a:cubicBezTo>
                    <a:pt x="1455" y="3658"/>
                    <a:pt x="1232" y="3633"/>
                    <a:pt x="1009" y="3633"/>
                  </a:cubicBezTo>
                  <a:cubicBezTo>
                    <a:pt x="696" y="3633"/>
                    <a:pt x="385" y="3682"/>
                    <a:pt x="83" y="3777"/>
                  </a:cubicBezTo>
                  <a:cubicBezTo>
                    <a:pt x="83" y="4362"/>
                    <a:pt x="42" y="4962"/>
                    <a:pt x="164" y="5548"/>
                  </a:cubicBezTo>
                  <a:cubicBezTo>
                    <a:pt x="246" y="5357"/>
                    <a:pt x="409" y="5221"/>
                    <a:pt x="587" y="5139"/>
                  </a:cubicBezTo>
                  <a:cubicBezTo>
                    <a:pt x="723" y="5071"/>
                    <a:pt x="859" y="5030"/>
                    <a:pt x="996" y="4989"/>
                  </a:cubicBezTo>
                  <a:cubicBezTo>
                    <a:pt x="1511" y="4848"/>
                    <a:pt x="2050" y="4743"/>
                    <a:pt x="2579" y="4743"/>
                  </a:cubicBezTo>
                  <a:cubicBezTo>
                    <a:pt x="2609" y="4743"/>
                    <a:pt x="2640" y="4743"/>
                    <a:pt x="2670" y="4744"/>
                  </a:cubicBezTo>
                  <a:cubicBezTo>
                    <a:pt x="3072" y="4757"/>
                    <a:pt x="3473" y="4827"/>
                    <a:pt x="3864" y="4827"/>
                  </a:cubicBezTo>
                  <a:cubicBezTo>
                    <a:pt x="3898" y="4827"/>
                    <a:pt x="3931" y="4826"/>
                    <a:pt x="3965" y="4825"/>
                  </a:cubicBezTo>
                  <a:lnTo>
                    <a:pt x="3965" y="4825"/>
                  </a:lnTo>
                  <a:cubicBezTo>
                    <a:pt x="2616" y="4894"/>
                    <a:pt x="1323" y="5288"/>
                    <a:pt x="273" y="6160"/>
                  </a:cubicBezTo>
                  <a:cubicBezTo>
                    <a:pt x="246" y="6187"/>
                    <a:pt x="206" y="6215"/>
                    <a:pt x="192" y="6256"/>
                  </a:cubicBezTo>
                  <a:cubicBezTo>
                    <a:pt x="178" y="6296"/>
                    <a:pt x="178" y="6338"/>
                    <a:pt x="178" y="6378"/>
                  </a:cubicBezTo>
                  <a:cubicBezTo>
                    <a:pt x="192" y="6583"/>
                    <a:pt x="233" y="6774"/>
                    <a:pt x="301" y="6964"/>
                  </a:cubicBezTo>
                  <a:cubicBezTo>
                    <a:pt x="396" y="6623"/>
                    <a:pt x="642" y="6351"/>
                    <a:pt x="941" y="6160"/>
                  </a:cubicBezTo>
                  <a:cubicBezTo>
                    <a:pt x="1728" y="5643"/>
                    <a:pt x="2627" y="5288"/>
                    <a:pt x="3559" y="5288"/>
                  </a:cubicBezTo>
                  <a:cubicBezTo>
                    <a:pt x="3707" y="5288"/>
                    <a:pt x="3856" y="5297"/>
                    <a:pt x="4005" y="5316"/>
                  </a:cubicBezTo>
                  <a:cubicBezTo>
                    <a:pt x="5027" y="5452"/>
                    <a:pt x="6035" y="5657"/>
                    <a:pt x="7043" y="5820"/>
                  </a:cubicBezTo>
                  <a:cubicBezTo>
                    <a:pt x="7074" y="5828"/>
                    <a:pt x="7111" y="5836"/>
                    <a:pt x="7146" y="5836"/>
                  </a:cubicBezTo>
                  <a:cubicBezTo>
                    <a:pt x="7171" y="5836"/>
                    <a:pt x="7197" y="5832"/>
                    <a:pt x="7219" y="5820"/>
                  </a:cubicBezTo>
                  <a:cubicBezTo>
                    <a:pt x="7274" y="5806"/>
                    <a:pt x="7315" y="5779"/>
                    <a:pt x="7342" y="5751"/>
                  </a:cubicBezTo>
                  <a:cubicBezTo>
                    <a:pt x="7669" y="5493"/>
                    <a:pt x="7873" y="5098"/>
                    <a:pt x="7914" y="4676"/>
                  </a:cubicBezTo>
                  <a:cubicBezTo>
                    <a:pt x="7492" y="4553"/>
                    <a:pt x="7083" y="4404"/>
                    <a:pt x="6716" y="4159"/>
                  </a:cubicBezTo>
                  <a:cubicBezTo>
                    <a:pt x="6375" y="3954"/>
                    <a:pt x="6089" y="3668"/>
                    <a:pt x="5844" y="3354"/>
                  </a:cubicBezTo>
                  <a:cubicBezTo>
                    <a:pt x="5272" y="2646"/>
                    <a:pt x="4836" y="1829"/>
                    <a:pt x="4141" y="1230"/>
                  </a:cubicBezTo>
                  <a:cubicBezTo>
                    <a:pt x="3569" y="739"/>
                    <a:pt x="2930" y="481"/>
                    <a:pt x="2235" y="236"/>
                  </a:cubicBezTo>
                  <a:cubicBezTo>
                    <a:pt x="2087" y="190"/>
                    <a:pt x="1237" y="0"/>
                    <a:pt x="7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01"/>
            <p:cNvSpPr/>
            <p:nvPr/>
          </p:nvSpPr>
          <p:spPr>
            <a:xfrm>
              <a:off x="5325545" y="1586235"/>
              <a:ext cx="49077" cy="39945"/>
            </a:xfrm>
            <a:custGeom>
              <a:avLst/>
              <a:gdLst/>
              <a:ahLst/>
              <a:cxnLst/>
              <a:rect l="l" t="t" r="r" b="b"/>
              <a:pathLst>
                <a:path w="2698" h="2196" extrusionOk="0">
                  <a:moveTo>
                    <a:pt x="638" y="1"/>
                  </a:moveTo>
                  <a:cubicBezTo>
                    <a:pt x="630" y="1"/>
                    <a:pt x="621" y="1"/>
                    <a:pt x="613" y="2"/>
                  </a:cubicBezTo>
                  <a:cubicBezTo>
                    <a:pt x="586" y="2"/>
                    <a:pt x="558" y="2"/>
                    <a:pt x="545" y="29"/>
                  </a:cubicBezTo>
                  <a:cubicBezTo>
                    <a:pt x="518" y="57"/>
                    <a:pt x="531" y="98"/>
                    <a:pt x="545" y="138"/>
                  </a:cubicBezTo>
                  <a:cubicBezTo>
                    <a:pt x="654" y="683"/>
                    <a:pt x="436" y="1215"/>
                    <a:pt x="68" y="1596"/>
                  </a:cubicBezTo>
                  <a:cubicBezTo>
                    <a:pt x="41" y="1636"/>
                    <a:pt x="1" y="1678"/>
                    <a:pt x="14" y="1718"/>
                  </a:cubicBezTo>
                  <a:cubicBezTo>
                    <a:pt x="28" y="1732"/>
                    <a:pt x="41" y="1745"/>
                    <a:pt x="68" y="1760"/>
                  </a:cubicBezTo>
                  <a:cubicBezTo>
                    <a:pt x="682" y="2168"/>
                    <a:pt x="1457" y="2195"/>
                    <a:pt x="2193" y="2195"/>
                  </a:cubicBezTo>
                  <a:cubicBezTo>
                    <a:pt x="2302" y="2195"/>
                    <a:pt x="2398" y="2195"/>
                    <a:pt x="2479" y="2127"/>
                  </a:cubicBezTo>
                  <a:cubicBezTo>
                    <a:pt x="2534" y="2072"/>
                    <a:pt x="2547" y="1991"/>
                    <a:pt x="2561" y="1909"/>
                  </a:cubicBezTo>
                  <a:cubicBezTo>
                    <a:pt x="2656" y="1460"/>
                    <a:pt x="2697" y="1010"/>
                    <a:pt x="2683" y="547"/>
                  </a:cubicBezTo>
                  <a:cubicBezTo>
                    <a:pt x="2683" y="547"/>
                    <a:pt x="1145" y="275"/>
                    <a:pt x="967" y="153"/>
                  </a:cubicBezTo>
                  <a:cubicBezTo>
                    <a:pt x="865" y="88"/>
                    <a:pt x="763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01"/>
            <p:cNvSpPr/>
            <p:nvPr/>
          </p:nvSpPr>
          <p:spPr>
            <a:xfrm>
              <a:off x="4884310" y="1752001"/>
              <a:ext cx="283437" cy="409766"/>
            </a:xfrm>
            <a:custGeom>
              <a:avLst/>
              <a:gdLst/>
              <a:ahLst/>
              <a:cxnLst/>
              <a:rect l="l" t="t" r="r" b="b"/>
              <a:pathLst>
                <a:path w="15582" h="22527" extrusionOk="0">
                  <a:moveTo>
                    <a:pt x="5614" y="0"/>
                  </a:moveTo>
                  <a:cubicBezTo>
                    <a:pt x="5381" y="0"/>
                    <a:pt x="5018" y="179"/>
                    <a:pt x="4781" y="205"/>
                  </a:cubicBezTo>
                  <a:cubicBezTo>
                    <a:pt x="4632" y="224"/>
                    <a:pt x="4484" y="233"/>
                    <a:pt x="4337" y="233"/>
                  </a:cubicBezTo>
                  <a:cubicBezTo>
                    <a:pt x="4069" y="233"/>
                    <a:pt x="3805" y="203"/>
                    <a:pt x="3541" y="150"/>
                  </a:cubicBezTo>
                  <a:cubicBezTo>
                    <a:pt x="3173" y="81"/>
                    <a:pt x="2796" y="17"/>
                    <a:pt x="2426" y="17"/>
                  </a:cubicBezTo>
                  <a:cubicBezTo>
                    <a:pt x="2004" y="17"/>
                    <a:pt x="1591" y="101"/>
                    <a:pt x="1213" y="355"/>
                  </a:cubicBezTo>
                  <a:cubicBezTo>
                    <a:pt x="695" y="709"/>
                    <a:pt x="491" y="1540"/>
                    <a:pt x="941" y="1976"/>
                  </a:cubicBezTo>
                  <a:cubicBezTo>
                    <a:pt x="478" y="2248"/>
                    <a:pt x="218" y="2847"/>
                    <a:pt x="354" y="3365"/>
                  </a:cubicBezTo>
                  <a:cubicBezTo>
                    <a:pt x="423" y="3651"/>
                    <a:pt x="587" y="3924"/>
                    <a:pt x="559" y="4209"/>
                  </a:cubicBezTo>
                  <a:cubicBezTo>
                    <a:pt x="505" y="4645"/>
                    <a:pt x="0" y="5068"/>
                    <a:pt x="245" y="5435"/>
                  </a:cubicBezTo>
                  <a:cubicBezTo>
                    <a:pt x="341" y="5571"/>
                    <a:pt x="532" y="5640"/>
                    <a:pt x="614" y="5803"/>
                  </a:cubicBezTo>
                  <a:cubicBezTo>
                    <a:pt x="804" y="6170"/>
                    <a:pt x="191" y="6606"/>
                    <a:pt x="369" y="6988"/>
                  </a:cubicBezTo>
                  <a:cubicBezTo>
                    <a:pt x="436" y="7138"/>
                    <a:pt x="600" y="7205"/>
                    <a:pt x="750" y="7274"/>
                  </a:cubicBezTo>
                  <a:cubicBezTo>
                    <a:pt x="1186" y="7451"/>
                    <a:pt x="1622" y="7614"/>
                    <a:pt x="2057" y="7792"/>
                  </a:cubicBezTo>
                  <a:cubicBezTo>
                    <a:pt x="2194" y="7846"/>
                    <a:pt x="2330" y="7901"/>
                    <a:pt x="2479" y="7901"/>
                  </a:cubicBezTo>
                  <a:cubicBezTo>
                    <a:pt x="2529" y="7905"/>
                    <a:pt x="2578" y="7906"/>
                    <a:pt x="2625" y="7906"/>
                  </a:cubicBezTo>
                  <a:cubicBezTo>
                    <a:pt x="2719" y="7906"/>
                    <a:pt x="2806" y="7901"/>
                    <a:pt x="2888" y="7901"/>
                  </a:cubicBezTo>
                  <a:cubicBezTo>
                    <a:pt x="2977" y="7895"/>
                    <a:pt x="3058" y="7889"/>
                    <a:pt x="3135" y="7889"/>
                  </a:cubicBezTo>
                  <a:cubicBezTo>
                    <a:pt x="3411" y="7889"/>
                    <a:pt x="3631" y="7958"/>
                    <a:pt x="3950" y="8309"/>
                  </a:cubicBezTo>
                  <a:cubicBezTo>
                    <a:pt x="4373" y="8785"/>
                    <a:pt x="4618" y="9426"/>
                    <a:pt x="4945" y="9971"/>
                  </a:cubicBezTo>
                  <a:cubicBezTo>
                    <a:pt x="5353" y="10665"/>
                    <a:pt x="5748" y="11373"/>
                    <a:pt x="6171" y="12068"/>
                  </a:cubicBezTo>
                  <a:cubicBezTo>
                    <a:pt x="7178" y="13703"/>
                    <a:pt x="8199" y="15323"/>
                    <a:pt x="9249" y="16930"/>
                  </a:cubicBezTo>
                  <a:cubicBezTo>
                    <a:pt x="9865" y="17868"/>
                    <a:pt x="12287" y="22526"/>
                    <a:pt x="13532" y="22526"/>
                  </a:cubicBezTo>
                  <a:cubicBezTo>
                    <a:pt x="13607" y="22526"/>
                    <a:pt x="13677" y="22509"/>
                    <a:pt x="13743" y="22474"/>
                  </a:cubicBezTo>
                  <a:cubicBezTo>
                    <a:pt x="14519" y="22065"/>
                    <a:pt x="15091" y="21288"/>
                    <a:pt x="15241" y="20417"/>
                  </a:cubicBezTo>
                  <a:cubicBezTo>
                    <a:pt x="15581" y="18497"/>
                    <a:pt x="13593" y="16848"/>
                    <a:pt x="12545" y="15473"/>
                  </a:cubicBezTo>
                  <a:cubicBezTo>
                    <a:pt x="11373" y="13948"/>
                    <a:pt x="10229" y="12395"/>
                    <a:pt x="9153" y="10815"/>
                  </a:cubicBezTo>
                  <a:cubicBezTo>
                    <a:pt x="8922" y="10815"/>
                    <a:pt x="7818" y="8922"/>
                    <a:pt x="7614" y="8636"/>
                  </a:cubicBezTo>
                  <a:cubicBezTo>
                    <a:pt x="7069" y="7941"/>
                    <a:pt x="6674" y="7178"/>
                    <a:pt x="6171" y="6470"/>
                  </a:cubicBezTo>
                  <a:cubicBezTo>
                    <a:pt x="6116" y="6388"/>
                    <a:pt x="6075" y="6321"/>
                    <a:pt x="6047" y="6225"/>
                  </a:cubicBezTo>
                  <a:cubicBezTo>
                    <a:pt x="6007" y="6130"/>
                    <a:pt x="6020" y="6021"/>
                    <a:pt x="6034" y="5925"/>
                  </a:cubicBezTo>
                  <a:cubicBezTo>
                    <a:pt x="6047" y="5667"/>
                    <a:pt x="6089" y="5422"/>
                    <a:pt x="6129" y="5177"/>
                  </a:cubicBezTo>
                  <a:cubicBezTo>
                    <a:pt x="6280" y="4278"/>
                    <a:pt x="6334" y="3379"/>
                    <a:pt x="6320" y="2480"/>
                  </a:cubicBezTo>
                  <a:cubicBezTo>
                    <a:pt x="6307" y="1948"/>
                    <a:pt x="6280" y="1295"/>
                    <a:pt x="6116" y="737"/>
                  </a:cubicBezTo>
                  <a:cubicBezTo>
                    <a:pt x="6075" y="546"/>
                    <a:pt x="6007" y="383"/>
                    <a:pt x="5925" y="219"/>
                  </a:cubicBezTo>
                  <a:cubicBezTo>
                    <a:pt x="5871" y="110"/>
                    <a:pt x="5762" y="14"/>
                    <a:pt x="5639" y="1"/>
                  </a:cubicBezTo>
                  <a:cubicBezTo>
                    <a:pt x="5631" y="1"/>
                    <a:pt x="5622" y="0"/>
                    <a:pt x="5614" y="0"/>
                  </a:cubicBezTo>
                  <a:close/>
                </a:path>
              </a:pathLst>
            </a:custGeom>
            <a:solidFill>
              <a:srgbClr val="B7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01"/>
            <p:cNvSpPr/>
            <p:nvPr/>
          </p:nvSpPr>
          <p:spPr>
            <a:xfrm>
              <a:off x="4909085" y="1896702"/>
              <a:ext cx="703862" cy="1404213"/>
            </a:xfrm>
            <a:custGeom>
              <a:avLst/>
              <a:gdLst/>
              <a:ahLst/>
              <a:cxnLst/>
              <a:rect l="l" t="t" r="r" b="b"/>
              <a:pathLst>
                <a:path w="38695" h="77197" extrusionOk="0">
                  <a:moveTo>
                    <a:pt x="38054" y="4331"/>
                  </a:moveTo>
                  <a:cubicBezTo>
                    <a:pt x="38054" y="4331"/>
                    <a:pt x="38053" y="4331"/>
                    <a:pt x="38053" y="4331"/>
                  </a:cubicBezTo>
                  <a:lnTo>
                    <a:pt x="38053" y="4331"/>
                  </a:lnTo>
                  <a:cubicBezTo>
                    <a:pt x="38053" y="4331"/>
                    <a:pt x="38054" y="4331"/>
                    <a:pt x="38054" y="4331"/>
                  </a:cubicBezTo>
                  <a:close/>
                  <a:moveTo>
                    <a:pt x="8281" y="0"/>
                  </a:moveTo>
                  <a:cubicBezTo>
                    <a:pt x="6374" y="749"/>
                    <a:pt x="4631" y="1907"/>
                    <a:pt x="3174" y="3364"/>
                  </a:cubicBezTo>
                  <a:cubicBezTo>
                    <a:pt x="2779" y="3745"/>
                    <a:pt x="0" y="7899"/>
                    <a:pt x="532" y="8172"/>
                  </a:cubicBezTo>
                  <a:cubicBezTo>
                    <a:pt x="4999" y="10419"/>
                    <a:pt x="7546" y="15690"/>
                    <a:pt x="10515" y="19489"/>
                  </a:cubicBezTo>
                  <a:cubicBezTo>
                    <a:pt x="10842" y="19898"/>
                    <a:pt x="11183" y="20334"/>
                    <a:pt x="11646" y="20593"/>
                  </a:cubicBezTo>
                  <a:cubicBezTo>
                    <a:pt x="11807" y="20684"/>
                    <a:pt x="12157" y="20725"/>
                    <a:pt x="12650" y="20725"/>
                  </a:cubicBezTo>
                  <a:cubicBezTo>
                    <a:pt x="16446" y="20725"/>
                    <a:pt x="28728" y="18308"/>
                    <a:pt x="28698" y="17692"/>
                  </a:cubicBezTo>
                  <a:lnTo>
                    <a:pt x="28698" y="17692"/>
                  </a:lnTo>
                  <a:cubicBezTo>
                    <a:pt x="29010" y="23481"/>
                    <a:pt x="29978" y="28642"/>
                    <a:pt x="28234" y="34471"/>
                  </a:cubicBezTo>
                  <a:cubicBezTo>
                    <a:pt x="27390" y="37304"/>
                    <a:pt x="26150" y="39987"/>
                    <a:pt x="24979" y="42684"/>
                  </a:cubicBezTo>
                  <a:cubicBezTo>
                    <a:pt x="20811" y="52354"/>
                    <a:pt x="17529" y="62391"/>
                    <a:pt x="15173" y="72647"/>
                  </a:cubicBezTo>
                  <a:cubicBezTo>
                    <a:pt x="16040" y="73988"/>
                    <a:pt x="17731" y="74475"/>
                    <a:pt x="19364" y="74475"/>
                  </a:cubicBezTo>
                  <a:cubicBezTo>
                    <a:pt x="19655" y="74475"/>
                    <a:pt x="19944" y="74460"/>
                    <a:pt x="20226" y="74431"/>
                  </a:cubicBezTo>
                  <a:cubicBezTo>
                    <a:pt x="21927" y="74257"/>
                    <a:pt x="23606" y="73721"/>
                    <a:pt x="25313" y="73721"/>
                  </a:cubicBezTo>
                  <a:cubicBezTo>
                    <a:pt x="25479" y="73721"/>
                    <a:pt x="25644" y="73726"/>
                    <a:pt x="25810" y="73737"/>
                  </a:cubicBezTo>
                  <a:cubicBezTo>
                    <a:pt x="29270" y="73968"/>
                    <a:pt x="32143" y="76664"/>
                    <a:pt x="35575" y="77196"/>
                  </a:cubicBezTo>
                  <a:cubicBezTo>
                    <a:pt x="33819" y="67594"/>
                    <a:pt x="35738" y="56658"/>
                    <a:pt x="36528" y="46988"/>
                  </a:cubicBezTo>
                  <a:cubicBezTo>
                    <a:pt x="37387" y="36487"/>
                    <a:pt x="38694" y="25863"/>
                    <a:pt x="38395" y="15322"/>
                  </a:cubicBezTo>
                  <a:cubicBezTo>
                    <a:pt x="38368" y="14274"/>
                    <a:pt x="37183" y="4417"/>
                    <a:pt x="38053" y="4331"/>
                  </a:cubicBezTo>
                  <a:lnTo>
                    <a:pt x="38053" y="4331"/>
                  </a:lnTo>
                  <a:cubicBezTo>
                    <a:pt x="35371" y="4589"/>
                    <a:pt x="32729" y="5421"/>
                    <a:pt x="30209" y="6387"/>
                  </a:cubicBezTo>
                  <a:cubicBezTo>
                    <a:pt x="28616" y="6986"/>
                    <a:pt x="26981" y="7545"/>
                    <a:pt x="25374" y="8117"/>
                  </a:cubicBezTo>
                  <a:cubicBezTo>
                    <a:pt x="24762" y="8338"/>
                    <a:pt x="18774" y="10735"/>
                    <a:pt x="17298" y="10735"/>
                  </a:cubicBezTo>
                  <a:cubicBezTo>
                    <a:pt x="17131" y="10735"/>
                    <a:pt x="17022" y="10704"/>
                    <a:pt x="16985" y="10636"/>
                  </a:cubicBezTo>
                  <a:cubicBezTo>
                    <a:pt x="16834" y="10351"/>
                    <a:pt x="16671" y="10051"/>
                    <a:pt x="16522" y="9752"/>
                  </a:cubicBezTo>
                  <a:cubicBezTo>
                    <a:pt x="16113" y="10024"/>
                    <a:pt x="15745" y="10351"/>
                    <a:pt x="15418" y="10718"/>
                  </a:cubicBezTo>
                  <a:cubicBezTo>
                    <a:pt x="15590" y="9715"/>
                    <a:pt x="14686" y="8686"/>
                    <a:pt x="13688" y="8686"/>
                  </a:cubicBezTo>
                  <a:cubicBezTo>
                    <a:pt x="13657" y="8686"/>
                    <a:pt x="13625" y="8687"/>
                    <a:pt x="13593" y="8689"/>
                  </a:cubicBezTo>
                  <a:cubicBezTo>
                    <a:pt x="11945" y="5720"/>
                    <a:pt x="10175" y="2819"/>
                    <a:pt x="8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01"/>
            <p:cNvSpPr/>
            <p:nvPr/>
          </p:nvSpPr>
          <p:spPr>
            <a:xfrm>
              <a:off x="5059716" y="1896702"/>
              <a:ext cx="39145" cy="60700"/>
            </a:xfrm>
            <a:custGeom>
              <a:avLst/>
              <a:gdLst/>
              <a:ahLst/>
              <a:cxnLst/>
              <a:rect l="l" t="t" r="r" b="b"/>
              <a:pathLst>
                <a:path w="2152" h="3337" extrusionOk="0">
                  <a:moveTo>
                    <a:pt x="0" y="1"/>
                  </a:moveTo>
                  <a:lnTo>
                    <a:pt x="0" y="1"/>
                  </a:lnTo>
                  <a:cubicBezTo>
                    <a:pt x="736" y="1090"/>
                    <a:pt x="1458" y="2207"/>
                    <a:pt x="2152" y="3336"/>
                  </a:cubicBezTo>
                  <a:cubicBezTo>
                    <a:pt x="1485" y="2192"/>
                    <a:pt x="736" y="1090"/>
                    <a:pt x="0" y="1"/>
                  </a:cubicBezTo>
                  <a:close/>
                </a:path>
              </a:pathLst>
            </a:custGeom>
            <a:solidFill>
              <a:srgbClr val="CC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01"/>
            <p:cNvSpPr/>
            <p:nvPr/>
          </p:nvSpPr>
          <p:spPr>
            <a:xfrm>
              <a:off x="5527454" y="2784338"/>
              <a:ext cx="44111" cy="508883"/>
            </a:xfrm>
            <a:custGeom>
              <a:avLst/>
              <a:gdLst/>
              <a:ahLst/>
              <a:cxnLst/>
              <a:rect l="l" t="t" r="r" b="b"/>
              <a:pathLst>
                <a:path w="2425" h="27976" extrusionOk="0">
                  <a:moveTo>
                    <a:pt x="2424" y="1"/>
                  </a:moveTo>
                  <a:lnTo>
                    <a:pt x="2343" y="328"/>
                  </a:lnTo>
                  <a:cubicBezTo>
                    <a:pt x="1498" y="9303"/>
                    <a:pt x="0" y="19177"/>
                    <a:pt x="1512" y="27975"/>
                  </a:cubicBezTo>
                  <a:cubicBezTo>
                    <a:pt x="831" y="21084"/>
                    <a:pt x="913" y="14519"/>
                    <a:pt x="1607" y="7600"/>
                  </a:cubicBezTo>
                  <a:cubicBezTo>
                    <a:pt x="1852" y="5081"/>
                    <a:pt x="2221" y="2534"/>
                    <a:pt x="2424" y="1"/>
                  </a:cubicBezTo>
                  <a:close/>
                </a:path>
              </a:pathLst>
            </a:custGeom>
            <a:solidFill>
              <a:srgbClr val="464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01"/>
            <p:cNvSpPr/>
            <p:nvPr/>
          </p:nvSpPr>
          <p:spPr>
            <a:xfrm>
              <a:off x="5466499" y="3266936"/>
              <a:ext cx="509" cy="782"/>
            </a:xfrm>
            <a:custGeom>
              <a:avLst/>
              <a:gdLst/>
              <a:ahLst/>
              <a:cxnLst/>
              <a:rect l="l" t="t" r="r" b="b"/>
              <a:pathLst>
                <a:path w="28" h="43" extrusionOk="0">
                  <a:moveTo>
                    <a:pt x="1" y="1"/>
                  </a:moveTo>
                  <a:lnTo>
                    <a:pt x="1" y="28"/>
                  </a:lnTo>
                  <a:cubicBezTo>
                    <a:pt x="15" y="28"/>
                    <a:pt x="28" y="42"/>
                    <a:pt x="28" y="42"/>
                  </a:cubicBezTo>
                  <a:lnTo>
                    <a:pt x="28" y="15"/>
                  </a:lnTo>
                  <a:cubicBezTo>
                    <a:pt x="28" y="1"/>
                    <a:pt x="15" y="1"/>
                    <a:pt x="1" y="1"/>
                  </a:cubicBezTo>
                  <a:close/>
                </a:path>
              </a:pathLst>
            </a:custGeom>
            <a:solidFill>
              <a:srgbClr val="9B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01"/>
            <p:cNvSpPr/>
            <p:nvPr/>
          </p:nvSpPr>
          <p:spPr>
            <a:xfrm>
              <a:off x="5466990" y="3267191"/>
              <a:ext cx="2765" cy="1255"/>
            </a:xfrm>
            <a:custGeom>
              <a:avLst/>
              <a:gdLst/>
              <a:ahLst/>
              <a:cxnLst/>
              <a:rect l="l" t="t" r="r" b="b"/>
              <a:pathLst>
                <a:path w="152" h="69" extrusionOk="0">
                  <a:moveTo>
                    <a:pt x="1" y="1"/>
                  </a:moveTo>
                  <a:lnTo>
                    <a:pt x="1" y="28"/>
                  </a:lnTo>
                  <a:cubicBezTo>
                    <a:pt x="55" y="41"/>
                    <a:pt x="97" y="55"/>
                    <a:pt x="151" y="68"/>
                  </a:cubicBezTo>
                  <a:cubicBezTo>
                    <a:pt x="97" y="41"/>
                    <a:pt x="55" y="14"/>
                    <a:pt x="1" y="1"/>
                  </a:cubicBezTo>
                  <a:close/>
                </a:path>
              </a:pathLst>
            </a:custGeom>
            <a:solidFill>
              <a:srgbClr val="464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01"/>
            <p:cNvSpPr/>
            <p:nvPr/>
          </p:nvSpPr>
          <p:spPr>
            <a:xfrm>
              <a:off x="4956161" y="1896702"/>
              <a:ext cx="613913" cy="1403449"/>
            </a:xfrm>
            <a:custGeom>
              <a:avLst/>
              <a:gdLst/>
              <a:ahLst/>
              <a:cxnLst/>
              <a:rect l="l" t="t" r="r" b="b"/>
              <a:pathLst>
                <a:path w="33750" h="77155" extrusionOk="0">
                  <a:moveTo>
                    <a:pt x="5693" y="0"/>
                  </a:moveTo>
                  <a:cubicBezTo>
                    <a:pt x="5039" y="258"/>
                    <a:pt x="4413" y="558"/>
                    <a:pt x="3814" y="899"/>
                  </a:cubicBezTo>
                  <a:cubicBezTo>
                    <a:pt x="2942" y="1402"/>
                    <a:pt x="2112" y="1989"/>
                    <a:pt x="1349" y="2642"/>
                  </a:cubicBezTo>
                  <a:cubicBezTo>
                    <a:pt x="1090" y="2873"/>
                    <a:pt x="831" y="3105"/>
                    <a:pt x="586" y="3364"/>
                  </a:cubicBezTo>
                  <a:cubicBezTo>
                    <a:pt x="559" y="3378"/>
                    <a:pt x="532" y="3432"/>
                    <a:pt x="477" y="3487"/>
                  </a:cubicBezTo>
                  <a:lnTo>
                    <a:pt x="0" y="9492"/>
                  </a:lnTo>
                  <a:cubicBezTo>
                    <a:pt x="3256" y="12107"/>
                    <a:pt x="5435" y="16316"/>
                    <a:pt x="7927" y="19489"/>
                  </a:cubicBezTo>
                  <a:cubicBezTo>
                    <a:pt x="8254" y="19898"/>
                    <a:pt x="8595" y="20334"/>
                    <a:pt x="9058" y="20593"/>
                  </a:cubicBezTo>
                  <a:cubicBezTo>
                    <a:pt x="9152" y="20647"/>
                    <a:pt x="9303" y="20675"/>
                    <a:pt x="9507" y="20702"/>
                  </a:cubicBezTo>
                  <a:cubicBezTo>
                    <a:pt x="9670" y="20715"/>
                    <a:pt x="9861" y="20729"/>
                    <a:pt x="10066" y="20729"/>
                  </a:cubicBezTo>
                  <a:cubicBezTo>
                    <a:pt x="13865" y="20729"/>
                    <a:pt x="26110" y="18318"/>
                    <a:pt x="26110" y="17691"/>
                  </a:cubicBezTo>
                  <a:cubicBezTo>
                    <a:pt x="26300" y="21301"/>
                    <a:pt x="27076" y="24570"/>
                    <a:pt x="27635" y="28111"/>
                  </a:cubicBezTo>
                  <a:cubicBezTo>
                    <a:pt x="27920" y="29976"/>
                    <a:pt x="27648" y="31883"/>
                    <a:pt x="27226" y="33722"/>
                  </a:cubicBezTo>
                  <a:cubicBezTo>
                    <a:pt x="26382" y="37427"/>
                    <a:pt x="24979" y="40968"/>
                    <a:pt x="23685" y="44536"/>
                  </a:cubicBezTo>
                  <a:cubicBezTo>
                    <a:pt x="20266" y="53934"/>
                    <a:pt x="17584" y="63685"/>
                    <a:pt x="16984" y="73655"/>
                  </a:cubicBezTo>
                  <a:cubicBezTo>
                    <a:pt x="16984" y="73859"/>
                    <a:pt x="16984" y="74091"/>
                    <a:pt x="17134" y="74213"/>
                  </a:cubicBezTo>
                  <a:cubicBezTo>
                    <a:pt x="17215" y="74282"/>
                    <a:pt x="17324" y="74295"/>
                    <a:pt x="17433" y="74295"/>
                  </a:cubicBezTo>
                  <a:cubicBezTo>
                    <a:pt x="17488" y="74295"/>
                    <a:pt x="17556" y="74295"/>
                    <a:pt x="17611" y="74282"/>
                  </a:cubicBezTo>
                  <a:cubicBezTo>
                    <a:pt x="18591" y="74173"/>
                    <a:pt x="19844" y="73723"/>
                    <a:pt x="20934" y="73723"/>
                  </a:cubicBezTo>
                  <a:cubicBezTo>
                    <a:pt x="21165" y="73723"/>
                    <a:pt x="21383" y="73750"/>
                    <a:pt x="21601" y="73791"/>
                  </a:cubicBezTo>
                  <a:cubicBezTo>
                    <a:pt x="21683" y="73777"/>
                    <a:pt x="21778" y="73777"/>
                    <a:pt x="21873" y="73764"/>
                  </a:cubicBezTo>
                  <a:cubicBezTo>
                    <a:pt x="22473" y="70263"/>
                    <a:pt x="23072" y="66749"/>
                    <a:pt x="23685" y="63250"/>
                  </a:cubicBezTo>
                  <a:cubicBezTo>
                    <a:pt x="24257" y="59885"/>
                    <a:pt x="24515" y="56235"/>
                    <a:pt x="25456" y="52953"/>
                  </a:cubicBezTo>
                  <a:cubicBezTo>
                    <a:pt x="27102" y="47223"/>
                    <a:pt x="30149" y="41739"/>
                    <a:pt x="30494" y="35670"/>
                  </a:cubicBezTo>
                  <a:lnTo>
                    <a:pt x="30494" y="35670"/>
                  </a:lnTo>
                  <a:cubicBezTo>
                    <a:pt x="30307" y="39016"/>
                    <a:pt x="31134" y="42511"/>
                    <a:pt x="30998" y="45911"/>
                  </a:cubicBezTo>
                  <a:cubicBezTo>
                    <a:pt x="30862" y="49126"/>
                    <a:pt x="30290" y="52231"/>
                    <a:pt x="29433" y="55323"/>
                  </a:cubicBezTo>
                  <a:cubicBezTo>
                    <a:pt x="27717" y="61492"/>
                    <a:pt x="24870" y="67499"/>
                    <a:pt x="24802" y="74009"/>
                  </a:cubicBezTo>
                  <a:cubicBezTo>
                    <a:pt x="25919" y="74309"/>
                    <a:pt x="26994" y="74812"/>
                    <a:pt x="28057" y="75330"/>
                  </a:cubicBezTo>
                  <a:cubicBezTo>
                    <a:pt x="28071" y="75330"/>
                    <a:pt x="28084" y="75330"/>
                    <a:pt x="28084" y="75344"/>
                  </a:cubicBezTo>
                  <a:cubicBezTo>
                    <a:pt x="28138" y="75357"/>
                    <a:pt x="28180" y="75384"/>
                    <a:pt x="28234" y="75411"/>
                  </a:cubicBezTo>
                  <a:cubicBezTo>
                    <a:pt x="29037" y="75644"/>
                    <a:pt x="29718" y="75820"/>
                    <a:pt x="29923" y="75902"/>
                  </a:cubicBezTo>
                  <a:cubicBezTo>
                    <a:pt x="30181" y="75998"/>
                    <a:pt x="32927" y="76989"/>
                    <a:pt x="32947" y="77154"/>
                  </a:cubicBezTo>
                  <a:lnTo>
                    <a:pt x="32947" y="77154"/>
                  </a:lnTo>
                  <a:cubicBezTo>
                    <a:pt x="32932" y="77018"/>
                    <a:pt x="32919" y="76896"/>
                    <a:pt x="32919" y="76773"/>
                  </a:cubicBezTo>
                  <a:cubicBezTo>
                    <a:pt x="31407" y="67975"/>
                    <a:pt x="32905" y="58101"/>
                    <a:pt x="33750" y="49126"/>
                  </a:cubicBezTo>
                  <a:lnTo>
                    <a:pt x="33750" y="49126"/>
                  </a:lnTo>
                  <a:cubicBezTo>
                    <a:pt x="33722" y="49235"/>
                    <a:pt x="33709" y="49343"/>
                    <a:pt x="33682" y="49439"/>
                  </a:cubicBezTo>
                  <a:cubicBezTo>
                    <a:pt x="33668" y="49425"/>
                    <a:pt x="33668" y="49412"/>
                    <a:pt x="33668" y="49385"/>
                  </a:cubicBezTo>
                  <a:cubicBezTo>
                    <a:pt x="33573" y="48826"/>
                    <a:pt x="33477" y="48254"/>
                    <a:pt x="33382" y="47682"/>
                  </a:cubicBezTo>
                  <a:cubicBezTo>
                    <a:pt x="33368" y="47627"/>
                    <a:pt x="33368" y="47587"/>
                    <a:pt x="33355" y="47533"/>
                  </a:cubicBezTo>
                  <a:cubicBezTo>
                    <a:pt x="33341" y="47382"/>
                    <a:pt x="33314" y="47233"/>
                    <a:pt x="33301" y="47097"/>
                  </a:cubicBezTo>
                  <a:cubicBezTo>
                    <a:pt x="32660" y="42793"/>
                    <a:pt x="32279" y="38435"/>
                    <a:pt x="31870" y="34117"/>
                  </a:cubicBezTo>
                  <a:cubicBezTo>
                    <a:pt x="31612" y="31516"/>
                    <a:pt x="31367" y="28901"/>
                    <a:pt x="30958" y="26299"/>
                  </a:cubicBezTo>
                  <a:cubicBezTo>
                    <a:pt x="30114" y="20933"/>
                    <a:pt x="28888" y="15581"/>
                    <a:pt x="27744" y="10255"/>
                  </a:cubicBezTo>
                  <a:cubicBezTo>
                    <a:pt x="27485" y="12911"/>
                    <a:pt x="27485" y="15594"/>
                    <a:pt x="27472" y="18278"/>
                  </a:cubicBezTo>
                  <a:cubicBezTo>
                    <a:pt x="26558" y="15703"/>
                    <a:pt x="26123" y="12966"/>
                    <a:pt x="26204" y="10228"/>
                  </a:cubicBezTo>
                  <a:cubicBezTo>
                    <a:pt x="26219" y="9465"/>
                    <a:pt x="26232" y="8580"/>
                    <a:pt x="25619" y="8117"/>
                  </a:cubicBezTo>
                  <a:cubicBezTo>
                    <a:pt x="24761" y="9588"/>
                    <a:pt x="24230" y="11236"/>
                    <a:pt x="24052" y="12939"/>
                  </a:cubicBezTo>
                  <a:lnTo>
                    <a:pt x="24025" y="12939"/>
                  </a:lnTo>
                  <a:cubicBezTo>
                    <a:pt x="23671" y="12939"/>
                    <a:pt x="23467" y="12598"/>
                    <a:pt x="23249" y="12258"/>
                  </a:cubicBezTo>
                  <a:cubicBezTo>
                    <a:pt x="23031" y="11917"/>
                    <a:pt x="22827" y="11577"/>
                    <a:pt x="22473" y="11577"/>
                  </a:cubicBezTo>
                  <a:lnTo>
                    <a:pt x="22445" y="11577"/>
                  </a:lnTo>
                  <a:cubicBezTo>
                    <a:pt x="22118" y="11590"/>
                    <a:pt x="21901" y="11904"/>
                    <a:pt x="21751" y="12189"/>
                  </a:cubicBezTo>
                  <a:cubicBezTo>
                    <a:pt x="21152" y="13320"/>
                    <a:pt x="20784" y="14559"/>
                    <a:pt x="20648" y="15826"/>
                  </a:cubicBezTo>
                  <a:cubicBezTo>
                    <a:pt x="19545" y="15812"/>
                    <a:pt x="19163" y="13974"/>
                    <a:pt x="18074" y="13974"/>
                  </a:cubicBezTo>
                  <a:lnTo>
                    <a:pt x="18060" y="13974"/>
                  </a:lnTo>
                  <a:cubicBezTo>
                    <a:pt x="17651" y="13974"/>
                    <a:pt x="17311" y="14246"/>
                    <a:pt x="17025" y="14532"/>
                  </a:cubicBezTo>
                  <a:cubicBezTo>
                    <a:pt x="16099" y="15418"/>
                    <a:pt x="15377" y="16520"/>
                    <a:pt x="14927" y="17733"/>
                  </a:cubicBezTo>
                  <a:cubicBezTo>
                    <a:pt x="13402" y="16235"/>
                    <a:pt x="13607" y="13783"/>
                    <a:pt x="13919" y="11672"/>
                  </a:cubicBezTo>
                  <a:lnTo>
                    <a:pt x="13919" y="11672"/>
                  </a:lnTo>
                  <a:cubicBezTo>
                    <a:pt x="13035" y="13075"/>
                    <a:pt x="12476" y="14655"/>
                    <a:pt x="12285" y="16302"/>
                  </a:cubicBezTo>
                  <a:cubicBezTo>
                    <a:pt x="11849" y="14954"/>
                    <a:pt x="11945" y="13456"/>
                    <a:pt x="12530" y="12176"/>
                  </a:cubicBezTo>
                  <a:lnTo>
                    <a:pt x="12530" y="12176"/>
                  </a:lnTo>
                  <a:cubicBezTo>
                    <a:pt x="11822" y="12939"/>
                    <a:pt x="11319" y="13905"/>
                    <a:pt x="11101" y="14927"/>
                  </a:cubicBezTo>
                  <a:cubicBezTo>
                    <a:pt x="11114" y="13524"/>
                    <a:pt x="11564" y="12122"/>
                    <a:pt x="12394" y="10978"/>
                  </a:cubicBezTo>
                  <a:lnTo>
                    <a:pt x="12394" y="10978"/>
                  </a:lnTo>
                  <a:cubicBezTo>
                    <a:pt x="10487" y="12216"/>
                    <a:pt x="9152" y="14301"/>
                    <a:pt x="8840" y="16562"/>
                  </a:cubicBezTo>
                  <a:cubicBezTo>
                    <a:pt x="8349" y="14273"/>
                    <a:pt x="8731" y="11835"/>
                    <a:pt x="9861" y="9806"/>
                  </a:cubicBezTo>
                  <a:lnTo>
                    <a:pt x="9861" y="9806"/>
                  </a:lnTo>
                  <a:cubicBezTo>
                    <a:pt x="8431" y="10991"/>
                    <a:pt x="7314" y="12585"/>
                    <a:pt x="6688" y="14355"/>
                  </a:cubicBezTo>
                  <a:cubicBezTo>
                    <a:pt x="6116" y="13469"/>
                    <a:pt x="5544" y="12570"/>
                    <a:pt x="4972" y="11686"/>
                  </a:cubicBezTo>
                  <a:cubicBezTo>
                    <a:pt x="4821" y="11454"/>
                    <a:pt x="4672" y="11223"/>
                    <a:pt x="4618" y="10963"/>
                  </a:cubicBezTo>
                  <a:cubicBezTo>
                    <a:pt x="4563" y="10651"/>
                    <a:pt x="4631" y="10324"/>
                    <a:pt x="4740" y="10010"/>
                  </a:cubicBezTo>
                  <a:cubicBezTo>
                    <a:pt x="5393" y="7954"/>
                    <a:pt x="6933" y="6183"/>
                    <a:pt x="8894" y="5243"/>
                  </a:cubicBezTo>
                  <a:cubicBezTo>
                    <a:pt x="8567" y="4589"/>
                    <a:pt x="8226" y="3950"/>
                    <a:pt x="7845" y="3336"/>
                  </a:cubicBezTo>
                  <a:cubicBezTo>
                    <a:pt x="7151" y="2206"/>
                    <a:pt x="6429" y="1090"/>
                    <a:pt x="5693" y="0"/>
                  </a:cubicBezTo>
                  <a:close/>
                  <a:moveTo>
                    <a:pt x="32947" y="77154"/>
                  </a:moveTo>
                  <a:cubicBezTo>
                    <a:pt x="32947" y="77154"/>
                    <a:pt x="32947" y="77155"/>
                    <a:pt x="32947" y="77155"/>
                  </a:cubicBezTo>
                  <a:cubicBezTo>
                    <a:pt x="32947" y="77155"/>
                    <a:pt x="32947" y="77154"/>
                    <a:pt x="32947" y="771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01"/>
            <p:cNvSpPr/>
            <p:nvPr/>
          </p:nvSpPr>
          <p:spPr>
            <a:xfrm>
              <a:off x="5179115" y="3152485"/>
              <a:ext cx="376588" cy="148430"/>
            </a:xfrm>
            <a:custGeom>
              <a:avLst/>
              <a:gdLst/>
              <a:ahLst/>
              <a:cxnLst/>
              <a:rect l="l" t="t" r="r" b="b"/>
              <a:pathLst>
                <a:path w="20703" h="8160" extrusionOk="0">
                  <a:moveTo>
                    <a:pt x="1199" y="0"/>
                  </a:moveTo>
                  <a:cubicBezTo>
                    <a:pt x="1036" y="518"/>
                    <a:pt x="1" y="3147"/>
                    <a:pt x="315" y="3610"/>
                  </a:cubicBezTo>
                  <a:cubicBezTo>
                    <a:pt x="1181" y="4951"/>
                    <a:pt x="2862" y="5438"/>
                    <a:pt x="4492" y="5438"/>
                  </a:cubicBezTo>
                  <a:cubicBezTo>
                    <a:pt x="4783" y="5438"/>
                    <a:pt x="5072" y="5423"/>
                    <a:pt x="5354" y="5394"/>
                  </a:cubicBezTo>
                  <a:cubicBezTo>
                    <a:pt x="7067" y="5220"/>
                    <a:pt x="8747" y="4684"/>
                    <a:pt x="10444" y="4684"/>
                  </a:cubicBezTo>
                  <a:cubicBezTo>
                    <a:pt x="10609" y="4684"/>
                    <a:pt x="10773" y="4689"/>
                    <a:pt x="10938" y="4700"/>
                  </a:cubicBezTo>
                  <a:cubicBezTo>
                    <a:pt x="14410" y="4931"/>
                    <a:pt x="17271" y="7627"/>
                    <a:pt x="20703" y="8159"/>
                  </a:cubicBezTo>
                  <a:cubicBezTo>
                    <a:pt x="20444" y="8118"/>
                    <a:pt x="20267" y="4931"/>
                    <a:pt x="20199" y="4468"/>
                  </a:cubicBezTo>
                  <a:cubicBezTo>
                    <a:pt x="20066" y="4490"/>
                    <a:pt x="19932" y="4500"/>
                    <a:pt x="19799" y="4500"/>
                  </a:cubicBezTo>
                  <a:cubicBezTo>
                    <a:pt x="18942" y="4500"/>
                    <a:pt x="18103" y="4079"/>
                    <a:pt x="17325" y="3678"/>
                  </a:cubicBezTo>
                  <a:cubicBezTo>
                    <a:pt x="15881" y="2942"/>
                    <a:pt x="14370" y="2275"/>
                    <a:pt x="12790" y="1962"/>
                  </a:cubicBezTo>
                  <a:cubicBezTo>
                    <a:pt x="12585" y="1921"/>
                    <a:pt x="12382" y="1880"/>
                    <a:pt x="12177" y="1853"/>
                  </a:cubicBezTo>
                  <a:cubicBezTo>
                    <a:pt x="11594" y="1773"/>
                    <a:pt x="11009" y="1747"/>
                    <a:pt x="10423" y="1747"/>
                  </a:cubicBezTo>
                  <a:cubicBezTo>
                    <a:pt x="9230" y="1747"/>
                    <a:pt x="8031" y="1857"/>
                    <a:pt x="6837" y="1857"/>
                  </a:cubicBezTo>
                  <a:cubicBezTo>
                    <a:pt x="6710" y="1857"/>
                    <a:pt x="6583" y="1855"/>
                    <a:pt x="6457" y="1853"/>
                  </a:cubicBezTo>
                  <a:cubicBezTo>
                    <a:pt x="4550" y="1825"/>
                    <a:pt x="2507" y="1390"/>
                    <a:pt x="1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01"/>
            <p:cNvSpPr/>
            <p:nvPr/>
          </p:nvSpPr>
          <p:spPr>
            <a:xfrm>
              <a:off x="4909085" y="1896702"/>
              <a:ext cx="195724" cy="192487"/>
            </a:xfrm>
            <a:custGeom>
              <a:avLst/>
              <a:gdLst/>
              <a:ahLst/>
              <a:cxnLst/>
              <a:rect l="l" t="t" r="r" b="b"/>
              <a:pathLst>
                <a:path w="10760" h="10582" extrusionOk="0">
                  <a:moveTo>
                    <a:pt x="8281" y="0"/>
                  </a:moveTo>
                  <a:cubicBezTo>
                    <a:pt x="8281" y="0"/>
                    <a:pt x="8281" y="0"/>
                    <a:pt x="8281" y="0"/>
                  </a:cubicBezTo>
                  <a:cubicBezTo>
                    <a:pt x="6374" y="749"/>
                    <a:pt x="4631" y="1907"/>
                    <a:pt x="3174" y="3364"/>
                  </a:cubicBezTo>
                  <a:cubicBezTo>
                    <a:pt x="2779" y="3745"/>
                    <a:pt x="0" y="7899"/>
                    <a:pt x="532" y="8172"/>
                  </a:cubicBezTo>
                  <a:cubicBezTo>
                    <a:pt x="1771" y="8784"/>
                    <a:pt x="2615" y="9561"/>
                    <a:pt x="3514" y="10582"/>
                  </a:cubicBezTo>
                  <a:cubicBezTo>
                    <a:pt x="5285" y="7491"/>
                    <a:pt x="7805" y="5557"/>
                    <a:pt x="10760" y="3718"/>
                  </a:cubicBezTo>
                  <a:cubicBezTo>
                    <a:pt x="10665" y="3324"/>
                    <a:pt x="8291" y="0"/>
                    <a:pt x="8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01"/>
            <p:cNvSpPr/>
            <p:nvPr/>
          </p:nvSpPr>
          <p:spPr>
            <a:xfrm>
              <a:off x="5442725" y="1975483"/>
              <a:ext cx="167748" cy="820533"/>
            </a:xfrm>
            <a:custGeom>
              <a:avLst/>
              <a:gdLst/>
              <a:ahLst/>
              <a:cxnLst/>
              <a:rect l="l" t="t" r="r" b="b"/>
              <a:pathLst>
                <a:path w="9222" h="45109" extrusionOk="0">
                  <a:moveTo>
                    <a:pt x="8717" y="0"/>
                  </a:moveTo>
                  <a:cubicBezTo>
                    <a:pt x="7941" y="68"/>
                    <a:pt x="0" y="1171"/>
                    <a:pt x="205" y="2179"/>
                  </a:cubicBezTo>
                  <a:cubicBezTo>
                    <a:pt x="1540" y="8757"/>
                    <a:pt x="3160" y="15336"/>
                    <a:pt x="4209" y="21968"/>
                  </a:cubicBezTo>
                  <a:cubicBezTo>
                    <a:pt x="4618" y="24570"/>
                    <a:pt x="4863" y="27185"/>
                    <a:pt x="5121" y="29786"/>
                  </a:cubicBezTo>
                  <a:cubicBezTo>
                    <a:pt x="5611" y="34894"/>
                    <a:pt x="6047" y="40069"/>
                    <a:pt x="6933" y="45108"/>
                  </a:cubicBezTo>
                  <a:cubicBezTo>
                    <a:pt x="7545" y="42739"/>
                    <a:pt x="7409" y="40015"/>
                    <a:pt x="7627" y="37576"/>
                  </a:cubicBezTo>
                  <a:cubicBezTo>
                    <a:pt x="7900" y="34567"/>
                    <a:pt x="8186" y="31570"/>
                    <a:pt x="8431" y="28560"/>
                  </a:cubicBezTo>
                  <a:cubicBezTo>
                    <a:pt x="8894" y="22718"/>
                    <a:pt x="9221" y="16847"/>
                    <a:pt x="9058" y="10991"/>
                  </a:cubicBezTo>
                  <a:cubicBezTo>
                    <a:pt x="9031" y="9942"/>
                    <a:pt x="7845" y="82"/>
                    <a:pt x="8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01"/>
            <p:cNvSpPr/>
            <p:nvPr/>
          </p:nvSpPr>
          <p:spPr>
            <a:xfrm>
              <a:off x="5485326" y="1974482"/>
              <a:ext cx="115961" cy="21573"/>
            </a:xfrm>
            <a:custGeom>
              <a:avLst/>
              <a:gdLst/>
              <a:ahLst/>
              <a:cxnLst/>
              <a:rect l="l" t="t" r="r" b="b"/>
              <a:pathLst>
                <a:path w="6375" h="1186" extrusionOk="0">
                  <a:moveTo>
                    <a:pt x="6375" y="1"/>
                  </a:moveTo>
                  <a:cubicBezTo>
                    <a:pt x="6369" y="1"/>
                    <a:pt x="6363" y="1"/>
                    <a:pt x="6357" y="2"/>
                  </a:cubicBezTo>
                  <a:lnTo>
                    <a:pt x="6357" y="2"/>
                  </a:lnTo>
                  <a:cubicBezTo>
                    <a:pt x="6363" y="2"/>
                    <a:pt x="6369" y="1"/>
                    <a:pt x="6375" y="1"/>
                  </a:cubicBezTo>
                  <a:close/>
                  <a:moveTo>
                    <a:pt x="6357" y="2"/>
                  </a:moveTo>
                  <a:lnTo>
                    <a:pt x="6357" y="2"/>
                  </a:lnTo>
                  <a:cubicBezTo>
                    <a:pt x="4278" y="206"/>
                    <a:pt x="1970" y="466"/>
                    <a:pt x="1" y="1185"/>
                  </a:cubicBezTo>
                  <a:cubicBezTo>
                    <a:pt x="1540" y="791"/>
                    <a:pt x="3569" y="450"/>
                    <a:pt x="4931" y="246"/>
                  </a:cubicBezTo>
                  <a:cubicBezTo>
                    <a:pt x="5381" y="164"/>
                    <a:pt x="5817" y="110"/>
                    <a:pt x="6266" y="68"/>
                  </a:cubicBezTo>
                  <a:cubicBezTo>
                    <a:pt x="6289" y="34"/>
                    <a:pt x="6322" y="9"/>
                    <a:pt x="6357" y="2"/>
                  </a:cubicBezTo>
                  <a:close/>
                </a:path>
              </a:pathLst>
            </a:custGeom>
            <a:solidFill>
              <a:srgbClr val="632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01"/>
            <p:cNvSpPr/>
            <p:nvPr/>
          </p:nvSpPr>
          <p:spPr>
            <a:xfrm>
              <a:off x="5575021" y="1975719"/>
              <a:ext cx="24284" cy="3238"/>
            </a:xfrm>
            <a:custGeom>
              <a:avLst/>
              <a:gdLst/>
              <a:ahLst/>
              <a:cxnLst/>
              <a:rect l="l" t="t" r="r" b="b"/>
              <a:pathLst>
                <a:path w="1335" h="178" extrusionOk="0">
                  <a:moveTo>
                    <a:pt x="1335" y="0"/>
                  </a:moveTo>
                  <a:lnTo>
                    <a:pt x="1335" y="0"/>
                  </a:lnTo>
                  <a:cubicBezTo>
                    <a:pt x="886" y="42"/>
                    <a:pt x="450" y="96"/>
                    <a:pt x="0" y="178"/>
                  </a:cubicBezTo>
                  <a:cubicBezTo>
                    <a:pt x="613" y="82"/>
                    <a:pt x="1090" y="27"/>
                    <a:pt x="1335" y="0"/>
                  </a:cubicBezTo>
                  <a:close/>
                </a:path>
              </a:pathLst>
            </a:custGeom>
            <a:solidFill>
              <a:srgbClr val="353D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01"/>
            <p:cNvSpPr/>
            <p:nvPr/>
          </p:nvSpPr>
          <p:spPr>
            <a:xfrm>
              <a:off x="5561888" y="2753378"/>
              <a:ext cx="1510" cy="10659"/>
            </a:xfrm>
            <a:custGeom>
              <a:avLst/>
              <a:gdLst/>
              <a:ahLst/>
              <a:cxnLst/>
              <a:rect l="l" t="t" r="r" b="b"/>
              <a:pathLst>
                <a:path w="83" h="586" extrusionOk="0">
                  <a:moveTo>
                    <a:pt x="1" y="1"/>
                  </a:moveTo>
                  <a:cubicBezTo>
                    <a:pt x="14" y="137"/>
                    <a:pt x="41" y="286"/>
                    <a:pt x="55" y="437"/>
                  </a:cubicBezTo>
                  <a:cubicBezTo>
                    <a:pt x="68" y="491"/>
                    <a:pt x="68" y="531"/>
                    <a:pt x="82" y="586"/>
                  </a:cubicBezTo>
                  <a:cubicBezTo>
                    <a:pt x="55" y="395"/>
                    <a:pt x="28" y="191"/>
                    <a:pt x="1" y="1"/>
                  </a:cubicBezTo>
                  <a:close/>
                </a:path>
              </a:pathLst>
            </a:custGeom>
            <a:solidFill>
              <a:srgbClr val="2A3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01"/>
            <p:cNvSpPr/>
            <p:nvPr/>
          </p:nvSpPr>
          <p:spPr>
            <a:xfrm>
              <a:off x="5474685" y="1975719"/>
              <a:ext cx="135534" cy="819296"/>
            </a:xfrm>
            <a:custGeom>
              <a:avLst/>
              <a:gdLst/>
              <a:ahLst/>
              <a:cxnLst/>
              <a:rect l="l" t="t" r="r" b="b"/>
              <a:pathLst>
                <a:path w="7451" h="45041" extrusionOk="0">
                  <a:moveTo>
                    <a:pt x="6851" y="0"/>
                  </a:moveTo>
                  <a:lnTo>
                    <a:pt x="6851" y="0"/>
                  </a:lnTo>
                  <a:cubicBezTo>
                    <a:pt x="6606" y="27"/>
                    <a:pt x="6129" y="82"/>
                    <a:pt x="5516" y="178"/>
                  </a:cubicBezTo>
                  <a:cubicBezTo>
                    <a:pt x="4154" y="382"/>
                    <a:pt x="2125" y="723"/>
                    <a:pt x="586" y="1117"/>
                  </a:cubicBezTo>
                  <a:cubicBezTo>
                    <a:pt x="491" y="1144"/>
                    <a:pt x="409" y="1186"/>
                    <a:pt x="313" y="1226"/>
                  </a:cubicBezTo>
                  <a:cubicBezTo>
                    <a:pt x="164" y="1280"/>
                    <a:pt x="1" y="1362"/>
                    <a:pt x="14" y="1513"/>
                  </a:cubicBezTo>
                  <a:cubicBezTo>
                    <a:pt x="28" y="1607"/>
                    <a:pt x="95" y="1676"/>
                    <a:pt x="164" y="1730"/>
                  </a:cubicBezTo>
                  <a:cubicBezTo>
                    <a:pt x="1103" y="2493"/>
                    <a:pt x="2588" y="2466"/>
                    <a:pt x="3351" y="3405"/>
                  </a:cubicBezTo>
                  <a:cubicBezTo>
                    <a:pt x="3664" y="3801"/>
                    <a:pt x="3800" y="4318"/>
                    <a:pt x="3923" y="4808"/>
                  </a:cubicBezTo>
                  <a:cubicBezTo>
                    <a:pt x="4713" y="8104"/>
                    <a:pt x="4971" y="11509"/>
                    <a:pt x="5122" y="14900"/>
                  </a:cubicBezTo>
                  <a:cubicBezTo>
                    <a:pt x="5353" y="20103"/>
                    <a:pt x="5340" y="25320"/>
                    <a:pt x="5231" y="30522"/>
                  </a:cubicBezTo>
                  <a:cubicBezTo>
                    <a:pt x="5189" y="33150"/>
                    <a:pt x="5107" y="35793"/>
                    <a:pt x="5013" y="38422"/>
                  </a:cubicBezTo>
                  <a:cubicBezTo>
                    <a:pt x="4985" y="39566"/>
                    <a:pt x="4931" y="40668"/>
                    <a:pt x="4781" y="41799"/>
                  </a:cubicBezTo>
                  <a:cubicBezTo>
                    <a:pt x="4740" y="42126"/>
                    <a:pt x="4753" y="42439"/>
                    <a:pt x="4795" y="42753"/>
                  </a:cubicBezTo>
                  <a:cubicBezTo>
                    <a:pt x="4822" y="42943"/>
                    <a:pt x="4849" y="43147"/>
                    <a:pt x="4876" y="43338"/>
                  </a:cubicBezTo>
                  <a:cubicBezTo>
                    <a:pt x="4985" y="43842"/>
                    <a:pt x="5258" y="44632"/>
                    <a:pt x="5162" y="45041"/>
                  </a:cubicBezTo>
                  <a:cubicBezTo>
                    <a:pt x="5775" y="42671"/>
                    <a:pt x="5639" y="39947"/>
                    <a:pt x="5870" y="37509"/>
                  </a:cubicBezTo>
                  <a:cubicBezTo>
                    <a:pt x="6129" y="34512"/>
                    <a:pt x="6415" y="31503"/>
                    <a:pt x="6660" y="28507"/>
                  </a:cubicBezTo>
                  <a:cubicBezTo>
                    <a:pt x="7123" y="22650"/>
                    <a:pt x="7450" y="16794"/>
                    <a:pt x="7287" y="10923"/>
                  </a:cubicBezTo>
                  <a:cubicBezTo>
                    <a:pt x="7259" y="9915"/>
                    <a:pt x="6170" y="832"/>
                    <a:pt x="6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01"/>
            <p:cNvSpPr/>
            <p:nvPr/>
          </p:nvSpPr>
          <p:spPr>
            <a:xfrm>
              <a:off x="4867721" y="1519405"/>
              <a:ext cx="130077" cy="598506"/>
            </a:xfrm>
            <a:custGeom>
              <a:avLst/>
              <a:gdLst/>
              <a:ahLst/>
              <a:cxnLst/>
              <a:rect l="l" t="t" r="r" b="b"/>
              <a:pathLst>
                <a:path w="7151" h="32903" extrusionOk="0">
                  <a:moveTo>
                    <a:pt x="4570" y="1"/>
                  </a:moveTo>
                  <a:cubicBezTo>
                    <a:pt x="3634" y="1"/>
                    <a:pt x="2708" y="357"/>
                    <a:pt x="2288" y="1021"/>
                  </a:cubicBezTo>
                  <a:lnTo>
                    <a:pt x="0" y="31324"/>
                  </a:lnTo>
                  <a:cubicBezTo>
                    <a:pt x="412" y="32326"/>
                    <a:pt x="1519" y="32903"/>
                    <a:pt x="2606" y="32903"/>
                  </a:cubicBezTo>
                  <a:cubicBezTo>
                    <a:pt x="3426" y="32903"/>
                    <a:pt x="4234" y="32575"/>
                    <a:pt x="4726" y="31856"/>
                  </a:cubicBezTo>
                  <a:lnTo>
                    <a:pt x="7150" y="1729"/>
                  </a:lnTo>
                  <a:cubicBezTo>
                    <a:pt x="6902" y="546"/>
                    <a:pt x="5729" y="1"/>
                    <a:pt x="4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01"/>
            <p:cNvSpPr/>
            <p:nvPr/>
          </p:nvSpPr>
          <p:spPr>
            <a:xfrm>
              <a:off x="4867466" y="2089443"/>
              <a:ext cx="11660" cy="15607"/>
            </a:xfrm>
            <a:custGeom>
              <a:avLst/>
              <a:gdLst/>
              <a:ahLst/>
              <a:cxnLst/>
              <a:rect l="l" t="t" r="r" b="b"/>
              <a:pathLst>
                <a:path w="641" h="858" extrusionOk="0">
                  <a:moveTo>
                    <a:pt x="14" y="0"/>
                  </a:moveTo>
                  <a:cubicBezTo>
                    <a:pt x="0" y="300"/>
                    <a:pt x="273" y="612"/>
                    <a:pt x="641" y="858"/>
                  </a:cubicBezTo>
                  <a:cubicBezTo>
                    <a:pt x="382" y="627"/>
                    <a:pt x="151" y="327"/>
                    <a:pt x="14" y="0"/>
                  </a:cubicBezTo>
                  <a:close/>
                </a:path>
              </a:pathLst>
            </a:custGeom>
            <a:solidFill>
              <a:srgbClr val="EAE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01"/>
            <p:cNvSpPr/>
            <p:nvPr/>
          </p:nvSpPr>
          <p:spPr>
            <a:xfrm>
              <a:off x="4867721" y="2071599"/>
              <a:ext cx="80782" cy="45348"/>
            </a:xfrm>
            <a:custGeom>
              <a:avLst/>
              <a:gdLst/>
              <a:ahLst/>
              <a:cxnLst/>
              <a:rect l="l" t="t" r="r" b="b"/>
              <a:pathLst>
                <a:path w="4441" h="2493" extrusionOk="0">
                  <a:moveTo>
                    <a:pt x="2016" y="1"/>
                  </a:moveTo>
                  <a:cubicBezTo>
                    <a:pt x="1457" y="1"/>
                    <a:pt x="899" y="123"/>
                    <a:pt x="422" y="422"/>
                  </a:cubicBezTo>
                  <a:cubicBezTo>
                    <a:pt x="286" y="504"/>
                    <a:pt x="150" y="600"/>
                    <a:pt x="68" y="736"/>
                  </a:cubicBezTo>
                  <a:cubicBezTo>
                    <a:pt x="28" y="818"/>
                    <a:pt x="0" y="899"/>
                    <a:pt x="0" y="981"/>
                  </a:cubicBezTo>
                  <a:cubicBezTo>
                    <a:pt x="137" y="1308"/>
                    <a:pt x="368" y="1608"/>
                    <a:pt x="627" y="1839"/>
                  </a:cubicBezTo>
                  <a:cubicBezTo>
                    <a:pt x="1130" y="2180"/>
                    <a:pt x="1784" y="2411"/>
                    <a:pt x="2071" y="2465"/>
                  </a:cubicBezTo>
                  <a:cubicBezTo>
                    <a:pt x="2234" y="2479"/>
                    <a:pt x="2397" y="2492"/>
                    <a:pt x="2574" y="2492"/>
                  </a:cubicBezTo>
                  <a:cubicBezTo>
                    <a:pt x="2969" y="2492"/>
                    <a:pt x="3364" y="2425"/>
                    <a:pt x="3745" y="2247"/>
                  </a:cubicBezTo>
                  <a:lnTo>
                    <a:pt x="3745" y="2247"/>
                  </a:lnTo>
                  <a:cubicBezTo>
                    <a:pt x="3664" y="2274"/>
                    <a:pt x="3596" y="2289"/>
                    <a:pt x="3514" y="2289"/>
                  </a:cubicBezTo>
                  <a:cubicBezTo>
                    <a:pt x="3405" y="2316"/>
                    <a:pt x="3296" y="2316"/>
                    <a:pt x="3187" y="2316"/>
                  </a:cubicBezTo>
                  <a:lnTo>
                    <a:pt x="3133" y="2316"/>
                  </a:lnTo>
                  <a:cubicBezTo>
                    <a:pt x="3078" y="2316"/>
                    <a:pt x="3010" y="2316"/>
                    <a:pt x="2942" y="2302"/>
                  </a:cubicBezTo>
                  <a:cubicBezTo>
                    <a:pt x="2874" y="2289"/>
                    <a:pt x="2819" y="2274"/>
                    <a:pt x="2752" y="2261"/>
                  </a:cubicBezTo>
                  <a:cubicBezTo>
                    <a:pt x="2643" y="2234"/>
                    <a:pt x="2519" y="2207"/>
                    <a:pt x="2397" y="2166"/>
                  </a:cubicBezTo>
                  <a:cubicBezTo>
                    <a:pt x="2288" y="2125"/>
                    <a:pt x="2165" y="2084"/>
                    <a:pt x="2056" y="2029"/>
                  </a:cubicBezTo>
                  <a:cubicBezTo>
                    <a:pt x="1947" y="1975"/>
                    <a:pt x="1838" y="1920"/>
                    <a:pt x="1730" y="1853"/>
                  </a:cubicBezTo>
                  <a:cubicBezTo>
                    <a:pt x="1621" y="1784"/>
                    <a:pt x="1512" y="1717"/>
                    <a:pt x="1430" y="1621"/>
                  </a:cubicBezTo>
                  <a:cubicBezTo>
                    <a:pt x="1375" y="1580"/>
                    <a:pt x="1335" y="1526"/>
                    <a:pt x="1294" y="1471"/>
                  </a:cubicBezTo>
                  <a:cubicBezTo>
                    <a:pt x="1253" y="1417"/>
                    <a:pt x="1226" y="1363"/>
                    <a:pt x="1199" y="1294"/>
                  </a:cubicBezTo>
                  <a:cubicBezTo>
                    <a:pt x="1185" y="1226"/>
                    <a:pt x="1172" y="1158"/>
                    <a:pt x="1172" y="1090"/>
                  </a:cubicBezTo>
                  <a:cubicBezTo>
                    <a:pt x="1185" y="1021"/>
                    <a:pt x="1199" y="940"/>
                    <a:pt x="1226" y="885"/>
                  </a:cubicBezTo>
                  <a:cubicBezTo>
                    <a:pt x="1226" y="872"/>
                    <a:pt x="1239" y="858"/>
                    <a:pt x="1239" y="845"/>
                  </a:cubicBezTo>
                  <a:cubicBezTo>
                    <a:pt x="1253" y="818"/>
                    <a:pt x="1253" y="804"/>
                    <a:pt x="1266" y="790"/>
                  </a:cubicBezTo>
                  <a:cubicBezTo>
                    <a:pt x="1281" y="776"/>
                    <a:pt x="1281" y="763"/>
                    <a:pt x="1294" y="749"/>
                  </a:cubicBezTo>
                  <a:lnTo>
                    <a:pt x="1335" y="709"/>
                  </a:lnTo>
                  <a:cubicBezTo>
                    <a:pt x="1375" y="654"/>
                    <a:pt x="1430" y="613"/>
                    <a:pt x="1484" y="586"/>
                  </a:cubicBezTo>
                  <a:cubicBezTo>
                    <a:pt x="1607" y="518"/>
                    <a:pt x="1730" y="477"/>
                    <a:pt x="1838" y="449"/>
                  </a:cubicBezTo>
                  <a:cubicBezTo>
                    <a:pt x="2016" y="409"/>
                    <a:pt x="2193" y="382"/>
                    <a:pt x="2370" y="382"/>
                  </a:cubicBezTo>
                  <a:cubicBezTo>
                    <a:pt x="2438" y="382"/>
                    <a:pt x="2506" y="395"/>
                    <a:pt x="2588" y="395"/>
                  </a:cubicBezTo>
                  <a:cubicBezTo>
                    <a:pt x="2833" y="422"/>
                    <a:pt x="3064" y="518"/>
                    <a:pt x="3269" y="667"/>
                  </a:cubicBezTo>
                  <a:cubicBezTo>
                    <a:pt x="3364" y="749"/>
                    <a:pt x="3446" y="845"/>
                    <a:pt x="3487" y="981"/>
                  </a:cubicBezTo>
                  <a:cubicBezTo>
                    <a:pt x="3514" y="1036"/>
                    <a:pt x="3514" y="1103"/>
                    <a:pt x="3514" y="1172"/>
                  </a:cubicBezTo>
                  <a:cubicBezTo>
                    <a:pt x="3514" y="1199"/>
                    <a:pt x="3500" y="1226"/>
                    <a:pt x="3500" y="1267"/>
                  </a:cubicBezTo>
                  <a:lnTo>
                    <a:pt x="3460" y="1348"/>
                  </a:lnTo>
                  <a:cubicBezTo>
                    <a:pt x="3418" y="1403"/>
                    <a:pt x="3364" y="1444"/>
                    <a:pt x="3309" y="1485"/>
                  </a:cubicBezTo>
                  <a:cubicBezTo>
                    <a:pt x="3255" y="1512"/>
                    <a:pt x="3200" y="1526"/>
                    <a:pt x="3133" y="1553"/>
                  </a:cubicBezTo>
                  <a:cubicBezTo>
                    <a:pt x="3037" y="1580"/>
                    <a:pt x="2928" y="1593"/>
                    <a:pt x="2819" y="1593"/>
                  </a:cubicBezTo>
                  <a:lnTo>
                    <a:pt x="2779" y="1593"/>
                  </a:lnTo>
                  <a:cubicBezTo>
                    <a:pt x="2534" y="1580"/>
                    <a:pt x="2288" y="1512"/>
                    <a:pt x="2098" y="1376"/>
                  </a:cubicBezTo>
                  <a:lnTo>
                    <a:pt x="2098" y="1376"/>
                  </a:lnTo>
                  <a:cubicBezTo>
                    <a:pt x="2193" y="1430"/>
                    <a:pt x="2302" y="1485"/>
                    <a:pt x="2425" y="1512"/>
                  </a:cubicBezTo>
                  <a:lnTo>
                    <a:pt x="2465" y="1526"/>
                  </a:lnTo>
                  <a:lnTo>
                    <a:pt x="2506" y="1526"/>
                  </a:lnTo>
                  <a:cubicBezTo>
                    <a:pt x="2534" y="1539"/>
                    <a:pt x="2561" y="1539"/>
                    <a:pt x="2601" y="1553"/>
                  </a:cubicBezTo>
                  <a:lnTo>
                    <a:pt x="2779" y="1553"/>
                  </a:lnTo>
                  <a:cubicBezTo>
                    <a:pt x="2888" y="1553"/>
                    <a:pt x="3010" y="1539"/>
                    <a:pt x="3119" y="1499"/>
                  </a:cubicBezTo>
                  <a:cubicBezTo>
                    <a:pt x="3173" y="1485"/>
                    <a:pt x="3228" y="1457"/>
                    <a:pt x="3282" y="1430"/>
                  </a:cubicBezTo>
                  <a:cubicBezTo>
                    <a:pt x="3337" y="1403"/>
                    <a:pt x="3378" y="1363"/>
                    <a:pt x="3405" y="1321"/>
                  </a:cubicBezTo>
                  <a:cubicBezTo>
                    <a:pt x="3460" y="1226"/>
                    <a:pt x="3460" y="1103"/>
                    <a:pt x="3418" y="994"/>
                  </a:cubicBezTo>
                  <a:cubicBezTo>
                    <a:pt x="3378" y="899"/>
                    <a:pt x="3309" y="804"/>
                    <a:pt x="3215" y="736"/>
                  </a:cubicBezTo>
                  <a:cubicBezTo>
                    <a:pt x="3173" y="709"/>
                    <a:pt x="3119" y="682"/>
                    <a:pt x="3064" y="654"/>
                  </a:cubicBezTo>
                  <a:lnTo>
                    <a:pt x="3024" y="627"/>
                  </a:lnTo>
                  <a:lnTo>
                    <a:pt x="2997" y="613"/>
                  </a:lnTo>
                  <a:cubicBezTo>
                    <a:pt x="2983" y="613"/>
                    <a:pt x="2969" y="600"/>
                    <a:pt x="2955" y="600"/>
                  </a:cubicBezTo>
                  <a:lnTo>
                    <a:pt x="2915" y="586"/>
                  </a:lnTo>
                  <a:cubicBezTo>
                    <a:pt x="2806" y="545"/>
                    <a:pt x="2683" y="518"/>
                    <a:pt x="2574" y="518"/>
                  </a:cubicBezTo>
                  <a:cubicBezTo>
                    <a:pt x="2519" y="504"/>
                    <a:pt x="2479" y="504"/>
                    <a:pt x="2425" y="504"/>
                  </a:cubicBezTo>
                  <a:cubicBezTo>
                    <a:pt x="2247" y="504"/>
                    <a:pt x="2056" y="531"/>
                    <a:pt x="1880" y="586"/>
                  </a:cubicBezTo>
                  <a:cubicBezTo>
                    <a:pt x="1771" y="613"/>
                    <a:pt x="1662" y="654"/>
                    <a:pt x="1566" y="709"/>
                  </a:cubicBezTo>
                  <a:cubicBezTo>
                    <a:pt x="1512" y="736"/>
                    <a:pt x="1471" y="776"/>
                    <a:pt x="1444" y="804"/>
                  </a:cubicBezTo>
                  <a:cubicBezTo>
                    <a:pt x="1444" y="818"/>
                    <a:pt x="1430" y="831"/>
                    <a:pt x="1417" y="845"/>
                  </a:cubicBezTo>
                  <a:cubicBezTo>
                    <a:pt x="1417" y="845"/>
                    <a:pt x="1403" y="858"/>
                    <a:pt x="1403" y="872"/>
                  </a:cubicBezTo>
                  <a:cubicBezTo>
                    <a:pt x="1403" y="885"/>
                    <a:pt x="1390" y="899"/>
                    <a:pt x="1390" y="899"/>
                  </a:cubicBezTo>
                  <a:cubicBezTo>
                    <a:pt x="1375" y="913"/>
                    <a:pt x="1375" y="927"/>
                    <a:pt x="1375" y="940"/>
                  </a:cubicBezTo>
                  <a:cubicBezTo>
                    <a:pt x="1348" y="994"/>
                    <a:pt x="1348" y="1036"/>
                    <a:pt x="1335" y="1090"/>
                  </a:cubicBezTo>
                  <a:cubicBezTo>
                    <a:pt x="1335" y="1145"/>
                    <a:pt x="1348" y="1185"/>
                    <a:pt x="1362" y="1239"/>
                  </a:cubicBezTo>
                  <a:cubicBezTo>
                    <a:pt x="1390" y="1281"/>
                    <a:pt x="1403" y="1335"/>
                    <a:pt x="1444" y="1376"/>
                  </a:cubicBezTo>
                  <a:cubicBezTo>
                    <a:pt x="1471" y="1417"/>
                    <a:pt x="1512" y="1457"/>
                    <a:pt x="1553" y="1499"/>
                  </a:cubicBezTo>
                  <a:cubicBezTo>
                    <a:pt x="1635" y="1566"/>
                    <a:pt x="1730" y="1635"/>
                    <a:pt x="1825" y="1689"/>
                  </a:cubicBezTo>
                  <a:cubicBezTo>
                    <a:pt x="1920" y="1757"/>
                    <a:pt x="2029" y="1798"/>
                    <a:pt x="2138" y="1853"/>
                  </a:cubicBezTo>
                  <a:cubicBezTo>
                    <a:pt x="2356" y="1935"/>
                    <a:pt x="2574" y="2002"/>
                    <a:pt x="2806" y="2057"/>
                  </a:cubicBezTo>
                  <a:cubicBezTo>
                    <a:pt x="2860" y="2071"/>
                    <a:pt x="2915" y="2071"/>
                    <a:pt x="2969" y="2084"/>
                  </a:cubicBezTo>
                  <a:lnTo>
                    <a:pt x="3146" y="2084"/>
                  </a:lnTo>
                  <a:cubicBezTo>
                    <a:pt x="3255" y="2084"/>
                    <a:pt x="3364" y="2084"/>
                    <a:pt x="3473" y="2057"/>
                  </a:cubicBezTo>
                  <a:cubicBezTo>
                    <a:pt x="3596" y="2043"/>
                    <a:pt x="3705" y="2016"/>
                    <a:pt x="3814" y="1989"/>
                  </a:cubicBezTo>
                  <a:cubicBezTo>
                    <a:pt x="3868" y="1962"/>
                    <a:pt x="3923" y="1948"/>
                    <a:pt x="3963" y="1920"/>
                  </a:cubicBezTo>
                  <a:cubicBezTo>
                    <a:pt x="4018" y="1907"/>
                    <a:pt x="4072" y="1880"/>
                    <a:pt x="4113" y="1853"/>
                  </a:cubicBezTo>
                  <a:cubicBezTo>
                    <a:pt x="4208" y="1798"/>
                    <a:pt x="4290" y="1730"/>
                    <a:pt x="4344" y="1648"/>
                  </a:cubicBezTo>
                  <a:lnTo>
                    <a:pt x="4372" y="1621"/>
                  </a:lnTo>
                  <a:cubicBezTo>
                    <a:pt x="4372" y="1608"/>
                    <a:pt x="4386" y="1593"/>
                    <a:pt x="4386" y="1580"/>
                  </a:cubicBezTo>
                  <a:cubicBezTo>
                    <a:pt x="4399" y="1580"/>
                    <a:pt x="4399" y="1566"/>
                    <a:pt x="4399" y="1553"/>
                  </a:cubicBezTo>
                  <a:cubicBezTo>
                    <a:pt x="4413" y="1539"/>
                    <a:pt x="4413" y="1526"/>
                    <a:pt x="4413" y="1526"/>
                  </a:cubicBezTo>
                  <a:cubicBezTo>
                    <a:pt x="4440" y="1485"/>
                    <a:pt x="4440" y="1430"/>
                    <a:pt x="4440" y="1390"/>
                  </a:cubicBezTo>
                  <a:cubicBezTo>
                    <a:pt x="4440" y="1308"/>
                    <a:pt x="4413" y="1212"/>
                    <a:pt x="4359" y="1117"/>
                  </a:cubicBezTo>
                  <a:cubicBezTo>
                    <a:pt x="4304" y="1036"/>
                    <a:pt x="4236" y="940"/>
                    <a:pt x="4154" y="872"/>
                  </a:cubicBezTo>
                  <a:cubicBezTo>
                    <a:pt x="4072" y="790"/>
                    <a:pt x="3990" y="722"/>
                    <a:pt x="3896" y="654"/>
                  </a:cubicBezTo>
                  <a:cubicBezTo>
                    <a:pt x="3841" y="627"/>
                    <a:pt x="3800" y="600"/>
                    <a:pt x="3745" y="573"/>
                  </a:cubicBezTo>
                  <a:cubicBezTo>
                    <a:pt x="3732" y="558"/>
                    <a:pt x="3705" y="545"/>
                    <a:pt x="3678" y="531"/>
                  </a:cubicBezTo>
                  <a:lnTo>
                    <a:pt x="3664" y="518"/>
                  </a:lnTo>
                  <a:lnTo>
                    <a:pt x="3650" y="518"/>
                  </a:lnTo>
                  <a:cubicBezTo>
                    <a:pt x="3636" y="504"/>
                    <a:pt x="3623" y="504"/>
                    <a:pt x="3609" y="504"/>
                  </a:cubicBezTo>
                  <a:cubicBezTo>
                    <a:pt x="3569" y="491"/>
                    <a:pt x="3500" y="464"/>
                    <a:pt x="3446" y="449"/>
                  </a:cubicBezTo>
                  <a:lnTo>
                    <a:pt x="3282" y="409"/>
                  </a:lnTo>
                  <a:cubicBezTo>
                    <a:pt x="3160" y="382"/>
                    <a:pt x="3051" y="355"/>
                    <a:pt x="2928" y="327"/>
                  </a:cubicBezTo>
                  <a:cubicBezTo>
                    <a:pt x="2819" y="300"/>
                    <a:pt x="2697" y="286"/>
                    <a:pt x="2588" y="259"/>
                  </a:cubicBezTo>
                  <a:cubicBezTo>
                    <a:pt x="2534" y="259"/>
                    <a:pt x="2479" y="246"/>
                    <a:pt x="2425" y="246"/>
                  </a:cubicBezTo>
                  <a:lnTo>
                    <a:pt x="2356" y="246"/>
                  </a:lnTo>
                  <a:cubicBezTo>
                    <a:pt x="2356" y="246"/>
                    <a:pt x="2356" y="232"/>
                    <a:pt x="2370" y="232"/>
                  </a:cubicBezTo>
                  <a:lnTo>
                    <a:pt x="2383" y="218"/>
                  </a:lnTo>
                  <a:lnTo>
                    <a:pt x="2397" y="218"/>
                  </a:lnTo>
                  <a:lnTo>
                    <a:pt x="2397" y="204"/>
                  </a:lnTo>
                  <a:cubicBezTo>
                    <a:pt x="2410" y="191"/>
                    <a:pt x="2410" y="177"/>
                    <a:pt x="2410" y="177"/>
                  </a:cubicBezTo>
                  <a:cubicBezTo>
                    <a:pt x="2425" y="164"/>
                    <a:pt x="2425" y="150"/>
                    <a:pt x="2425" y="137"/>
                  </a:cubicBezTo>
                  <a:lnTo>
                    <a:pt x="2111" y="110"/>
                  </a:lnTo>
                  <a:cubicBezTo>
                    <a:pt x="2111" y="68"/>
                    <a:pt x="2111" y="41"/>
                    <a:pt x="2125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01"/>
            <p:cNvSpPr/>
            <p:nvPr/>
          </p:nvSpPr>
          <p:spPr>
            <a:xfrm>
              <a:off x="4941281" y="2100339"/>
              <a:ext cx="11423" cy="10423"/>
            </a:xfrm>
            <a:custGeom>
              <a:avLst/>
              <a:gdLst/>
              <a:ahLst/>
              <a:cxnLst/>
              <a:rect l="l" t="t" r="r" b="b"/>
              <a:pathLst>
                <a:path w="628" h="573" extrusionOk="0">
                  <a:moveTo>
                    <a:pt x="627" y="0"/>
                  </a:moveTo>
                  <a:lnTo>
                    <a:pt x="627" y="0"/>
                  </a:lnTo>
                  <a:cubicBezTo>
                    <a:pt x="451" y="246"/>
                    <a:pt x="246" y="436"/>
                    <a:pt x="1" y="572"/>
                  </a:cubicBezTo>
                  <a:lnTo>
                    <a:pt x="15" y="572"/>
                  </a:lnTo>
                  <a:cubicBezTo>
                    <a:pt x="83" y="545"/>
                    <a:pt x="137" y="518"/>
                    <a:pt x="192" y="491"/>
                  </a:cubicBezTo>
                  <a:cubicBezTo>
                    <a:pt x="315" y="422"/>
                    <a:pt x="424" y="340"/>
                    <a:pt x="505" y="218"/>
                  </a:cubicBezTo>
                  <a:lnTo>
                    <a:pt x="546" y="177"/>
                  </a:lnTo>
                  <a:cubicBezTo>
                    <a:pt x="546" y="164"/>
                    <a:pt x="560" y="150"/>
                    <a:pt x="573" y="137"/>
                  </a:cubicBezTo>
                  <a:cubicBezTo>
                    <a:pt x="573" y="122"/>
                    <a:pt x="587" y="109"/>
                    <a:pt x="600" y="82"/>
                  </a:cubicBezTo>
                  <a:cubicBezTo>
                    <a:pt x="600" y="68"/>
                    <a:pt x="614" y="55"/>
                    <a:pt x="614" y="41"/>
                  </a:cubicBezTo>
                  <a:cubicBezTo>
                    <a:pt x="627" y="28"/>
                    <a:pt x="627" y="13"/>
                    <a:pt x="627" y="0"/>
                  </a:cubicBezTo>
                  <a:close/>
                </a:path>
              </a:pathLst>
            </a:custGeom>
            <a:solidFill>
              <a:srgbClr val="B4B3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01"/>
            <p:cNvSpPr/>
            <p:nvPr/>
          </p:nvSpPr>
          <p:spPr>
            <a:xfrm>
              <a:off x="4906374" y="1519641"/>
              <a:ext cx="50550" cy="592848"/>
            </a:xfrm>
            <a:custGeom>
              <a:avLst/>
              <a:gdLst/>
              <a:ahLst/>
              <a:cxnLst/>
              <a:rect l="l" t="t" r="r" b="b"/>
              <a:pathLst>
                <a:path w="2779" h="32592" extrusionOk="0">
                  <a:moveTo>
                    <a:pt x="2778" y="0"/>
                  </a:moveTo>
                  <a:lnTo>
                    <a:pt x="2669" y="1893"/>
                  </a:lnTo>
                  <a:cubicBezTo>
                    <a:pt x="2642" y="2533"/>
                    <a:pt x="2588" y="3173"/>
                    <a:pt x="2546" y="3799"/>
                  </a:cubicBezTo>
                  <a:cubicBezTo>
                    <a:pt x="2465" y="5080"/>
                    <a:pt x="2370" y="6347"/>
                    <a:pt x="2274" y="7613"/>
                  </a:cubicBezTo>
                  <a:cubicBezTo>
                    <a:pt x="2165" y="8893"/>
                    <a:pt x="2056" y="10160"/>
                    <a:pt x="1934" y="11426"/>
                  </a:cubicBezTo>
                  <a:cubicBezTo>
                    <a:pt x="1811" y="12694"/>
                    <a:pt x="1675" y="13960"/>
                    <a:pt x="1539" y="15227"/>
                  </a:cubicBezTo>
                  <a:cubicBezTo>
                    <a:pt x="1498" y="15539"/>
                    <a:pt x="1457" y="15866"/>
                    <a:pt x="1430" y="16180"/>
                  </a:cubicBezTo>
                  <a:lnTo>
                    <a:pt x="1375" y="16656"/>
                  </a:lnTo>
                  <a:lnTo>
                    <a:pt x="1321" y="17119"/>
                  </a:lnTo>
                  <a:cubicBezTo>
                    <a:pt x="1280" y="17446"/>
                    <a:pt x="1239" y="17760"/>
                    <a:pt x="1199" y="18073"/>
                  </a:cubicBezTo>
                  <a:lnTo>
                    <a:pt x="1075" y="19026"/>
                  </a:lnTo>
                  <a:lnTo>
                    <a:pt x="830" y="20920"/>
                  </a:lnTo>
                  <a:cubicBezTo>
                    <a:pt x="749" y="21546"/>
                    <a:pt x="681" y="22186"/>
                    <a:pt x="612" y="22827"/>
                  </a:cubicBezTo>
                  <a:cubicBezTo>
                    <a:pt x="354" y="25333"/>
                    <a:pt x="191" y="27839"/>
                    <a:pt x="0" y="30345"/>
                  </a:cubicBezTo>
                  <a:cubicBezTo>
                    <a:pt x="585" y="30358"/>
                    <a:pt x="1171" y="30521"/>
                    <a:pt x="1689" y="30793"/>
                  </a:cubicBezTo>
                  <a:cubicBezTo>
                    <a:pt x="1988" y="30944"/>
                    <a:pt x="2288" y="31148"/>
                    <a:pt x="2410" y="31461"/>
                  </a:cubicBezTo>
                  <a:cubicBezTo>
                    <a:pt x="2519" y="31707"/>
                    <a:pt x="2506" y="31883"/>
                    <a:pt x="2410" y="32033"/>
                  </a:cubicBezTo>
                  <a:cubicBezTo>
                    <a:pt x="2301" y="32197"/>
                    <a:pt x="2111" y="32319"/>
                    <a:pt x="1907" y="32442"/>
                  </a:cubicBezTo>
                  <a:cubicBezTo>
                    <a:pt x="1811" y="32496"/>
                    <a:pt x="1716" y="32551"/>
                    <a:pt x="1620" y="32591"/>
                  </a:cubicBezTo>
                  <a:cubicBezTo>
                    <a:pt x="1662" y="32591"/>
                    <a:pt x="1716" y="32578"/>
                    <a:pt x="1756" y="32564"/>
                  </a:cubicBezTo>
                  <a:cubicBezTo>
                    <a:pt x="1811" y="32537"/>
                    <a:pt x="1865" y="32524"/>
                    <a:pt x="1920" y="32496"/>
                  </a:cubicBezTo>
                  <a:cubicBezTo>
                    <a:pt x="2165" y="32360"/>
                    <a:pt x="2370" y="32170"/>
                    <a:pt x="2546" y="31924"/>
                  </a:cubicBezTo>
                  <a:cubicBezTo>
                    <a:pt x="2574" y="31870"/>
                    <a:pt x="2588" y="31801"/>
                    <a:pt x="2588" y="31734"/>
                  </a:cubicBezTo>
                  <a:cubicBezTo>
                    <a:pt x="2588" y="31665"/>
                    <a:pt x="2574" y="31583"/>
                    <a:pt x="2546" y="31516"/>
                  </a:cubicBezTo>
                  <a:cubicBezTo>
                    <a:pt x="2533" y="31447"/>
                    <a:pt x="2506" y="31393"/>
                    <a:pt x="2465" y="31325"/>
                  </a:cubicBezTo>
                  <a:cubicBezTo>
                    <a:pt x="2397" y="31216"/>
                    <a:pt x="2315" y="31107"/>
                    <a:pt x="2219" y="31011"/>
                  </a:cubicBezTo>
                  <a:cubicBezTo>
                    <a:pt x="2138" y="30917"/>
                    <a:pt x="2043" y="30835"/>
                    <a:pt x="1934" y="30766"/>
                  </a:cubicBezTo>
                  <a:cubicBezTo>
                    <a:pt x="1880" y="30726"/>
                    <a:pt x="1825" y="30699"/>
                    <a:pt x="1771" y="30657"/>
                  </a:cubicBezTo>
                  <a:lnTo>
                    <a:pt x="1689" y="30617"/>
                  </a:lnTo>
                  <a:lnTo>
                    <a:pt x="1662" y="30603"/>
                  </a:lnTo>
                  <a:cubicBezTo>
                    <a:pt x="1647" y="30590"/>
                    <a:pt x="1647" y="30590"/>
                    <a:pt x="1634" y="30590"/>
                  </a:cubicBezTo>
                  <a:cubicBezTo>
                    <a:pt x="1620" y="30576"/>
                    <a:pt x="1607" y="30576"/>
                    <a:pt x="1580" y="30562"/>
                  </a:cubicBezTo>
                  <a:cubicBezTo>
                    <a:pt x="1525" y="30548"/>
                    <a:pt x="1471" y="30535"/>
                    <a:pt x="1402" y="30508"/>
                  </a:cubicBezTo>
                  <a:cubicBezTo>
                    <a:pt x="1348" y="30494"/>
                    <a:pt x="1293" y="30481"/>
                    <a:pt x="1226" y="30467"/>
                  </a:cubicBezTo>
                  <a:cubicBezTo>
                    <a:pt x="1117" y="30426"/>
                    <a:pt x="994" y="30399"/>
                    <a:pt x="872" y="30372"/>
                  </a:cubicBezTo>
                  <a:cubicBezTo>
                    <a:pt x="749" y="30345"/>
                    <a:pt x="640" y="30317"/>
                    <a:pt x="518" y="30303"/>
                  </a:cubicBezTo>
                  <a:cubicBezTo>
                    <a:pt x="449" y="30290"/>
                    <a:pt x="381" y="30290"/>
                    <a:pt x="327" y="30276"/>
                  </a:cubicBezTo>
                  <a:lnTo>
                    <a:pt x="313" y="30276"/>
                  </a:lnTo>
                  <a:cubicBezTo>
                    <a:pt x="545" y="27797"/>
                    <a:pt x="721" y="25333"/>
                    <a:pt x="994" y="22867"/>
                  </a:cubicBezTo>
                  <a:cubicBezTo>
                    <a:pt x="1062" y="22227"/>
                    <a:pt x="1130" y="21601"/>
                    <a:pt x="1212" y="20960"/>
                  </a:cubicBezTo>
                  <a:lnTo>
                    <a:pt x="1457" y="19067"/>
                  </a:lnTo>
                  <a:lnTo>
                    <a:pt x="1580" y="18114"/>
                  </a:lnTo>
                  <a:cubicBezTo>
                    <a:pt x="1607" y="17800"/>
                    <a:pt x="1647" y="17488"/>
                    <a:pt x="1689" y="17174"/>
                  </a:cubicBezTo>
                  <a:lnTo>
                    <a:pt x="1743" y="16698"/>
                  </a:lnTo>
                  <a:lnTo>
                    <a:pt x="1798" y="16220"/>
                  </a:lnTo>
                  <a:cubicBezTo>
                    <a:pt x="1825" y="15894"/>
                    <a:pt x="1865" y="15581"/>
                    <a:pt x="1893" y="15267"/>
                  </a:cubicBezTo>
                  <a:lnTo>
                    <a:pt x="1988" y="14314"/>
                  </a:lnTo>
                  <a:cubicBezTo>
                    <a:pt x="2029" y="14001"/>
                    <a:pt x="2056" y="13674"/>
                    <a:pt x="2083" y="13360"/>
                  </a:cubicBezTo>
                  <a:lnTo>
                    <a:pt x="2125" y="12884"/>
                  </a:lnTo>
                  <a:lnTo>
                    <a:pt x="2165" y="12407"/>
                  </a:lnTo>
                  <a:cubicBezTo>
                    <a:pt x="2192" y="12094"/>
                    <a:pt x="2219" y="11767"/>
                    <a:pt x="2247" y="11454"/>
                  </a:cubicBezTo>
                  <a:lnTo>
                    <a:pt x="2328" y="10500"/>
                  </a:lnTo>
                  <a:cubicBezTo>
                    <a:pt x="2343" y="10187"/>
                    <a:pt x="2370" y="9861"/>
                    <a:pt x="2397" y="9547"/>
                  </a:cubicBezTo>
                  <a:lnTo>
                    <a:pt x="2424" y="9071"/>
                  </a:lnTo>
                  <a:lnTo>
                    <a:pt x="2452" y="8593"/>
                  </a:lnTo>
                  <a:lnTo>
                    <a:pt x="2519" y="7640"/>
                  </a:lnTo>
                  <a:cubicBezTo>
                    <a:pt x="2588" y="6360"/>
                    <a:pt x="2655" y="5080"/>
                    <a:pt x="2697" y="3814"/>
                  </a:cubicBezTo>
                  <a:lnTo>
                    <a:pt x="2724" y="2860"/>
                  </a:lnTo>
                  <a:cubicBezTo>
                    <a:pt x="2737" y="2533"/>
                    <a:pt x="2751" y="2219"/>
                    <a:pt x="2751" y="1893"/>
                  </a:cubicBezTo>
                  <a:cubicBezTo>
                    <a:pt x="2764" y="1580"/>
                    <a:pt x="2764" y="1266"/>
                    <a:pt x="2778" y="939"/>
                  </a:cubicBezTo>
                  <a:lnTo>
                    <a:pt x="27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01"/>
            <p:cNvSpPr/>
            <p:nvPr/>
          </p:nvSpPr>
          <p:spPr>
            <a:xfrm>
              <a:off x="4889021" y="2071599"/>
              <a:ext cx="63192" cy="42128"/>
            </a:xfrm>
            <a:custGeom>
              <a:avLst/>
              <a:gdLst/>
              <a:ahLst/>
              <a:cxnLst/>
              <a:rect l="l" t="t" r="r" b="b"/>
              <a:pathLst>
                <a:path w="3474" h="2316" extrusionOk="0">
                  <a:moveTo>
                    <a:pt x="954" y="1"/>
                  </a:moveTo>
                  <a:cubicBezTo>
                    <a:pt x="940" y="41"/>
                    <a:pt x="940" y="68"/>
                    <a:pt x="940" y="110"/>
                  </a:cubicBezTo>
                  <a:lnTo>
                    <a:pt x="1254" y="137"/>
                  </a:lnTo>
                  <a:cubicBezTo>
                    <a:pt x="1254" y="150"/>
                    <a:pt x="1254" y="164"/>
                    <a:pt x="1239" y="177"/>
                  </a:cubicBezTo>
                  <a:cubicBezTo>
                    <a:pt x="1239" y="177"/>
                    <a:pt x="1239" y="191"/>
                    <a:pt x="1226" y="204"/>
                  </a:cubicBezTo>
                  <a:lnTo>
                    <a:pt x="1226" y="218"/>
                  </a:lnTo>
                  <a:lnTo>
                    <a:pt x="1212" y="218"/>
                  </a:lnTo>
                  <a:lnTo>
                    <a:pt x="1199" y="232"/>
                  </a:lnTo>
                  <a:cubicBezTo>
                    <a:pt x="1185" y="232"/>
                    <a:pt x="1185" y="246"/>
                    <a:pt x="1185" y="246"/>
                  </a:cubicBezTo>
                  <a:lnTo>
                    <a:pt x="1254" y="246"/>
                  </a:lnTo>
                  <a:cubicBezTo>
                    <a:pt x="1308" y="246"/>
                    <a:pt x="1363" y="259"/>
                    <a:pt x="1417" y="259"/>
                  </a:cubicBezTo>
                  <a:cubicBezTo>
                    <a:pt x="1526" y="286"/>
                    <a:pt x="1648" y="300"/>
                    <a:pt x="1757" y="327"/>
                  </a:cubicBezTo>
                  <a:cubicBezTo>
                    <a:pt x="1880" y="355"/>
                    <a:pt x="1989" y="382"/>
                    <a:pt x="2111" y="409"/>
                  </a:cubicBezTo>
                  <a:lnTo>
                    <a:pt x="2275" y="449"/>
                  </a:lnTo>
                  <a:cubicBezTo>
                    <a:pt x="2329" y="464"/>
                    <a:pt x="2398" y="491"/>
                    <a:pt x="2438" y="504"/>
                  </a:cubicBezTo>
                  <a:cubicBezTo>
                    <a:pt x="2452" y="504"/>
                    <a:pt x="2465" y="504"/>
                    <a:pt x="2479" y="518"/>
                  </a:cubicBezTo>
                  <a:lnTo>
                    <a:pt x="2493" y="518"/>
                  </a:lnTo>
                  <a:lnTo>
                    <a:pt x="2507" y="531"/>
                  </a:lnTo>
                  <a:cubicBezTo>
                    <a:pt x="2534" y="545"/>
                    <a:pt x="2561" y="558"/>
                    <a:pt x="2574" y="573"/>
                  </a:cubicBezTo>
                  <a:cubicBezTo>
                    <a:pt x="2629" y="600"/>
                    <a:pt x="2670" y="627"/>
                    <a:pt x="2725" y="654"/>
                  </a:cubicBezTo>
                  <a:cubicBezTo>
                    <a:pt x="2819" y="722"/>
                    <a:pt x="2901" y="790"/>
                    <a:pt x="2983" y="872"/>
                  </a:cubicBezTo>
                  <a:cubicBezTo>
                    <a:pt x="3065" y="940"/>
                    <a:pt x="3133" y="1036"/>
                    <a:pt x="3188" y="1117"/>
                  </a:cubicBezTo>
                  <a:cubicBezTo>
                    <a:pt x="3242" y="1212"/>
                    <a:pt x="3269" y="1308"/>
                    <a:pt x="3269" y="1390"/>
                  </a:cubicBezTo>
                  <a:cubicBezTo>
                    <a:pt x="3269" y="1430"/>
                    <a:pt x="3269" y="1485"/>
                    <a:pt x="3242" y="1526"/>
                  </a:cubicBezTo>
                  <a:cubicBezTo>
                    <a:pt x="3242" y="1526"/>
                    <a:pt x="3242" y="1539"/>
                    <a:pt x="3228" y="1553"/>
                  </a:cubicBezTo>
                  <a:cubicBezTo>
                    <a:pt x="3228" y="1566"/>
                    <a:pt x="3228" y="1580"/>
                    <a:pt x="3215" y="1580"/>
                  </a:cubicBezTo>
                  <a:cubicBezTo>
                    <a:pt x="3215" y="1593"/>
                    <a:pt x="3201" y="1608"/>
                    <a:pt x="3201" y="1621"/>
                  </a:cubicBezTo>
                  <a:lnTo>
                    <a:pt x="3173" y="1648"/>
                  </a:lnTo>
                  <a:cubicBezTo>
                    <a:pt x="3119" y="1730"/>
                    <a:pt x="3037" y="1798"/>
                    <a:pt x="2942" y="1853"/>
                  </a:cubicBezTo>
                  <a:cubicBezTo>
                    <a:pt x="2901" y="1880"/>
                    <a:pt x="2847" y="1907"/>
                    <a:pt x="2792" y="1920"/>
                  </a:cubicBezTo>
                  <a:cubicBezTo>
                    <a:pt x="2752" y="1948"/>
                    <a:pt x="2697" y="1962"/>
                    <a:pt x="2643" y="1989"/>
                  </a:cubicBezTo>
                  <a:cubicBezTo>
                    <a:pt x="2534" y="2016"/>
                    <a:pt x="2425" y="2043"/>
                    <a:pt x="2302" y="2057"/>
                  </a:cubicBezTo>
                  <a:cubicBezTo>
                    <a:pt x="2193" y="2084"/>
                    <a:pt x="2084" y="2084"/>
                    <a:pt x="1975" y="2084"/>
                  </a:cubicBezTo>
                  <a:lnTo>
                    <a:pt x="1798" y="2084"/>
                  </a:lnTo>
                  <a:cubicBezTo>
                    <a:pt x="1744" y="2071"/>
                    <a:pt x="1689" y="2071"/>
                    <a:pt x="1635" y="2057"/>
                  </a:cubicBezTo>
                  <a:cubicBezTo>
                    <a:pt x="1403" y="2002"/>
                    <a:pt x="1185" y="1935"/>
                    <a:pt x="967" y="1853"/>
                  </a:cubicBezTo>
                  <a:cubicBezTo>
                    <a:pt x="858" y="1798"/>
                    <a:pt x="749" y="1757"/>
                    <a:pt x="654" y="1689"/>
                  </a:cubicBezTo>
                  <a:cubicBezTo>
                    <a:pt x="559" y="1635"/>
                    <a:pt x="464" y="1566"/>
                    <a:pt x="382" y="1499"/>
                  </a:cubicBezTo>
                  <a:cubicBezTo>
                    <a:pt x="341" y="1457"/>
                    <a:pt x="300" y="1417"/>
                    <a:pt x="273" y="1376"/>
                  </a:cubicBezTo>
                  <a:cubicBezTo>
                    <a:pt x="232" y="1335"/>
                    <a:pt x="219" y="1281"/>
                    <a:pt x="191" y="1239"/>
                  </a:cubicBezTo>
                  <a:cubicBezTo>
                    <a:pt x="177" y="1185"/>
                    <a:pt x="164" y="1145"/>
                    <a:pt x="164" y="1090"/>
                  </a:cubicBezTo>
                  <a:cubicBezTo>
                    <a:pt x="177" y="1036"/>
                    <a:pt x="177" y="994"/>
                    <a:pt x="204" y="940"/>
                  </a:cubicBezTo>
                  <a:cubicBezTo>
                    <a:pt x="204" y="927"/>
                    <a:pt x="204" y="913"/>
                    <a:pt x="219" y="899"/>
                  </a:cubicBezTo>
                  <a:cubicBezTo>
                    <a:pt x="219" y="899"/>
                    <a:pt x="232" y="885"/>
                    <a:pt x="232" y="872"/>
                  </a:cubicBezTo>
                  <a:cubicBezTo>
                    <a:pt x="232" y="858"/>
                    <a:pt x="246" y="845"/>
                    <a:pt x="246" y="845"/>
                  </a:cubicBezTo>
                  <a:cubicBezTo>
                    <a:pt x="259" y="831"/>
                    <a:pt x="273" y="818"/>
                    <a:pt x="273" y="804"/>
                  </a:cubicBezTo>
                  <a:cubicBezTo>
                    <a:pt x="300" y="776"/>
                    <a:pt x="341" y="736"/>
                    <a:pt x="395" y="709"/>
                  </a:cubicBezTo>
                  <a:cubicBezTo>
                    <a:pt x="491" y="654"/>
                    <a:pt x="600" y="613"/>
                    <a:pt x="709" y="586"/>
                  </a:cubicBezTo>
                  <a:cubicBezTo>
                    <a:pt x="885" y="531"/>
                    <a:pt x="1076" y="504"/>
                    <a:pt x="1254" y="504"/>
                  </a:cubicBezTo>
                  <a:cubicBezTo>
                    <a:pt x="1308" y="504"/>
                    <a:pt x="1348" y="504"/>
                    <a:pt x="1403" y="518"/>
                  </a:cubicBezTo>
                  <a:cubicBezTo>
                    <a:pt x="1512" y="518"/>
                    <a:pt x="1635" y="545"/>
                    <a:pt x="1744" y="586"/>
                  </a:cubicBezTo>
                  <a:lnTo>
                    <a:pt x="1784" y="600"/>
                  </a:lnTo>
                  <a:cubicBezTo>
                    <a:pt x="1798" y="600"/>
                    <a:pt x="1812" y="613"/>
                    <a:pt x="1826" y="613"/>
                  </a:cubicBezTo>
                  <a:lnTo>
                    <a:pt x="1853" y="627"/>
                  </a:lnTo>
                  <a:lnTo>
                    <a:pt x="1893" y="654"/>
                  </a:lnTo>
                  <a:cubicBezTo>
                    <a:pt x="1948" y="682"/>
                    <a:pt x="2002" y="709"/>
                    <a:pt x="2044" y="736"/>
                  </a:cubicBezTo>
                  <a:cubicBezTo>
                    <a:pt x="2138" y="804"/>
                    <a:pt x="2207" y="899"/>
                    <a:pt x="2247" y="994"/>
                  </a:cubicBezTo>
                  <a:cubicBezTo>
                    <a:pt x="2289" y="1103"/>
                    <a:pt x="2289" y="1226"/>
                    <a:pt x="2234" y="1321"/>
                  </a:cubicBezTo>
                  <a:cubicBezTo>
                    <a:pt x="2207" y="1363"/>
                    <a:pt x="2166" y="1403"/>
                    <a:pt x="2111" y="1430"/>
                  </a:cubicBezTo>
                  <a:cubicBezTo>
                    <a:pt x="2057" y="1457"/>
                    <a:pt x="2002" y="1485"/>
                    <a:pt x="1948" y="1499"/>
                  </a:cubicBezTo>
                  <a:cubicBezTo>
                    <a:pt x="1839" y="1539"/>
                    <a:pt x="1717" y="1553"/>
                    <a:pt x="1608" y="1553"/>
                  </a:cubicBezTo>
                  <a:lnTo>
                    <a:pt x="1430" y="1553"/>
                  </a:lnTo>
                  <a:cubicBezTo>
                    <a:pt x="1390" y="1539"/>
                    <a:pt x="1363" y="1539"/>
                    <a:pt x="1335" y="1526"/>
                  </a:cubicBezTo>
                  <a:lnTo>
                    <a:pt x="1294" y="1526"/>
                  </a:lnTo>
                  <a:lnTo>
                    <a:pt x="1254" y="1512"/>
                  </a:lnTo>
                  <a:cubicBezTo>
                    <a:pt x="1131" y="1485"/>
                    <a:pt x="1022" y="1430"/>
                    <a:pt x="927" y="1376"/>
                  </a:cubicBezTo>
                  <a:lnTo>
                    <a:pt x="927" y="1376"/>
                  </a:lnTo>
                  <a:cubicBezTo>
                    <a:pt x="1117" y="1512"/>
                    <a:pt x="1363" y="1580"/>
                    <a:pt x="1608" y="1593"/>
                  </a:cubicBezTo>
                  <a:lnTo>
                    <a:pt x="1648" y="1593"/>
                  </a:lnTo>
                  <a:cubicBezTo>
                    <a:pt x="1757" y="1593"/>
                    <a:pt x="1866" y="1580"/>
                    <a:pt x="1962" y="1553"/>
                  </a:cubicBezTo>
                  <a:cubicBezTo>
                    <a:pt x="2029" y="1526"/>
                    <a:pt x="2084" y="1512"/>
                    <a:pt x="2138" y="1485"/>
                  </a:cubicBezTo>
                  <a:cubicBezTo>
                    <a:pt x="2193" y="1444"/>
                    <a:pt x="2247" y="1403"/>
                    <a:pt x="2289" y="1348"/>
                  </a:cubicBezTo>
                  <a:lnTo>
                    <a:pt x="2329" y="1267"/>
                  </a:lnTo>
                  <a:cubicBezTo>
                    <a:pt x="2329" y="1226"/>
                    <a:pt x="2343" y="1199"/>
                    <a:pt x="2343" y="1172"/>
                  </a:cubicBezTo>
                  <a:cubicBezTo>
                    <a:pt x="2343" y="1103"/>
                    <a:pt x="2343" y="1036"/>
                    <a:pt x="2316" y="981"/>
                  </a:cubicBezTo>
                  <a:cubicBezTo>
                    <a:pt x="2275" y="845"/>
                    <a:pt x="2193" y="749"/>
                    <a:pt x="2098" y="667"/>
                  </a:cubicBezTo>
                  <a:cubicBezTo>
                    <a:pt x="1893" y="518"/>
                    <a:pt x="1662" y="422"/>
                    <a:pt x="1417" y="395"/>
                  </a:cubicBezTo>
                  <a:cubicBezTo>
                    <a:pt x="1335" y="395"/>
                    <a:pt x="1267" y="382"/>
                    <a:pt x="1199" y="382"/>
                  </a:cubicBezTo>
                  <a:cubicBezTo>
                    <a:pt x="1022" y="382"/>
                    <a:pt x="845" y="409"/>
                    <a:pt x="667" y="449"/>
                  </a:cubicBezTo>
                  <a:cubicBezTo>
                    <a:pt x="559" y="477"/>
                    <a:pt x="436" y="518"/>
                    <a:pt x="313" y="586"/>
                  </a:cubicBezTo>
                  <a:cubicBezTo>
                    <a:pt x="259" y="613"/>
                    <a:pt x="204" y="654"/>
                    <a:pt x="164" y="709"/>
                  </a:cubicBezTo>
                  <a:lnTo>
                    <a:pt x="123" y="749"/>
                  </a:lnTo>
                  <a:cubicBezTo>
                    <a:pt x="110" y="763"/>
                    <a:pt x="110" y="776"/>
                    <a:pt x="95" y="790"/>
                  </a:cubicBezTo>
                  <a:cubicBezTo>
                    <a:pt x="82" y="804"/>
                    <a:pt x="82" y="818"/>
                    <a:pt x="68" y="845"/>
                  </a:cubicBezTo>
                  <a:cubicBezTo>
                    <a:pt x="68" y="858"/>
                    <a:pt x="55" y="872"/>
                    <a:pt x="55" y="885"/>
                  </a:cubicBezTo>
                  <a:cubicBezTo>
                    <a:pt x="28" y="940"/>
                    <a:pt x="14" y="1021"/>
                    <a:pt x="1" y="1090"/>
                  </a:cubicBezTo>
                  <a:cubicBezTo>
                    <a:pt x="1" y="1158"/>
                    <a:pt x="14" y="1226"/>
                    <a:pt x="28" y="1294"/>
                  </a:cubicBezTo>
                  <a:cubicBezTo>
                    <a:pt x="55" y="1363"/>
                    <a:pt x="82" y="1417"/>
                    <a:pt x="123" y="1471"/>
                  </a:cubicBezTo>
                  <a:cubicBezTo>
                    <a:pt x="164" y="1526"/>
                    <a:pt x="204" y="1580"/>
                    <a:pt x="259" y="1621"/>
                  </a:cubicBezTo>
                  <a:cubicBezTo>
                    <a:pt x="341" y="1717"/>
                    <a:pt x="450" y="1784"/>
                    <a:pt x="559" y="1853"/>
                  </a:cubicBezTo>
                  <a:cubicBezTo>
                    <a:pt x="667" y="1920"/>
                    <a:pt x="776" y="1975"/>
                    <a:pt x="885" y="2029"/>
                  </a:cubicBezTo>
                  <a:cubicBezTo>
                    <a:pt x="994" y="2084"/>
                    <a:pt x="1117" y="2125"/>
                    <a:pt x="1226" y="2166"/>
                  </a:cubicBezTo>
                  <a:cubicBezTo>
                    <a:pt x="1348" y="2207"/>
                    <a:pt x="1472" y="2234"/>
                    <a:pt x="1581" y="2261"/>
                  </a:cubicBezTo>
                  <a:cubicBezTo>
                    <a:pt x="1648" y="2274"/>
                    <a:pt x="1703" y="2289"/>
                    <a:pt x="1771" y="2302"/>
                  </a:cubicBezTo>
                  <a:cubicBezTo>
                    <a:pt x="1839" y="2316"/>
                    <a:pt x="1907" y="2316"/>
                    <a:pt x="1962" y="2316"/>
                  </a:cubicBezTo>
                  <a:lnTo>
                    <a:pt x="2016" y="2316"/>
                  </a:lnTo>
                  <a:cubicBezTo>
                    <a:pt x="2125" y="2316"/>
                    <a:pt x="2234" y="2316"/>
                    <a:pt x="2343" y="2289"/>
                  </a:cubicBezTo>
                  <a:cubicBezTo>
                    <a:pt x="2425" y="2289"/>
                    <a:pt x="2493" y="2274"/>
                    <a:pt x="2574" y="2247"/>
                  </a:cubicBezTo>
                  <a:cubicBezTo>
                    <a:pt x="2670" y="2207"/>
                    <a:pt x="2765" y="2152"/>
                    <a:pt x="2861" y="2098"/>
                  </a:cubicBezTo>
                  <a:cubicBezTo>
                    <a:pt x="3065" y="1975"/>
                    <a:pt x="3255" y="1853"/>
                    <a:pt x="3364" y="1689"/>
                  </a:cubicBezTo>
                  <a:cubicBezTo>
                    <a:pt x="3460" y="1539"/>
                    <a:pt x="3473" y="1363"/>
                    <a:pt x="3364" y="1117"/>
                  </a:cubicBezTo>
                  <a:cubicBezTo>
                    <a:pt x="3242" y="804"/>
                    <a:pt x="2942" y="600"/>
                    <a:pt x="2643" y="449"/>
                  </a:cubicBezTo>
                  <a:cubicBezTo>
                    <a:pt x="2125" y="177"/>
                    <a:pt x="1539" y="14"/>
                    <a:pt x="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01"/>
            <p:cNvSpPr/>
            <p:nvPr/>
          </p:nvSpPr>
          <p:spPr>
            <a:xfrm>
              <a:off x="4875888" y="1896702"/>
              <a:ext cx="95643" cy="55498"/>
            </a:xfrm>
            <a:custGeom>
              <a:avLst/>
              <a:gdLst/>
              <a:ahLst/>
              <a:cxnLst/>
              <a:rect l="l" t="t" r="r" b="b"/>
              <a:pathLst>
                <a:path w="5258" h="3051" extrusionOk="0">
                  <a:moveTo>
                    <a:pt x="1771" y="0"/>
                  </a:moveTo>
                  <a:cubicBezTo>
                    <a:pt x="1267" y="0"/>
                    <a:pt x="750" y="27"/>
                    <a:pt x="260" y="82"/>
                  </a:cubicBezTo>
                  <a:cubicBezTo>
                    <a:pt x="123" y="817"/>
                    <a:pt x="0" y="1566"/>
                    <a:pt x="109" y="2315"/>
                  </a:cubicBezTo>
                  <a:cubicBezTo>
                    <a:pt x="84" y="2112"/>
                    <a:pt x="1822" y="2028"/>
                    <a:pt x="2213" y="2028"/>
                  </a:cubicBezTo>
                  <a:cubicBezTo>
                    <a:pt x="2241" y="2028"/>
                    <a:pt x="2262" y="2028"/>
                    <a:pt x="2275" y="2029"/>
                  </a:cubicBezTo>
                  <a:cubicBezTo>
                    <a:pt x="3011" y="2070"/>
                    <a:pt x="3759" y="2247"/>
                    <a:pt x="4454" y="2479"/>
                  </a:cubicBezTo>
                  <a:cubicBezTo>
                    <a:pt x="4740" y="2561"/>
                    <a:pt x="4903" y="2751"/>
                    <a:pt x="4999" y="3051"/>
                  </a:cubicBezTo>
                  <a:cubicBezTo>
                    <a:pt x="5081" y="2315"/>
                    <a:pt x="5163" y="1593"/>
                    <a:pt x="5244" y="858"/>
                  </a:cubicBezTo>
                  <a:cubicBezTo>
                    <a:pt x="5257" y="790"/>
                    <a:pt x="5257" y="708"/>
                    <a:pt x="5217" y="640"/>
                  </a:cubicBezTo>
                  <a:cubicBezTo>
                    <a:pt x="5190" y="599"/>
                    <a:pt x="5121" y="572"/>
                    <a:pt x="5067" y="545"/>
                  </a:cubicBezTo>
                  <a:cubicBezTo>
                    <a:pt x="4032" y="122"/>
                    <a:pt x="2902" y="0"/>
                    <a:pt x="1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01"/>
            <p:cNvSpPr/>
            <p:nvPr/>
          </p:nvSpPr>
          <p:spPr>
            <a:xfrm>
              <a:off x="4817680" y="1930881"/>
              <a:ext cx="113215" cy="128094"/>
            </a:xfrm>
            <a:custGeom>
              <a:avLst/>
              <a:gdLst/>
              <a:ahLst/>
              <a:cxnLst/>
              <a:rect l="l" t="t" r="r" b="b"/>
              <a:pathLst>
                <a:path w="6224" h="7042" extrusionOk="0">
                  <a:moveTo>
                    <a:pt x="4889" y="1"/>
                  </a:moveTo>
                  <a:cubicBezTo>
                    <a:pt x="4753" y="640"/>
                    <a:pt x="4235" y="1145"/>
                    <a:pt x="3677" y="1499"/>
                  </a:cubicBezTo>
                  <a:cubicBezTo>
                    <a:pt x="3133" y="1853"/>
                    <a:pt x="2506" y="2098"/>
                    <a:pt x="1961" y="2479"/>
                  </a:cubicBezTo>
                  <a:cubicBezTo>
                    <a:pt x="830" y="3242"/>
                    <a:pt x="95" y="4550"/>
                    <a:pt x="0" y="5912"/>
                  </a:cubicBezTo>
                  <a:cubicBezTo>
                    <a:pt x="204" y="5639"/>
                    <a:pt x="449" y="5407"/>
                    <a:pt x="736" y="5231"/>
                  </a:cubicBezTo>
                  <a:cubicBezTo>
                    <a:pt x="736" y="5843"/>
                    <a:pt x="830" y="6456"/>
                    <a:pt x="1008" y="7041"/>
                  </a:cubicBezTo>
                  <a:cubicBezTo>
                    <a:pt x="1293" y="5979"/>
                    <a:pt x="1743" y="4904"/>
                    <a:pt x="2574" y="4168"/>
                  </a:cubicBezTo>
                  <a:cubicBezTo>
                    <a:pt x="3133" y="3651"/>
                    <a:pt x="3827" y="3324"/>
                    <a:pt x="4426" y="2847"/>
                  </a:cubicBezTo>
                  <a:cubicBezTo>
                    <a:pt x="5325" y="2138"/>
                    <a:pt x="5979" y="1117"/>
                    <a:pt x="6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01"/>
            <p:cNvSpPr/>
            <p:nvPr/>
          </p:nvSpPr>
          <p:spPr>
            <a:xfrm>
              <a:off x="4866466" y="1751055"/>
              <a:ext cx="85511" cy="130350"/>
            </a:xfrm>
            <a:custGeom>
              <a:avLst/>
              <a:gdLst/>
              <a:ahLst/>
              <a:cxnLst/>
              <a:rect l="l" t="t" r="r" b="b"/>
              <a:pathLst>
                <a:path w="4701" h="7166" extrusionOk="0">
                  <a:moveTo>
                    <a:pt x="1273" y="0"/>
                  </a:moveTo>
                  <a:cubicBezTo>
                    <a:pt x="1239" y="0"/>
                    <a:pt x="1206" y="3"/>
                    <a:pt x="1172" y="12"/>
                  </a:cubicBezTo>
                  <a:cubicBezTo>
                    <a:pt x="1077" y="39"/>
                    <a:pt x="1009" y="108"/>
                    <a:pt x="941" y="189"/>
                  </a:cubicBezTo>
                  <a:cubicBezTo>
                    <a:pt x="736" y="435"/>
                    <a:pt x="573" y="802"/>
                    <a:pt x="641" y="1129"/>
                  </a:cubicBezTo>
                  <a:cubicBezTo>
                    <a:pt x="682" y="1388"/>
                    <a:pt x="696" y="1619"/>
                    <a:pt x="927" y="1769"/>
                  </a:cubicBezTo>
                  <a:cubicBezTo>
                    <a:pt x="396" y="2014"/>
                    <a:pt x="110" y="2681"/>
                    <a:pt x="300" y="3226"/>
                  </a:cubicBezTo>
                  <a:cubicBezTo>
                    <a:pt x="342" y="3349"/>
                    <a:pt x="409" y="3471"/>
                    <a:pt x="437" y="3607"/>
                  </a:cubicBezTo>
                  <a:cubicBezTo>
                    <a:pt x="573" y="4139"/>
                    <a:pt x="1" y="4479"/>
                    <a:pt x="69" y="4956"/>
                  </a:cubicBezTo>
                  <a:cubicBezTo>
                    <a:pt x="137" y="5365"/>
                    <a:pt x="736" y="5514"/>
                    <a:pt x="518" y="5991"/>
                  </a:cubicBezTo>
                  <a:cubicBezTo>
                    <a:pt x="369" y="6304"/>
                    <a:pt x="110" y="6618"/>
                    <a:pt x="464" y="6863"/>
                  </a:cubicBezTo>
                  <a:cubicBezTo>
                    <a:pt x="778" y="7094"/>
                    <a:pt x="1404" y="7149"/>
                    <a:pt x="1785" y="7163"/>
                  </a:cubicBezTo>
                  <a:cubicBezTo>
                    <a:pt x="1812" y="7165"/>
                    <a:pt x="1840" y="7166"/>
                    <a:pt x="1868" y="7166"/>
                  </a:cubicBezTo>
                  <a:cubicBezTo>
                    <a:pt x="2036" y="7166"/>
                    <a:pt x="2211" y="7127"/>
                    <a:pt x="2316" y="6999"/>
                  </a:cubicBezTo>
                  <a:cubicBezTo>
                    <a:pt x="2821" y="6413"/>
                    <a:pt x="1431" y="5705"/>
                    <a:pt x="1104" y="5460"/>
                  </a:cubicBezTo>
                  <a:lnTo>
                    <a:pt x="1104" y="5460"/>
                  </a:lnTo>
                  <a:cubicBezTo>
                    <a:pt x="1513" y="5556"/>
                    <a:pt x="1935" y="5637"/>
                    <a:pt x="2343" y="5719"/>
                  </a:cubicBezTo>
                  <a:cubicBezTo>
                    <a:pt x="2488" y="5750"/>
                    <a:pt x="2645" y="5779"/>
                    <a:pt x="2796" y="5779"/>
                  </a:cubicBezTo>
                  <a:cubicBezTo>
                    <a:pt x="2971" y="5779"/>
                    <a:pt x="3138" y="5740"/>
                    <a:pt x="3269" y="5623"/>
                  </a:cubicBezTo>
                  <a:cubicBezTo>
                    <a:pt x="3515" y="5419"/>
                    <a:pt x="3502" y="5024"/>
                    <a:pt x="3324" y="4751"/>
                  </a:cubicBezTo>
                  <a:cubicBezTo>
                    <a:pt x="3160" y="4479"/>
                    <a:pt x="2861" y="4316"/>
                    <a:pt x="2575" y="4166"/>
                  </a:cubicBezTo>
                  <a:cubicBezTo>
                    <a:pt x="2291" y="4031"/>
                    <a:pt x="1994" y="3909"/>
                    <a:pt x="1764" y="3695"/>
                  </a:cubicBezTo>
                  <a:lnTo>
                    <a:pt x="1764" y="3695"/>
                  </a:lnTo>
                  <a:cubicBezTo>
                    <a:pt x="1984" y="3897"/>
                    <a:pt x="2601" y="4023"/>
                    <a:pt x="3067" y="4023"/>
                  </a:cubicBezTo>
                  <a:cubicBezTo>
                    <a:pt x="3251" y="4023"/>
                    <a:pt x="3411" y="4004"/>
                    <a:pt x="3515" y="3962"/>
                  </a:cubicBezTo>
                  <a:cubicBezTo>
                    <a:pt x="3965" y="3785"/>
                    <a:pt x="3992" y="3213"/>
                    <a:pt x="3760" y="2832"/>
                  </a:cubicBezTo>
                  <a:cubicBezTo>
                    <a:pt x="3596" y="2572"/>
                    <a:pt x="3338" y="2396"/>
                    <a:pt x="3093" y="2218"/>
                  </a:cubicBezTo>
                  <a:lnTo>
                    <a:pt x="3093" y="2218"/>
                  </a:lnTo>
                  <a:cubicBezTo>
                    <a:pt x="3268" y="2259"/>
                    <a:pt x="3459" y="2301"/>
                    <a:pt x="3649" y="2301"/>
                  </a:cubicBezTo>
                  <a:cubicBezTo>
                    <a:pt x="3709" y="2301"/>
                    <a:pt x="3769" y="2297"/>
                    <a:pt x="3828" y="2287"/>
                  </a:cubicBezTo>
                  <a:cubicBezTo>
                    <a:pt x="4564" y="2164"/>
                    <a:pt x="4700" y="1279"/>
                    <a:pt x="4155" y="843"/>
                  </a:cubicBezTo>
                  <a:cubicBezTo>
                    <a:pt x="3828" y="584"/>
                    <a:pt x="3406" y="475"/>
                    <a:pt x="2997" y="380"/>
                  </a:cubicBezTo>
                  <a:cubicBezTo>
                    <a:pt x="2712" y="311"/>
                    <a:pt x="2412" y="244"/>
                    <a:pt x="2112" y="175"/>
                  </a:cubicBezTo>
                  <a:cubicBezTo>
                    <a:pt x="1907" y="121"/>
                    <a:pt x="1690" y="80"/>
                    <a:pt x="1486" y="26"/>
                  </a:cubicBezTo>
                  <a:cubicBezTo>
                    <a:pt x="1420" y="16"/>
                    <a:pt x="1347" y="0"/>
                    <a:pt x="1273" y="0"/>
                  </a:cubicBezTo>
                  <a:close/>
                </a:path>
              </a:pathLst>
            </a:custGeom>
            <a:solidFill>
              <a:srgbClr val="B7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01"/>
            <p:cNvSpPr/>
            <p:nvPr/>
          </p:nvSpPr>
          <p:spPr>
            <a:xfrm>
              <a:off x="4868703" y="1842187"/>
              <a:ext cx="41382" cy="26776"/>
            </a:xfrm>
            <a:custGeom>
              <a:avLst/>
              <a:gdLst/>
              <a:ahLst/>
              <a:cxnLst/>
              <a:rect l="l" t="t" r="r" b="b"/>
              <a:pathLst>
                <a:path w="2275" h="1472" extrusionOk="0">
                  <a:moveTo>
                    <a:pt x="1" y="1"/>
                  </a:moveTo>
                  <a:cubicBezTo>
                    <a:pt x="1" y="28"/>
                    <a:pt x="1" y="68"/>
                    <a:pt x="14" y="96"/>
                  </a:cubicBezTo>
                  <a:cubicBezTo>
                    <a:pt x="14" y="137"/>
                    <a:pt x="14" y="164"/>
                    <a:pt x="28" y="191"/>
                  </a:cubicBezTo>
                  <a:cubicBezTo>
                    <a:pt x="41" y="232"/>
                    <a:pt x="55" y="259"/>
                    <a:pt x="68" y="286"/>
                  </a:cubicBezTo>
                  <a:cubicBezTo>
                    <a:pt x="83" y="313"/>
                    <a:pt x="96" y="355"/>
                    <a:pt x="110" y="382"/>
                  </a:cubicBezTo>
                  <a:cubicBezTo>
                    <a:pt x="192" y="491"/>
                    <a:pt x="286" y="586"/>
                    <a:pt x="409" y="668"/>
                  </a:cubicBezTo>
                  <a:cubicBezTo>
                    <a:pt x="518" y="736"/>
                    <a:pt x="640" y="791"/>
                    <a:pt x="764" y="818"/>
                  </a:cubicBezTo>
                  <a:cubicBezTo>
                    <a:pt x="886" y="858"/>
                    <a:pt x="995" y="900"/>
                    <a:pt x="1118" y="913"/>
                  </a:cubicBezTo>
                  <a:cubicBezTo>
                    <a:pt x="1336" y="967"/>
                    <a:pt x="1553" y="1009"/>
                    <a:pt x="1744" y="1090"/>
                  </a:cubicBezTo>
                  <a:cubicBezTo>
                    <a:pt x="1839" y="1131"/>
                    <a:pt x="1935" y="1172"/>
                    <a:pt x="2017" y="1240"/>
                  </a:cubicBezTo>
                  <a:lnTo>
                    <a:pt x="2057" y="1267"/>
                  </a:lnTo>
                  <a:cubicBezTo>
                    <a:pt x="2071" y="1267"/>
                    <a:pt x="2071" y="1281"/>
                    <a:pt x="2084" y="1294"/>
                  </a:cubicBezTo>
                  <a:cubicBezTo>
                    <a:pt x="2111" y="1308"/>
                    <a:pt x="2126" y="1321"/>
                    <a:pt x="2153" y="1349"/>
                  </a:cubicBezTo>
                  <a:cubicBezTo>
                    <a:pt x="2153" y="1363"/>
                    <a:pt x="2166" y="1363"/>
                    <a:pt x="2180" y="1376"/>
                  </a:cubicBezTo>
                  <a:lnTo>
                    <a:pt x="2207" y="1403"/>
                  </a:lnTo>
                  <a:cubicBezTo>
                    <a:pt x="2234" y="1430"/>
                    <a:pt x="2248" y="1458"/>
                    <a:pt x="2275" y="1472"/>
                  </a:cubicBezTo>
                  <a:lnTo>
                    <a:pt x="2275" y="1376"/>
                  </a:lnTo>
                  <a:cubicBezTo>
                    <a:pt x="2275" y="1363"/>
                    <a:pt x="2262" y="1349"/>
                    <a:pt x="2262" y="1335"/>
                  </a:cubicBezTo>
                  <a:lnTo>
                    <a:pt x="2262" y="1281"/>
                  </a:lnTo>
                  <a:lnTo>
                    <a:pt x="2220" y="1199"/>
                  </a:lnTo>
                  <a:cubicBezTo>
                    <a:pt x="2220" y="1172"/>
                    <a:pt x="2220" y="1158"/>
                    <a:pt x="2207" y="1145"/>
                  </a:cubicBezTo>
                  <a:lnTo>
                    <a:pt x="2180" y="1103"/>
                  </a:lnTo>
                  <a:cubicBezTo>
                    <a:pt x="2126" y="981"/>
                    <a:pt x="2030" y="872"/>
                    <a:pt x="1921" y="791"/>
                  </a:cubicBezTo>
                  <a:cubicBezTo>
                    <a:pt x="1812" y="709"/>
                    <a:pt x="1690" y="640"/>
                    <a:pt x="1567" y="600"/>
                  </a:cubicBezTo>
                  <a:cubicBezTo>
                    <a:pt x="1445" y="559"/>
                    <a:pt x="1336" y="518"/>
                    <a:pt x="1212" y="491"/>
                  </a:cubicBezTo>
                  <a:cubicBezTo>
                    <a:pt x="981" y="437"/>
                    <a:pt x="749" y="409"/>
                    <a:pt x="559" y="355"/>
                  </a:cubicBezTo>
                  <a:cubicBezTo>
                    <a:pt x="450" y="313"/>
                    <a:pt x="355" y="286"/>
                    <a:pt x="273" y="232"/>
                  </a:cubicBezTo>
                  <a:lnTo>
                    <a:pt x="205" y="177"/>
                  </a:lnTo>
                  <a:cubicBezTo>
                    <a:pt x="177" y="164"/>
                    <a:pt x="150" y="150"/>
                    <a:pt x="137" y="137"/>
                  </a:cubicBezTo>
                  <a:lnTo>
                    <a:pt x="68" y="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01"/>
            <p:cNvSpPr/>
            <p:nvPr/>
          </p:nvSpPr>
          <p:spPr>
            <a:xfrm>
              <a:off x="4873905" y="1816430"/>
              <a:ext cx="55516" cy="20336"/>
            </a:xfrm>
            <a:custGeom>
              <a:avLst/>
              <a:gdLst/>
              <a:ahLst/>
              <a:cxnLst/>
              <a:rect l="l" t="t" r="r" b="b"/>
              <a:pathLst>
                <a:path w="3052" h="1118" extrusionOk="0">
                  <a:moveTo>
                    <a:pt x="423" y="0"/>
                  </a:moveTo>
                  <a:cubicBezTo>
                    <a:pt x="354" y="0"/>
                    <a:pt x="287" y="13"/>
                    <a:pt x="205" y="13"/>
                  </a:cubicBezTo>
                  <a:cubicBezTo>
                    <a:pt x="136" y="13"/>
                    <a:pt x="69" y="28"/>
                    <a:pt x="0" y="41"/>
                  </a:cubicBezTo>
                  <a:cubicBezTo>
                    <a:pt x="55" y="82"/>
                    <a:pt x="123" y="109"/>
                    <a:pt x="191" y="137"/>
                  </a:cubicBezTo>
                  <a:cubicBezTo>
                    <a:pt x="260" y="164"/>
                    <a:pt x="314" y="191"/>
                    <a:pt x="382" y="218"/>
                  </a:cubicBezTo>
                  <a:cubicBezTo>
                    <a:pt x="518" y="259"/>
                    <a:pt x="641" y="313"/>
                    <a:pt x="777" y="354"/>
                  </a:cubicBezTo>
                  <a:cubicBezTo>
                    <a:pt x="1035" y="436"/>
                    <a:pt x="1295" y="504"/>
                    <a:pt x="1553" y="572"/>
                  </a:cubicBezTo>
                  <a:cubicBezTo>
                    <a:pt x="1798" y="640"/>
                    <a:pt x="2043" y="722"/>
                    <a:pt x="2303" y="803"/>
                  </a:cubicBezTo>
                  <a:cubicBezTo>
                    <a:pt x="2425" y="845"/>
                    <a:pt x="2548" y="899"/>
                    <a:pt x="2670" y="940"/>
                  </a:cubicBezTo>
                  <a:lnTo>
                    <a:pt x="2766" y="981"/>
                  </a:lnTo>
                  <a:lnTo>
                    <a:pt x="2847" y="1021"/>
                  </a:lnTo>
                  <a:cubicBezTo>
                    <a:pt x="2888" y="1048"/>
                    <a:pt x="2915" y="1063"/>
                    <a:pt x="2942" y="1076"/>
                  </a:cubicBezTo>
                  <a:cubicBezTo>
                    <a:pt x="2984" y="1090"/>
                    <a:pt x="3011" y="1103"/>
                    <a:pt x="3051" y="1117"/>
                  </a:cubicBezTo>
                  <a:cubicBezTo>
                    <a:pt x="3024" y="1090"/>
                    <a:pt x="3011" y="1048"/>
                    <a:pt x="2997" y="1021"/>
                  </a:cubicBezTo>
                  <a:cubicBezTo>
                    <a:pt x="2969" y="994"/>
                    <a:pt x="2956" y="967"/>
                    <a:pt x="2929" y="926"/>
                  </a:cubicBezTo>
                  <a:cubicBezTo>
                    <a:pt x="2902" y="899"/>
                    <a:pt x="2888" y="872"/>
                    <a:pt x="2860" y="845"/>
                  </a:cubicBezTo>
                  <a:cubicBezTo>
                    <a:pt x="2833" y="818"/>
                    <a:pt x="2820" y="790"/>
                    <a:pt x="2793" y="763"/>
                  </a:cubicBezTo>
                  <a:cubicBezTo>
                    <a:pt x="2684" y="667"/>
                    <a:pt x="2575" y="572"/>
                    <a:pt x="2452" y="491"/>
                  </a:cubicBezTo>
                  <a:cubicBezTo>
                    <a:pt x="2207" y="340"/>
                    <a:pt x="1934" y="218"/>
                    <a:pt x="1662" y="150"/>
                  </a:cubicBezTo>
                  <a:cubicBezTo>
                    <a:pt x="1390" y="68"/>
                    <a:pt x="1117" y="28"/>
                    <a:pt x="845" y="13"/>
                  </a:cubicBezTo>
                  <a:cubicBezTo>
                    <a:pt x="695" y="0"/>
                    <a:pt x="559" y="0"/>
                    <a:pt x="423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01"/>
            <p:cNvSpPr/>
            <p:nvPr/>
          </p:nvSpPr>
          <p:spPr>
            <a:xfrm>
              <a:off x="4876143" y="1779267"/>
              <a:ext cx="57735" cy="20336"/>
            </a:xfrm>
            <a:custGeom>
              <a:avLst/>
              <a:gdLst/>
              <a:ahLst/>
              <a:cxnLst/>
              <a:rect l="l" t="t" r="r" b="b"/>
              <a:pathLst>
                <a:path w="3174" h="1118" extrusionOk="0">
                  <a:moveTo>
                    <a:pt x="776" y="0"/>
                  </a:moveTo>
                  <a:cubicBezTo>
                    <a:pt x="694" y="13"/>
                    <a:pt x="627" y="28"/>
                    <a:pt x="545" y="41"/>
                  </a:cubicBezTo>
                  <a:cubicBezTo>
                    <a:pt x="504" y="55"/>
                    <a:pt x="463" y="68"/>
                    <a:pt x="436" y="82"/>
                  </a:cubicBezTo>
                  <a:cubicBezTo>
                    <a:pt x="409" y="95"/>
                    <a:pt x="395" y="95"/>
                    <a:pt x="382" y="109"/>
                  </a:cubicBezTo>
                  <a:cubicBezTo>
                    <a:pt x="355" y="109"/>
                    <a:pt x="340" y="122"/>
                    <a:pt x="327" y="137"/>
                  </a:cubicBezTo>
                  <a:cubicBezTo>
                    <a:pt x="259" y="164"/>
                    <a:pt x="191" y="218"/>
                    <a:pt x="137" y="273"/>
                  </a:cubicBezTo>
                  <a:cubicBezTo>
                    <a:pt x="82" y="327"/>
                    <a:pt x="28" y="395"/>
                    <a:pt x="0" y="463"/>
                  </a:cubicBezTo>
                  <a:cubicBezTo>
                    <a:pt x="137" y="382"/>
                    <a:pt x="259" y="340"/>
                    <a:pt x="395" y="327"/>
                  </a:cubicBezTo>
                  <a:cubicBezTo>
                    <a:pt x="431" y="327"/>
                    <a:pt x="474" y="321"/>
                    <a:pt x="518" y="321"/>
                  </a:cubicBezTo>
                  <a:cubicBezTo>
                    <a:pt x="540" y="321"/>
                    <a:pt x="563" y="323"/>
                    <a:pt x="586" y="327"/>
                  </a:cubicBezTo>
                  <a:cubicBezTo>
                    <a:pt x="640" y="327"/>
                    <a:pt x="709" y="327"/>
                    <a:pt x="763" y="340"/>
                  </a:cubicBezTo>
                  <a:cubicBezTo>
                    <a:pt x="885" y="368"/>
                    <a:pt x="1021" y="395"/>
                    <a:pt x="1144" y="436"/>
                  </a:cubicBezTo>
                  <a:cubicBezTo>
                    <a:pt x="1212" y="449"/>
                    <a:pt x="1281" y="477"/>
                    <a:pt x="1335" y="491"/>
                  </a:cubicBezTo>
                  <a:cubicBezTo>
                    <a:pt x="1403" y="518"/>
                    <a:pt x="1471" y="531"/>
                    <a:pt x="1539" y="558"/>
                  </a:cubicBezTo>
                  <a:cubicBezTo>
                    <a:pt x="1811" y="627"/>
                    <a:pt x="2071" y="709"/>
                    <a:pt x="2329" y="790"/>
                  </a:cubicBezTo>
                  <a:cubicBezTo>
                    <a:pt x="2588" y="872"/>
                    <a:pt x="2846" y="954"/>
                    <a:pt x="3092" y="1090"/>
                  </a:cubicBezTo>
                  <a:lnTo>
                    <a:pt x="3173" y="1117"/>
                  </a:lnTo>
                  <a:lnTo>
                    <a:pt x="3173" y="1049"/>
                  </a:lnTo>
                  <a:cubicBezTo>
                    <a:pt x="3173" y="1035"/>
                    <a:pt x="3160" y="1008"/>
                    <a:pt x="3160" y="981"/>
                  </a:cubicBezTo>
                  <a:cubicBezTo>
                    <a:pt x="3160" y="954"/>
                    <a:pt x="3146" y="927"/>
                    <a:pt x="3146" y="899"/>
                  </a:cubicBezTo>
                  <a:cubicBezTo>
                    <a:pt x="3133" y="927"/>
                    <a:pt x="3119" y="940"/>
                    <a:pt x="3119" y="967"/>
                  </a:cubicBezTo>
                  <a:lnTo>
                    <a:pt x="3118" y="968"/>
                  </a:lnTo>
                  <a:lnTo>
                    <a:pt x="3118" y="968"/>
                  </a:lnTo>
                  <a:cubicBezTo>
                    <a:pt x="3036" y="868"/>
                    <a:pt x="2951" y="776"/>
                    <a:pt x="2846" y="694"/>
                  </a:cubicBezTo>
                  <a:cubicBezTo>
                    <a:pt x="2737" y="600"/>
                    <a:pt x="2601" y="518"/>
                    <a:pt x="2479" y="449"/>
                  </a:cubicBezTo>
                  <a:cubicBezTo>
                    <a:pt x="2220" y="300"/>
                    <a:pt x="1934" y="204"/>
                    <a:pt x="1662" y="137"/>
                  </a:cubicBezTo>
                  <a:cubicBezTo>
                    <a:pt x="1593" y="109"/>
                    <a:pt x="1526" y="95"/>
                    <a:pt x="1457" y="82"/>
                  </a:cubicBezTo>
                  <a:cubicBezTo>
                    <a:pt x="1390" y="68"/>
                    <a:pt x="1308" y="55"/>
                    <a:pt x="1239" y="41"/>
                  </a:cubicBezTo>
                  <a:cubicBezTo>
                    <a:pt x="1090" y="13"/>
                    <a:pt x="940" y="0"/>
                    <a:pt x="776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01"/>
            <p:cNvSpPr/>
            <p:nvPr/>
          </p:nvSpPr>
          <p:spPr>
            <a:xfrm>
              <a:off x="4881090" y="1747799"/>
              <a:ext cx="67903" cy="29504"/>
            </a:xfrm>
            <a:custGeom>
              <a:avLst/>
              <a:gdLst/>
              <a:ahLst/>
              <a:cxnLst/>
              <a:rect l="l" t="t" r="r" b="b"/>
              <a:pathLst>
                <a:path w="3733" h="1622" extrusionOk="0">
                  <a:moveTo>
                    <a:pt x="695" y="0"/>
                  </a:moveTo>
                  <a:cubicBezTo>
                    <a:pt x="640" y="0"/>
                    <a:pt x="586" y="0"/>
                    <a:pt x="531" y="14"/>
                  </a:cubicBezTo>
                  <a:lnTo>
                    <a:pt x="464" y="14"/>
                  </a:lnTo>
                  <a:cubicBezTo>
                    <a:pt x="450" y="27"/>
                    <a:pt x="437" y="27"/>
                    <a:pt x="422" y="27"/>
                  </a:cubicBezTo>
                  <a:cubicBezTo>
                    <a:pt x="409" y="27"/>
                    <a:pt x="395" y="42"/>
                    <a:pt x="382" y="42"/>
                  </a:cubicBezTo>
                  <a:cubicBezTo>
                    <a:pt x="273" y="69"/>
                    <a:pt x="191" y="123"/>
                    <a:pt x="110" y="205"/>
                  </a:cubicBezTo>
                  <a:cubicBezTo>
                    <a:pt x="83" y="232"/>
                    <a:pt x="55" y="287"/>
                    <a:pt x="28" y="327"/>
                  </a:cubicBezTo>
                  <a:cubicBezTo>
                    <a:pt x="14" y="368"/>
                    <a:pt x="1" y="423"/>
                    <a:pt x="1" y="463"/>
                  </a:cubicBezTo>
                  <a:cubicBezTo>
                    <a:pt x="41" y="381"/>
                    <a:pt x="110" y="327"/>
                    <a:pt x="191" y="300"/>
                  </a:cubicBezTo>
                  <a:cubicBezTo>
                    <a:pt x="259" y="273"/>
                    <a:pt x="341" y="245"/>
                    <a:pt x="422" y="245"/>
                  </a:cubicBezTo>
                  <a:cubicBezTo>
                    <a:pt x="437" y="245"/>
                    <a:pt x="450" y="245"/>
                    <a:pt x="477" y="259"/>
                  </a:cubicBezTo>
                  <a:lnTo>
                    <a:pt x="531" y="259"/>
                  </a:lnTo>
                  <a:cubicBezTo>
                    <a:pt x="573" y="273"/>
                    <a:pt x="613" y="273"/>
                    <a:pt x="655" y="287"/>
                  </a:cubicBezTo>
                  <a:cubicBezTo>
                    <a:pt x="722" y="314"/>
                    <a:pt x="804" y="341"/>
                    <a:pt x="886" y="368"/>
                  </a:cubicBezTo>
                  <a:cubicBezTo>
                    <a:pt x="967" y="409"/>
                    <a:pt x="1049" y="436"/>
                    <a:pt x="1131" y="477"/>
                  </a:cubicBezTo>
                  <a:cubicBezTo>
                    <a:pt x="1212" y="505"/>
                    <a:pt x="1294" y="545"/>
                    <a:pt x="1390" y="572"/>
                  </a:cubicBezTo>
                  <a:cubicBezTo>
                    <a:pt x="1553" y="627"/>
                    <a:pt x="1730" y="695"/>
                    <a:pt x="1893" y="750"/>
                  </a:cubicBezTo>
                  <a:cubicBezTo>
                    <a:pt x="2071" y="804"/>
                    <a:pt x="2248" y="859"/>
                    <a:pt x="2425" y="899"/>
                  </a:cubicBezTo>
                  <a:cubicBezTo>
                    <a:pt x="2507" y="926"/>
                    <a:pt x="2589" y="954"/>
                    <a:pt x="2683" y="968"/>
                  </a:cubicBezTo>
                  <a:cubicBezTo>
                    <a:pt x="2765" y="995"/>
                    <a:pt x="2847" y="1008"/>
                    <a:pt x="2929" y="1035"/>
                  </a:cubicBezTo>
                  <a:cubicBezTo>
                    <a:pt x="3092" y="1090"/>
                    <a:pt x="3242" y="1144"/>
                    <a:pt x="3378" y="1240"/>
                  </a:cubicBezTo>
                  <a:cubicBezTo>
                    <a:pt x="3515" y="1322"/>
                    <a:pt x="3651" y="1444"/>
                    <a:pt x="3718" y="1621"/>
                  </a:cubicBezTo>
                  <a:cubicBezTo>
                    <a:pt x="3733" y="1567"/>
                    <a:pt x="3733" y="1526"/>
                    <a:pt x="3718" y="1471"/>
                  </a:cubicBezTo>
                  <a:cubicBezTo>
                    <a:pt x="3705" y="1431"/>
                    <a:pt x="3691" y="1376"/>
                    <a:pt x="3678" y="1335"/>
                  </a:cubicBezTo>
                  <a:cubicBezTo>
                    <a:pt x="3664" y="1295"/>
                    <a:pt x="3637" y="1240"/>
                    <a:pt x="3609" y="1199"/>
                  </a:cubicBezTo>
                  <a:cubicBezTo>
                    <a:pt x="3596" y="1158"/>
                    <a:pt x="3555" y="1117"/>
                    <a:pt x="3528" y="1077"/>
                  </a:cubicBezTo>
                  <a:cubicBezTo>
                    <a:pt x="3460" y="995"/>
                    <a:pt x="3392" y="926"/>
                    <a:pt x="3310" y="872"/>
                  </a:cubicBezTo>
                  <a:cubicBezTo>
                    <a:pt x="3228" y="817"/>
                    <a:pt x="3146" y="763"/>
                    <a:pt x="3065" y="723"/>
                  </a:cubicBezTo>
                  <a:cubicBezTo>
                    <a:pt x="2970" y="668"/>
                    <a:pt x="2888" y="641"/>
                    <a:pt x="2806" y="599"/>
                  </a:cubicBezTo>
                  <a:cubicBezTo>
                    <a:pt x="2711" y="572"/>
                    <a:pt x="2629" y="532"/>
                    <a:pt x="2547" y="505"/>
                  </a:cubicBezTo>
                  <a:cubicBezTo>
                    <a:pt x="2371" y="436"/>
                    <a:pt x="2207" y="381"/>
                    <a:pt x="2030" y="327"/>
                  </a:cubicBezTo>
                  <a:cubicBezTo>
                    <a:pt x="1866" y="273"/>
                    <a:pt x="1690" y="218"/>
                    <a:pt x="1512" y="178"/>
                  </a:cubicBezTo>
                  <a:cubicBezTo>
                    <a:pt x="1430" y="151"/>
                    <a:pt x="1336" y="123"/>
                    <a:pt x="1254" y="109"/>
                  </a:cubicBezTo>
                  <a:cubicBezTo>
                    <a:pt x="1158" y="82"/>
                    <a:pt x="1076" y="69"/>
                    <a:pt x="981" y="42"/>
                  </a:cubicBezTo>
                  <a:cubicBezTo>
                    <a:pt x="886" y="27"/>
                    <a:pt x="791" y="0"/>
                    <a:pt x="69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01"/>
            <p:cNvSpPr/>
            <p:nvPr/>
          </p:nvSpPr>
          <p:spPr>
            <a:xfrm>
              <a:off x="4908339" y="1737085"/>
              <a:ext cx="90695" cy="113633"/>
            </a:xfrm>
            <a:custGeom>
              <a:avLst/>
              <a:gdLst/>
              <a:ahLst/>
              <a:cxnLst/>
              <a:rect l="l" t="t" r="r" b="b"/>
              <a:pathLst>
                <a:path w="4986" h="6247" extrusionOk="0">
                  <a:moveTo>
                    <a:pt x="2436" y="0"/>
                  </a:moveTo>
                  <a:cubicBezTo>
                    <a:pt x="2424" y="0"/>
                    <a:pt x="2411" y="1"/>
                    <a:pt x="2398" y="4"/>
                  </a:cubicBezTo>
                  <a:cubicBezTo>
                    <a:pt x="2329" y="17"/>
                    <a:pt x="2275" y="59"/>
                    <a:pt x="2220" y="113"/>
                  </a:cubicBezTo>
                  <a:cubicBezTo>
                    <a:pt x="1717" y="535"/>
                    <a:pt x="940" y="848"/>
                    <a:pt x="314" y="1039"/>
                  </a:cubicBezTo>
                  <a:cubicBezTo>
                    <a:pt x="232" y="1066"/>
                    <a:pt x="150" y="1094"/>
                    <a:pt x="96" y="1161"/>
                  </a:cubicBezTo>
                  <a:cubicBezTo>
                    <a:pt x="1" y="1284"/>
                    <a:pt x="83" y="1475"/>
                    <a:pt x="192" y="1597"/>
                  </a:cubicBezTo>
                  <a:cubicBezTo>
                    <a:pt x="449" y="1855"/>
                    <a:pt x="818" y="1969"/>
                    <a:pt x="1177" y="1969"/>
                  </a:cubicBezTo>
                  <a:cubicBezTo>
                    <a:pt x="1216" y="1969"/>
                    <a:pt x="1255" y="1968"/>
                    <a:pt x="1294" y="1965"/>
                  </a:cubicBezTo>
                  <a:cubicBezTo>
                    <a:pt x="1594" y="1951"/>
                    <a:pt x="1866" y="1815"/>
                    <a:pt x="2166" y="1775"/>
                  </a:cubicBezTo>
                  <a:cubicBezTo>
                    <a:pt x="2192" y="1771"/>
                    <a:pt x="2217" y="1770"/>
                    <a:pt x="2242" y="1770"/>
                  </a:cubicBezTo>
                  <a:cubicBezTo>
                    <a:pt x="2544" y="1770"/>
                    <a:pt x="2772" y="1992"/>
                    <a:pt x="3010" y="2156"/>
                  </a:cubicBezTo>
                  <a:cubicBezTo>
                    <a:pt x="2752" y="2687"/>
                    <a:pt x="2807" y="3300"/>
                    <a:pt x="2888" y="3885"/>
                  </a:cubicBezTo>
                  <a:cubicBezTo>
                    <a:pt x="2956" y="4348"/>
                    <a:pt x="3052" y="4811"/>
                    <a:pt x="3256" y="5234"/>
                  </a:cubicBezTo>
                  <a:cubicBezTo>
                    <a:pt x="3351" y="5438"/>
                    <a:pt x="3473" y="5628"/>
                    <a:pt x="3624" y="5792"/>
                  </a:cubicBezTo>
                  <a:cubicBezTo>
                    <a:pt x="3800" y="5969"/>
                    <a:pt x="3991" y="6119"/>
                    <a:pt x="4223" y="6215"/>
                  </a:cubicBezTo>
                  <a:cubicBezTo>
                    <a:pt x="4263" y="6235"/>
                    <a:pt x="4310" y="6247"/>
                    <a:pt x="4359" y="6247"/>
                  </a:cubicBezTo>
                  <a:cubicBezTo>
                    <a:pt x="4377" y="6247"/>
                    <a:pt x="4395" y="6245"/>
                    <a:pt x="4414" y="6242"/>
                  </a:cubicBezTo>
                  <a:cubicBezTo>
                    <a:pt x="4577" y="6228"/>
                    <a:pt x="4659" y="6037"/>
                    <a:pt x="4699" y="5860"/>
                  </a:cubicBezTo>
                  <a:cubicBezTo>
                    <a:pt x="4931" y="4893"/>
                    <a:pt x="4986" y="3981"/>
                    <a:pt x="4917" y="2986"/>
                  </a:cubicBezTo>
                  <a:cubicBezTo>
                    <a:pt x="4890" y="2578"/>
                    <a:pt x="4850" y="2156"/>
                    <a:pt x="4741" y="1775"/>
                  </a:cubicBezTo>
                  <a:cubicBezTo>
                    <a:pt x="4686" y="1543"/>
                    <a:pt x="4672" y="1039"/>
                    <a:pt x="4509" y="889"/>
                  </a:cubicBezTo>
                  <a:cubicBezTo>
                    <a:pt x="4468" y="848"/>
                    <a:pt x="4427" y="834"/>
                    <a:pt x="4372" y="807"/>
                  </a:cubicBezTo>
                  <a:cubicBezTo>
                    <a:pt x="3787" y="562"/>
                    <a:pt x="3188" y="304"/>
                    <a:pt x="2589" y="44"/>
                  </a:cubicBezTo>
                  <a:cubicBezTo>
                    <a:pt x="2545" y="22"/>
                    <a:pt x="2491" y="0"/>
                    <a:pt x="2436" y="0"/>
                  </a:cubicBezTo>
                  <a:close/>
                </a:path>
              </a:pathLst>
            </a:custGeom>
            <a:solidFill>
              <a:srgbClr val="B7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01"/>
            <p:cNvSpPr/>
            <p:nvPr/>
          </p:nvSpPr>
          <p:spPr>
            <a:xfrm>
              <a:off x="4904119" y="1737394"/>
              <a:ext cx="62464" cy="79545"/>
            </a:xfrm>
            <a:custGeom>
              <a:avLst/>
              <a:gdLst/>
              <a:ahLst/>
              <a:cxnLst/>
              <a:rect l="l" t="t" r="r" b="b"/>
              <a:pathLst>
                <a:path w="3434" h="4373" extrusionOk="0">
                  <a:moveTo>
                    <a:pt x="2507" y="0"/>
                  </a:moveTo>
                  <a:lnTo>
                    <a:pt x="2507" y="0"/>
                  </a:lnTo>
                  <a:cubicBezTo>
                    <a:pt x="2316" y="109"/>
                    <a:pt x="2126" y="191"/>
                    <a:pt x="1935" y="287"/>
                  </a:cubicBezTo>
                  <a:cubicBezTo>
                    <a:pt x="1731" y="368"/>
                    <a:pt x="1540" y="450"/>
                    <a:pt x="1336" y="532"/>
                  </a:cubicBezTo>
                  <a:cubicBezTo>
                    <a:pt x="1295" y="545"/>
                    <a:pt x="1241" y="572"/>
                    <a:pt x="1186" y="586"/>
                  </a:cubicBezTo>
                  <a:cubicBezTo>
                    <a:pt x="1132" y="614"/>
                    <a:pt x="1090" y="641"/>
                    <a:pt x="1036" y="654"/>
                  </a:cubicBezTo>
                  <a:cubicBezTo>
                    <a:pt x="941" y="708"/>
                    <a:pt x="845" y="763"/>
                    <a:pt x="751" y="804"/>
                  </a:cubicBezTo>
                  <a:cubicBezTo>
                    <a:pt x="655" y="859"/>
                    <a:pt x="560" y="913"/>
                    <a:pt x="478" y="940"/>
                  </a:cubicBezTo>
                  <a:cubicBezTo>
                    <a:pt x="382" y="981"/>
                    <a:pt x="301" y="1008"/>
                    <a:pt x="206" y="1022"/>
                  </a:cubicBezTo>
                  <a:lnTo>
                    <a:pt x="1" y="1062"/>
                  </a:lnTo>
                  <a:lnTo>
                    <a:pt x="70" y="1280"/>
                  </a:lnTo>
                  <a:cubicBezTo>
                    <a:pt x="97" y="1362"/>
                    <a:pt x="137" y="1444"/>
                    <a:pt x="179" y="1512"/>
                  </a:cubicBezTo>
                  <a:cubicBezTo>
                    <a:pt x="233" y="1594"/>
                    <a:pt x="287" y="1662"/>
                    <a:pt x="342" y="1716"/>
                  </a:cubicBezTo>
                  <a:cubicBezTo>
                    <a:pt x="409" y="1785"/>
                    <a:pt x="478" y="1839"/>
                    <a:pt x="546" y="1894"/>
                  </a:cubicBezTo>
                  <a:cubicBezTo>
                    <a:pt x="614" y="1934"/>
                    <a:pt x="682" y="1976"/>
                    <a:pt x="764" y="2016"/>
                  </a:cubicBezTo>
                  <a:cubicBezTo>
                    <a:pt x="832" y="2057"/>
                    <a:pt x="914" y="2084"/>
                    <a:pt x="996" y="2112"/>
                  </a:cubicBezTo>
                  <a:cubicBezTo>
                    <a:pt x="1077" y="2125"/>
                    <a:pt x="1159" y="2152"/>
                    <a:pt x="1241" y="2152"/>
                  </a:cubicBezTo>
                  <a:cubicBezTo>
                    <a:pt x="1336" y="2166"/>
                    <a:pt x="1417" y="2166"/>
                    <a:pt x="1513" y="2166"/>
                  </a:cubicBezTo>
                  <a:cubicBezTo>
                    <a:pt x="1526" y="2166"/>
                    <a:pt x="1554" y="2166"/>
                    <a:pt x="1568" y="2152"/>
                  </a:cubicBezTo>
                  <a:lnTo>
                    <a:pt x="1635" y="2152"/>
                  </a:lnTo>
                  <a:lnTo>
                    <a:pt x="1677" y="2139"/>
                  </a:lnTo>
                  <a:lnTo>
                    <a:pt x="1704" y="2139"/>
                  </a:lnTo>
                  <a:lnTo>
                    <a:pt x="1744" y="2125"/>
                  </a:lnTo>
                  <a:lnTo>
                    <a:pt x="1771" y="2112"/>
                  </a:lnTo>
                  <a:cubicBezTo>
                    <a:pt x="1853" y="2084"/>
                    <a:pt x="1922" y="2057"/>
                    <a:pt x="1989" y="2030"/>
                  </a:cubicBezTo>
                  <a:cubicBezTo>
                    <a:pt x="2071" y="2003"/>
                    <a:pt x="2126" y="1976"/>
                    <a:pt x="2194" y="1948"/>
                  </a:cubicBezTo>
                  <a:cubicBezTo>
                    <a:pt x="2249" y="1934"/>
                    <a:pt x="2303" y="1907"/>
                    <a:pt x="2358" y="1907"/>
                  </a:cubicBezTo>
                  <a:cubicBezTo>
                    <a:pt x="2412" y="1894"/>
                    <a:pt x="2467" y="1894"/>
                    <a:pt x="2521" y="1894"/>
                  </a:cubicBezTo>
                  <a:cubicBezTo>
                    <a:pt x="2717" y="1906"/>
                    <a:pt x="2924" y="2017"/>
                    <a:pt x="3043" y="2188"/>
                  </a:cubicBezTo>
                  <a:lnTo>
                    <a:pt x="3043" y="2188"/>
                  </a:lnTo>
                  <a:lnTo>
                    <a:pt x="3024" y="2234"/>
                  </a:lnTo>
                  <a:lnTo>
                    <a:pt x="2970" y="2384"/>
                  </a:lnTo>
                  <a:lnTo>
                    <a:pt x="2943" y="2533"/>
                  </a:lnTo>
                  <a:lnTo>
                    <a:pt x="2916" y="2670"/>
                  </a:lnTo>
                  <a:cubicBezTo>
                    <a:pt x="2875" y="2874"/>
                    <a:pt x="2875" y="3078"/>
                    <a:pt x="2888" y="3269"/>
                  </a:cubicBezTo>
                  <a:cubicBezTo>
                    <a:pt x="2902" y="3474"/>
                    <a:pt x="2930" y="3664"/>
                    <a:pt x="2984" y="3855"/>
                  </a:cubicBezTo>
                  <a:cubicBezTo>
                    <a:pt x="3039" y="4032"/>
                    <a:pt x="3120" y="4209"/>
                    <a:pt x="3215" y="4373"/>
                  </a:cubicBezTo>
                  <a:cubicBezTo>
                    <a:pt x="3161" y="4195"/>
                    <a:pt x="3133" y="4004"/>
                    <a:pt x="3120" y="3828"/>
                  </a:cubicBezTo>
                  <a:cubicBezTo>
                    <a:pt x="3093" y="3637"/>
                    <a:pt x="3093" y="3460"/>
                    <a:pt x="3106" y="3269"/>
                  </a:cubicBezTo>
                  <a:cubicBezTo>
                    <a:pt x="3133" y="3092"/>
                    <a:pt x="3161" y="2915"/>
                    <a:pt x="3215" y="2738"/>
                  </a:cubicBezTo>
                  <a:lnTo>
                    <a:pt x="3242" y="2615"/>
                  </a:lnTo>
                  <a:lnTo>
                    <a:pt x="3297" y="2493"/>
                  </a:lnTo>
                  <a:lnTo>
                    <a:pt x="3351" y="2370"/>
                  </a:lnTo>
                  <a:lnTo>
                    <a:pt x="3406" y="2248"/>
                  </a:lnTo>
                  <a:lnTo>
                    <a:pt x="3433" y="2179"/>
                  </a:lnTo>
                  <a:lnTo>
                    <a:pt x="3406" y="2098"/>
                  </a:lnTo>
                  <a:cubicBezTo>
                    <a:pt x="3324" y="1921"/>
                    <a:pt x="3215" y="1785"/>
                    <a:pt x="3066" y="1676"/>
                  </a:cubicBezTo>
                  <a:cubicBezTo>
                    <a:pt x="2930" y="1567"/>
                    <a:pt x="2752" y="1498"/>
                    <a:pt x="2576" y="1485"/>
                  </a:cubicBezTo>
                  <a:cubicBezTo>
                    <a:pt x="2528" y="1478"/>
                    <a:pt x="2480" y="1475"/>
                    <a:pt x="2432" y="1475"/>
                  </a:cubicBezTo>
                  <a:cubicBezTo>
                    <a:pt x="2385" y="1475"/>
                    <a:pt x="2337" y="1478"/>
                    <a:pt x="2289" y="1485"/>
                  </a:cubicBezTo>
                  <a:cubicBezTo>
                    <a:pt x="2207" y="1498"/>
                    <a:pt x="2126" y="1526"/>
                    <a:pt x="2044" y="1553"/>
                  </a:cubicBezTo>
                  <a:cubicBezTo>
                    <a:pt x="1962" y="1567"/>
                    <a:pt x="1895" y="1607"/>
                    <a:pt x="1826" y="1634"/>
                  </a:cubicBezTo>
                  <a:cubicBezTo>
                    <a:pt x="1758" y="1649"/>
                    <a:pt x="1704" y="1676"/>
                    <a:pt x="1649" y="1703"/>
                  </a:cubicBezTo>
                  <a:lnTo>
                    <a:pt x="1595" y="1703"/>
                  </a:lnTo>
                  <a:lnTo>
                    <a:pt x="1581" y="1716"/>
                  </a:lnTo>
                  <a:lnTo>
                    <a:pt x="1513" y="1716"/>
                  </a:lnTo>
                  <a:cubicBezTo>
                    <a:pt x="1499" y="1730"/>
                    <a:pt x="1486" y="1730"/>
                    <a:pt x="1472" y="1730"/>
                  </a:cubicBezTo>
                  <a:lnTo>
                    <a:pt x="1295" y="1730"/>
                  </a:lnTo>
                  <a:cubicBezTo>
                    <a:pt x="1241" y="1716"/>
                    <a:pt x="1172" y="1703"/>
                    <a:pt x="1118" y="1689"/>
                  </a:cubicBezTo>
                  <a:cubicBezTo>
                    <a:pt x="1050" y="1676"/>
                    <a:pt x="996" y="1649"/>
                    <a:pt x="941" y="1634"/>
                  </a:cubicBezTo>
                  <a:cubicBezTo>
                    <a:pt x="887" y="1607"/>
                    <a:pt x="832" y="1567"/>
                    <a:pt x="778" y="1540"/>
                  </a:cubicBezTo>
                  <a:cubicBezTo>
                    <a:pt x="723" y="1512"/>
                    <a:pt x="682" y="1471"/>
                    <a:pt x="627" y="1431"/>
                  </a:cubicBezTo>
                  <a:cubicBezTo>
                    <a:pt x="592" y="1395"/>
                    <a:pt x="556" y="1360"/>
                    <a:pt x="530" y="1315"/>
                  </a:cubicBezTo>
                  <a:lnTo>
                    <a:pt x="530" y="1315"/>
                  </a:lnTo>
                  <a:cubicBezTo>
                    <a:pt x="563" y="1300"/>
                    <a:pt x="595" y="1283"/>
                    <a:pt x="627" y="1267"/>
                  </a:cubicBezTo>
                  <a:cubicBezTo>
                    <a:pt x="736" y="1213"/>
                    <a:pt x="832" y="1158"/>
                    <a:pt x="914" y="1090"/>
                  </a:cubicBezTo>
                  <a:lnTo>
                    <a:pt x="1186" y="913"/>
                  </a:lnTo>
                  <a:lnTo>
                    <a:pt x="1308" y="831"/>
                  </a:lnTo>
                  <a:cubicBezTo>
                    <a:pt x="1363" y="804"/>
                    <a:pt x="1404" y="777"/>
                    <a:pt x="1445" y="750"/>
                  </a:cubicBezTo>
                  <a:cubicBezTo>
                    <a:pt x="1635" y="641"/>
                    <a:pt x="1826" y="532"/>
                    <a:pt x="2004" y="409"/>
                  </a:cubicBezTo>
                  <a:cubicBezTo>
                    <a:pt x="2180" y="287"/>
                    <a:pt x="2358" y="150"/>
                    <a:pt x="2507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01"/>
            <p:cNvSpPr/>
            <p:nvPr/>
          </p:nvSpPr>
          <p:spPr>
            <a:xfrm>
              <a:off x="5918884" y="2461229"/>
              <a:ext cx="139499" cy="219135"/>
            </a:xfrm>
            <a:custGeom>
              <a:avLst/>
              <a:gdLst/>
              <a:ahLst/>
              <a:cxnLst/>
              <a:rect l="l" t="t" r="r" b="b"/>
              <a:pathLst>
                <a:path w="7669" h="12047" extrusionOk="0">
                  <a:moveTo>
                    <a:pt x="651" y="1"/>
                  </a:moveTo>
                  <a:cubicBezTo>
                    <a:pt x="371" y="1"/>
                    <a:pt x="212" y="145"/>
                    <a:pt x="136" y="372"/>
                  </a:cubicBezTo>
                  <a:cubicBezTo>
                    <a:pt x="0" y="781"/>
                    <a:pt x="151" y="1462"/>
                    <a:pt x="368" y="1979"/>
                  </a:cubicBezTo>
                  <a:cubicBezTo>
                    <a:pt x="1295" y="4307"/>
                    <a:pt x="2629" y="6378"/>
                    <a:pt x="4019" y="8448"/>
                  </a:cubicBezTo>
                  <a:cubicBezTo>
                    <a:pt x="4241" y="8788"/>
                    <a:pt x="6250" y="12047"/>
                    <a:pt x="6841" y="12047"/>
                  </a:cubicBezTo>
                  <a:cubicBezTo>
                    <a:pt x="6865" y="12047"/>
                    <a:pt x="6887" y="12041"/>
                    <a:pt x="6906" y="12030"/>
                  </a:cubicBezTo>
                  <a:cubicBezTo>
                    <a:pt x="7273" y="11798"/>
                    <a:pt x="7382" y="11322"/>
                    <a:pt x="7437" y="10886"/>
                  </a:cubicBezTo>
                  <a:cubicBezTo>
                    <a:pt x="7669" y="8707"/>
                    <a:pt x="7191" y="6459"/>
                    <a:pt x="6102" y="4553"/>
                  </a:cubicBezTo>
                  <a:cubicBezTo>
                    <a:pt x="5012" y="2646"/>
                    <a:pt x="3310" y="1093"/>
                    <a:pt x="1322" y="181"/>
                  </a:cubicBezTo>
                  <a:cubicBezTo>
                    <a:pt x="1045" y="56"/>
                    <a:pt x="825" y="1"/>
                    <a:pt x="6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01"/>
            <p:cNvSpPr/>
            <p:nvPr/>
          </p:nvSpPr>
          <p:spPr>
            <a:xfrm>
              <a:off x="5848780" y="2350415"/>
              <a:ext cx="268303" cy="419443"/>
            </a:xfrm>
            <a:custGeom>
              <a:avLst/>
              <a:gdLst/>
              <a:ahLst/>
              <a:cxnLst/>
              <a:rect l="l" t="t" r="r" b="b"/>
              <a:pathLst>
                <a:path w="14750" h="23059" extrusionOk="0">
                  <a:moveTo>
                    <a:pt x="11329" y="1"/>
                  </a:moveTo>
                  <a:cubicBezTo>
                    <a:pt x="11294" y="1"/>
                    <a:pt x="11258" y="3"/>
                    <a:pt x="11223" y="8"/>
                  </a:cubicBezTo>
                  <a:cubicBezTo>
                    <a:pt x="10991" y="35"/>
                    <a:pt x="10800" y="185"/>
                    <a:pt x="10610" y="321"/>
                  </a:cubicBezTo>
                  <a:cubicBezTo>
                    <a:pt x="9193" y="1438"/>
                    <a:pt x="7845" y="2664"/>
                    <a:pt x="6620" y="3998"/>
                  </a:cubicBezTo>
                  <a:cubicBezTo>
                    <a:pt x="5380" y="5320"/>
                    <a:pt x="4426" y="6791"/>
                    <a:pt x="3242" y="8153"/>
                  </a:cubicBezTo>
                  <a:lnTo>
                    <a:pt x="1771" y="9827"/>
                  </a:lnTo>
                  <a:cubicBezTo>
                    <a:pt x="1417" y="10236"/>
                    <a:pt x="736" y="10713"/>
                    <a:pt x="477" y="11149"/>
                  </a:cubicBezTo>
                  <a:cubicBezTo>
                    <a:pt x="0" y="11912"/>
                    <a:pt x="246" y="13859"/>
                    <a:pt x="504" y="14717"/>
                  </a:cubicBezTo>
                  <a:cubicBezTo>
                    <a:pt x="1212" y="17087"/>
                    <a:pt x="2492" y="19375"/>
                    <a:pt x="3868" y="21431"/>
                  </a:cubicBezTo>
                  <a:cubicBezTo>
                    <a:pt x="4208" y="21936"/>
                    <a:pt x="4590" y="22439"/>
                    <a:pt x="5080" y="22793"/>
                  </a:cubicBezTo>
                  <a:cubicBezTo>
                    <a:pt x="5286" y="22940"/>
                    <a:pt x="5533" y="23059"/>
                    <a:pt x="5772" y="23059"/>
                  </a:cubicBezTo>
                  <a:cubicBezTo>
                    <a:pt x="5866" y="23059"/>
                    <a:pt x="5959" y="23040"/>
                    <a:pt x="6048" y="22998"/>
                  </a:cubicBezTo>
                  <a:cubicBezTo>
                    <a:pt x="6102" y="22984"/>
                    <a:pt x="6156" y="22944"/>
                    <a:pt x="6156" y="22875"/>
                  </a:cubicBezTo>
                  <a:cubicBezTo>
                    <a:pt x="6156" y="22835"/>
                    <a:pt x="6129" y="22793"/>
                    <a:pt x="6088" y="22753"/>
                  </a:cubicBezTo>
                  <a:cubicBezTo>
                    <a:pt x="5489" y="22154"/>
                    <a:pt x="4889" y="21540"/>
                    <a:pt x="4290" y="20928"/>
                  </a:cubicBezTo>
                  <a:lnTo>
                    <a:pt x="4290" y="20928"/>
                  </a:lnTo>
                  <a:cubicBezTo>
                    <a:pt x="4808" y="21173"/>
                    <a:pt x="5325" y="21404"/>
                    <a:pt x="5830" y="21636"/>
                  </a:cubicBezTo>
                  <a:cubicBezTo>
                    <a:pt x="6049" y="21734"/>
                    <a:pt x="6268" y="21831"/>
                    <a:pt x="6497" y="21831"/>
                  </a:cubicBezTo>
                  <a:cubicBezTo>
                    <a:pt x="6524" y="21831"/>
                    <a:pt x="6551" y="21830"/>
                    <a:pt x="6578" y="21827"/>
                  </a:cubicBezTo>
                  <a:cubicBezTo>
                    <a:pt x="6837" y="21813"/>
                    <a:pt x="7096" y="21595"/>
                    <a:pt x="7083" y="21337"/>
                  </a:cubicBezTo>
                  <a:cubicBezTo>
                    <a:pt x="7055" y="21023"/>
                    <a:pt x="6714" y="20874"/>
                    <a:pt x="6429" y="20778"/>
                  </a:cubicBezTo>
                  <a:cubicBezTo>
                    <a:pt x="5209" y="20317"/>
                    <a:pt x="4164" y="19411"/>
                    <a:pt x="3523" y="18288"/>
                  </a:cubicBezTo>
                  <a:lnTo>
                    <a:pt x="3523" y="18288"/>
                  </a:lnTo>
                  <a:cubicBezTo>
                    <a:pt x="3936" y="18995"/>
                    <a:pt x="5622" y="19476"/>
                    <a:pt x="6476" y="19476"/>
                  </a:cubicBezTo>
                  <a:cubicBezTo>
                    <a:pt x="6532" y="19476"/>
                    <a:pt x="6584" y="19474"/>
                    <a:pt x="6633" y="19470"/>
                  </a:cubicBezTo>
                  <a:cubicBezTo>
                    <a:pt x="6742" y="19470"/>
                    <a:pt x="6892" y="19416"/>
                    <a:pt x="6892" y="19307"/>
                  </a:cubicBezTo>
                  <a:cubicBezTo>
                    <a:pt x="6878" y="19239"/>
                    <a:pt x="6837" y="19198"/>
                    <a:pt x="6783" y="19157"/>
                  </a:cubicBezTo>
                  <a:cubicBezTo>
                    <a:pt x="5857" y="18368"/>
                    <a:pt x="4644" y="17836"/>
                    <a:pt x="4045" y="16773"/>
                  </a:cubicBezTo>
                  <a:cubicBezTo>
                    <a:pt x="3364" y="15562"/>
                    <a:pt x="3678" y="14050"/>
                    <a:pt x="3337" y="12702"/>
                  </a:cubicBezTo>
                  <a:cubicBezTo>
                    <a:pt x="3337" y="12688"/>
                    <a:pt x="3337" y="12688"/>
                    <a:pt x="3324" y="12675"/>
                  </a:cubicBezTo>
                  <a:cubicBezTo>
                    <a:pt x="3296" y="12551"/>
                    <a:pt x="3269" y="12429"/>
                    <a:pt x="3309" y="12320"/>
                  </a:cubicBezTo>
                  <a:cubicBezTo>
                    <a:pt x="3337" y="12225"/>
                    <a:pt x="3418" y="12157"/>
                    <a:pt x="3500" y="12102"/>
                  </a:cubicBezTo>
                  <a:cubicBezTo>
                    <a:pt x="4631" y="11189"/>
                    <a:pt x="6170" y="10590"/>
                    <a:pt x="7395" y="9760"/>
                  </a:cubicBezTo>
                  <a:cubicBezTo>
                    <a:pt x="8799" y="8834"/>
                    <a:pt x="10146" y="7839"/>
                    <a:pt x="11454" y="6791"/>
                  </a:cubicBezTo>
                  <a:cubicBezTo>
                    <a:pt x="12585" y="5878"/>
                    <a:pt x="13688" y="4897"/>
                    <a:pt x="14396" y="3631"/>
                  </a:cubicBezTo>
                  <a:cubicBezTo>
                    <a:pt x="14587" y="3277"/>
                    <a:pt x="14750" y="2868"/>
                    <a:pt x="14628" y="2487"/>
                  </a:cubicBezTo>
                  <a:cubicBezTo>
                    <a:pt x="14546" y="2228"/>
                    <a:pt x="14356" y="2037"/>
                    <a:pt x="14165" y="1846"/>
                  </a:cubicBezTo>
                  <a:cubicBezTo>
                    <a:pt x="13524" y="1247"/>
                    <a:pt x="12816" y="702"/>
                    <a:pt x="12053" y="253"/>
                  </a:cubicBezTo>
                  <a:cubicBezTo>
                    <a:pt x="11827" y="122"/>
                    <a:pt x="11579" y="1"/>
                    <a:pt x="11329" y="1"/>
                  </a:cubicBezTo>
                  <a:close/>
                </a:path>
              </a:pathLst>
            </a:custGeom>
            <a:solidFill>
              <a:srgbClr val="B7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01"/>
            <p:cNvSpPr/>
            <p:nvPr/>
          </p:nvSpPr>
          <p:spPr>
            <a:xfrm>
              <a:off x="5892618" y="2655280"/>
              <a:ext cx="67412" cy="48804"/>
            </a:xfrm>
            <a:custGeom>
              <a:avLst/>
              <a:gdLst/>
              <a:ahLst/>
              <a:cxnLst/>
              <a:rect l="l" t="t" r="r" b="b"/>
              <a:pathLst>
                <a:path w="3706" h="2683" extrusionOk="0">
                  <a:moveTo>
                    <a:pt x="1" y="0"/>
                  </a:moveTo>
                  <a:cubicBezTo>
                    <a:pt x="15" y="55"/>
                    <a:pt x="28" y="95"/>
                    <a:pt x="42" y="150"/>
                  </a:cubicBezTo>
                  <a:cubicBezTo>
                    <a:pt x="55" y="191"/>
                    <a:pt x="69" y="246"/>
                    <a:pt x="96" y="286"/>
                  </a:cubicBezTo>
                  <a:cubicBezTo>
                    <a:pt x="124" y="382"/>
                    <a:pt x="164" y="477"/>
                    <a:pt x="218" y="572"/>
                  </a:cubicBezTo>
                  <a:cubicBezTo>
                    <a:pt x="314" y="749"/>
                    <a:pt x="409" y="927"/>
                    <a:pt x="532" y="1090"/>
                  </a:cubicBezTo>
                  <a:lnTo>
                    <a:pt x="627" y="1226"/>
                  </a:lnTo>
                  <a:cubicBezTo>
                    <a:pt x="654" y="1253"/>
                    <a:pt x="681" y="1294"/>
                    <a:pt x="723" y="1335"/>
                  </a:cubicBezTo>
                  <a:cubicBezTo>
                    <a:pt x="777" y="1417"/>
                    <a:pt x="845" y="1499"/>
                    <a:pt x="927" y="1566"/>
                  </a:cubicBezTo>
                  <a:cubicBezTo>
                    <a:pt x="1063" y="1716"/>
                    <a:pt x="1213" y="1866"/>
                    <a:pt x="1377" y="1989"/>
                  </a:cubicBezTo>
                  <a:cubicBezTo>
                    <a:pt x="1417" y="2029"/>
                    <a:pt x="1458" y="2056"/>
                    <a:pt x="1499" y="2084"/>
                  </a:cubicBezTo>
                  <a:cubicBezTo>
                    <a:pt x="1540" y="2125"/>
                    <a:pt x="1580" y="2152"/>
                    <a:pt x="1622" y="2180"/>
                  </a:cubicBezTo>
                  <a:lnTo>
                    <a:pt x="1689" y="2220"/>
                  </a:lnTo>
                  <a:cubicBezTo>
                    <a:pt x="1717" y="2234"/>
                    <a:pt x="1731" y="2261"/>
                    <a:pt x="1758" y="2274"/>
                  </a:cubicBezTo>
                  <a:lnTo>
                    <a:pt x="1826" y="2302"/>
                  </a:lnTo>
                  <a:cubicBezTo>
                    <a:pt x="1840" y="2316"/>
                    <a:pt x="1853" y="2316"/>
                    <a:pt x="1867" y="2329"/>
                  </a:cubicBezTo>
                  <a:lnTo>
                    <a:pt x="1894" y="2343"/>
                  </a:lnTo>
                  <a:lnTo>
                    <a:pt x="1976" y="2383"/>
                  </a:lnTo>
                  <a:cubicBezTo>
                    <a:pt x="2003" y="2383"/>
                    <a:pt x="2016" y="2397"/>
                    <a:pt x="2043" y="2411"/>
                  </a:cubicBezTo>
                  <a:cubicBezTo>
                    <a:pt x="2071" y="2425"/>
                    <a:pt x="2098" y="2425"/>
                    <a:pt x="2125" y="2438"/>
                  </a:cubicBezTo>
                  <a:lnTo>
                    <a:pt x="2194" y="2465"/>
                  </a:lnTo>
                  <a:cubicBezTo>
                    <a:pt x="2248" y="2479"/>
                    <a:pt x="2289" y="2492"/>
                    <a:pt x="2343" y="2506"/>
                  </a:cubicBezTo>
                  <a:cubicBezTo>
                    <a:pt x="2398" y="2534"/>
                    <a:pt x="2439" y="2534"/>
                    <a:pt x="2493" y="2547"/>
                  </a:cubicBezTo>
                  <a:cubicBezTo>
                    <a:pt x="2697" y="2601"/>
                    <a:pt x="2902" y="2628"/>
                    <a:pt x="3093" y="2643"/>
                  </a:cubicBezTo>
                  <a:cubicBezTo>
                    <a:pt x="3202" y="2656"/>
                    <a:pt x="3296" y="2670"/>
                    <a:pt x="3405" y="2670"/>
                  </a:cubicBezTo>
                  <a:cubicBezTo>
                    <a:pt x="3501" y="2683"/>
                    <a:pt x="3596" y="2683"/>
                    <a:pt x="3705" y="2683"/>
                  </a:cubicBezTo>
                  <a:lnTo>
                    <a:pt x="3420" y="2561"/>
                  </a:lnTo>
                  <a:cubicBezTo>
                    <a:pt x="3324" y="2534"/>
                    <a:pt x="3229" y="2492"/>
                    <a:pt x="3147" y="2465"/>
                  </a:cubicBezTo>
                  <a:cubicBezTo>
                    <a:pt x="2957" y="2397"/>
                    <a:pt x="2766" y="2329"/>
                    <a:pt x="2588" y="2261"/>
                  </a:cubicBezTo>
                  <a:cubicBezTo>
                    <a:pt x="2534" y="2247"/>
                    <a:pt x="2493" y="2220"/>
                    <a:pt x="2452" y="2207"/>
                  </a:cubicBezTo>
                  <a:cubicBezTo>
                    <a:pt x="2412" y="2193"/>
                    <a:pt x="2357" y="2165"/>
                    <a:pt x="2316" y="2152"/>
                  </a:cubicBezTo>
                  <a:lnTo>
                    <a:pt x="2261" y="2125"/>
                  </a:lnTo>
                  <a:lnTo>
                    <a:pt x="2194" y="2084"/>
                  </a:lnTo>
                  <a:cubicBezTo>
                    <a:pt x="2180" y="2071"/>
                    <a:pt x="2152" y="2071"/>
                    <a:pt x="2125" y="2056"/>
                  </a:cubicBezTo>
                  <a:lnTo>
                    <a:pt x="2071" y="2016"/>
                  </a:lnTo>
                  <a:cubicBezTo>
                    <a:pt x="2030" y="2002"/>
                    <a:pt x="1989" y="1975"/>
                    <a:pt x="1949" y="1947"/>
                  </a:cubicBezTo>
                  <a:cubicBezTo>
                    <a:pt x="1934" y="1934"/>
                    <a:pt x="1921" y="1920"/>
                    <a:pt x="1894" y="1907"/>
                  </a:cubicBezTo>
                  <a:lnTo>
                    <a:pt x="1840" y="1866"/>
                  </a:lnTo>
                  <a:lnTo>
                    <a:pt x="1731" y="1784"/>
                  </a:lnTo>
                  <a:cubicBezTo>
                    <a:pt x="1689" y="1757"/>
                    <a:pt x="1649" y="1730"/>
                    <a:pt x="1622" y="1689"/>
                  </a:cubicBezTo>
                  <a:cubicBezTo>
                    <a:pt x="1471" y="1580"/>
                    <a:pt x="1322" y="1444"/>
                    <a:pt x="1186" y="1308"/>
                  </a:cubicBezTo>
                  <a:cubicBezTo>
                    <a:pt x="1036" y="1185"/>
                    <a:pt x="899" y="1049"/>
                    <a:pt x="763" y="899"/>
                  </a:cubicBezTo>
                  <a:cubicBezTo>
                    <a:pt x="627" y="763"/>
                    <a:pt x="505" y="613"/>
                    <a:pt x="369" y="463"/>
                  </a:cubicBezTo>
                  <a:cubicBezTo>
                    <a:pt x="314" y="395"/>
                    <a:pt x="246" y="313"/>
                    <a:pt x="178" y="231"/>
                  </a:cubicBezTo>
                  <a:lnTo>
                    <a:pt x="96" y="122"/>
                  </a:lnTo>
                  <a:cubicBezTo>
                    <a:pt x="55" y="82"/>
                    <a:pt x="28" y="41"/>
                    <a:pt x="1" y="0"/>
                  </a:cubicBezTo>
                  <a:close/>
                </a:path>
              </a:pathLst>
            </a:custGeom>
            <a:solidFill>
              <a:srgbClr val="8E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01"/>
            <p:cNvSpPr/>
            <p:nvPr/>
          </p:nvSpPr>
          <p:spPr>
            <a:xfrm>
              <a:off x="5682287" y="1976320"/>
              <a:ext cx="497496" cy="1285596"/>
            </a:xfrm>
            <a:custGeom>
              <a:avLst/>
              <a:gdLst/>
              <a:ahLst/>
              <a:cxnLst/>
              <a:rect l="l" t="t" r="r" b="b"/>
              <a:pathLst>
                <a:path w="27350" h="70676" extrusionOk="0">
                  <a:moveTo>
                    <a:pt x="8404" y="70340"/>
                  </a:moveTo>
                  <a:lnTo>
                    <a:pt x="8404" y="70340"/>
                  </a:lnTo>
                  <a:cubicBezTo>
                    <a:pt x="8404" y="70340"/>
                    <a:pt x="8404" y="70340"/>
                    <a:pt x="8404" y="70340"/>
                  </a:cubicBezTo>
                  <a:lnTo>
                    <a:pt x="8404" y="70340"/>
                  </a:lnTo>
                  <a:cubicBezTo>
                    <a:pt x="8404" y="70340"/>
                    <a:pt x="8404" y="70340"/>
                    <a:pt x="8404" y="70340"/>
                  </a:cubicBezTo>
                  <a:close/>
                  <a:moveTo>
                    <a:pt x="1722" y="1"/>
                  </a:moveTo>
                  <a:cubicBezTo>
                    <a:pt x="1408" y="1"/>
                    <a:pt x="1097" y="23"/>
                    <a:pt x="791" y="76"/>
                  </a:cubicBezTo>
                  <a:cubicBezTo>
                    <a:pt x="816" y="72"/>
                    <a:pt x="840" y="70"/>
                    <a:pt x="863" y="70"/>
                  </a:cubicBezTo>
                  <a:cubicBezTo>
                    <a:pt x="1214" y="70"/>
                    <a:pt x="1421" y="523"/>
                    <a:pt x="1472" y="880"/>
                  </a:cubicBezTo>
                  <a:cubicBezTo>
                    <a:pt x="1853" y="3305"/>
                    <a:pt x="1022" y="5947"/>
                    <a:pt x="804" y="8384"/>
                  </a:cubicBezTo>
                  <a:cubicBezTo>
                    <a:pt x="532" y="11380"/>
                    <a:pt x="341" y="14377"/>
                    <a:pt x="232" y="17387"/>
                  </a:cubicBezTo>
                  <a:cubicBezTo>
                    <a:pt x="1" y="23475"/>
                    <a:pt x="83" y="29576"/>
                    <a:pt x="504" y="35651"/>
                  </a:cubicBezTo>
                  <a:cubicBezTo>
                    <a:pt x="777" y="39737"/>
                    <a:pt x="1090" y="43973"/>
                    <a:pt x="2193" y="47908"/>
                  </a:cubicBezTo>
                  <a:cubicBezTo>
                    <a:pt x="3473" y="52417"/>
                    <a:pt x="5162" y="56843"/>
                    <a:pt x="6633" y="61297"/>
                  </a:cubicBezTo>
                  <a:cubicBezTo>
                    <a:pt x="6837" y="61920"/>
                    <a:pt x="9239" y="70341"/>
                    <a:pt x="8416" y="70341"/>
                  </a:cubicBezTo>
                  <a:cubicBezTo>
                    <a:pt x="8412" y="70341"/>
                    <a:pt x="8408" y="70341"/>
                    <a:pt x="8404" y="70340"/>
                  </a:cubicBezTo>
                  <a:lnTo>
                    <a:pt x="8404" y="70340"/>
                  </a:lnTo>
                  <a:cubicBezTo>
                    <a:pt x="10332" y="70521"/>
                    <a:pt x="12255" y="70675"/>
                    <a:pt x="14175" y="70675"/>
                  </a:cubicBezTo>
                  <a:cubicBezTo>
                    <a:pt x="15864" y="70675"/>
                    <a:pt x="17550" y="70556"/>
                    <a:pt x="19232" y="70231"/>
                  </a:cubicBezTo>
                  <a:cubicBezTo>
                    <a:pt x="20703" y="69945"/>
                    <a:pt x="21983" y="69115"/>
                    <a:pt x="23086" y="68120"/>
                  </a:cubicBezTo>
                  <a:cubicBezTo>
                    <a:pt x="23372" y="67862"/>
                    <a:pt x="26109" y="64784"/>
                    <a:pt x="25755" y="64538"/>
                  </a:cubicBezTo>
                  <a:cubicBezTo>
                    <a:pt x="22868" y="62590"/>
                    <a:pt x="20948" y="59485"/>
                    <a:pt x="19532" y="56298"/>
                  </a:cubicBezTo>
                  <a:cubicBezTo>
                    <a:pt x="18115" y="53111"/>
                    <a:pt x="17107" y="49747"/>
                    <a:pt x="15500" y="46655"/>
                  </a:cubicBezTo>
                  <a:cubicBezTo>
                    <a:pt x="14696" y="45117"/>
                    <a:pt x="13770" y="43659"/>
                    <a:pt x="12925" y="42148"/>
                  </a:cubicBezTo>
                  <a:cubicBezTo>
                    <a:pt x="10597" y="37939"/>
                    <a:pt x="8908" y="33295"/>
                    <a:pt x="8349" y="28501"/>
                  </a:cubicBezTo>
                  <a:cubicBezTo>
                    <a:pt x="7750" y="23298"/>
                    <a:pt x="7913" y="17673"/>
                    <a:pt x="9030" y="12579"/>
                  </a:cubicBezTo>
                  <a:lnTo>
                    <a:pt x="9030" y="12579"/>
                  </a:lnTo>
                  <a:cubicBezTo>
                    <a:pt x="8990" y="12770"/>
                    <a:pt x="12586" y="15072"/>
                    <a:pt x="12953" y="15357"/>
                  </a:cubicBezTo>
                  <a:cubicBezTo>
                    <a:pt x="14315" y="16392"/>
                    <a:pt x="15691" y="17400"/>
                    <a:pt x="17039" y="18463"/>
                  </a:cubicBezTo>
                  <a:cubicBezTo>
                    <a:pt x="16982" y="18435"/>
                    <a:pt x="16924" y="18423"/>
                    <a:pt x="16866" y="18423"/>
                  </a:cubicBezTo>
                  <a:cubicBezTo>
                    <a:pt x="16550" y="18423"/>
                    <a:pt x="16254" y="18796"/>
                    <a:pt x="16358" y="19131"/>
                  </a:cubicBezTo>
                  <a:cubicBezTo>
                    <a:pt x="16445" y="19437"/>
                    <a:pt x="16771" y="19611"/>
                    <a:pt x="17100" y="19611"/>
                  </a:cubicBezTo>
                  <a:cubicBezTo>
                    <a:pt x="17180" y="19611"/>
                    <a:pt x="17261" y="19601"/>
                    <a:pt x="17338" y="19579"/>
                  </a:cubicBezTo>
                  <a:lnTo>
                    <a:pt x="17338" y="19579"/>
                  </a:lnTo>
                  <a:cubicBezTo>
                    <a:pt x="16957" y="19784"/>
                    <a:pt x="16630" y="20084"/>
                    <a:pt x="16385" y="20438"/>
                  </a:cubicBezTo>
                  <a:cubicBezTo>
                    <a:pt x="16590" y="20629"/>
                    <a:pt x="16793" y="20832"/>
                    <a:pt x="16984" y="21023"/>
                  </a:cubicBezTo>
                  <a:lnTo>
                    <a:pt x="12940" y="27070"/>
                  </a:lnTo>
                  <a:cubicBezTo>
                    <a:pt x="12945" y="27063"/>
                    <a:pt x="12954" y="27059"/>
                    <a:pt x="12967" y="27059"/>
                  </a:cubicBezTo>
                  <a:cubicBezTo>
                    <a:pt x="13269" y="27059"/>
                    <a:pt x="15592" y="28917"/>
                    <a:pt x="15813" y="29100"/>
                  </a:cubicBezTo>
                  <a:cubicBezTo>
                    <a:pt x="16726" y="29876"/>
                    <a:pt x="17257" y="30720"/>
                    <a:pt x="17910" y="31715"/>
                  </a:cubicBezTo>
                  <a:cubicBezTo>
                    <a:pt x="19245" y="33731"/>
                    <a:pt x="20322" y="35910"/>
                    <a:pt x="20131" y="38429"/>
                  </a:cubicBezTo>
                  <a:cubicBezTo>
                    <a:pt x="22786" y="32560"/>
                    <a:pt x="25074" y="26512"/>
                    <a:pt x="26968" y="20356"/>
                  </a:cubicBezTo>
                  <a:cubicBezTo>
                    <a:pt x="27159" y="19757"/>
                    <a:pt x="27349" y="19131"/>
                    <a:pt x="27281" y="18504"/>
                  </a:cubicBezTo>
                  <a:cubicBezTo>
                    <a:pt x="27226" y="17972"/>
                    <a:pt x="26995" y="17482"/>
                    <a:pt x="26750" y="17006"/>
                  </a:cubicBezTo>
                  <a:cubicBezTo>
                    <a:pt x="24952" y="13587"/>
                    <a:pt x="22201" y="11898"/>
                    <a:pt x="19395" y="9515"/>
                  </a:cubicBezTo>
                  <a:cubicBezTo>
                    <a:pt x="16249" y="6846"/>
                    <a:pt x="12967" y="4340"/>
                    <a:pt x="9562" y="2010"/>
                  </a:cubicBezTo>
                  <a:cubicBezTo>
                    <a:pt x="9317" y="1834"/>
                    <a:pt x="9072" y="1670"/>
                    <a:pt x="8826" y="1520"/>
                  </a:cubicBezTo>
                  <a:cubicBezTo>
                    <a:pt x="8581" y="1371"/>
                    <a:pt x="8336" y="1247"/>
                    <a:pt x="8077" y="1138"/>
                  </a:cubicBezTo>
                  <a:cubicBezTo>
                    <a:pt x="7383" y="839"/>
                    <a:pt x="6633" y="730"/>
                    <a:pt x="5898" y="621"/>
                  </a:cubicBezTo>
                  <a:cubicBezTo>
                    <a:pt x="4534" y="433"/>
                    <a:pt x="3098" y="1"/>
                    <a:pt x="1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01"/>
            <p:cNvSpPr/>
            <p:nvPr/>
          </p:nvSpPr>
          <p:spPr>
            <a:xfrm>
              <a:off x="5696657" y="1976956"/>
              <a:ext cx="6203" cy="2510"/>
            </a:xfrm>
            <a:custGeom>
              <a:avLst/>
              <a:gdLst/>
              <a:ahLst/>
              <a:cxnLst/>
              <a:rect l="l" t="t" r="r" b="b"/>
              <a:pathLst>
                <a:path w="341" h="138" extrusionOk="0">
                  <a:moveTo>
                    <a:pt x="80" y="28"/>
                  </a:moveTo>
                  <a:lnTo>
                    <a:pt x="80" y="28"/>
                  </a:lnTo>
                  <a:cubicBezTo>
                    <a:pt x="54" y="28"/>
                    <a:pt x="27" y="28"/>
                    <a:pt x="1" y="41"/>
                  </a:cubicBezTo>
                  <a:lnTo>
                    <a:pt x="80" y="28"/>
                  </a:lnTo>
                  <a:close/>
                  <a:moveTo>
                    <a:pt x="246" y="1"/>
                  </a:moveTo>
                  <a:lnTo>
                    <a:pt x="80" y="28"/>
                  </a:lnTo>
                  <a:lnTo>
                    <a:pt x="80" y="28"/>
                  </a:lnTo>
                  <a:cubicBezTo>
                    <a:pt x="81" y="28"/>
                    <a:pt x="82" y="28"/>
                    <a:pt x="83" y="28"/>
                  </a:cubicBezTo>
                  <a:cubicBezTo>
                    <a:pt x="177" y="28"/>
                    <a:pt x="259" y="68"/>
                    <a:pt x="341" y="137"/>
                  </a:cubicBezTo>
                  <a:cubicBezTo>
                    <a:pt x="314" y="83"/>
                    <a:pt x="273" y="41"/>
                    <a:pt x="246" y="1"/>
                  </a:cubicBezTo>
                  <a:close/>
                </a:path>
              </a:pathLst>
            </a:custGeom>
            <a:solidFill>
              <a:srgbClr val="30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01"/>
            <p:cNvSpPr/>
            <p:nvPr/>
          </p:nvSpPr>
          <p:spPr>
            <a:xfrm>
              <a:off x="5827971" y="2315127"/>
              <a:ext cx="251713" cy="349830"/>
            </a:xfrm>
            <a:custGeom>
              <a:avLst/>
              <a:gdLst/>
              <a:ahLst/>
              <a:cxnLst/>
              <a:rect l="l" t="t" r="r" b="b"/>
              <a:pathLst>
                <a:path w="13838" h="19232" extrusionOk="0">
                  <a:moveTo>
                    <a:pt x="150" y="0"/>
                  </a:moveTo>
                  <a:lnTo>
                    <a:pt x="150" y="0"/>
                  </a:lnTo>
                  <a:cubicBezTo>
                    <a:pt x="147" y="26"/>
                    <a:pt x="145" y="51"/>
                    <a:pt x="143" y="77"/>
                  </a:cubicBezTo>
                  <a:lnTo>
                    <a:pt x="143" y="77"/>
                  </a:lnTo>
                  <a:cubicBezTo>
                    <a:pt x="145" y="51"/>
                    <a:pt x="147" y="26"/>
                    <a:pt x="150" y="0"/>
                  </a:cubicBezTo>
                  <a:close/>
                  <a:moveTo>
                    <a:pt x="143" y="77"/>
                  </a:moveTo>
                  <a:lnTo>
                    <a:pt x="143" y="77"/>
                  </a:lnTo>
                  <a:cubicBezTo>
                    <a:pt x="66" y="1031"/>
                    <a:pt x="27" y="1974"/>
                    <a:pt x="0" y="2929"/>
                  </a:cubicBezTo>
                  <a:lnTo>
                    <a:pt x="0" y="2929"/>
                  </a:lnTo>
                  <a:cubicBezTo>
                    <a:pt x="0" y="2926"/>
                    <a:pt x="1" y="2914"/>
                    <a:pt x="13" y="2902"/>
                  </a:cubicBezTo>
                  <a:cubicBezTo>
                    <a:pt x="66" y="1960"/>
                    <a:pt x="68" y="1019"/>
                    <a:pt x="143" y="77"/>
                  </a:cubicBezTo>
                  <a:close/>
                  <a:moveTo>
                    <a:pt x="0" y="2929"/>
                  </a:moveTo>
                  <a:cubicBezTo>
                    <a:pt x="0" y="2929"/>
                    <a:pt x="0" y="2929"/>
                    <a:pt x="0" y="2929"/>
                  </a:cubicBezTo>
                  <a:cubicBezTo>
                    <a:pt x="0" y="2929"/>
                    <a:pt x="0" y="2929"/>
                    <a:pt x="0" y="2929"/>
                  </a:cubicBezTo>
                  <a:close/>
                  <a:moveTo>
                    <a:pt x="13838" y="15881"/>
                  </a:moveTo>
                  <a:lnTo>
                    <a:pt x="13838" y="15881"/>
                  </a:lnTo>
                  <a:cubicBezTo>
                    <a:pt x="13405" y="16894"/>
                    <a:pt x="12973" y="17907"/>
                    <a:pt x="12530" y="18911"/>
                  </a:cubicBezTo>
                  <a:lnTo>
                    <a:pt x="12530" y="18911"/>
                  </a:lnTo>
                  <a:cubicBezTo>
                    <a:pt x="12988" y="17932"/>
                    <a:pt x="13457" y="16912"/>
                    <a:pt x="13838" y="15881"/>
                  </a:cubicBezTo>
                  <a:close/>
                  <a:moveTo>
                    <a:pt x="12530" y="18911"/>
                  </a:moveTo>
                  <a:cubicBezTo>
                    <a:pt x="12480" y="19018"/>
                    <a:pt x="12430" y="19125"/>
                    <a:pt x="12380" y="19231"/>
                  </a:cubicBezTo>
                  <a:lnTo>
                    <a:pt x="12394" y="19218"/>
                  </a:lnTo>
                  <a:cubicBezTo>
                    <a:pt x="12440" y="19116"/>
                    <a:pt x="12485" y="19013"/>
                    <a:pt x="12530" y="18911"/>
                  </a:cubicBezTo>
                  <a:close/>
                </a:path>
              </a:pathLst>
            </a:custGeom>
            <a:solidFill>
              <a:srgbClr val="CC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01"/>
            <p:cNvSpPr/>
            <p:nvPr/>
          </p:nvSpPr>
          <p:spPr>
            <a:xfrm>
              <a:off x="6048688" y="2664684"/>
              <a:ext cx="4748" cy="10168"/>
            </a:xfrm>
            <a:custGeom>
              <a:avLst/>
              <a:gdLst/>
              <a:ahLst/>
              <a:cxnLst/>
              <a:rect l="l" t="t" r="r" b="b"/>
              <a:pathLst>
                <a:path w="261" h="559" extrusionOk="0">
                  <a:moveTo>
                    <a:pt x="260" y="1"/>
                  </a:moveTo>
                  <a:lnTo>
                    <a:pt x="246" y="14"/>
                  </a:lnTo>
                  <a:cubicBezTo>
                    <a:pt x="221" y="72"/>
                    <a:pt x="196" y="129"/>
                    <a:pt x="171" y="185"/>
                  </a:cubicBezTo>
                  <a:lnTo>
                    <a:pt x="171" y="185"/>
                  </a:lnTo>
                  <a:cubicBezTo>
                    <a:pt x="200" y="124"/>
                    <a:pt x="229" y="63"/>
                    <a:pt x="260" y="1"/>
                  </a:cubicBezTo>
                  <a:close/>
                  <a:moveTo>
                    <a:pt x="171" y="185"/>
                  </a:moveTo>
                  <a:cubicBezTo>
                    <a:pt x="111" y="313"/>
                    <a:pt x="56" y="439"/>
                    <a:pt x="1" y="559"/>
                  </a:cubicBezTo>
                  <a:cubicBezTo>
                    <a:pt x="58" y="436"/>
                    <a:pt x="114" y="313"/>
                    <a:pt x="171" y="185"/>
                  </a:cubicBezTo>
                  <a:close/>
                </a:path>
              </a:pathLst>
            </a:custGeom>
            <a:solidFill>
              <a:srgbClr val="232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01"/>
            <p:cNvSpPr/>
            <p:nvPr/>
          </p:nvSpPr>
          <p:spPr>
            <a:xfrm>
              <a:off x="5701368" y="2001968"/>
              <a:ext cx="453877" cy="1258311"/>
            </a:xfrm>
            <a:custGeom>
              <a:avLst/>
              <a:gdLst/>
              <a:ahLst/>
              <a:cxnLst/>
              <a:rect l="l" t="t" r="r" b="b"/>
              <a:pathLst>
                <a:path w="24952" h="69176" extrusionOk="0">
                  <a:moveTo>
                    <a:pt x="11898" y="25649"/>
                  </a:moveTo>
                  <a:cubicBezTo>
                    <a:pt x="11894" y="25651"/>
                    <a:pt x="11891" y="25654"/>
                    <a:pt x="11891" y="25660"/>
                  </a:cubicBezTo>
                  <a:lnTo>
                    <a:pt x="11898" y="25649"/>
                  </a:lnTo>
                  <a:close/>
                  <a:moveTo>
                    <a:pt x="7369" y="1"/>
                  </a:moveTo>
                  <a:cubicBezTo>
                    <a:pt x="7355" y="55"/>
                    <a:pt x="7327" y="124"/>
                    <a:pt x="7314" y="178"/>
                  </a:cubicBezTo>
                  <a:cubicBezTo>
                    <a:pt x="3937" y="9480"/>
                    <a:pt x="2193" y="19219"/>
                    <a:pt x="1117" y="29038"/>
                  </a:cubicBezTo>
                  <a:cubicBezTo>
                    <a:pt x="872" y="31204"/>
                    <a:pt x="668" y="33383"/>
                    <a:pt x="477" y="35548"/>
                  </a:cubicBezTo>
                  <a:cubicBezTo>
                    <a:pt x="381" y="36652"/>
                    <a:pt x="287" y="37769"/>
                    <a:pt x="205" y="38871"/>
                  </a:cubicBezTo>
                  <a:cubicBezTo>
                    <a:pt x="164" y="39376"/>
                    <a:pt x="69" y="39948"/>
                    <a:pt x="0" y="40506"/>
                  </a:cubicBezTo>
                  <a:cubicBezTo>
                    <a:pt x="409" y="42072"/>
                    <a:pt x="1267" y="43529"/>
                    <a:pt x="2016" y="44946"/>
                  </a:cubicBezTo>
                  <a:cubicBezTo>
                    <a:pt x="5775" y="51960"/>
                    <a:pt x="7859" y="59709"/>
                    <a:pt x="10269" y="67296"/>
                  </a:cubicBezTo>
                  <a:cubicBezTo>
                    <a:pt x="10392" y="67718"/>
                    <a:pt x="10542" y="68168"/>
                    <a:pt x="10869" y="68467"/>
                  </a:cubicBezTo>
                  <a:cubicBezTo>
                    <a:pt x="11182" y="68767"/>
                    <a:pt x="11631" y="68889"/>
                    <a:pt x="12054" y="68971"/>
                  </a:cubicBezTo>
                  <a:cubicBezTo>
                    <a:pt x="12762" y="69107"/>
                    <a:pt x="13484" y="69176"/>
                    <a:pt x="14206" y="69176"/>
                  </a:cubicBezTo>
                  <a:cubicBezTo>
                    <a:pt x="14655" y="69176"/>
                    <a:pt x="15105" y="69148"/>
                    <a:pt x="15554" y="69094"/>
                  </a:cubicBezTo>
                  <a:cubicBezTo>
                    <a:pt x="15881" y="69052"/>
                    <a:pt x="16235" y="68985"/>
                    <a:pt x="16467" y="68753"/>
                  </a:cubicBezTo>
                  <a:cubicBezTo>
                    <a:pt x="16834" y="68371"/>
                    <a:pt x="16725" y="67732"/>
                    <a:pt x="16576" y="67227"/>
                  </a:cubicBezTo>
                  <a:cubicBezTo>
                    <a:pt x="14355" y="59519"/>
                    <a:pt x="9834" y="52696"/>
                    <a:pt x="6879" y="45245"/>
                  </a:cubicBezTo>
                  <a:cubicBezTo>
                    <a:pt x="3991" y="37932"/>
                    <a:pt x="2629" y="29937"/>
                    <a:pt x="3583" y="22133"/>
                  </a:cubicBezTo>
                  <a:lnTo>
                    <a:pt x="3583" y="22133"/>
                  </a:lnTo>
                  <a:cubicBezTo>
                    <a:pt x="5054" y="30441"/>
                    <a:pt x="6892" y="38804"/>
                    <a:pt x="10638" y="46376"/>
                  </a:cubicBezTo>
                  <a:cubicBezTo>
                    <a:pt x="14083" y="53308"/>
                    <a:pt x="19204" y="59778"/>
                    <a:pt x="19926" y="67500"/>
                  </a:cubicBezTo>
                  <a:cubicBezTo>
                    <a:pt x="21125" y="66764"/>
                    <a:pt x="22460" y="65756"/>
                    <a:pt x="22391" y="64354"/>
                  </a:cubicBezTo>
                  <a:cubicBezTo>
                    <a:pt x="22364" y="63891"/>
                    <a:pt x="22187" y="63468"/>
                    <a:pt x="21996" y="63033"/>
                  </a:cubicBezTo>
                  <a:cubicBezTo>
                    <a:pt x="20171" y="58770"/>
                    <a:pt x="18183" y="54575"/>
                    <a:pt x="16031" y="50448"/>
                  </a:cubicBezTo>
                  <a:cubicBezTo>
                    <a:pt x="13770" y="46158"/>
                    <a:pt x="11346" y="41936"/>
                    <a:pt x="9521" y="37442"/>
                  </a:cubicBezTo>
                  <a:cubicBezTo>
                    <a:pt x="7832" y="33314"/>
                    <a:pt x="6661" y="28983"/>
                    <a:pt x="5680" y="24625"/>
                  </a:cubicBezTo>
                  <a:cubicBezTo>
                    <a:pt x="4876" y="21002"/>
                    <a:pt x="4195" y="17298"/>
                    <a:pt x="4509" y="13593"/>
                  </a:cubicBezTo>
                  <a:lnTo>
                    <a:pt x="4509" y="13593"/>
                  </a:lnTo>
                  <a:cubicBezTo>
                    <a:pt x="4890" y="16577"/>
                    <a:pt x="5666" y="19504"/>
                    <a:pt x="6797" y="22283"/>
                  </a:cubicBezTo>
                  <a:cubicBezTo>
                    <a:pt x="6592" y="21738"/>
                    <a:pt x="6919" y="20717"/>
                    <a:pt x="6960" y="20145"/>
                  </a:cubicBezTo>
                  <a:cubicBezTo>
                    <a:pt x="6988" y="19164"/>
                    <a:pt x="7028" y="18197"/>
                    <a:pt x="7110" y="17216"/>
                  </a:cubicBezTo>
                  <a:lnTo>
                    <a:pt x="7110" y="17162"/>
                  </a:lnTo>
                  <a:cubicBezTo>
                    <a:pt x="7260" y="15215"/>
                    <a:pt x="7532" y="13266"/>
                    <a:pt x="7941" y="11360"/>
                  </a:cubicBezTo>
                  <a:lnTo>
                    <a:pt x="7941" y="11347"/>
                  </a:lnTo>
                  <a:cubicBezTo>
                    <a:pt x="7941" y="11347"/>
                    <a:pt x="7941" y="11332"/>
                    <a:pt x="7954" y="11332"/>
                  </a:cubicBezTo>
                  <a:lnTo>
                    <a:pt x="7954" y="11319"/>
                  </a:lnTo>
                  <a:lnTo>
                    <a:pt x="7954" y="11305"/>
                  </a:lnTo>
                  <a:lnTo>
                    <a:pt x="7954" y="11292"/>
                  </a:lnTo>
                  <a:cubicBezTo>
                    <a:pt x="7954" y="11278"/>
                    <a:pt x="7954" y="11278"/>
                    <a:pt x="7968" y="11265"/>
                  </a:cubicBezTo>
                  <a:lnTo>
                    <a:pt x="7968" y="11251"/>
                  </a:lnTo>
                  <a:lnTo>
                    <a:pt x="7968" y="11238"/>
                  </a:lnTo>
                  <a:lnTo>
                    <a:pt x="7968" y="11223"/>
                  </a:lnTo>
                  <a:lnTo>
                    <a:pt x="7968" y="11210"/>
                  </a:lnTo>
                  <a:cubicBezTo>
                    <a:pt x="7981" y="11210"/>
                    <a:pt x="7981" y="11210"/>
                    <a:pt x="7981" y="11196"/>
                  </a:cubicBezTo>
                  <a:lnTo>
                    <a:pt x="7981" y="11183"/>
                  </a:lnTo>
                  <a:cubicBezTo>
                    <a:pt x="7981" y="11387"/>
                    <a:pt x="11537" y="13675"/>
                    <a:pt x="11904" y="13947"/>
                  </a:cubicBezTo>
                  <a:cubicBezTo>
                    <a:pt x="13266" y="14982"/>
                    <a:pt x="14642" y="15990"/>
                    <a:pt x="15990" y="17053"/>
                  </a:cubicBezTo>
                  <a:cubicBezTo>
                    <a:pt x="15935" y="17025"/>
                    <a:pt x="15881" y="17012"/>
                    <a:pt x="15813" y="17012"/>
                  </a:cubicBezTo>
                  <a:cubicBezTo>
                    <a:pt x="15554" y="17012"/>
                    <a:pt x="15281" y="17298"/>
                    <a:pt x="15281" y="17584"/>
                  </a:cubicBezTo>
                  <a:cubicBezTo>
                    <a:pt x="15281" y="17625"/>
                    <a:pt x="15296" y="17666"/>
                    <a:pt x="15309" y="17721"/>
                  </a:cubicBezTo>
                  <a:cubicBezTo>
                    <a:pt x="15405" y="18020"/>
                    <a:pt x="15731" y="18197"/>
                    <a:pt x="16058" y="18197"/>
                  </a:cubicBezTo>
                  <a:cubicBezTo>
                    <a:pt x="16126" y="18197"/>
                    <a:pt x="16208" y="18197"/>
                    <a:pt x="16289" y="18169"/>
                  </a:cubicBezTo>
                  <a:lnTo>
                    <a:pt x="16289" y="18169"/>
                  </a:lnTo>
                  <a:cubicBezTo>
                    <a:pt x="15908" y="18374"/>
                    <a:pt x="15581" y="18674"/>
                    <a:pt x="15336" y="19028"/>
                  </a:cubicBezTo>
                  <a:cubicBezTo>
                    <a:pt x="15541" y="19219"/>
                    <a:pt x="15744" y="19422"/>
                    <a:pt x="15935" y="19613"/>
                  </a:cubicBezTo>
                  <a:lnTo>
                    <a:pt x="11898" y="25649"/>
                  </a:lnTo>
                  <a:lnTo>
                    <a:pt x="11898" y="25649"/>
                  </a:lnTo>
                  <a:cubicBezTo>
                    <a:pt x="11903" y="25647"/>
                    <a:pt x="11910" y="25647"/>
                    <a:pt x="11918" y="25647"/>
                  </a:cubicBezTo>
                  <a:cubicBezTo>
                    <a:pt x="12218" y="25647"/>
                    <a:pt x="14546" y="27513"/>
                    <a:pt x="14764" y="27690"/>
                  </a:cubicBezTo>
                  <a:cubicBezTo>
                    <a:pt x="15677" y="28466"/>
                    <a:pt x="16208" y="29310"/>
                    <a:pt x="16861" y="30305"/>
                  </a:cubicBezTo>
                  <a:cubicBezTo>
                    <a:pt x="18101" y="32170"/>
                    <a:pt x="19109" y="34173"/>
                    <a:pt x="19109" y="36461"/>
                  </a:cubicBezTo>
                  <a:cubicBezTo>
                    <a:pt x="19109" y="36638"/>
                    <a:pt x="19095" y="36828"/>
                    <a:pt x="19082" y="37019"/>
                  </a:cubicBezTo>
                  <a:cubicBezTo>
                    <a:pt x="19082" y="37019"/>
                    <a:pt x="19095" y="37006"/>
                    <a:pt x="19095" y="36992"/>
                  </a:cubicBezTo>
                  <a:cubicBezTo>
                    <a:pt x="19177" y="36815"/>
                    <a:pt x="19258" y="36625"/>
                    <a:pt x="19354" y="36434"/>
                  </a:cubicBezTo>
                  <a:cubicBezTo>
                    <a:pt x="19845" y="35330"/>
                    <a:pt x="20321" y="34213"/>
                    <a:pt x="20798" y="33097"/>
                  </a:cubicBezTo>
                  <a:cubicBezTo>
                    <a:pt x="21764" y="30387"/>
                    <a:pt x="22064" y="27621"/>
                    <a:pt x="19545" y="25348"/>
                  </a:cubicBezTo>
                  <a:cubicBezTo>
                    <a:pt x="19367" y="25184"/>
                    <a:pt x="19164" y="24993"/>
                    <a:pt x="19191" y="24748"/>
                  </a:cubicBezTo>
                  <a:cubicBezTo>
                    <a:pt x="19218" y="24421"/>
                    <a:pt x="19640" y="24298"/>
                    <a:pt x="19967" y="24298"/>
                  </a:cubicBezTo>
                  <a:lnTo>
                    <a:pt x="20103" y="24298"/>
                  </a:lnTo>
                  <a:cubicBezTo>
                    <a:pt x="20402" y="24298"/>
                    <a:pt x="20716" y="24271"/>
                    <a:pt x="20893" y="24040"/>
                  </a:cubicBezTo>
                  <a:cubicBezTo>
                    <a:pt x="21056" y="23822"/>
                    <a:pt x="20989" y="23495"/>
                    <a:pt x="20893" y="23236"/>
                  </a:cubicBezTo>
                  <a:cubicBezTo>
                    <a:pt x="20526" y="22255"/>
                    <a:pt x="19872" y="21384"/>
                    <a:pt x="19013" y="20771"/>
                  </a:cubicBezTo>
                  <a:cubicBezTo>
                    <a:pt x="19300" y="20308"/>
                    <a:pt x="19912" y="20212"/>
                    <a:pt x="20444" y="20185"/>
                  </a:cubicBezTo>
                  <a:lnTo>
                    <a:pt x="20771" y="20185"/>
                  </a:lnTo>
                  <a:cubicBezTo>
                    <a:pt x="22105" y="20185"/>
                    <a:pt x="23426" y="20430"/>
                    <a:pt x="24666" y="20921"/>
                  </a:cubicBezTo>
                  <a:cubicBezTo>
                    <a:pt x="24407" y="19709"/>
                    <a:pt x="23399" y="18714"/>
                    <a:pt x="22214" y="18306"/>
                  </a:cubicBezTo>
                  <a:cubicBezTo>
                    <a:pt x="21683" y="18102"/>
                    <a:pt x="21111" y="18020"/>
                    <a:pt x="20553" y="18020"/>
                  </a:cubicBezTo>
                  <a:cubicBezTo>
                    <a:pt x="19872" y="18020"/>
                    <a:pt x="19191" y="18142"/>
                    <a:pt x="18537" y="18347"/>
                  </a:cubicBezTo>
                  <a:cubicBezTo>
                    <a:pt x="17992" y="18524"/>
                    <a:pt x="17433" y="18769"/>
                    <a:pt x="16875" y="18769"/>
                  </a:cubicBezTo>
                  <a:cubicBezTo>
                    <a:pt x="16739" y="18769"/>
                    <a:pt x="16603" y="18756"/>
                    <a:pt x="16480" y="18728"/>
                  </a:cubicBezTo>
                  <a:cubicBezTo>
                    <a:pt x="18728" y="17461"/>
                    <a:pt x="21301" y="16808"/>
                    <a:pt x="23876" y="16808"/>
                  </a:cubicBezTo>
                  <a:cubicBezTo>
                    <a:pt x="24230" y="16808"/>
                    <a:pt x="24584" y="16822"/>
                    <a:pt x="24951" y="16849"/>
                  </a:cubicBezTo>
                  <a:cubicBezTo>
                    <a:pt x="24270" y="15800"/>
                    <a:pt x="22990" y="15351"/>
                    <a:pt x="21724" y="15351"/>
                  </a:cubicBezTo>
                  <a:cubicBezTo>
                    <a:pt x="21410" y="15351"/>
                    <a:pt x="21111" y="15378"/>
                    <a:pt x="20811" y="15432"/>
                  </a:cubicBezTo>
                  <a:cubicBezTo>
                    <a:pt x="19300" y="15691"/>
                    <a:pt x="17911" y="16426"/>
                    <a:pt x="16440" y="16903"/>
                  </a:cubicBezTo>
                  <a:cubicBezTo>
                    <a:pt x="17693" y="16018"/>
                    <a:pt x="19027" y="15242"/>
                    <a:pt x="20417" y="14615"/>
                  </a:cubicBezTo>
                  <a:cubicBezTo>
                    <a:pt x="20253" y="14588"/>
                    <a:pt x="20090" y="14588"/>
                    <a:pt x="19912" y="14588"/>
                  </a:cubicBezTo>
                  <a:cubicBezTo>
                    <a:pt x="19122" y="14588"/>
                    <a:pt x="18332" y="14806"/>
                    <a:pt x="17665" y="15215"/>
                  </a:cubicBezTo>
                  <a:cubicBezTo>
                    <a:pt x="18496" y="13744"/>
                    <a:pt x="20321" y="13199"/>
                    <a:pt x="21982" y="12845"/>
                  </a:cubicBezTo>
                  <a:cubicBezTo>
                    <a:pt x="20798" y="12164"/>
                    <a:pt x="19422" y="11823"/>
                    <a:pt x="18060" y="11823"/>
                  </a:cubicBezTo>
                  <a:cubicBezTo>
                    <a:pt x="16344" y="11823"/>
                    <a:pt x="14628" y="12354"/>
                    <a:pt x="13253" y="13375"/>
                  </a:cubicBezTo>
                  <a:cubicBezTo>
                    <a:pt x="12844" y="12068"/>
                    <a:pt x="13579" y="10693"/>
                    <a:pt x="14288" y="9522"/>
                  </a:cubicBezTo>
                  <a:cubicBezTo>
                    <a:pt x="13961" y="9453"/>
                    <a:pt x="13647" y="9413"/>
                    <a:pt x="13320" y="9413"/>
                  </a:cubicBezTo>
                  <a:cubicBezTo>
                    <a:pt x="11945" y="9413"/>
                    <a:pt x="10569" y="9998"/>
                    <a:pt x="9657" y="11033"/>
                  </a:cubicBezTo>
                  <a:cubicBezTo>
                    <a:pt x="10569" y="8214"/>
                    <a:pt x="10596" y="5109"/>
                    <a:pt x="9711" y="2276"/>
                  </a:cubicBezTo>
                  <a:lnTo>
                    <a:pt x="9711" y="2276"/>
                  </a:lnTo>
                  <a:cubicBezTo>
                    <a:pt x="9725" y="3992"/>
                    <a:pt x="9494" y="5708"/>
                    <a:pt x="9016" y="7355"/>
                  </a:cubicBezTo>
                  <a:cubicBezTo>
                    <a:pt x="9058" y="5530"/>
                    <a:pt x="8826" y="3705"/>
                    <a:pt x="8350" y="1949"/>
                  </a:cubicBezTo>
                  <a:cubicBezTo>
                    <a:pt x="8295" y="3365"/>
                    <a:pt x="8241" y="4795"/>
                    <a:pt x="8172" y="6211"/>
                  </a:cubicBezTo>
                  <a:cubicBezTo>
                    <a:pt x="8090" y="7764"/>
                    <a:pt x="7981" y="9385"/>
                    <a:pt x="7233" y="10747"/>
                  </a:cubicBezTo>
                  <a:cubicBezTo>
                    <a:pt x="7001" y="7737"/>
                    <a:pt x="7082" y="4700"/>
                    <a:pt x="7491" y="1704"/>
                  </a:cubicBezTo>
                  <a:cubicBezTo>
                    <a:pt x="7545" y="1268"/>
                    <a:pt x="7614" y="818"/>
                    <a:pt x="7518" y="382"/>
                  </a:cubicBezTo>
                  <a:cubicBezTo>
                    <a:pt x="7505" y="328"/>
                    <a:pt x="7491" y="260"/>
                    <a:pt x="7478" y="219"/>
                  </a:cubicBezTo>
                  <a:cubicBezTo>
                    <a:pt x="7451" y="137"/>
                    <a:pt x="7409" y="70"/>
                    <a:pt x="7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01"/>
            <p:cNvSpPr/>
            <p:nvPr/>
          </p:nvSpPr>
          <p:spPr>
            <a:xfrm>
              <a:off x="5684015" y="2411988"/>
              <a:ext cx="18" cy="255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0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01"/>
            <p:cNvSpPr/>
            <p:nvPr/>
          </p:nvSpPr>
          <p:spPr>
            <a:xfrm>
              <a:off x="5692201" y="2639909"/>
              <a:ext cx="1510" cy="25793"/>
            </a:xfrm>
            <a:custGeom>
              <a:avLst/>
              <a:gdLst/>
              <a:ahLst/>
              <a:cxnLst/>
              <a:rect l="l" t="t" r="r" b="b"/>
              <a:pathLst>
                <a:path w="83" h="1418" extrusionOk="0">
                  <a:moveTo>
                    <a:pt x="1" y="1"/>
                  </a:moveTo>
                  <a:cubicBezTo>
                    <a:pt x="28" y="464"/>
                    <a:pt x="55" y="940"/>
                    <a:pt x="82" y="1417"/>
                  </a:cubicBezTo>
                  <a:cubicBezTo>
                    <a:pt x="55" y="940"/>
                    <a:pt x="28" y="464"/>
                    <a:pt x="1" y="1"/>
                  </a:cubicBezTo>
                  <a:close/>
                </a:path>
              </a:pathLst>
            </a:custGeom>
            <a:solidFill>
              <a:srgbClr val="CCC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01"/>
            <p:cNvSpPr/>
            <p:nvPr/>
          </p:nvSpPr>
          <p:spPr>
            <a:xfrm>
              <a:off x="5830445" y="3109866"/>
              <a:ext cx="326783" cy="152050"/>
            </a:xfrm>
            <a:custGeom>
              <a:avLst/>
              <a:gdLst/>
              <a:ahLst/>
              <a:cxnLst/>
              <a:rect l="l" t="t" r="r" b="b"/>
              <a:pathLst>
                <a:path w="17965" h="8359" extrusionOk="0">
                  <a:moveTo>
                    <a:pt x="259" y="8023"/>
                  </a:moveTo>
                  <a:lnTo>
                    <a:pt x="259" y="8023"/>
                  </a:lnTo>
                  <a:cubicBezTo>
                    <a:pt x="260" y="8024"/>
                    <a:pt x="261" y="8024"/>
                    <a:pt x="263" y="8024"/>
                  </a:cubicBezTo>
                  <a:lnTo>
                    <a:pt x="263" y="8024"/>
                  </a:lnTo>
                  <a:cubicBezTo>
                    <a:pt x="261" y="8024"/>
                    <a:pt x="260" y="8023"/>
                    <a:pt x="259" y="8023"/>
                  </a:cubicBezTo>
                  <a:close/>
                  <a:moveTo>
                    <a:pt x="15009" y="1"/>
                  </a:moveTo>
                  <a:lnTo>
                    <a:pt x="15009" y="1"/>
                  </a:lnTo>
                  <a:cubicBezTo>
                    <a:pt x="15091" y="1431"/>
                    <a:pt x="13797" y="2534"/>
                    <a:pt x="12558" y="3242"/>
                  </a:cubicBezTo>
                  <a:cubicBezTo>
                    <a:pt x="9753" y="4833"/>
                    <a:pt x="6534" y="5669"/>
                    <a:pt x="3315" y="5669"/>
                  </a:cubicBezTo>
                  <a:cubicBezTo>
                    <a:pt x="2204" y="5669"/>
                    <a:pt x="1094" y="5570"/>
                    <a:pt x="1" y="5367"/>
                  </a:cubicBezTo>
                  <a:lnTo>
                    <a:pt x="1" y="5367"/>
                  </a:lnTo>
                  <a:cubicBezTo>
                    <a:pt x="121" y="5636"/>
                    <a:pt x="762" y="8024"/>
                    <a:pt x="275" y="8024"/>
                  </a:cubicBezTo>
                  <a:cubicBezTo>
                    <a:pt x="271" y="8024"/>
                    <a:pt x="267" y="8024"/>
                    <a:pt x="263" y="8024"/>
                  </a:cubicBezTo>
                  <a:lnTo>
                    <a:pt x="263" y="8024"/>
                  </a:lnTo>
                  <a:cubicBezTo>
                    <a:pt x="2189" y="8204"/>
                    <a:pt x="4112" y="8358"/>
                    <a:pt x="6030" y="8358"/>
                  </a:cubicBezTo>
                  <a:cubicBezTo>
                    <a:pt x="7719" y="8358"/>
                    <a:pt x="9405" y="8239"/>
                    <a:pt x="11087" y="7914"/>
                  </a:cubicBezTo>
                  <a:cubicBezTo>
                    <a:pt x="12558" y="7628"/>
                    <a:pt x="13838" y="6798"/>
                    <a:pt x="14941" y="5803"/>
                  </a:cubicBezTo>
                  <a:cubicBezTo>
                    <a:pt x="15227" y="5545"/>
                    <a:pt x="17964" y="2467"/>
                    <a:pt x="17610" y="2221"/>
                  </a:cubicBezTo>
                  <a:cubicBezTo>
                    <a:pt x="16753" y="1649"/>
                    <a:pt x="15609" y="859"/>
                    <a:pt x="150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01"/>
            <p:cNvSpPr/>
            <p:nvPr/>
          </p:nvSpPr>
          <p:spPr>
            <a:xfrm>
              <a:off x="5917648" y="2413625"/>
              <a:ext cx="183101" cy="261736"/>
            </a:xfrm>
            <a:custGeom>
              <a:avLst/>
              <a:gdLst/>
              <a:ahLst/>
              <a:cxnLst/>
              <a:rect l="l" t="t" r="r" b="b"/>
              <a:pathLst>
                <a:path w="10066" h="14389" extrusionOk="0">
                  <a:moveTo>
                    <a:pt x="2232" y="1"/>
                  </a:moveTo>
                  <a:cubicBezTo>
                    <a:pt x="2200" y="1"/>
                    <a:pt x="2169" y="2"/>
                    <a:pt x="2138" y="6"/>
                  </a:cubicBezTo>
                  <a:cubicBezTo>
                    <a:pt x="2098" y="20"/>
                    <a:pt x="2057" y="33"/>
                    <a:pt x="2029" y="47"/>
                  </a:cubicBezTo>
                  <a:cubicBezTo>
                    <a:pt x="1920" y="102"/>
                    <a:pt x="1853" y="211"/>
                    <a:pt x="1784" y="305"/>
                  </a:cubicBezTo>
                  <a:cubicBezTo>
                    <a:pt x="1172" y="1191"/>
                    <a:pt x="600" y="2117"/>
                    <a:pt x="1" y="3029"/>
                  </a:cubicBezTo>
                  <a:cubicBezTo>
                    <a:pt x="6" y="3022"/>
                    <a:pt x="15" y="3018"/>
                    <a:pt x="28" y="3018"/>
                  </a:cubicBezTo>
                  <a:cubicBezTo>
                    <a:pt x="330" y="3018"/>
                    <a:pt x="2653" y="4876"/>
                    <a:pt x="2874" y="5059"/>
                  </a:cubicBezTo>
                  <a:cubicBezTo>
                    <a:pt x="3787" y="5835"/>
                    <a:pt x="4318" y="6679"/>
                    <a:pt x="4971" y="7674"/>
                  </a:cubicBezTo>
                  <a:cubicBezTo>
                    <a:pt x="6306" y="9690"/>
                    <a:pt x="7383" y="11869"/>
                    <a:pt x="7192" y="14388"/>
                  </a:cubicBezTo>
                  <a:cubicBezTo>
                    <a:pt x="8254" y="12032"/>
                    <a:pt x="10065" y="9417"/>
                    <a:pt x="9139" y="6775"/>
                  </a:cubicBezTo>
                  <a:cubicBezTo>
                    <a:pt x="8281" y="4324"/>
                    <a:pt x="6551" y="2199"/>
                    <a:pt x="4332" y="837"/>
                  </a:cubicBezTo>
                  <a:cubicBezTo>
                    <a:pt x="3760" y="496"/>
                    <a:pt x="3160" y="196"/>
                    <a:pt x="2520" y="47"/>
                  </a:cubicBezTo>
                  <a:cubicBezTo>
                    <a:pt x="2428" y="16"/>
                    <a:pt x="2328" y="1"/>
                    <a:pt x="22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01"/>
            <p:cNvSpPr/>
            <p:nvPr/>
          </p:nvSpPr>
          <p:spPr>
            <a:xfrm>
              <a:off x="5682287" y="1972554"/>
              <a:ext cx="154851" cy="794230"/>
            </a:xfrm>
            <a:custGeom>
              <a:avLst/>
              <a:gdLst/>
              <a:ahLst/>
              <a:cxnLst/>
              <a:rect l="l" t="t" r="r" b="b"/>
              <a:pathLst>
                <a:path w="8513" h="43663" extrusionOk="0">
                  <a:moveTo>
                    <a:pt x="2019" y="0"/>
                  </a:moveTo>
                  <a:cubicBezTo>
                    <a:pt x="1659" y="0"/>
                    <a:pt x="1302" y="37"/>
                    <a:pt x="954" y="134"/>
                  </a:cubicBezTo>
                  <a:cubicBezTo>
                    <a:pt x="1185" y="447"/>
                    <a:pt x="1403" y="706"/>
                    <a:pt x="1472" y="1115"/>
                  </a:cubicBezTo>
                  <a:cubicBezTo>
                    <a:pt x="1853" y="3539"/>
                    <a:pt x="1022" y="6181"/>
                    <a:pt x="804" y="8618"/>
                  </a:cubicBezTo>
                  <a:cubicBezTo>
                    <a:pt x="532" y="11615"/>
                    <a:pt x="341" y="14611"/>
                    <a:pt x="232" y="17621"/>
                  </a:cubicBezTo>
                  <a:cubicBezTo>
                    <a:pt x="1" y="23709"/>
                    <a:pt x="83" y="29811"/>
                    <a:pt x="504" y="35885"/>
                  </a:cubicBezTo>
                  <a:cubicBezTo>
                    <a:pt x="680" y="38462"/>
                    <a:pt x="709" y="41026"/>
                    <a:pt x="1000" y="43590"/>
                  </a:cubicBezTo>
                  <a:lnTo>
                    <a:pt x="1000" y="43590"/>
                  </a:lnTo>
                  <a:cubicBezTo>
                    <a:pt x="900" y="42623"/>
                    <a:pt x="1174" y="41459"/>
                    <a:pt x="1254" y="40488"/>
                  </a:cubicBezTo>
                  <a:cubicBezTo>
                    <a:pt x="1336" y="39386"/>
                    <a:pt x="1430" y="38269"/>
                    <a:pt x="1526" y="37165"/>
                  </a:cubicBezTo>
                  <a:cubicBezTo>
                    <a:pt x="1717" y="35000"/>
                    <a:pt x="1921" y="32821"/>
                    <a:pt x="2166" y="30655"/>
                  </a:cubicBezTo>
                  <a:cubicBezTo>
                    <a:pt x="3242" y="20836"/>
                    <a:pt x="4986" y="11097"/>
                    <a:pt x="8363" y="1795"/>
                  </a:cubicBezTo>
                  <a:cubicBezTo>
                    <a:pt x="8404" y="1659"/>
                    <a:pt x="8458" y="1509"/>
                    <a:pt x="8513" y="1373"/>
                  </a:cubicBezTo>
                  <a:cubicBezTo>
                    <a:pt x="8118" y="1115"/>
                    <a:pt x="7641" y="991"/>
                    <a:pt x="7165" y="882"/>
                  </a:cubicBezTo>
                  <a:cubicBezTo>
                    <a:pt x="6021" y="624"/>
                    <a:pt x="4850" y="392"/>
                    <a:pt x="3691" y="188"/>
                  </a:cubicBezTo>
                  <a:cubicBezTo>
                    <a:pt x="3138" y="89"/>
                    <a:pt x="2574" y="0"/>
                    <a:pt x="2019" y="0"/>
                  </a:cubicBezTo>
                  <a:close/>
                  <a:moveTo>
                    <a:pt x="1000" y="43590"/>
                  </a:moveTo>
                  <a:lnTo>
                    <a:pt x="1000" y="43590"/>
                  </a:lnTo>
                  <a:cubicBezTo>
                    <a:pt x="1003" y="43614"/>
                    <a:pt x="1006" y="43638"/>
                    <a:pt x="1009" y="43662"/>
                  </a:cubicBezTo>
                  <a:cubicBezTo>
                    <a:pt x="1006" y="43638"/>
                    <a:pt x="1003" y="43614"/>
                    <a:pt x="1000" y="435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01"/>
            <p:cNvSpPr/>
            <p:nvPr/>
          </p:nvSpPr>
          <p:spPr>
            <a:xfrm>
              <a:off x="5815329" y="1988853"/>
              <a:ext cx="1000" cy="746"/>
            </a:xfrm>
            <a:custGeom>
              <a:avLst/>
              <a:gdLst/>
              <a:ahLst/>
              <a:cxnLst/>
              <a:rect l="l" t="t" r="r" b="b"/>
              <a:pathLst>
                <a:path w="55" h="41" extrusionOk="0">
                  <a:moveTo>
                    <a:pt x="0" y="1"/>
                  </a:moveTo>
                  <a:lnTo>
                    <a:pt x="0" y="14"/>
                  </a:lnTo>
                  <a:lnTo>
                    <a:pt x="0" y="28"/>
                  </a:lnTo>
                  <a:cubicBezTo>
                    <a:pt x="27" y="28"/>
                    <a:pt x="42" y="28"/>
                    <a:pt x="55" y="41"/>
                  </a:cubicBezTo>
                  <a:cubicBezTo>
                    <a:pt x="42" y="28"/>
                    <a:pt x="27" y="14"/>
                    <a:pt x="0" y="1"/>
                  </a:cubicBezTo>
                  <a:close/>
                </a:path>
              </a:pathLst>
            </a:custGeom>
            <a:solidFill>
              <a:srgbClr val="CD82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01"/>
            <p:cNvSpPr/>
            <p:nvPr/>
          </p:nvSpPr>
          <p:spPr>
            <a:xfrm>
              <a:off x="5786843" y="1980176"/>
              <a:ext cx="28504" cy="9186"/>
            </a:xfrm>
            <a:custGeom>
              <a:avLst/>
              <a:gdLst/>
              <a:ahLst/>
              <a:cxnLst/>
              <a:rect l="l" t="t" r="r" b="b"/>
              <a:pathLst>
                <a:path w="1567" h="505" extrusionOk="0">
                  <a:moveTo>
                    <a:pt x="0" y="0"/>
                  </a:moveTo>
                  <a:lnTo>
                    <a:pt x="0" y="164"/>
                  </a:lnTo>
                  <a:cubicBezTo>
                    <a:pt x="477" y="260"/>
                    <a:pt x="954" y="369"/>
                    <a:pt x="1417" y="463"/>
                  </a:cubicBezTo>
                  <a:cubicBezTo>
                    <a:pt x="1471" y="478"/>
                    <a:pt x="1526" y="491"/>
                    <a:pt x="1566" y="505"/>
                  </a:cubicBezTo>
                  <a:lnTo>
                    <a:pt x="1566" y="491"/>
                  </a:lnTo>
                  <a:lnTo>
                    <a:pt x="1566" y="478"/>
                  </a:lnTo>
                  <a:cubicBezTo>
                    <a:pt x="1172" y="246"/>
                    <a:pt x="586" y="96"/>
                    <a:pt x="0" y="0"/>
                  </a:cubicBezTo>
                  <a:close/>
                </a:path>
              </a:pathLst>
            </a:custGeom>
            <a:solidFill>
              <a:srgbClr val="7832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01"/>
            <p:cNvSpPr/>
            <p:nvPr/>
          </p:nvSpPr>
          <p:spPr>
            <a:xfrm>
              <a:off x="5699640" y="1972009"/>
              <a:ext cx="87221" cy="11150"/>
            </a:xfrm>
            <a:custGeom>
              <a:avLst/>
              <a:gdLst/>
              <a:ahLst/>
              <a:cxnLst/>
              <a:rect l="l" t="t" r="r" b="b"/>
              <a:pathLst>
                <a:path w="4795" h="613" extrusionOk="0">
                  <a:moveTo>
                    <a:pt x="1048" y="0"/>
                  </a:moveTo>
                  <a:cubicBezTo>
                    <a:pt x="694" y="0"/>
                    <a:pt x="340" y="41"/>
                    <a:pt x="0" y="122"/>
                  </a:cubicBezTo>
                  <a:cubicBezTo>
                    <a:pt x="0" y="137"/>
                    <a:pt x="13" y="150"/>
                    <a:pt x="13" y="150"/>
                  </a:cubicBezTo>
                  <a:cubicBezTo>
                    <a:pt x="354" y="68"/>
                    <a:pt x="694" y="28"/>
                    <a:pt x="1048" y="28"/>
                  </a:cubicBezTo>
                  <a:cubicBezTo>
                    <a:pt x="1607" y="28"/>
                    <a:pt x="2179" y="122"/>
                    <a:pt x="2737" y="218"/>
                  </a:cubicBezTo>
                  <a:cubicBezTo>
                    <a:pt x="3418" y="340"/>
                    <a:pt x="4113" y="464"/>
                    <a:pt x="4794" y="613"/>
                  </a:cubicBezTo>
                  <a:lnTo>
                    <a:pt x="4794" y="449"/>
                  </a:lnTo>
                  <a:cubicBezTo>
                    <a:pt x="4004" y="313"/>
                    <a:pt x="3187" y="273"/>
                    <a:pt x="2737" y="191"/>
                  </a:cubicBezTo>
                  <a:cubicBezTo>
                    <a:pt x="2179" y="95"/>
                    <a:pt x="1607" y="0"/>
                    <a:pt x="1048" y="0"/>
                  </a:cubicBezTo>
                  <a:close/>
                </a:path>
              </a:pathLst>
            </a:custGeom>
            <a:solidFill>
              <a:srgbClr val="632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01"/>
            <p:cNvSpPr/>
            <p:nvPr/>
          </p:nvSpPr>
          <p:spPr>
            <a:xfrm>
              <a:off x="5684015" y="2016847"/>
              <a:ext cx="26776" cy="393650"/>
            </a:xfrm>
            <a:custGeom>
              <a:avLst/>
              <a:gdLst/>
              <a:ahLst/>
              <a:cxnLst/>
              <a:rect l="l" t="t" r="r" b="b"/>
              <a:pathLst>
                <a:path w="1472" h="21641" extrusionOk="0">
                  <a:moveTo>
                    <a:pt x="1472" y="0"/>
                  </a:moveTo>
                  <a:cubicBezTo>
                    <a:pt x="1472" y="2030"/>
                    <a:pt x="887" y="4168"/>
                    <a:pt x="709" y="6156"/>
                  </a:cubicBezTo>
                  <a:cubicBezTo>
                    <a:pt x="887" y="4168"/>
                    <a:pt x="1472" y="2043"/>
                    <a:pt x="1472" y="14"/>
                  </a:cubicBezTo>
                  <a:lnTo>
                    <a:pt x="1472" y="0"/>
                  </a:lnTo>
                  <a:close/>
                  <a:moveTo>
                    <a:pt x="709" y="6156"/>
                  </a:moveTo>
                  <a:cubicBezTo>
                    <a:pt x="437" y="9139"/>
                    <a:pt x="246" y="12149"/>
                    <a:pt x="137" y="15145"/>
                  </a:cubicBezTo>
                  <a:cubicBezTo>
                    <a:pt x="43" y="17311"/>
                    <a:pt x="2" y="19475"/>
                    <a:pt x="1" y="21640"/>
                  </a:cubicBezTo>
                  <a:lnTo>
                    <a:pt x="1" y="21640"/>
                  </a:lnTo>
                  <a:cubicBezTo>
                    <a:pt x="2" y="19475"/>
                    <a:pt x="43" y="17324"/>
                    <a:pt x="137" y="15159"/>
                  </a:cubicBezTo>
                  <a:cubicBezTo>
                    <a:pt x="246" y="12149"/>
                    <a:pt x="437" y="9152"/>
                    <a:pt x="709" y="6156"/>
                  </a:cubicBezTo>
                  <a:close/>
                </a:path>
              </a:pathLst>
            </a:custGeom>
            <a:solidFill>
              <a:srgbClr val="DFCB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01"/>
            <p:cNvSpPr/>
            <p:nvPr/>
          </p:nvSpPr>
          <p:spPr>
            <a:xfrm>
              <a:off x="5684015" y="2017811"/>
              <a:ext cx="26776" cy="394195"/>
            </a:xfrm>
            <a:custGeom>
              <a:avLst/>
              <a:gdLst/>
              <a:ahLst/>
              <a:cxnLst/>
              <a:rect l="l" t="t" r="r" b="b"/>
              <a:pathLst>
                <a:path w="1472" h="21671" extrusionOk="0">
                  <a:moveTo>
                    <a:pt x="1472" y="1"/>
                  </a:moveTo>
                  <a:lnTo>
                    <a:pt x="1472" y="1"/>
                  </a:lnTo>
                  <a:cubicBezTo>
                    <a:pt x="1464" y="2017"/>
                    <a:pt x="885" y="4128"/>
                    <a:pt x="709" y="6103"/>
                  </a:cubicBezTo>
                  <a:cubicBezTo>
                    <a:pt x="437" y="9099"/>
                    <a:pt x="246" y="12096"/>
                    <a:pt x="137" y="15106"/>
                  </a:cubicBezTo>
                  <a:cubicBezTo>
                    <a:pt x="42" y="17298"/>
                    <a:pt x="1" y="19478"/>
                    <a:pt x="1" y="21671"/>
                  </a:cubicBezTo>
                  <a:cubicBezTo>
                    <a:pt x="1" y="19492"/>
                    <a:pt x="42" y="17313"/>
                    <a:pt x="137" y="15133"/>
                  </a:cubicBezTo>
                  <a:cubicBezTo>
                    <a:pt x="246" y="12123"/>
                    <a:pt x="437" y="9127"/>
                    <a:pt x="709" y="6130"/>
                  </a:cubicBezTo>
                  <a:cubicBezTo>
                    <a:pt x="885" y="4142"/>
                    <a:pt x="1464" y="2018"/>
                    <a:pt x="1472" y="1"/>
                  </a:cubicBezTo>
                  <a:close/>
                </a:path>
              </a:pathLst>
            </a:custGeom>
            <a:solidFill>
              <a:srgbClr val="2A3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01"/>
            <p:cNvSpPr/>
            <p:nvPr/>
          </p:nvSpPr>
          <p:spPr>
            <a:xfrm>
              <a:off x="5700132" y="2757089"/>
              <a:ext cx="509" cy="8440"/>
            </a:xfrm>
            <a:custGeom>
              <a:avLst/>
              <a:gdLst/>
              <a:ahLst/>
              <a:cxnLst/>
              <a:rect l="l" t="t" r="r" b="b"/>
              <a:pathLst>
                <a:path w="28" h="464" extrusionOk="0">
                  <a:moveTo>
                    <a:pt x="1" y="1"/>
                  </a:moveTo>
                  <a:cubicBezTo>
                    <a:pt x="1" y="124"/>
                    <a:pt x="1" y="233"/>
                    <a:pt x="14" y="355"/>
                  </a:cubicBezTo>
                  <a:cubicBezTo>
                    <a:pt x="14" y="373"/>
                    <a:pt x="20" y="397"/>
                    <a:pt x="24" y="422"/>
                  </a:cubicBezTo>
                  <a:lnTo>
                    <a:pt x="24" y="422"/>
                  </a:lnTo>
                  <a:cubicBezTo>
                    <a:pt x="11" y="285"/>
                    <a:pt x="1" y="137"/>
                    <a:pt x="1" y="1"/>
                  </a:cubicBezTo>
                  <a:close/>
                  <a:moveTo>
                    <a:pt x="24" y="422"/>
                  </a:moveTo>
                  <a:cubicBezTo>
                    <a:pt x="25" y="436"/>
                    <a:pt x="26" y="450"/>
                    <a:pt x="28" y="464"/>
                  </a:cubicBezTo>
                  <a:cubicBezTo>
                    <a:pt x="28" y="450"/>
                    <a:pt x="26" y="436"/>
                    <a:pt x="24" y="422"/>
                  </a:cubicBezTo>
                  <a:close/>
                </a:path>
              </a:pathLst>
            </a:custGeom>
            <a:solidFill>
              <a:srgbClr val="4C43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101"/>
            <p:cNvSpPr/>
            <p:nvPr/>
          </p:nvSpPr>
          <p:spPr>
            <a:xfrm>
              <a:off x="5684015" y="1972500"/>
              <a:ext cx="139008" cy="791047"/>
            </a:xfrm>
            <a:custGeom>
              <a:avLst/>
              <a:gdLst/>
              <a:ahLst/>
              <a:cxnLst/>
              <a:rect l="l" t="t" r="r" b="b"/>
              <a:pathLst>
                <a:path w="7642" h="43488" extrusionOk="0">
                  <a:moveTo>
                    <a:pt x="1907" y="1"/>
                  </a:moveTo>
                  <a:cubicBezTo>
                    <a:pt x="1553" y="1"/>
                    <a:pt x="1213" y="41"/>
                    <a:pt x="872" y="123"/>
                  </a:cubicBezTo>
                  <a:cubicBezTo>
                    <a:pt x="1104" y="437"/>
                    <a:pt x="1322" y="695"/>
                    <a:pt x="1377" y="1090"/>
                  </a:cubicBezTo>
                  <a:cubicBezTo>
                    <a:pt x="1444" y="1526"/>
                    <a:pt x="1472" y="1989"/>
                    <a:pt x="1472" y="2438"/>
                  </a:cubicBezTo>
                  <a:lnTo>
                    <a:pt x="1472" y="2452"/>
                  </a:lnTo>
                  <a:cubicBezTo>
                    <a:pt x="1472" y="4481"/>
                    <a:pt x="887" y="6620"/>
                    <a:pt x="709" y="8621"/>
                  </a:cubicBezTo>
                  <a:cubicBezTo>
                    <a:pt x="437" y="11618"/>
                    <a:pt x="246" y="14614"/>
                    <a:pt x="137" y="17624"/>
                  </a:cubicBezTo>
                  <a:cubicBezTo>
                    <a:pt x="42" y="19804"/>
                    <a:pt x="1" y="21983"/>
                    <a:pt x="1" y="24162"/>
                  </a:cubicBezTo>
                  <a:cubicBezTo>
                    <a:pt x="1" y="28070"/>
                    <a:pt x="137" y="31965"/>
                    <a:pt x="409" y="35861"/>
                  </a:cubicBezTo>
                  <a:cubicBezTo>
                    <a:pt x="573" y="38408"/>
                    <a:pt x="600" y="40941"/>
                    <a:pt x="900" y="43488"/>
                  </a:cubicBezTo>
                  <a:cubicBezTo>
                    <a:pt x="887" y="43366"/>
                    <a:pt x="887" y="43257"/>
                    <a:pt x="887" y="43134"/>
                  </a:cubicBezTo>
                  <a:cubicBezTo>
                    <a:pt x="887" y="42262"/>
                    <a:pt x="1090" y="41295"/>
                    <a:pt x="1159" y="40464"/>
                  </a:cubicBezTo>
                  <a:cubicBezTo>
                    <a:pt x="1622" y="34649"/>
                    <a:pt x="1472" y="28793"/>
                    <a:pt x="1840" y="22936"/>
                  </a:cubicBezTo>
                  <a:cubicBezTo>
                    <a:pt x="2234" y="16889"/>
                    <a:pt x="2902" y="10869"/>
                    <a:pt x="3569" y="4849"/>
                  </a:cubicBezTo>
                  <a:cubicBezTo>
                    <a:pt x="3610" y="4495"/>
                    <a:pt x="3651" y="4127"/>
                    <a:pt x="3787" y="3800"/>
                  </a:cubicBezTo>
                  <a:cubicBezTo>
                    <a:pt x="4428" y="2371"/>
                    <a:pt x="6525" y="2398"/>
                    <a:pt x="7642" y="1294"/>
                  </a:cubicBezTo>
                  <a:cubicBezTo>
                    <a:pt x="7560" y="1158"/>
                    <a:pt x="7437" y="1036"/>
                    <a:pt x="7274" y="940"/>
                  </a:cubicBezTo>
                  <a:cubicBezTo>
                    <a:pt x="7261" y="927"/>
                    <a:pt x="7246" y="927"/>
                    <a:pt x="7219" y="927"/>
                  </a:cubicBezTo>
                  <a:cubicBezTo>
                    <a:pt x="7179" y="913"/>
                    <a:pt x="7124" y="900"/>
                    <a:pt x="7070" y="885"/>
                  </a:cubicBezTo>
                  <a:cubicBezTo>
                    <a:pt x="6607" y="791"/>
                    <a:pt x="6130" y="682"/>
                    <a:pt x="5653" y="586"/>
                  </a:cubicBezTo>
                  <a:cubicBezTo>
                    <a:pt x="4972" y="437"/>
                    <a:pt x="4277" y="313"/>
                    <a:pt x="3596" y="191"/>
                  </a:cubicBezTo>
                  <a:cubicBezTo>
                    <a:pt x="3038" y="95"/>
                    <a:pt x="2466" y="1"/>
                    <a:pt x="1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101"/>
            <p:cNvSpPr/>
            <p:nvPr/>
          </p:nvSpPr>
          <p:spPr>
            <a:xfrm>
              <a:off x="7399878" y="1506599"/>
              <a:ext cx="708828" cy="1378311"/>
            </a:xfrm>
            <a:custGeom>
              <a:avLst/>
              <a:gdLst/>
              <a:ahLst/>
              <a:cxnLst/>
              <a:rect l="l" t="t" r="r" b="b"/>
              <a:pathLst>
                <a:path w="38968" h="75773" extrusionOk="0">
                  <a:moveTo>
                    <a:pt x="17677" y="1"/>
                  </a:moveTo>
                  <a:cubicBezTo>
                    <a:pt x="15222" y="1"/>
                    <a:pt x="12710" y="652"/>
                    <a:pt x="10706" y="1997"/>
                  </a:cubicBezTo>
                  <a:cubicBezTo>
                    <a:pt x="8132" y="3713"/>
                    <a:pt x="6702" y="7513"/>
                    <a:pt x="6334" y="10482"/>
                  </a:cubicBezTo>
                  <a:cubicBezTo>
                    <a:pt x="6102" y="12307"/>
                    <a:pt x="6211" y="14159"/>
                    <a:pt x="6117" y="15998"/>
                  </a:cubicBezTo>
                  <a:cubicBezTo>
                    <a:pt x="5953" y="18858"/>
                    <a:pt x="5245" y="22304"/>
                    <a:pt x="4168" y="24960"/>
                  </a:cubicBezTo>
                  <a:cubicBezTo>
                    <a:pt x="3079" y="27615"/>
                    <a:pt x="1704" y="29863"/>
                    <a:pt x="1118" y="32750"/>
                  </a:cubicBezTo>
                  <a:cubicBezTo>
                    <a:pt x="1" y="38362"/>
                    <a:pt x="832" y="44409"/>
                    <a:pt x="3678" y="49407"/>
                  </a:cubicBezTo>
                  <a:cubicBezTo>
                    <a:pt x="4441" y="50741"/>
                    <a:pt x="5340" y="52009"/>
                    <a:pt x="6471" y="53057"/>
                  </a:cubicBezTo>
                  <a:cubicBezTo>
                    <a:pt x="7546" y="54065"/>
                    <a:pt x="8826" y="54854"/>
                    <a:pt x="10079" y="55659"/>
                  </a:cubicBezTo>
                  <a:cubicBezTo>
                    <a:pt x="12776" y="57388"/>
                    <a:pt x="15418" y="59267"/>
                    <a:pt x="17543" y="61664"/>
                  </a:cubicBezTo>
                  <a:cubicBezTo>
                    <a:pt x="19668" y="64076"/>
                    <a:pt x="21275" y="67045"/>
                    <a:pt x="21561" y="70232"/>
                  </a:cubicBezTo>
                  <a:cubicBezTo>
                    <a:pt x="21697" y="71784"/>
                    <a:pt x="21602" y="73541"/>
                    <a:pt x="22705" y="74644"/>
                  </a:cubicBezTo>
                  <a:cubicBezTo>
                    <a:pt x="23236" y="75175"/>
                    <a:pt x="23999" y="75462"/>
                    <a:pt x="24734" y="75611"/>
                  </a:cubicBezTo>
                  <a:cubicBezTo>
                    <a:pt x="25275" y="75720"/>
                    <a:pt x="25796" y="75772"/>
                    <a:pt x="26298" y="75772"/>
                  </a:cubicBezTo>
                  <a:cubicBezTo>
                    <a:pt x="31732" y="75772"/>
                    <a:pt x="34902" y="69696"/>
                    <a:pt x="35276" y="64784"/>
                  </a:cubicBezTo>
                  <a:cubicBezTo>
                    <a:pt x="35548" y="61134"/>
                    <a:pt x="34649" y="57511"/>
                    <a:pt x="34228" y="53874"/>
                  </a:cubicBezTo>
                  <a:cubicBezTo>
                    <a:pt x="33968" y="51640"/>
                    <a:pt x="33901" y="49325"/>
                    <a:pt x="34391" y="47105"/>
                  </a:cubicBezTo>
                  <a:cubicBezTo>
                    <a:pt x="34909" y="44749"/>
                    <a:pt x="36311" y="42883"/>
                    <a:pt x="37278" y="40717"/>
                  </a:cubicBezTo>
                  <a:cubicBezTo>
                    <a:pt x="38599" y="37762"/>
                    <a:pt x="38967" y="34357"/>
                    <a:pt x="37972" y="31252"/>
                  </a:cubicBezTo>
                  <a:cubicBezTo>
                    <a:pt x="36910" y="27969"/>
                    <a:pt x="33532" y="25763"/>
                    <a:pt x="31626" y="23012"/>
                  </a:cubicBezTo>
                  <a:cubicBezTo>
                    <a:pt x="28861" y="18980"/>
                    <a:pt x="28398" y="13874"/>
                    <a:pt x="27391" y="9065"/>
                  </a:cubicBezTo>
                  <a:cubicBezTo>
                    <a:pt x="27349" y="8902"/>
                    <a:pt x="27322" y="8738"/>
                    <a:pt x="27282" y="8575"/>
                  </a:cubicBezTo>
                  <a:cubicBezTo>
                    <a:pt x="26477" y="4898"/>
                    <a:pt x="24585" y="1207"/>
                    <a:pt x="20608" y="321"/>
                  </a:cubicBezTo>
                  <a:cubicBezTo>
                    <a:pt x="19666" y="109"/>
                    <a:pt x="18676" y="1"/>
                    <a:pt x="176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01"/>
            <p:cNvSpPr/>
            <p:nvPr/>
          </p:nvSpPr>
          <p:spPr>
            <a:xfrm>
              <a:off x="7497995" y="1645989"/>
              <a:ext cx="544809" cy="816076"/>
            </a:xfrm>
            <a:custGeom>
              <a:avLst/>
              <a:gdLst/>
              <a:ahLst/>
              <a:cxnLst/>
              <a:rect l="l" t="t" r="r" b="b"/>
              <a:pathLst>
                <a:path w="29951" h="44864" extrusionOk="0">
                  <a:moveTo>
                    <a:pt x="4890" y="899"/>
                  </a:moveTo>
                  <a:lnTo>
                    <a:pt x="4890" y="899"/>
                  </a:lnTo>
                  <a:cubicBezTo>
                    <a:pt x="3446" y="1675"/>
                    <a:pt x="1621" y="2751"/>
                    <a:pt x="1267" y="4317"/>
                  </a:cubicBezTo>
                  <a:cubicBezTo>
                    <a:pt x="1035" y="5312"/>
                    <a:pt x="1240" y="6496"/>
                    <a:pt x="1335" y="7504"/>
                  </a:cubicBezTo>
                  <a:cubicBezTo>
                    <a:pt x="1594" y="10296"/>
                    <a:pt x="1730" y="13129"/>
                    <a:pt x="1335" y="15921"/>
                  </a:cubicBezTo>
                  <a:cubicBezTo>
                    <a:pt x="1131" y="17351"/>
                    <a:pt x="736" y="18672"/>
                    <a:pt x="287" y="20007"/>
                  </a:cubicBezTo>
                  <a:cubicBezTo>
                    <a:pt x="586" y="19816"/>
                    <a:pt x="926" y="19640"/>
                    <a:pt x="1349" y="19462"/>
                  </a:cubicBezTo>
                  <a:cubicBezTo>
                    <a:pt x="1471" y="19407"/>
                    <a:pt x="1852" y="19313"/>
                    <a:pt x="2343" y="19204"/>
                  </a:cubicBezTo>
                  <a:cubicBezTo>
                    <a:pt x="2575" y="19108"/>
                    <a:pt x="2820" y="19026"/>
                    <a:pt x="3092" y="18944"/>
                  </a:cubicBezTo>
                  <a:cubicBezTo>
                    <a:pt x="3732" y="18754"/>
                    <a:pt x="4386" y="18604"/>
                    <a:pt x="5054" y="18454"/>
                  </a:cubicBezTo>
                  <a:cubicBezTo>
                    <a:pt x="5517" y="17814"/>
                    <a:pt x="6688" y="17869"/>
                    <a:pt x="7518" y="17746"/>
                  </a:cubicBezTo>
                  <a:cubicBezTo>
                    <a:pt x="7587" y="17746"/>
                    <a:pt x="7669" y="17733"/>
                    <a:pt x="7750" y="17733"/>
                  </a:cubicBezTo>
                  <a:cubicBezTo>
                    <a:pt x="7900" y="17733"/>
                    <a:pt x="8077" y="17746"/>
                    <a:pt x="8254" y="17760"/>
                  </a:cubicBezTo>
                  <a:cubicBezTo>
                    <a:pt x="8417" y="17773"/>
                    <a:pt x="8608" y="17787"/>
                    <a:pt x="8771" y="17787"/>
                  </a:cubicBezTo>
                  <a:cubicBezTo>
                    <a:pt x="8962" y="17787"/>
                    <a:pt x="9140" y="17773"/>
                    <a:pt x="9262" y="17719"/>
                  </a:cubicBezTo>
                  <a:lnTo>
                    <a:pt x="9262" y="17719"/>
                  </a:lnTo>
                  <a:cubicBezTo>
                    <a:pt x="9112" y="17787"/>
                    <a:pt x="8949" y="17855"/>
                    <a:pt x="8798" y="17923"/>
                  </a:cubicBezTo>
                  <a:cubicBezTo>
                    <a:pt x="9016" y="17896"/>
                    <a:pt x="9234" y="17869"/>
                    <a:pt x="9466" y="17842"/>
                  </a:cubicBezTo>
                  <a:cubicBezTo>
                    <a:pt x="9902" y="17310"/>
                    <a:pt x="10202" y="16616"/>
                    <a:pt x="10297" y="15908"/>
                  </a:cubicBezTo>
                  <a:cubicBezTo>
                    <a:pt x="10311" y="15785"/>
                    <a:pt x="10269" y="15118"/>
                    <a:pt x="10188" y="14437"/>
                  </a:cubicBezTo>
                  <a:cubicBezTo>
                    <a:pt x="8758" y="14178"/>
                    <a:pt x="7396" y="13592"/>
                    <a:pt x="6416" y="12503"/>
                  </a:cubicBezTo>
                  <a:cubicBezTo>
                    <a:pt x="5857" y="11904"/>
                    <a:pt x="5475" y="11168"/>
                    <a:pt x="5176" y="10391"/>
                  </a:cubicBezTo>
                  <a:cubicBezTo>
                    <a:pt x="5067" y="10092"/>
                    <a:pt x="4277" y="8390"/>
                    <a:pt x="4427" y="8199"/>
                  </a:cubicBezTo>
                  <a:lnTo>
                    <a:pt x="4427" y="8199"/>
                  </a:lnTo>
                  <a:cubicBezTo>
                    <a:pt x="4195" y="8485"/>
                    <a:pt x="3841" y="8621"/>
                    <a:pt x="3487" y="8621"/>
                  </a:cubicBezTo>
                  <a:cubicBezTo>
                    <a:pt x="3160" y="8621"/>
                    <a:pt x="2833" y="8512"/>
                    <a:pt x="2588" y="8321"/>
                  </a:cubicBezTo>
                  <a:cubicBezTo>
                    <a:pt x="1662" y="7627"/>
                    <a:pt x="1267" y="6006"/>
                    <a:pt x="1498" y="4834"/>
                  </a:cubicBezTo>
                  <a:cubicBezTo>
                    <a:pt x="1594" y="4371"/>
                    <a:pt x="1867" y="3936"/>
                    <a:pt x="2261" y="3732"/>
                  </a:cubicBezTo>
                  <a:cubicBezTo>
                    <a:pt x="2424" y="3650"/>
                    <a:pt x="2588" y="3623"/>
                    <a:pt x="2765" y="3623"/>
                  </a:cubicBezTo>
                  <a:cubicBezTo>
                    <a:pt x="3092" y="3623"/>
                    <a:pt x="3432" y="3759"/>
                    <a:pt x="3692" y="3977"/>
                  </a:cubicBezTo>
                  <a:cubicBezTo>
                    <a:pt x="4073" y="4304"/>
                    <a:pt x="4141" y="4644"/>
                    <a:pt x="4264" y="5148"/>
                  </a:cubicBezTo>
                  <a:cubicBezTo>
                    <a:pt x="4250" y="3690"/>
                    <a:pt x="4400" y="2261"/>
                    <a:pt x="4890" y="899"/>
                  </a:cubicBezTo>
                  <a:close/>
                  <a:moveTo>
                    <a:pt x="17938" y="0"/>
                  </a:moveTo>
                  <a:lnTo>
                    <a:pt x="17938" y="0"/>
                  </a:lnTo>
                  <a:cubicBezTo>
                    <a:pt x="18523" y="1321"/>
                    <a:pt x="18714" y="2833"/>
                    <a:pt x="18673" y="4317"/>
                  </a:cubicBezTo>
                  <a:cubicBezTo>
                    <a:pt x="18810" y="3895"/>
                    <a:pt x="18959" y="3445"/>
                    <a:pt x="19258" y="3118"/>
                  </a:cubicBezTo>
                  <a:cubicBezTo>
                    <a:pt x="19463" y="2915"/>
                    <a:pt x="19749" y="2778"/>
                    <a:pt x="20021" y="2778"/>
                  </a:cubicBezTo>
                  <a:cubicBezTo>
                    <a:pt x="20157" y="2778"/>
                    <a:pt x="20308" y="2819"/>
                    <a:pt x="20417" y="2900"/>
                  </a:cubicBezTo>
                  <a:cubicBezTo>
                    <a:pt x="20662" y="3091"/>
                    <a:pt x="20757" y="3418"/>
                    <a:pt x="20798" y="3718"/>
                  </a:cubicBezTo>
                  <a:cubicBezTo>
                    <a:pt x="20961" y="4780"/>
                    <a:pt x="20729" y="5924"/>
                    <a:pt x="20157" y="6837"/>
                  </a:cubicBezTo>
                  <a:cubicBezTo>
                    <a:pt x="19967" y="7150"/>
                    <a:pt x="19736" y="7436"/>
                    <a:pt x="19436" y="7600"/>
                  </a:cubicBezTo>
                  <a:cubicBezTo>
                    <a:pt x="19286" y="7681"/>
                    <a:pt x="19122" y="7722"/>
                    <a:pt x="18959" y="7722"/>
                  </a:cubicBezTo>
                  <a:cubicBezTo>
                    <a:pt x="18782" y="7722"/>
                    <a:pt x="18619" y="7667"/>
                    <a:pt x="18483" y="7558"/>
                  </a:cubicBezTo>
                  <a:cubicBezTo>
                    <a:pt x="17896" y="10418"/>
                    <a:pt x="16167" y="13320"/>
                    <a:pt x="13580" y="14259"/>
                  </a:cubicBezTo>
                  <a:cubicBezTo>
                    <a:pt x="13580" y="14341"/>
                    <a:pt x="13580" y="14437"/>
                    <a:pt x="13593" y="14519"/>
                  </a:cubicBezTo>
                  <a:cubicBezTo>
                    <a:pt x="13607" y="14736"/>
                    <a:pt x="13620" y="14940"/>
                    <a:pt x="13647" y="15158"/>
                  </a:cubicBezTo>
                  <a:cubicBezTo>
                    <a:pt x="13688" y="15403"/>
                    <a:pt x="13743" y="15648"/>
                    <a:pt x="13783" y="15894"/>
                  </a:cubicBezTo>
                  <a:cubicBezTo>
                    <a:pt x="13825" y="16139"/>
                    <a:pt x="13852" y="16384"/>
                    <a:pt x="13934" y="16629"/>
                  </a:cubicBezTo>
                  <a:lnTo>
                    <a:pt x="13906" y="16629"/>
                  </a:lnTo>
                  <a:cubicBezTo>
                    <a:pt x="13974" y="16847"/>
                    <a:pt x="14043" y="17052"/>
                    <a:pt x="14137" y="17256"/>
                  </a:cubicBezTo>
                  <a:cubicBezTo>
                    <a:pt x="14219" y="17460"/>
                    <a:pt x="14342" y="17651"/>
                    <a:pt x="14464" y="17828"/>
                  </a:cubicBezTo>
                  <a:cubicBezTo>
                    <a:pt x="14669" y="17842"/>
                    <a:pt x="14887" y="17855"/>
                    <a:pt x="15105" y="17869"/>
                  </a:cubicBezTo>
                  <a:cubicBezTo>
                    <a:pt x="14996" y="17787"/>
                    <a:pt x="14887" y="17706"/>
                    <a:pt x="14791" y="17624"/>
                  </a:cubicBezTo>
                  <a:cubicBezTo>
                    <a:pt x="15377" y="17610"/>
                    <a:pt x="15908" y="17582"/>
                    <a:pt x="16453" y="17582"/>
                  </a:cubicBezTo>
                  <a:cubicBezTo>
                    <a:pt x="16794" y="17582"/>
                    <a:pt x="17121" y="17597"/>
                    <a:pt x="17475" y="17624"/>
                  </a:cubicBezTo>
                  <a:cubicBezTo>
                    <a:pt x="17869" y="17664"/>
                    <a:pt x="18156" y="17760"/>
                    <a:pt x="18387" y="17896"/>
                  </a:cubicBezTo>
                  <a:cubicBezTo>
                    <a:pt x="19531" y="18018"/>
                    <a:pt x="21192" y="18332"/>
                    <a:pt x="21438" y="18372"/>
                  </a:cubicBezTo>
                  <a:cubicBezTo>
                    <a:pt x="21410" y="18414"/>
                    <a:pt x="21370" y="18441"/>
                    <a:pt x="21343" y="18481"/>
                  </a:cubicBezTo>
                  <a:cubicBezTo>
                    <a:pt x="21479" y="18509"/>
                    <a:pt x="21628" y="18536"/>
                    <a:pt x="21764" y="18577"/>
                  </a:cubicBezTo>
                  <a:cubicBezTo>
                    <a:pt x="21792" y="18550"/>
                    <a:pt x="21819" y="18523"/>
                    <a:pt x="21860" y="18495"/>
                  </a:cubicBezTo>
                  <a:lnTo>
                    <a:pt x="21928" y="18495"/>
                  </a:lnTo>
                  <a:cubicBezTo>
                    <a:pt x="21982" y="18495"/>
                    <a:pt x="22037" y="18509"/>
                    <a:pt x="22091" y="18536"/>
                  </a:cubicBezTo>
                  <a:cubicBezTo>
                    <a:pt x="22487" y="18726"/>
                    <a:pt x="22759" y="19122"/>
                    <a:pt x="23059" y="19449"/>
                  </a:cubicBezTo>
                  <a:cubicBezTo>
                    <a:pt x="25714" y="22363"/>
                    <a:pt x="27799" y="25414"/>
                    <a:pt x="29624" y="28737"/>
                  </a:cubicBezTo>
                  <a:cubicBezTo>
                    <a:pt x="29950" y="25496"/>
                    <a:pt x="28479" y="22104"/>
                    <a:pt x="26150" y="19748"/>
                  </a:cubicBezTo>
                  <a:cubicBezTo>
                    <a:pt x="23985" y="17569"/>
                    <a:pt x="20974" y="15772"/>
                    <a:pt x="20498" y="12748"/>
                  </a:cubicBezTo>
                  <a:cubicBezTo>
                    <a:pt x="20076" y="10160"/>
                    <a:pt x="21779" y="7586"/>
                    <a:pt x="21370" y="4998"/>
                  </a:cubicBezTo>
                  <a:cubicBezTo>
                    <a:pt x="21016" y="2751"/>
                    <a:pt x="19694" y="1075"/>
                    <a:pt x="17938" y="0"/>
                  </a:cubicBezTo>
                  <a:close/>
                  <a:moveTo>
                    <a:pt x="300" y="37549"/>
                  </a:moveTo>
                  <a:cubicBezTo>
                    <a:pt x="136" y="38353"/>
                    <a:pt x="109" y="39156"/>
                    <a:pt x="0" y="39973"/>
                  </a:cubicBezTo>
                  <a:cubicBezTo>
                    <a:pt x="42" y="40096"/>
                    <a:pt x="96" y="40218"/>
                    <a:pt x="151" y="40341"/>
                  </a:cubicBezTo>
                  <a:cubicBezTo>
                    <a:pt x="205" y="39906"/>
                    <a:pt x="259" y="39470"/>
                    <a:pt x="300" y="39034"/>
                  </a:cubicBezTo>
                  <a:cubicBezTo>
                    <a:pt x="314" y="38544"/>
                    <a:pt x="314" y="38053"/>
                    <a:pt x="300" y="37549"/>
                  </a:cubicBezTo>
                  <a:close/>
                  <a:moveTo>
                    <a:pt x="22105" y="32700"/>
                  </a:moveTo>
                  <a:lnTo>
                    <a:pt x="22105" y="32700"/>
                  </a:lnTo>
                  <a:cubicBezTo>
                    <a:pt x="22596" y="36759"/>
                    <a:pt x="23195" y="40804"/>
                    <a:pt x="23889" y="44836"/>
                  </a:cubicBezTo>
                  <a:lnTo>
                    <a:pt x="24121" y="44836"/>
                  </a:lnTo>
                  <a:cubicBezTo>
                    <a:pt x="24257" y="44836"/>
                    <a:pt x="24394" y="44836"/>
                    <a:pt x="24516" y="44863"/>
                  </a:cubicBezTo>
                  <a:cubicBezTo>
                    <a:pt x="24829" y="44781"/>
                    <a:pt x="25129" y="44713"/>
                    <a:pt x="25442" y="44631"/>
                  </a:cubicBezTo>
                  <a:cubicBezTo>
                    <a:pt x="25224" y="42724"/>
                    <a:pt x="24993" y="40777"/>
                    <a:pt x="25292" y="38911"/>
                  </a:cubicBezTo>
                  <a:cubicBezTo>
                    <a:pt x="24394" y="36732"/>
                    <a:pt x="23481" y="34471"/>
                    <a:pt x="22105" y="3270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01"/>
            <p:cNvSpPr/>
            <p:nvPr/>
          </p:nvSpPr>
          <p:spPr>
            <a:xfrm>
              <a:off x="7361242" y="2721800"/>
              <a:ext cx="707827" cy="533931"/>
            </a:xfrm>
            <a:custGeom>
              <a:avLst/>
              <a:gdLst/>
              <a:ahLst/>
              <a:cxnLst/>
              <a:rect l="l" t="t" r="r" b="b"/>
              <a:pathLst>
                <a:path w="38913" h="29353" extrusionOk="0">
                  <a:moveTo>
                    <a:pt x="20493" y="0"/>
                  </a:moveTo>
                  <a:cubicBezTo>
                    <a:pt x="20408" y="0"/>
                    <a:pt x="20323" y="3"/>
                    <a:pt x="20239" y="7"/>
                  </a:cubicBezTo>
                  <a:cubicBezTo>
                    <a:pt x="18686" y="75"/>
                    <a:pt x="17188" y="620"/>
                    <a:pt x="15704" y="1138"/>
                  </a:cubicBezTo>
                  <a:cubicBezTo>
                    <a:pt x="13198" y="2049"/>
                    <a:pt x="10596" y="2990"/>
                    <a:pt x="8649" y="4924"/>
                  </a:cubicBezTo>
                  <a:cubicBezTo>
                    <a:pt x="7164" y="6367"/>
                    <a:pt x="6170" y="8287"/>
                    <a:pt x="5190" y="10154"/>
                  </a:cubicBezTo>
                  <a:cubicBezTo>
                    <a:pt x="4277" y="11910"/>
                    <a:pt x="3365" y="13653"/>
                    <a:pt x="2520" y="15438"/>
                  </a:cubicBezTo>
                  <a:cubicBezTo>
                    <a:pt x="2179" y="16146"/>
                    <a:pt x="1852" y="16855"/>
                    <a:pt x="1621" y="17603"/>
                  </a:cubicBezTo>
                  <a:cubicBezTo>
                    <a:pt x="1389" y="18339"/>
                    <a:pt x="1253" y="19088"/>
                    <a:pt x="1117" y="19851"/>
                  </a:cubicBezTo>
                  <a:cubicBezTo>
                    <a:pt x="777" y="21798"/>
                    <a:pt x="423" y="23746"/>
                    <a:pt x="82" y="25707"/>
                  </a:cubicBezTo>
                  <a:cubicBezTo>
                    <a:pt x="41" y="25938"/>
                    <a:pt x="0" y="26183"/>
                    <a:pt x="82" y="26401"/>
                  </a:cubicBezTo>
                  <a:cubicBezTo>
                    <a:pt x="164" y="26619"/>
                    <a:pt x="327" y="26770"/>
                    <a:pt x="505" y="26906"/>
                  </a:cubicBezTo>
                  <a:cubicBezTo>
                    <a:pt x="2506" y="28451"/>
                    <a:pt x="5020" y="28990"/>
                    <a:pt x="7503" y="28990"/>
                  </a:cubicBezTo>
                  <a:cubicBezTo>
                    <a:pt x="7909" y="28990"/>
                    <a:pt x="8315" y="28976"/>
                    <a:pt x="8717" y="28949"/>
                  </a:cubicBezTo>
                  <a:cubicBezTo>
                    <a:pt x="11564" y="28771"/>
                    <a:pt x="14369" y="28023"/>
                    <a:pt x="17215" y="27669"/>
                  </a:cubicBezTo>
                  <a:cubicBezTo>
                    <a:pt x="18457" y="27517"/>
                    <a:pt x="19706" y="27441"/>
                    <a:pt x="20955" y="27441"/>
                  </a:cubicBezTo>
                  <a:cubicBezTo>
                    <a:pt x="23297" y="27441"/>
                    <a:pt x="25638" y="27708"/>
                    <a:pt x="27920" y="28241"/>
                  </a:cubicBezTo>
                  <a:cubicBezTo>
                    <a:pt x="29446" y="28595"/>
                    <a:pt x="30958" y="29071"/>
                    <a:pt x="32497" y="29261"/>
                  </a:cubicBezTo>
                  <a:cubicBezTo>
                    <a:pt x="33002" y="29322"/>
                    <a:pt x="33510" y="29352"/>
                    <a:pt x="34018" y="29352"/>
                  </a:cubicBezTo>
                  <a:cubicBezTo>
                    <a:pt x="35688" y="29352"/>
                    <a:pt x="37356" y="29027"/>
                    <a:pt x="38912" y="28390"/>
                  </a:cubicBezTo>
                  <a:cubicBezTo>
                    <a:pt x="38081" y="28104"/>
                    <a:pt x="37523" y="27287"/>
                    <a:pt x="37018" y="26524"/>
                  </a:cubicBezTo>
                  <a:cubicBezTo>
                    <a:pt x="35902" y="24794"/>
                    <a:pt x="34772" y="23065"/>
                    <a:pt x="33641" y="21322"/>
                  </a:cubicBezTo>
                  <a:cubicBezTo>
                    <a:pt x="31925" y="18707"/>
                    <a:pt x="30209" y="16078"/>
                    <a:pt x="28752" y="13286"/>
                  </a:cubicBezTo>
                  <a:cubicBezTo>
                    <a:pt x="26709" y="9350"/>
                    <a:pt x="25169" y="5100"/>
                    <a:pt x="22814" y="1368"/>
                  </a:cubicBezTo>
                  <a:cubicBezTo>
                    <a:pt x="22568" y="1001"/>
                    <a:pt x="22323" y="633"/>
                    <a:pt x="21982" y="388"/>
                  </a:cubicBezTo>
                  <a:cubicBezTo>
                    <a:pt x="21550" y="83"/>
                    <a:pt x="21015" y="0"/>
                    <a:pt x="20493" y="0"/>
                  </a:cubicBezTo>
                  <a:close/>
                </a:path>
              </a:pathLst>
            </a:custGeom>
            <a:solidFill>
              <a:srgbClr val="424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01"/>
            <p:cNvSpPr/>
            <p:nvPr/>
          </p:nvSpPr>
          <p:spPr>
            <a:xfrm>
              <a:off x="7379323" y="2721800"/>
              <a:ext cx="707809" cy="533931"/>
            </a:xfrm>
            <a:custGeom>
              <a:avLst/>
              <a:gdLst/>
              <a:ahLst/>
              <a:cxnLst/>
              <a:rect l="l" t="t" r="r" b="b"/>
              <a:pathLst>
                <a:path w="38912" h="29353" extrusionOk="0">
                  <a:moveTo>
                    <a:pt x="20494" y="0"/>
                  </a:moveTo>
                  <a:cubicBezTo>
                    <a:pt x="20409" y="0"/>
                    <a:pt x="20324" y="3"/>
                    <a:pt x="20240" y="7"/>
                  </a:cubicBezTo>
                  <a:cubicBezTo>
                    <a:pt x="18687" y="75"/>
                    <a:pt x="17189" y="620"/>
                    <a:pt x="15704" y="1138"/>
                  </a:cubicBezTo>
                  <a:cubicBezTo>
                    <a:pt x="13185" y="2049"/>
                    <a:pt x="10597" y="2990"/>
                    <a:pt x="8649" y="4924"/>
                  </a:cubicBezTo>
                  <a:cubicBezTo>
                    <a:pt x="7165" y="6367"/>
                    <a:pt x="6170" y="8287"/>
                    <a:pt x="5189" y="10154"/>
                  </a:cubicBezTo>
                  <a:cubicBezTo>
                    <a:pt x="4277" y="11910"/>
                    <a:pt x="3364" y="13653"/>
                    <a:pt x="2507" y="15438"/>
                  </a:cubicBezTo>
                  <a:cubicBezTo>
                    <a:pt x="2180" y="16146"/>
                    <a:pt x="1853" y="16855"/>
                    <a:pt x="1621" y="17603"/>
                  </a:cubicBezTo>
                  <a:cubicBezTo>
                    <a:pt x="1390" y="18339"/>
                    <a:pt x="1254" y="19088"/>
                    <a:pt x="1118" y="19851"/>
                  </a:cubicBezTo>
                  <a:cubicBezTo>
                    <a:pt x="777" y="21798"/>
                    <a:pt x="423" y="23746"/>
                    <a:pt x="83" y="25707"/>
                  </a:cubicBezTo>
                  <a:cubicBezTo>
                    <a:pt x="41" y="25938"/>
                    <a:pt x="1" y="26183"/>
                    <a:pt x="83" y="26401"/>
                  </a:cubicBezTo>
                  <a:cubicBezTo>
                    <a:pt x="150" y="26619"/>
                    <a:pt x="328" y="26770"/>
                    <a:pt x="504" y="26906"/>
                  </a:cubicBezTo>
                  <a:cubicBezTo>
                    <a:pt x="2506" y="28451"/>
                    <a:pt x="5011" y="28990"/>
                    <a:pt x="7491" y="28990"/>
                  </a:cubicBezTo>
                  <a:cubicBezTo>
                    <a:pt x="7896" y="28990"/>
                    <a:pt x="8301" y="28976"/>
                    <a:pt x="8703" y="28949"/>
                  </a:cubicBezTo>
                  <a:cubicBezTo>
                    <a:pt x="11563" y="28771"/>
                    <a:pt x="14369" y="28023"/>
                    <a:pt x="17216" y="27669"/>
                  </a:cubicBezTo>
                  <a:cubicBezTo>
                    <a:pt x="18457" y="27517"/>
                    <a:pt x="19707" y="27441"/>
                    <a:pt x="20956" y="27441"/>
                  </a:cubicBezTo>
                  <a:cubicBezTo>
                    <a:pt x="23298" y="27441"/>
                    <a:pt x="25638" y="27708"/>
                    <a:pt x="27921" y="28241"/>
                  </a:cubicBezTo>
                  <a:cubicBezTo>
                    <a:pt x="29447" y="28595"/>
                    <a:pt x="30958" y="29071"/>
                    <a:pt x="32497" y="29261"/>
                  </a:cubicBezTo>
                  <a:cubicBezTo>
                    <a:pt x="33003" y="29322"/>
                    <a:pt x="33511" y="29352"/>
                    <a:pt x="34019" y="29352"/>
                  </a:cubicBezTo>
                  <a:cubicBezTo>
                    <a:pt x="35688" y="29352"/>
                    <a:pt x="37356" y="29027"/>
                    <a:pt x="38912" y="28390"/>
                  </a:cubicBezTo>
                  <a:cubicBezTo>
                    <a:pt x="38082" y="28104"/>
                    <a:pt x="37523" y="27287"/>
                    <a:pt x="37019" y="26524"/>
                  </a:cubicBezTo>
                  <a:cubicBezTo>
                    <a:pt x="35888" y="24794"/>
                    <a:pt x="34758" y="23065"/>
                    <a:pt x="33627" y="21322"/>
                  </a:cubicBezTo>
                  <a:cubicBezTo>
                    <a:pt x="31925" y="18707"/>
                    <a:pt x="30209" y="16078"/>
                    <a:pt x="28752" y="13286"/>
                  </a:cubicBezTo>
                  <a:cubicBezTo>
                    <a:pt x="26709" y="9350"/>
                    <a:pt x="25170" y="5100"/>
                    <a:pt x="22800" y="1368"/>
                  </a:cubicBezTo>
                  <a:cubicBezTo>
                    <a:pt x="22568" y="1001"/>
                    <a:pt x="22323" y="633"/>
                    <a:pt x="21969" y="388"/>
                  </a:cubicBezTo>
                  <a:cubicBezTo>
                    <a:pt x="21547" y="83"/>
                    <a:pt x="21016" y="0"/>
                    <a:pt x="20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01"/>
            <p:cNvSpPr/>
            <p:nvPr/>
          </p:nvSpPr>
          <p:spPr>
            <a:xfrm>
              <a:off x="7342670" y="3902149"/>
              <a:ext cx="273032" cy="148976"/>
            </a:xfrm>
            <a:custGeom>
              <a:avLst/>
              <a:gdLst/>
              <a:ahLst/>
              <a:cxnLst/>
              <a:rect l="l" t="t" r="r" b="b"/>
              <a:pathLst>
                <a:path w="15010" h="8190" extrusionOk="0">
                  <a:moveTo>
                    <a:pt x="13456" y="15"/>
                  </a:moveTo>
                  <a:cubicBezTo>
                    <a:pt x="12598" y="28"/>
                    <a:pt x="11713" y="0"/>
                    <a:pt x="10869" y="82"/>
                  </a:cubicBezTo>
                  <a:cubicBezTo>
                    <a:pt x="10896" y="436"/>
                    <a:pt x="10827" y="805"/>
                    <a:pt x="10691" y="1159"/>
                  </a:cubicBezTo>
                  <a:cubicBezTo>
                    <a:pt x="10160" y="2602"/>
                    <a:pt x="8539" y="3923"/>
                    <a:pt x="7382" y="4549"/>
                  </a:cubicBezTo>
                  <a:cubicBezTo>
                    <a:pt x="7273" y="4604"/>
                    <a:pt x="7177" y="4645"/>
                    <a:pt x="7095" y="4686"/>
                  </a:cubicBezTo>
                  <a:cubicBezTo>
                    <a:pt x="5788" y="5299"/>
                    <a:pt x="4399" y="5448"/>
                    <a:pt x="3051" y="5830"/>
                  </a:cubicBezTo>
                  <a:lnTo>
                    <a:pt x="2274" y="5993"/>
                  </a:lnTo>
                  <a:cubicBezTo>
                    <a:pt x="1308" y="6211"/>
                    <a:pt x="449" y="6483"/>
                    <a:pt x="149" y="7369"/>
                  </a:cubicBezTo>
                  <a:lnTo>
                    <a:pt x="13" y="7369"/>
                  </a:lnTo>
                  <a:cubicBezTo>
                    <a:pt x="0" y="7533"/>
                    <a:pt x="13" y="7669"/>
                    <a:pt x="55" y="7778"/>
                  </a:cubicBezTo>
                  <a:cubicBezTo>
                    <a:pt x="55" y="7860"/>
                    <a:pt x="40" y="7941"/>
                    <a:pt x="40" y="8036"/>
                  </a:cubicBezTo>
                  <a:cubicBezTo>
                    <a:pt x="136" y="8050"/>
                    <a:pt x="231" y="8050"/>
                    <a:pt x="327" y="8063"/>
                  </a:cubicBezTo>
                  <a:cubicBezTo>
                    <a:pt x="531" y="8162"/>
                    <a:pt x="806" y="8190"/>
                    <a:pt x="1089" y="8190"/>
                  </a:cubicBezTo>
                  <a:cubicBezTo>
                    <a:pt x="1240" y="8190"/>
                    <a:pt x="1393" y="8182"/>
                    <a:pt x="1539" y="8172"/>
                  </a:cubicBezTo>
                  <a:cubicBezTo>
                    <a:pt x="1716" y="8172"/>
                    <a:pt x="1893" y="8159"/>
                    <a:pt x="2043" y="8159"/>
                  </a:cubicBezTo>
                  <a:lnTo>
                    <a:pt x="2288" y="8159"/>
                  </a:lnTo>
                  <a:cubicBezTo>
                    <a:pt x="2445" y="8166"/>
                    <a:pt x="2601" y="8169"/>
                    <a:pt x="2758" y="8169"/>
                  </a:cubicBezTo>
                  <a:cubicBezTo>
                    <a:pt x="2914" y="8169"/>
                    <a:pt x="3071" y="8166"/>
                    <a:pt x="3227" y="8159"/>
                  </a:cubicBezTo>
                  <a:lnTo>
                    <a:pt x="3691" y="8159"/>
                  </a:lnTo>
                  <a:cubicBezTo>
                    <a:pt x="4154" y="8159"/>
                    <a:pt x="4604" y="8145"/>
                    <a:pt x="5067" y="8118"/>
                  </a:cubicBezTo>
                  <a:lnTo>
                    <a:pt x="5134" y="8118"/>
                  </a:lnTo>
                  <a:cubicBezTo>
                    <a:pt x="5543" y="8105"/>
                    <a:pt x="5938" y="8091"/>
                    <a:pt x="6333" y="8063"/>
                  </a:cubicBezTo>
                  <a:cubicBezTo>
                    <a:pt x="6523" y="8063"/>
                    <a:pt x="6714" y="8050"/>
                    <a:pt x="6905" y="8036"/>
                  </a:cubicBezTo>
                  <a:cubicBezTo>
                    <a:pt x="7177" y="8036"/>
                    <a:pt x="7437" y="8023"/>
                    <a:pt x="7695" y="8009"/>
                  </a:cubicBezTo>
                  <a:cubicBezTo>
                    <a:pt x="7900" y="7996"/>
                    <a:pt x="8117" y="7982"/>
                    <a:pt x="8321" y="7982"/>
                  </a:cubicBezTo>
                  <a:cubicBezTo>
                    <a:pt x="8566" y="7968"/>
                    <a:pt x="8826" y="7954"/>
                    <a:pt x="9071" y="7927"/>
                  </a:cubicBezTo>
                  <a:cubicBezTo>
                    <a:pt x="9275" y="7927"/>
                    <a:pt x="9465" y="7914"/>
                    <a:pt x="9670" y="7900"/>
                  </a:cubicBezTo>
                  <a:cubicBezTo>
                    <a:pt x="9943" y="7887"/>
                    <a:pt x="10201" y="7860"/>
                    <a:pt x="10473" y="7845"/>
                  </a:cubicBezTo>
                  <a:cubicBezTo>
                    <a:pt x="10596" y="7832"/>
                    <a:pt x="10718" y="7832"/>
                    <a:pt x="10827" y="7818"/>
                  </a:cubicBezTo>
                  <a:cubicBezTo>
                    <a:pt x="10896" y="7818"/>
                    <a:pt x="10950" y="7805"/>
                    <a:pt x="11018" y="7805"/>
                  </a:cubicBezTo>
                  <a:cubicBezTo>
                    <a:pt x="11127" y="7791"/>
                    <a:pt x="11250" y="7778"/>
                    <a:pt x="11359" y="7778"/>
                  </a:cubicBezTo>
                  <a:cubicBezTo>
                    <a:pt x="11495" y="7764"/>
                    <a:pt x="11631" y="7751"/>
                    <a:pt x="11753" y="7736"/>
                  </a:cubicBezTo>
                  <a:cubicBezTo>
                    <a:pt x="11808" y="7736"/>
                    <a:pt x="11849" y="7723"/>
                    <a:pt x="11890" y="7723"/>
                  </a:cubicBezTo>
                  <a:lnTo>
                    <a:pt x="12380" y="7682"/>
                  </a:lnTo>
                  <a:cubicBezTo>
                    <a:pt x="12558" y="7655"/>
                    <a:pt x="12748" y="7642"/>
                    <a:pt x="12925" y="7614"/>
                  </a:cubicBezTo>
                  <a:cubicBezTo>
                    <a:pt x="13224" y="7587"/>
                    <a:pt x="13524" y="7560"/>
                    <a:pt x="13824" y="7518"/>
                  </a:cubicBezTo>
                  <a:cubicBezTo>
                    <a:pt x="14123" y="7505"/>
                    <a:pt x="14737" y="7491"/>
                    <a:pt x="14859" y="7369"/>
                  </a:cubicBezTo>
                  <a:cubicBezTo>
                    <a:pt x="14913" y="7355"/>
                    <a:pt x="14955" y="7355"/>
                    <a:pt x="14995" y="7342"/>
                  </a:cubicBezTo>
                  <a:cubicBezTo>
                    <a:pt x="15009" y="7342"/>
                    <a:pt x="14995" y="7287"/>
                    <a:pt x="14995" y="7192"/>
                  </a:cubicBezTo>
                  <a:cubicBezTo>
                    <a:pt x="14995" y="7179"/>
                    <a:pt x="14982" y="7164"/>
                    <a:pt x="14982" y="7151"/>
                  </a:cubicBezTo>
                  <a:cubicBezTo>
                    <a:pt x="14982" y="7097"/>
                    <a:pt x="14968" y="7015"/>
                    <a:pt x="14968" y="6919"/>
                  </a:cubicBezTo>
                  <a:lnTo>
                    <a:pt x="14955" y="6919"/>
                  </a:lnTo>
                  <a:cubicBezTo>
                    <a:pt x="14886" y="6252"/>
                    <a:pt x="14695" y="4876"/>
                    <a:pt x="14532" y="3583"/>
                  </a:cubicBezTo>
                  <a:cubicBezTo>
                    <a:pt x="14505" y="3433"/>
                    <a:pt x="14492" y="3296"/>
                    <a:pt x="14464" y="3160"/>
                  </a:cubicBezTo>
                  <a:cubicBezTo>
                    <a:pt x="14437" y="2915"/>
                    <a:pt x="14410" y="2684"/>
                    <a:pt x="14368" y="2466"/>
                  </a:cubicBezTo>
                  <a:cubicBezTo>
                    <a:pt x="14368" y="2384"/>
                    <a:pt x="14355" y="2316"/>
                    <a:pt x="14341" y="2248"/>
                  </a:cubicBezTo>
                  <a:cubicBezTo>
                    <a:pt x="14301" y="1880"/>
                    <a:pt x="14246" y="1553"/>
                    <a:pt x="14205" y="1281"/>
                  </a:cubicBezTo>
                  <a:cubicBezTo>
                    <a:pt x="14205" y="1213"/>
                    <a:pt x="14192" y="1144"/>
                    <a:pt x="14178" y="1090"/>
                  </a:cubicBezTo>
                  <a:cubicBezTo>
                    <a:pt x="14178" y="1008"/>
                    <a:pt x="14165" y="927"/>
                    <a:pt x="14150" y="859"/>
                  </a:cubicBezTo>
                  <a:cubicBezTo>
                    <a:pt x="14137" y="805"/>
                    <a:pt x="14137" y="750"/>
                    <a:pt x="14123" y="709"/>
                  </a:cubicBezTo>
                  <a:cubicBezTo>
                    <a:pt x="14123" y="641"/>
                    <a:pt x="14110" y="587"/>
                    <a:pt x="14110" y="559"/>
                  </a:cubicBezTo>
                  <a:cubicBezTo>
                    <a:pt x="14083" y="409"/>
                    <a:pt x="14056" y="260"/>
                    <a:pt x="13947" y="151"/>
                  </a:cubicBezTo>
                  <a:cubicBezTo>
                    <a:pt x="13878" y="82"/>
                    <a:pt x="13796" y="42"/>
                    <a:pt x="13687" y="28"/>
                  </a:cubicBezTo>
                  <a:cubicBezTo>
                    <a:pt x="13620" y="15"/>
                    <a:pt x="13538" y="15"/>
                    <a:pt x="13456" y="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01"/>
            <p:cNvSpPr/>
            <p:nvPr/>
          </p:nvSpPr>
          <p:spPr>
            <a:xfrm>
              <a:off x="8076710" y="3895437"/>
              <a:ext cx="261136" cy="140263"/>
            </a:xfrm>
            <a:custGeom>
              <a:avLst/>
              <a:gdLst/>
              <a:ahLst/>
              <a:cxnLst/>
              <a:rect l="l" t="t" r="r" b="b"/>
              <a:pathLst>
                <a:path w="14356" h="7711" extrusionOk="0">
                  <a:moveTo>
                    <a:pt x="3254" y="1"/>
                  </a:moveTo>
                  <a:cubicBezTo>
                    <a:pt x="2489" y="1"/>
                    <a:pt x="1703" y="88"/>
                    <a:pt x="941" y="138"/>
                  </a:cubicBezTo>
                  <a:cubicBezTo>
                    <a:pt x="859" y="138"/>
                    <a:pt x="791" y="152"/>
                    <a:pt x="709" y="166"/>
                  </a:cubicBezTo>
                  <a:cubicBezTo>
                    <a:pt x="627" y="193"/>
                    <a:pt x="532" y="233"/>
                    <a:pt x="478" y="302"/>
                  </a:cubicBezTo>
                  <a:cubicBezTo>
                    <a:pt x="396" y="411"/>
                    <a:pt x="369" y="574"/>
                    <a:pt x="355" y="724"/>
                  </a:cubicBezTo>
                  <a:lnTo>
                    <a:pt x="355" y="778"/>
                  </a:lnTo>
                  <a:cubicBezTo>
                    <a:pt x="342" y="914"/>
                    <a:pt x="328" y="1201"/>
                    <a:pt x="315" y="1582"/>
                  </a:cubicBezTo>
                  <a:cubicBezTo>
                    <a:pt x="206" y="3434"/>
                    <a:pt x="1" y="7548"/>
                    <a:pt x="42" y="7548"/>
                  </a:cubicBezTo>
                  <a:cubicBezTo>
                    <a:pt x="82" y="7561"/>
                    <a:pt x="124" y="7561"/>
                    <a:pt x="164" y="7561"/>
                  </a:cubicBezTo>
                  <a:cubicBezTo>
                    <a:pt x="246" y="7634"/>
                    <a:pt x="488" y="7649"/>
                    <a:pt x="731" y="7649"/>
                  </a:cubicBezTo>
                  <a:cubicBezTo>
                    <a:pt x="894" y="7649"/>
                    <a:pt x="1057" y="7642"/>
                    <a:pt x="1172" y="7642"/>
                  </a:cubicBezTo>
                  <a:cubicBezTo>
                    <a:pt x="1459" y="7656"/>
                    <a:pt x="1744" y="7670"/>
                    <a:pt x="2031" y="7670"/>
                  </a:cubicBezTo>
                  <a:cubicBezTo>
                    <a:pt x="2207" y="7684"/>
                    <a:pt x="2385" y="7684"/>
                    <a:pt x="2561" y="7697"/>
                  </a:cubicBezTo>
                  <a:lnTo>
                    <a:pt x="3161" y="7697"/>
                  </a:lnTo>
                  <a:cubicBezTo>
                    <a:pt x="3284" y="7711"/>
                    <a:pt x="3406" y="7711"/>
                    <a:pt x="3542" y="7711"/>
                  </a:cubicBezTo>
                  <a:lnTo>
                    <a:pt x="5163" y="7711"/>
                  </a:lnTo>
                  <a:cubicBezTo>
                    <a:pt x="5354" y="7711"/>
                    <a:pt x="5545" y="7711"/>
                    <a:pt x="5735" y="7697"/>
                  </a:cubicBezTo>
                  <a:cubicBezTo>
                    <a:pt x="5980" y="7697"/>
                    <a:pt x="6226" y="7697"/>
                    <a:pt x="6457" y="7684"/>
                  </a:cubicBezTo>
                  <a:cubicBezTo>
                    <a:pt x="6661" y="7684"/>
                    <a:pt x="6852" y="7684"/>
                    <a:pt x="7043" y="7670"/>
                  </a:cubicBezTo>
                  <a:cubicBezTo>
                    <a:pt x="7301" y="7670"/>
                    <a:pt x="7573" y="7656"/>
                    <a:pt x="7833" y="7656"/>
                  </a:cubicBezTo>
                  <a:cubicBezTo>
                    <a:pt x="8009" y="7642"/>
                    <a:pt x="8173" y="7642"/>
                    <a:pt x="8350" y="7629"/>
                  </a:cubicBezTo>
                  <a:cubicBezTo>
                    <a:pt x="8759" y="7615"/>
                    <a:pt x="9153" y="7602"/>
                    <a:pt x="9562" y="7588"/>
                  </a:cubicBezTo>
                  <a:cubicBezTo>
                    <a:pt x="10012" y="7575"/>
                    <a:pt x="10448" y="7561"/>
                    <a:pt x="10883" y="7533"/>
                  </a:cubicBezTo>
                  <a:cubicBezTo>
                    <a:pt x="11033" y="7520"/>
                    <a:pt x="11169" y="7506"/>
                    <a:pt x="11319" y="7506"/>
                  </a:cubicBezTo>
                  <a:cubicBezTo>
                    <a:pt x="11619" y="7479"/>
                    <a:pt x="11932" y="7452"/>
                    <a:pt x="12231" y="7424"/>
                  </a:cubicBezTo>
                  <a:cubicBezTo>
                    <a:pt x="12300" y="7424"/>
                    <a:pt x="12382" y="7411"/>
                    <a:pt x="12449" y="7411"/>
                  </a:cubicBezTo>
                  <a:cubicBezTo>
                    <a:pt x="12939" y="7357"/>
                    <a:pt x="13675" y="7439"/>
                    <a:pt x="14070" y="7179"/>
                  </a:cubicBezTo>
                  <a:lnTo>
                    <a:pt x="14356" y="7139"/>
                  </a:lnTo>
                  <a:cubicBezTo>
                    <a:pt x="14343" y="7043"/>
                    <a:pt x="14329" y="6961"/>
                    <a:pt x="14316" y="6880"/>
                  </a:cubicBezTo>
                  <a:cubicBezTo>
                    <a:pt x="14343" y="6758"/>
                    <a:pt x="14356" y="6634"/>
                    <a:pt x="14329" y="6458"/>
                  </a:cubicBezTo>
                  <a:lnTo>
                    <a:pt x="14329" y="6458"/>
                  </a:lnTo>
                  <a:cubicBezTo>
                    <a:pt x="14288" y="6471"/>
                    <a:pt x="14234" y="6471"/>
                    <a:pt x="14192" y="6471"/>
                  </a:cubicBezTo>
                  <a:cubicBezTo>
                    <a:pt x="13838" y="5614"/>
                    <a:pt x="13008" y="5409"/>
                    <a:pt x="12068" y="5259"/>
                  </a:cubicBezTo>
                  <a:cubicBezTo>
                    <a:pt x="11810" y="5232"/>
                    <a:pt x="11564" y="5191"/>
                    <a:pt x="11319" y="5164"/>
                  </a:cubicBezTo>
                  <a:cubicBezTo>
                    <a:pt x="9998" y="4878"/>
                    <a:pt x="8663" y="4824"/>
                    <a:pt x="7370" y="4319"/>
                  </a:cubicBezTo>
                  <a:cubicBezTo>
                    <a:pt x="5939" y="3761"/>
                    <a:pt x="3420" y="1936"/>
                    <a:pt x="3420" y="2"/>
                  </a:cubicBezTo>
                  <a:cubicBezTo>
                    <a:pt x="3365" y="1"/>
                    <a:pt x="3309" y="1"/>
                    <a:pt x="32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01"/>
            <p:cNvSpPr/>
            <p:nvPr/>
          </p:nvSpPr>
          <p:spPr>
            <a:xfrm>
              <a:off x="7452411" y="2571042"/>
              <a:ext cx="746208" cy="1394209"/>
            </a:xfrm>
            <a:custGeom>
              <a:avLst/>
              <a:gdLst/>
              <a:ahLst/>
              <a:cxnLst/>
              <a:rect l="l" t="t" r="r" b="b"/>
              <a:pathLst>
                <a:path w="41023" h="76647" extrusionOk="0">
                  <a:moveTo>
                    <a:pt x="23428" y="0"/>
                  </a:moveTo>
                  <a:cubicBezTo>
                    <a:pt x="23427" y="0"/>
                    <a:pt x="23426" y="0"/>
                    <a:pt x="23426" y="1"/>
                  </a:cubicBezTo>
                  <a:cubicBezTo>
                    <a:pt x="21285" y="1777"/>
                    <a:pt x="18501" y="2213"/>
                    <a:pt x="15753" y="2213"/>
                  </a:cubicBezTo>
                  <a:cubicBezTo>
                    <a:pt x="15110" y="2213"/>
                    <a:pt x="14468" y="2189"/>
                    <a:pt x="13838" y="2153"/>
                  </a:cubicBezTo>
                  <a:cubicBezTo>
                    <a:pt x="9943" y="1948"/>
                    <a:pt x="6061" y="1430"/>
                    <a:pt x="2234" y="600"/>
                  </a:cubicBezTo>
                  <a:cubicBezTo>
                    <a:pt x="641" y="9384"/>
                    <a:pt x="0" y="18673"/>
                    <a:pt x="150" y="27634"/>
                  </a:cubicBezTo>
                  <a:cubicBezTo>
                    <a:pt x="300" y="36365"/>
                    <a:pt x="1743" y="45163"/>
                    <a:pt x="2670" y="53866"/>
                  </a:cubicBezTo>
                  <a:cubicBezTo>
                    <a:pt x="3078" y="57802"/>
                    <a:pt x="3664" y="61725"/>
                    <a:pt x="3950" y="65675"/>
                  </a:cubicBezTo>
                  <a:cubicBezTo>
                    <a:pt x="4182" y="68929"/>
                    <a:pt x="4645" y="72852"/>
                    <a:pt x="3051" y="75848"/>
                  </a:cubicBezTo>
                  <a:cubicBezTo>
                    <a:pt x="4435" y="76371"/>
                    <a:pt x="5919" y="76647"/>
                    <a:pt x="7398" y="76647"/>
                  </a:cubicBezTo>
                  <a:cubicBezTo>
                    <a:pt x="7885" y="76647"/>
                    <a:pt x="8371" y="76617"/>
                    <a:pt x="8853" y="76556"/>
                  </a:cubicBezTo>
                  <a:cubicBezTo>
                    <a:pt x="8976" y="76529"/>
                    <a:pt x="9125" y="76502"/>
                    <a:pt x="9180" y="76380"/>
                  </a:cubicBezTo>
                  <a:cubicBezTo>
                    <a:pt x="9207" y="76311"/>
                    <a:pt x="9180" y="76229"/>
                    <a:pt x="9167" y="76162"/>
                  </a:cubicBezTo>
                  <a:cubicBezTo>
                    <a:pt x="7778" y="70932"/>
                    <a:pt x="9521" y="66356"/>
                    <a:pt x="9997" y="61153"/>
                  </a:cubicBezTo>
                  <a:cubicBezTo>
                    <a:pt x="10583" y="56181"/>
                    <a:pt x="10324" y="51102"/>
                    <a:pt x="9248" y="46226"/>
                  </a:cubicBezTo>
                  <a:cubicBezTo>
                    <a:pt x="8077" y="40996"/>
                    <a:pt x="9003" y="36433"/>
                    <a:pt x="9739" y="31162"/>
                  </a:cubicBezTo>
                  <a:cubicBezTo>
                    <a:pt x="10610" y="24843"/>
                    <a:pt x="12231" y="18564"/>
                    <a:pt x="11564" y="12122"/>
                  </a:cubicBezTo>
                  <a:lnTo>
                    <a:pt x="11564" y="12122"/>
                  </a:lnTo>
                  <a:cubicBezTo>
                    <a:pt x="12094" y="12217"/>
                    <a:pt x="12639" y="12299"/>
                    <a:pt x="13171" y="12395"/>
                  </a:cubicBezTo>
                  <a:cubicBezTo>
                    <a:pt x="15091" y="19586"/>
                    <a:pt x="17488" y="26205"/>
                    <a:pt x="20689" y="32837"/>
                  </a:cubicBezTo>
                  <a:cubicBezTo>
                    <a:pt x="22255" y="36066"/>
                    <a:pt x="23849" y="39293"/>
                    <a:pt x="24911" y="42725"/>
                  </a:cubicBezTo>
                  <a:cubicBezTo>
                    <a:pt x="26341" y="47274"/>
                    <a:pt x="27430" y="51905"/>
                    <a:pt x="28888" y="56440"/>
                  </a:cubicBezTo>
                  <a:cubicBezTo>
                    <a:pt x="29909" y="59600"/>
                    <a:pt x="30849" y="62787"/>
                    <a:pt x="31734" y="65974"/>
                  </a:cubicBezTo>
                  <a:cubicBezTo>
                    <a:pt x="32184" y="67594"/>
                    <a:pt x="32769" y="69256"/>
                    <a:pt x="33042" y="70905"/>
                  </a:cubicBezTo>
                  <a:cubicBezTo>
                    <a:pt x="33137" y="71462"/>
                    <a:pt x="33150" y="75058"/>
                    <a:pt x="33600" y="75263"/>
                  </a:cubicBezTo>
                  <a:cubicBezTo>
                    <a:pt x="34569" y="75680"/>
                    <a:pt x="35623" y="75886"/>
                    <a:pt x="36680" y="75886"/>
                  </a:cubicBezTo>
                  <a:cubicBezTo>
                    <a:pt x="38209" y="75886"/>
                    <a:pt x="39742" y="75455"/>
                    <a:pt x="41023" y="74609"/>
                  </a:cubicBezTo>
                  <a:cubicBezTo>
                    <a:pt x="39157" y="73928"/>
                    <a:pt x="38680" y="70823"/>
                    <a:pt x="38190" y="69174"/>
                  </a:cubicBezTo>
                  <a:cubicBezTo>
                    <a:pt x="37509" y="66873"/>
                    <a:pt x="37005" y="64516"/>
                    <a:pt x="36515" y="62174"/>
                  </a:cubicBezTo>
                  <a:cubicBezTo>
                    <a:pt x="35166" y="55909"/>
                    <a:pt x="33831" y="49631"/>
                    <a:pt x="32497" y="43366"/>
                  </a:cubicBezTo>
                  <a:cubicBezTo>
                    <a:pt x="31231" y="37482"/>
                    <a:pt x="29609" y="31639"/>
                    <a:pt x="28683" y="25673"/>
                  </a:cubicBezTo>
                  <a:cubicBezTo>
                    <a:pt x="27812" y="20076"/>
                    <a:pt x="26818" y="14505"/>
                    <a:pt x="25714" y="8948"/>
                  </a:cubicBezTo>
                  <a:cubicBezTo>
                    <a:pt x="25566" y="8203"/>
                    <a:pt x="23542" y="0"/>
                    <a:pt x="234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01"/>
            <p:cNvSpPr/>
            <p:nvPr/>
          </p:nvSpPr>
          <p:spPr>
            <a:xfrm>
              <a:off x="7858466" y="3233012"/>
              <a:ext cx="172441" cy="353796"/>
            </a:xfrm>
            <a:custGeom>
              <a:avLst/>
              <a:gdLst/>
              <a:ahLst/>
              <a:cxnLst/>
              <a:rect l="l" t="t" r="r" b="b"/>
              <a:pathLst>
                <a:path w="9480" h="19450" extrusionOk="0">
                  <a:moveTo>
                    <a:pt x="9262" y="2465"/>
                  </a:moveTo>
                  <a:cubicBezTo>
                    <a:pt x="9220" y="2479"/>
                    <a:pt x="9193" y="2479"/>
                    <a:pt x="9153" y="2492"/>
                  </a:cubicBezTo>
                  <a:lnTo>
                    <a:pt x="9480" y="3881"/>
                  </a:lnTo>
                  <a:cubicBezTo>
                    <a:pt x="9411" y="3418"/>
                    <a:pt x="9329" y="2942"/>
                    <a:pt x="9262" y="2465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362" y="3160"/>
                    <a:pt x="2547" y="6387"/>
                    <a:pt x="3555" y="9670"/>
                  </a:cubicBezTo>
                  <a:cubicBezTo>
                    <a:pt x="4236" y="11863"/>
                    <a:pt x="4562" y="14083"/>
                    <a:pt x="5271" y="16235"/>
                  </a:cubicBezTo>
                  <a:cubicBezTo>
                    <a:pt x="5625" y="17310"/>
                    <a:pt x="6006" y="18387"/>
                    <a:pt x="6374" y="19449"/>
                  </a:cubicBezTo>
                  <a:cubicBezTo>
                    <a:pt x="5012" y="15118"/>
                    <a:pt x="3950" y="10691"/>
                    <a:pt x="2588" y="6333"/>
                  </a:cubicBezTo>
                  <a:cubicBezTo>
                    <a:pt x="1920" y="4168"/>
                    <a:pt x="1035" y="2084"/>
                    <a:pt x="82" y="28"/>
                  </a:cubicBezTo>
                  <a:cubicBezTo>
                    <a:pt x="55" y="13"/>
                    <a:pt x="28" y="13"/>
                    <a:pt x="0" y="0"/>
                  </a:cubicBezTo>
                  <a:close/>
                </a:path>
              </a:pathLst>
            </a:custGeom>
            <a:solidFill>
              <a:srgbClr val="E1D0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01"/>
            <p:cNvSpPr/>
            <p:nvPr/>
          </p:nvSpPr>
          <p:spPr>
            <a:xfrm>
              <a:off x="7856720" y="3229283"/>
              <a:ext cx="3256" cy="4238"/>
            </a:xfrm>
            <a:custGeom>
              <a:avLst/>
              <a:gdLst/>
              <a:ahLst/>
              <a:cxnLst/>
              <a:rect l="l" t="t" r="r" b="b"/>
              <a:pathLst>
                <a:path w="179" h="233" extrusionOk="0">
                  <a:moveTo>
                    <a:pt x="0" y="1"/>
                  </a:moveTo>
                  <a:cubicBezTo>
                    <a:pt x="28" y="69"/>
                    <a:pt x="69" y="137"/>
                    <a:pt x="96" y="205"/>
                  </a:cubicBezTo>
                  <a:cubicBezTo>
                    <a:pt x="124" y="218"/>
                    <a:pt x="151" y="218"/>
                    <a:pt x="178" y="233"/>
                  </a:cubicBezTo>
                  <a:cubicBezTo>
                    <a:pt x="137" y="151"/>
                    <a:pt x="109" y="82"/>
                    <a:pt x="82" y="15"/>
                  </a:cubicBezTo>
                  <a:cubicBezTo>
                    <a:pt x="55" y="15"/>
                    <a:pt x="28" y="1"/>
                    <a:pt x="0" y="1"/>
                  </a:cubicBezTo>
                  <a:close/>
                </a:path>
              </a:pathLst>
            </a:custGeom>
            <a:solidFill>
              <a:srgbClr val="3A3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01"/>
            <p:cNvSpPr/>
            <p:nvPr/>
          </p:nvSpPr>
          <p:spPr>
            <a:xfrm>
              <a:off x="7828725" y="3168347"/>
              <a:ext cx="29504" cy="61209"/>
            </a:xfrm>
            <a:custGeom>
              <a:avLst/>
              <a:gdLst/>
              <a:ahLst/>
              <a:cxnLst/>
              <a:rect l="l" t="t" r="r" b="b"/>
              <a:pathLst>
                <a:path w="1622" h="3365" extrusionOk="0">
                  <a:moveTo>
                    <a:pt x="1" y="0"/>
                  </a:moveTo>
                  <a:cubicBezTo>
                    <a:pt x="77" y="155"/>
                    <a:pt x="152" y="310"/>
                    <a:pt x="228" y="465"/>
                  </a:cubicBezTo>
                  <a:lnTo>
                    <a:pt x="228" y="465"/>
                  </a:lnTo>
                  <a:cubicBezTo>
                    <a:pt x="153" y="310"/>
                    <a:pt x="77" y="155"/>
                    <a:pt x="1" y="0"/>
                  </a:cubicBezTo>
                  <a:close/>
                  <a:moveTo>
                    <a:pt x="228" y="465"/>
                  </a:moveTo>
                  <a:lnTo>
                    <a:pt x="228" y="465"/>
                  </a:lnTo>
                  <a:cubicBezTo>
                    <a:pt x="687" y="1417"/>
                    <a:pt x="1118" y="2379"/>
                    <a:pt x="1539" y="3351"/>
                  </a:cubicBezTo>
                  <a:cubicBezTo>
                    <a:pt x="1567" y="3351"/>
                    <a:pt x="1594" y="3365"/>
                    <a:pt x="1621" y="3365"/>
                  </a:cubicBezTo>
                  <a:cubicBezTo>
                    <a:pt x="1164" y="2391"/>
                    <a:pt x="697" y="1427"/>
                    <a:pt x="228" y="465"/>
                  </a:cubicBezTo>
                  <a:close/>
                </a:path>
              </a:pathLst>
            </a:custGeom>
            <a:solidFill>
              <a:srgbClr val="272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01"/>
            <p:cNvSpPr/>
            <p:nvPr/>
          </p:nvSpPr>
          <p:spPr>
            <a:xfrm>
              <a:off x="7603024" y="3669263"/>
              <a:ext cx="454641" cy="262136"/>
            </a:xfrm>
            <a:custGeom>
              <a:avLst/>
              <a:gdLst/>
              <a:ahLst/>
              <a:cxnLst/>
              <a:rect l="l" t="t" r="r" b="b"/>
              <a:pathLst>
                <a:path w="24994" h="14411" extrusionOk="0">
                  <a:moveTo>
                    <a:pt x="21834" y="1"/>
                  </a:moveTo>
                  <a:lnTo>
                    <a:pt x="21834" y="1"/>
                  </a:lnTo>
                  <a:cubicBezTo>
                    <a:pt x="21901" y="355"/>
                    <a:pt x="22025" y="736"/>
                    <a:pt x="22174" y="1118"/>
                  </a:cubicBezTo>
                  <a:cubicBezTo>
                    <a:pt x="22065" y="751"/>
                    <a:pt x="21943" y="369"/>
                    <a:pt x="21834" y="1"/>
                  </a:cubicBezTo>
                  <a:close/>
                  <a:moveTo>
                    <a:pt x="24204" y="8173"/>
                  </a:moveTo>
                  <a:lnTo>
                    <a:pt x="24204" y="8173"/>
                  </a:lnTo>
                  <a:cubicBezTo>
                    <a:pt x="24489" y="9426"/>
                    <a:pt x="24721" y="10666"/>
                    <a:pt x="24843" y="11946"/>
                  </a:cubicBezTo>
                  <a:cubicBezTo>
                    <a:pt x="24816" y="11278"/>
                    <a:pt x="24789" y="10720"/>
                    <a:pt x="24762" y="10530"/>
                  </a:cubicBezTo>
                  <a:cubicBezTo>
                    <a:pt x="24625" y="9740"/>
                    <a:pt x="24435" y="8950"/>
                    <a:pt x="24204" y="8173"/>
                  </a:cubicBezTo>
                  <a:close/>
                  <a:moveTo>
                    <a:pt x="24952" y="13417"/>
                  </a:moveTo>
                  <a:cubicBezTo>
                    <a:pt x="24952" y="13526"/>
                    <a:pt x="24952" y="13621"/>
                    <a:pt x="24966" y="13717"/>
                  </a:cubicBezTo>
                  <a:lnTo>
                    <a:pt x="24966" y="13798"/>
                  </a:lnTo>
                  <a:lnTo>
                    <a:pt x="24994" y="13798"/>
                  </a:lnTo>
                  <a:cubicBezTo>
                    <a:pt x="24979" y="13675"/>
                    <a:pt x="24966" y="13553"/>
                    <a:pt x="24952" y="13417"/>
                  </a:cubicBezTo>
                  <a:close/>
                  <a:moveTo>
                    <a:pt x="1227" y="4387"/>
                  </a:moveTo>
                  <a:lnTo>
                    <a:pt x="1227" y="4387"/>
                  </a:lnTo>
                  <a:cubicBezTo>
                    <a:pt x="669" y="7737"/>
                    <a:pt x="1" y="10951"/>
                    <a:pt x="587" y="14411"/>
                  </a:cubicBezTo>
                  <a:cubicBezTo>
                    <a:pt x="273" y="10993"/>
                    <a:pt x="736" y="7724"/>
                    <a:pt x="1227" y="4387"/>
                  </a:cubicBezTo>
                  <a:close/>
                </a:path>
              </a:pathLst>
            </a:custGeom>
            <a:solidFill>
              <a:srgbClr val="CCBC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01"/>
            <p:cNvSpPr/>
            <p:nvPr/>
          </p:nvSpPr>
          <p:spPr>
            <a:xfrm>
              <a:off x="7606498" y="3920249"/>
              <a:ext cx="474686" cy="46585"/>
            </a:xfrm>
            <a:custGeom>
              <a:avLst/>
              <a:gdLst/>
              <a:ahLst/>
              <a:cxnLst/>
              <a:rect l="l" t="t" r="r" b="b"/>
              <a:pathLst>
                <a:path w="26096" h="2561" extrusionOk="0">
                  <a:moveTo>
                    <a:pt x="24775" y="0"/>
                  </a:moveTo>
                  <a:cubicBezTo>
                    <a:pt x="24788" y="327"/>
                    <a:pt x="24816" y="681"/>
                    <a:pt x="25006" y="939"/>
                  </a:cubicBezTo>
                  <a:cubicBezTo>
                    <a:pt x="24925" y="749"/>
                    <a:pt x="24857" y="409"/>
                    <a:pt x="24803" y="0"/>
                  </a:cubicBezTo>
                  <a:close/>
                  <a:moveTo>
                    <a:pt x="25170" y="1103"/>
                  </a:moveTo>
                  <a:lnTo>
                    <a:pt x="25170" y="1103"/>
                  </a:lnTo>
                  <a:cubicBezTo>
                    <a:pt x="25442" y="1321"/>
                    <a:pt x="25756" y="1484"/>
                    <a:pt x="26083" y="1593"/>
                  </a:cubicBezTo>
                  <a:cubicBezTo>
                    <a:pt x="26096" y="1539"/>
                    <a:pt x="26096" y="1484"/>
                    <a:pt x="26096" y="1430"/>
                  </a:cubicBezTo>
                  <a:cubicBezTo>
                    <a:pt x="25783" y="1335"/>
                    <a:pt x="25469" y="1226"/>
                    <a:pt x="25170" y="1103"/>
                  </a:cubicBezTo>
                  <a:close/>
                  <a:moveTo>
                    <a:pt x="614" y="2316"/>
                  </a:moveTo>
                  <a:cubicBezTo>
                    <a:pt x="560" y="2356"/>
                    <a:pt x="464" y="2370"/>
                    <a:pt x="382" y="2383"/>
                  </a:cubicBezTo>
                  <a:cubicBezTo>
                    <a:pt x="260" y="2397"/>
                    <a:pt x="124" y="2410"/>
                    <a:pt x="1" y="2425"/>
                  </a:cubicBezTo>
                  <a:cubicBezTo>
                    <a:pt x="1" y="2465"/>
                    <a:pt x="15" y="2519"/>
                    <a:pt x="15" y="2561"/>
                  </a:cubicBezTo>
                  <a:cubicBezTo>
                    <a:pt x="233" y="2561"/>
                    <a:pt x="451" y="2547"/>
                    <a:pt x="654" y="2519"/>
                  </a:cubicBezTo>
                  <a:lnTo>
                    <a:pt x="614" y="2316"/>
                  </a:lnTo>
                  <a:close/>
                </a:path>
              </a:pathLst>
            </a:custGeom>
            <a:solidFill>
              <a:srgbClr val="A09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01"/>
            <p:cNvSpPr/>
            <p:nvPr/>
          </p:nvSpPr>
          <p:spPr>
            <a:xfrm>
              <a:off x="7519295" y="3954919"/>
              <a:ext cx="87476" cy="12151"/>
            </a:xfrm>
            <a:custGeom>
              <a:avLst/>
              <a:gdLst/>
              <a:ahLst/>
              <a:cxnLst/>
              <a:rect l="l" t="t" r="r" b="b"/>
              <a:pathLst>
                <a:path w="4809" h="668" extrusionOk="0">
                  <a:moveTo>
                    <a:pt x="42" y="1"/>
                  </a:moveTo>
                  <a:lnTo>
                    <a:pt x="0" y="41"/>
                  </a:lnTo>
                  <a:cubicBezTo>
                    <a:pt x="1377" y="450"/>
                    <a:pt x="2820" y="668"/>
                    <a:pt x="4264" y="668"/>
                  </a:cubicBezTo>
                  <a:cubicBezTo>
                    <a:pt x="4455" y="668"/>
                    <a:pt x="4631" y="668"/>
                    <a:pt x="4809" y="655"/>
                  </a:cubicBezTo>
                  <a:cubicBezTo>
                    <a:pt x="4809" y="613"/>
                    <a:pt x="4795" y="559"/>
                    <a:pt x="4795" y="519"/>
                  </a:cubicBezTo>
                  <a:cubicBezTo>
                    <a:pt x="4427" y="546"/>
                    <a:pt x="4073" y="559"/>
                    <a:pt x="3705" y="559"/>
                  </a:cubicBezTo>
                  <a:cubicBezTo>
                    <a:pt x="2466" y="559"/>
                    <a:pt x="1226" y="368"/>
                    <a:pt x="42" y="1"/>
                  </a:cubicBezTo>
                  <a:close/>
                </a:path>
              </a:pathLst>
            </a:custGeom>
            <a:solidFill>
              <a:srgbClr val="7932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01"/>
            <p:cNvSpPr/>
            <p:nvPr/>
          </p:nvSpPr>
          <p:spPr>
            <a:xfrm>
              <a:off x="8080930" y="3946242"/>
              <a:ext cx="67903" cy="7458"/>
            </a:xfrm>
            <a:custGeom>
              <a:avLst/>
              <a:gdLst/>
              <a:ahLst/>
              <a:cxnLst/>
              <a:rect l="l" t="t" r="r" b="b"/>
              <a:pathLst>
                <a:path w="3733" h="410" extrusionOk="0">
                  <a:moveTo>
                    <a:pt x="14" y="1"/>
                  </a:moveTo>
                  <a:cubicBezTo>
                    <a:pt x="14" y="55"/>
                    <a:pt x="14" y="110"/>
                    <a:pt x="1" y="164"/>
                  </a:cubicBezTo>
                  <a:cubicBezTo>
                    <a:pt x="504" y="342"/>
                    <a:pt x="1049" y="409"/>
                    <a:pt x="1608" y="409"/>
                  </a:cubicBezTo>
                  <a:cubicBezTo>
                    <a:pt x="2316" y="409"/>
                    <a:pt x="3052" y="300"/>
                    <a:pt x="3733" y="124"/>
                  </a:cubicBezTo>
                  <a:lnTo>
                    <a:pt x="3733" y="124"/>
                  </a:lnTo>
                  <a:cubicBezTo>
                    <a:pt x="3201" y="233"/>
                    <a:pt x="2670" y="287"/>
                    <a:pt x="2126" y="287"/>
                  </a:cubicBezTo>
                  <a:cubicBezTo>
                    <a:pt x="1417" y="287"/>
                    <a:pt x="695" y="191"/>
                    <a:pt x="14" y="1"/>
                  </a:cubicBezTo>
                  <a:close/>
                </a:path>
              </a:pathLst>
            </a:custGeom>
            <a:solidFill>
              <a:srgbClr val="7932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01"/>
            <p:cNvSpPr/>
            <p:nvPr/>
          </p:nvSpPr>
          <p:spPr>
            <a:xfrm>
              <a:off x="7469509" y="2692187"/>
              <a:ext cx="712520" cy="1272900"/>
            </a:xfrm>
            <a:custGeom>
              <a:avLst/>
              <a:gdLst/>
              <a:ahLst/>
              <a:cxnLst/>
              <a:rect l="l" t="t" r="r" b="b"/>
              <a:pathLst>
                <a:path w="39171" h="69978" extrusionOk="0">
                  <a:moveTo>
                    <a:pt x="10256" y="0"/>
                  </a:moveTo>
                  <a:cubicBezTo>
                    <a:pt x="10174" y="2588"/>
                    <a:pt x="10119" y="5163"/>
                    <a:pt x="10052" y="7750"/>
                  </a:cubicBezTo>
                  <a:cubicBezTo>
                    <a:pt x="10092" y="9984"/>
                    <a:pt x="10188" y="12218"/>
                    <a:pt x="10364" y="14437"/>
                  </a:cubicBezTo>
                  <a:cubicBezTo>
                    <a:pt x="10610" y="12517"/>
                    <a:pt x="10773" y="10583"/>
                    <a:pt x="10773" y="8635"/>
                  </a:cubicBezTo>
                  <a:cubicBezTo>
                    <a:pt x="10773" y="7587"/>
                    <a:pt x="10733" y="6525"/>
                    <a:pt x="10624" y="5462"/>
                  </a:cubicBezTo>
                  <a:lnTo>
                    <a:pt x="10624" y="5462"/>
                  </a:lnTo>
                  <a:cubicBezTo>
                    <a:pt x="11154" y="5557"/>
                    <a:pt x="11699" y="5639"/>
                    <a:pt x="12231" y="5735"/>
                  </a:cubicBezTo>
                  <a:cubicBezTo>
                    <a:pt x="14151" y="12926"/>
                    <a:pt x="16548" y="19545"/>
                    <a:pt x="19749" y="26177"/>
                  </a:cubicBezTo>
                  <a:cubicBezTo>
                    <a:pt x="20294" y="27294"/>
                    <a:pt x="20839" y="28411"/>
                    <a:pt x="21369" y="29542"/>
                  </a:cubicBezTo>
                  <a:cubicBezTo>
                    <a:pt x="21396" y="29609"/>
                    <a:pt x="21424" y="29678"/>
                    <a:pt x="21465" y="29760"/>
                  </a:cubicBezTo>
                  <a:cubicBezTo>
                    <a:pt x="22418" y="31816"/>
                    <a:pt x="23303" y="33900"/>
                    <a:pt x="23971" y="36065"/>
                  </a:cubicBezTo>
                  <a:cubicBezTo>
                    <a:pt x="25333" y="40423"/>
                    <a:pt x="26395" y="44850"/>
                    <a:pt x="27757" y="49181"/>
                  </a:cubicBezTo>
                  <a:cubicBezTo>
                    <a:pt x="28220" y="50502"/>
                    <a:pt x="28684" y="51823"/>
                    <a:pt x="29119" y="53158"/>
                  </a:cubicBezTo>
                  <a:cubicBezTo>
                    <a:pt x="29119" y="53335"/>
                    <a:pt x="29132" y="53512"/>
                    <a:pt x="29174" y="53716"/>
                  </a:cubicBezTo>
                  <a:cubicBezTo>
                    <a:pt x="29283" y="54084"/>
                    <a:pt x="29405" y="54466"/>
                    <a:pt x="29514" y="54833"/>
                  </a:cubicBezTo>
                  <a:cubicBezTo>
                    <a:pt x="29746" y="55487"/>
                    <a:pt x="30045" y="56140"/>
                    <a:pt x="30195" y="56672"/>
                  </a:cubicBezTo>
                  <a:cubicBezTo>
                    <a:pt x="30549" y="57925"/>
                    <a:pt x="30890" y="59178"/>
                    <a:pt x="31203" y="60444"/>
                  </a:cubicBezTo>
                  <a:cubicBezTo>
                    <a:pt x="31326" y="60934"/>
                    <a:pt x="31435" y="61412"/>
                    <a:pt x="31544" y="61888"/>
                  </a:cubicBezTo>
                  <a:cubicBezTo>
                    <a:pt x="31775" y="62665"/>
                    <a:pt x="31965" y="63455"/>
                    <a:pt x="32102" y="64245"/>
                  </a:cubicBezTo>
                  <a:cubicBezTo>
                    <a:pt x="32129" y="64435"/>
                    <a:pt x="32156" y="64993"/>
                    <a:pt x="32183" y="65661"/>
                  </a:cubicBezTo>
                  <a:cubicBezTo>
                    <a:pt x="32238" y="66137"/>
                    <a:pt x="32279" y="66642"/>
                    <a:pt x="32292" y="67132"/>
                  </a:cubicBezTo>
                  <a:cubicBezTo>
                    <a:pt x="32306" y="67268"/>
                    <a:pt x="32319" y="67390"/>
                    <a:pt x="32334" y="67513"/>
                  </a:cubicBezTo>
                  <a:cubicBezTo>
                    <a:pt x="32388" y="67922"/>
                    <a:pt x="32456" y="68262"/>
                    <a:pt x="32537" y="68452"/>
                  </a:cubicBezTo>
                  <a:cubicBezTo>
                    <a:pt x="32579" y="68507"/>
                    <a:pt x="32619" y="68548"/>
                    <a:pt x="32674" y="68589"/>
                  </a:cubicBezTo>
                  <a:lnTo>
                    <a:pt x="32701" y="68616"/>
                  </a:lnTo>
                  <a:cubicBezTo>
                    <a:pt x="33000" y="68739"/>
                    <a:pt x="33314" y="68848"/>
                    <a:pt x="33627" y="68943"/>
                  </a:cubicBezTo>
                  <a:cubicBezTo>
                    <a:pt x="34308" y="69133"/>
                    <a:pt x="35030" y="69229"/>
                    <a:pt x="35739" y="69229"/>
                  </a:cubicBezTo>
                  <a:cubicBezTo>
                    <a:pt x="36283" y="69229"/>
                    <a:pt x="36814" y="69175"/>
                    <a:pt x="37346" y="69066"/>
                  </a:cubicBezTo>
                  <a:cubicBezTo>
                    <a:pt x="38012" y="68888"/>
                    <a:pt x="38639" y="68670"/>
                    <a:pt x="39171" y="68439"/>
                  </a:cubicBezTo>
                  <a:lnTo>
                    <a:pt x="39171" y="68439"/>
                  </a:lnTo>
                  <a:cubicBezTo>
                    <a:pt x="39129" y="68452"/>
                    <a:pt x="39102" y="68452"/>
                    <a:pt x="39062" y="68452"/>
                  </a:cubicBezTo>
                  <a:cubicBezTo>
                    <a:pt x="38258" y="68452"/>
                    <a:pt x="36542" y="65456"/>
                    <a:pt x="36296" y="65034"/>
                  </a:cubicBezTo>
                  <a:cubicBezTo>
                    <a:pt x="35493" y="63564"/>
                    <a:pt x="35003" y="61929"/>
                    <a:pt x="34526" y="60322"/>
                  </a:cubicBezTo>
                  <a:cubicBezTo>
                    <a:pt x="33859" y="58047"/>
                    <a:pt x="33805" y="55950"/>
                    <a:pt x="33681" y="53648"/>
                  </a:cubicBezTo>
                  <a:cubicBezTo>
                    <a:pt x="33641" y="52831"/>
                    <a:pt x="33627" y="51960"/>
                    <a:pt x="33191" y="51279"/>
                  </a:cubicBezTo>
                  <a:cubicBezTo>
                    <a:pt x="32906" y="50829"/>
                    <a:pt x="32470" y="50529"/>
                    <a:pt x="32102" y="50148"/>
                  </a:cubicBezTo>
                  <a:cubicBezTo>
                    <a:pt x="31217" y="49249"/>
                    <a:pt x="30794" y="47955"/>
                    <a:pt x="30400" y="46716"/>
                  </a:cubicBezTo>
                  <a:cubicBezTo>
                    <a:pt x="30249" y="46252"/>
                    <a:pt x="30100" y="45749"/>
                    <a:pt x="30195" y="45272"/>
                  </a:cubicBezTo>
                  <a:cubicBezTo>
                    <a:pt x="30263" y="44823"/>
                    <a:pt x="30631" y="44400"/>
                    <a:pt x="31039" y="44400"/>
                  </a:cubicBezTo>
                  <a:cubicBezTo>
                    <a:pt x="31081" y="44400"/>
                    <a:pt x="31108" y="44400"/>
                    <a:pt x="31148" y="44414"/>
                  </a:cubicBezTo>
                  <a:cubicBezTo>
                    <a:pt x="28847" y="42072"/>
                    <a:pt x="27226" y="38980"/>
                    <a:pt x="26559" y="35658"/>
                  </a:cubicBezTo>
                  <a:lnTo>
                    <a:pt x="26559" y="35658"/>
                  </a:lnTo>
                  <a:cubicBezTo>
                    <a:pt x="26601" y="35862"/>
                    <a:pt x="27009" y="35943"/>
                    <a:pt x="27567" y="35943"/>
                  </a:cubicBezTo>
                  <a:cubicBezTo>
                    <a:pt x="28860" y="35943"/>
                    <a:pt x="30944" y="35493"/>
                    <a:pt x="31094" y="35099"/>
                  </a:cubicBezTo>
                  <a:cubicBezTo>
                    <a:pt x="31121" y="35044"/>
                    <a:pt x="31108" y="34975"/>
                    <a:pt x="31094" y="34921"/>
                  </a:cubicBezTo>
                  <a:cubicBezTo>
                    <a:pt x="31012" y="34485"/>
                    <a:pt x="30930" y="34049"/>
                    <a:pt x="30863" y="33613"/>
                  </a:cubicBezTo>
                  <a:lnTo>
                    <a:pt x="30536" y="32224"/>
                  </a:lnTo>
                  <a:cubicBezTo>
                    <a:pt x="28697" y="32497"/>
                    <a:pt x="26844" y="32674"/>
                    <a:pt x="24979" y="32756"/>
                  </a:cubicBezTo>
                  <a:cubicBezTo>
                    <a:pt x="24407" y="32756"/>
                    <a:pt x="23345" y="29391"/>
                    <a:pt x="23058" y="28697"/>
                  </a:cubicBezTo>
                  <a:cubicBezTo>
                    <a:pt x="20021" y="22187"/>
                    <a:pt x="17202" y="15513"/>
                    <a:pt x="15091" y="8649"/>
                  </a:cubicBezTo>
                  <a:cubicBezTo>
                    <a:pt x="13893" y="6034"/>
                    <a:pt x="13225" y="2942"/>
                    <a:pt x="12707" y="82"/>
                  </a:cubicBezTo>
                  <a:lnTo>
                    <a:pt x="12407" y="82"/>
                  </a:lnTo>
                  <a:cubicBezTo>
                    <a:pt x="11699" y="82"/>
                    <a:pt x="10978" y="55"/>
                    <a:pt x="10256" y="0"/>
                  </a:cubicBezTo>
                  <a:close/>
                  <a:moveTo>
                    <a:pt x="0" y="31652"/>
                  </a:moveTo>
                  <a:lnTo>
                    <a:pt x="0" y="31652"/>
                  </a:lnTo>
                  <a:cubicBezTo>
                    <a:pt x="246" y="33641"/>
                    <a:pt x="545" y="36038"/>
                    <a:pt x="422" y="36092"/>
                  </a:cubicBezTo>
                  <a:cubicBezTo>
                    <a:pt x="709" y="35970"/>
                    <a:pt x="994" y="35916"/>
                    <a:pt x="1294" y="35916"/>
                  </a:cubicBezTo>
                  <a:cubicBezTo>
                    <a:pt x="2247" y="35916"/>
                    <a:pt x="3201" y="36460"/>
                    <a:pt x="3800" y="37278"/>
                  </a:cubicBezTo>
                  <a:cubicBezTo>
                    <a:pt x="4577" y="38353"/>
                    <a:pt x="4795" y="39784"/>
                    <a:pt x="4699" y="41146"/>
                  </a:cubicBezTo>
                  <a:cubicBezTo>
                    <a:pt x="4590" y="42493"/>
                    <a:pt x="4181" y="43788"/>
                    <a:pt x="3787" y="45081"/>
                  </a:cubicBezTo>
                  <a:cubicBezTo>
                    <a:pt x="3691" y="45435"/>
                    <a:pt x="3582" y="45804"/>
                    <a:pt x="3651" y="46171"/>
                  </a:cubicBezTo>
                  <a:cubicBezTo>
                    <a:pt x="3745" y="46730"/>
                    <a:pt x="4236" y="47138"/>
                    <a:pt x="4753" y="47247"/>
                  </a:cubicBezTo>
                  <a:cubicBezTo>
                    <a:pt x="4876" y="47274"/>
                    <a:pt x="5012" y="47288"/>
                    <a:pt x="5149" y="47288"/>
                  </a:cubicBezTo>
                  <a:cubicBezTo>
                    <a:pt x="5543" y="47288"/>
                    <a:pt x="5939" y="47179"/>
                    <a:pt x="6306" y="47029"/>
                  </a:cubicBezTo>
                  <a:lnTo>
                    <a:pt x="6306" y="47029"/>
                  </a:lnTo>
                  <a:cubicBezTo>
                    <a:pt x="6320" y="49426"/>
                    <a:pt x="5870" y="51809"/>
                    <a:pt x="4985" y="54003"/>
                  </a:cubicBezTo>
                  <a:cubicBezTo>
                    <a:pt x="4644" y="54847"/>
                    <a:pt x="4223" y="55691"/>
                    <a:pt x="4250" y="56618"/>
                  </a:cubicBezTo>
                  <a:cubicBezTo>
                    <a:pt x="4277" y="57529"/>
                    <a:pt x="4740" y="58361"/>
                    <a:pt x="5067" y="59205"/>
                  </a:cubicBezTo>
                  <a:cubicBezTo>
                    <a:pt x="6388" y="62623"/>
                    <a:pt x="5612" y="66996"/>
                    <a:pt x="2779" y="69420"/>
                  </a:cubicBezTo>
                  <a:cubicBezTo>
                    <a:pt x="3963" y="69787"/>
                    <a:pt x="5203" y="69978"/>
                    <a:pt x="6442" y="69978"/>
                  </a:cubicBezTo>
                  <a:cubicBezTo>
                    <a:pt x="6810" y="69978"/>
                    <a:pt x="7164" y="69965"/>
                    <a:pt x="7532" y="69938"/>
                  </a:cubicBezTo>
                  <a:cubicBezTo>
                    <a:pt x="7655" y="69923"/>
                    <a:pt x="7791" y="69910"/>
                    <a:pt x="7913" y="69896"/>
                  </a:cubicBezTo>
                  <a:cubicBezTo>
                    <a:pt x="7995" y="69883"/>
                    <a:pt x="8091" y="69869"/>
                    <a:pt x="8145" y="69829"/>
                  </a:cubicBezTo>
                  <a:cubicBezTo>
                    <a:pt x="8049" y="69257"/>
                    <a:pt x="7982" y="68685"/>
                    <a:pt x="7927" y="68126"/>
                  </a:cubicBezTo>
                  <a:cubicBezTo>
                    <a:pt x="7341" y="64666"/>
                    <a:pt x="8009" y="61452"/>
                    <a:pt x="8567" y="58102"/>
                  </a:cubicBezTo>
                  <a:cubicBezTo>
                    <a:pt x="8744" y="56917"/>
                    <a:pt x="8921" y="55719"/>
                    <a:pt x="9057" y="54493"/>
                  </a:cubicBezTo>
                  <a:cubicBezTo>
                    <a:pt x="9262" y="52763"/>
                    <a:pt x="9357" y="51033"/>
                    <a:pt x="9357" y="49290"/>
                  </a:cubicBezTo>
                  <a:cubicBezTo>
                    <a:pt x="9357" y="46021"/>
                    <a:pt x="9003" y="42739"/>
                    <a:pt x="8308" y="39566"/>
                  </a:cubicBezTo>
                  <a:cubicBezTo>
                    <a:pt x="7900" y="37768"/>
                    <a:pt x="7749" y="36052"/>
                    <a:pt x="7749" y="34363"/>
                  </a:cubicBezTo>
                  <a:cubicBezTo>
                    <a:pt x="7749" y="33968"/>
                    <a:pt x="7764" y="33559"/>
                    <a:pt x="7777" y="33150"/>
                  </a:cubicBezTo>
                  <a:cubicBezTo>
                    <a:pt x="7368" y="33123"/>
                    <a:pt x="6974" y="33069"/>
                    <a:pt x="6565" y="33028"/>
                  </a:cubicBezTo>
                  <a:cubicBezTo>
                    <a:pt x="6374" y="33083"/>
                    <a:pt x="6184" y="33110"/>
                    <a:pt x="5993" y="33110"/>
                  </a:cubicBezTo>
                  <a:cubicBezTo>
                    <a:pt x="5543" y="33110"/>
                    <a:pt x="5107" y="32974"/>
                    <a:pt x="4699" y="32756"/>
                  </a:cubicBezTo>
                  <a:cubicBezTo>
                    <a:pt x="3119" y="32484"/>
                    <a:pt x="1539" y="32115"/>
                    <a:pt x="0" y="31652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01"/>
            <p:cNvSpPr/>
            <p:nvPr/>
          </p:nvSpPr>
          <p:spPr>
            <a:xfrm>
              <a:off x="7474457" y="1968607"/>
              <a:ext cx="441235" cy="725053"/>
            </a:xfrm>
            <a:custGeom>
              <a:avLst/>
              <a:gdLst/>
              <a:ahLst/>
              <a:cxnLst/>
              <a:rect l="l" t="t" r="r" b="b"/>
              <a:pathLst>
                <a:path w="24257" h="39860" extrusionOk="0">
                  <a:moveTo>
                    <a:pt x="13162" y="1"/>
                  </a:moveTo>
                  <a:cubicBezTo>
                    <a:pt x="10884" y="1"/>
                    <a:pt x="8605" y="255"/>
                    <a:pt x="6442" y="1059"/>
                  </a:cubicBezTo>
                  <a:cubicBezTo>
                    <a:pt x="2289" y="2612"/>
                    <a:pt x="1826" y="7351"/>
                    <a:pt x="2411" y="11478"/>
                  </a:cubicBezTo>
                  <a:cubicBezTo>
                    <a:pt x="2806" y="14188"/>
                    <a:pt x="3637" y="16789"/>
                    <a:pt x="4345" y="19418"/>
                  </a:cubicBezTo>
                  <a:cubicBezTo>
                    <a:pt x="4550" y="20194"/>
                    <a:pt x="4754" y="21011"/>
                    <a:pt x="4672" y="21815"/>
                  </a:cubicBezTo>
                  <a:cubicBezTo>
                    <a:pt x="4590" y="22673"/>
                    <a:pt x="4196" y="23463"/>
                    <a:pt x="3842" y="24240"/>
                  </a:cubicBezTo>
                  <a:cubicBezTo>
                    <a:pt x="2017" y="28135"/>
                    <a:pt x="722" y="32316"/>
                    <a:pt x="1" y="36606"/>
                  </a:cubicBezTo>
                  <a:cubicBezTo>
                    <a:pt x="3391" y="38888"/>
                    <a:pt x="7760" y="39860"/>
                    <a:pt x="12137" y="39860"/>
                  </a:cubicBezTo>
                  <a:cubicBezTo>
                    <a:pt x="15988" y="39860"/>
                    <a:pt x="19845" y="39107"/>
                    <a:pt x="23045" y="37832"/>
                  </a:cubicBezTo>
                  <a:cubicBezTo>
                    <a:pt x="23427" y="37682"/>
                    <a:pt x="23794" y="37532"/>
                    <a:pt x="24162" y="37355"/>
                  </a:cubicBezTo>
                  <a:cubicBezTo>
                    <a:pt x="24257" y="37328"/>
                    <a:pt x="21520" y="28039"/>
                    <a:pt x="21288" y="27331"/>
                  </a:cubicBezTo>
                  <a:cubicBezTo>
                    <a:pt x="20812" y="25820"/>
                    <a:pt x="20321" y="24307"/>
                    <a:pt x="20198" y="22714"/>
                  </a:cubicBezTo>
                  <a:cubicBezTo>
                    <a:pt x="19940" y="19268"/>
                    <a:pt x="21424" y="15972"/>
                    <a:pt x="22119" y="12594"/>
                  </a:cubicBezTo>
                  <a:cubicBezTo>
                    <a:pt x="22718" y="9707"/>
                    <a:pt x="23154" y="5294"/>
                    <a:pt x="21833" y="2570"/>
                  </a:cubicBezTo>
                  <a:cubicBezTo>
                    <a:pt x="20661" y="160"/>
                    <a:pt x="17883" y="242"/>
                    <a:pt x="15704" y="92"/>
                  </a:cubicBezTo>
                  <a:cubicBezTo>
                    <a:pt x="14861" y="36"/>
                    <a:pt x="14011" y="1"/>
                    <a:pt x="13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01"/>
            <p:cNvSpPr/>
            <p:nvPr/>
          </p:nvSpPr>
          <p:spPr>
            <a:xfrm>
              <a:off x="7032003" y="2741737"/>
              <a:ext cx="213314" cy="298498"/>
            </a:xfrm>
            <a:custGeom>
              <a:avLst/>
              <a:gdLst/>
              <a:ahLst/>
              <a:cxnLst/>
              <a:rect l="l" t="t" r="r" b="b"/>
              <a:pathLst>
                <a:path w="11727" h="16410" extrusionOk="0">
                  <a:moveTo>
                    <a:pt x="9942" y="0"/>
                  </a:moveTo>
                  <a:cubicBezTo>
                    <a:pt x="9356" y="1867"/>
                    <a:pt x="8403" y="3623"/>
                    <a:pt x="7164" y="5135"/>
                  </a:cubicBezTo>
                  <a:cubicBezTo>
                    <a:pt x="6973" y="5366"/>
                    <a:pt x="6768" y="5584"/>
                    <a:pt x="6510" y="5720"/>
                  </a:cubicBezTo>
                  <a:cubicBezTo>
                    <a:pt x="6196" y="5857"/>
                    <a:pt x="5842" y="5843"/>
                    <a:pt x="5502" y="5898"/>
                  </a:cubicBezTo>
                  <a:cubicBezTo>
                    <a:pt x="4671" y="6047"/>
                    <a:pt x="4004" y="6619"/>
                    <a:pt x="3418" y="7219"/>
                  </a:cubicBezTo>
                  <a:cubicBezTo>
                    <a:pt x="1907" y="8717"/>
                    <a:pt x="572" y="10623"/>
                    <a:pt x="109" y="12735"/>
                  </a:cubicBezTo>
                  <a:cubicBezTo>
                    <a:pt x="13" y="13144"/>
                    <a:pt x="0" y="13647"/>
                    <a:pt x="340" y="13879"/>
                  </a:cubicBezTo>
                  <a:cubicBezTo>
                    <a:pt x="558" y="13280"/>
                    <a:pt x="736" y="12653"/>
                    <a:pt x="981" y="12054"/>
                  </a:cubicBezTo>
                  <a:cubicBezTo>
                    <a:pt x="1090" y="11767"/>
                    <a:pt x="1226" y="11468"/>
                    <a:pt x="1375" y="11195"/>
                  </a:cubicBezTo>
                  <a:cubicBezTo>
                    <a:pt x="1444" y="11073"/>
                    <a:pt x="1675" y="10514"/>
                    <a:pt x="1811" y="10487"/>
                  </a:cubicBezTo>
                  <a:cubicBezTo>
                    <a:pt x="1852" y="10487"/>
                    <a:pt x="1907" y="10501"/>
                    <a:pt x="1947" y="10542"/>
                  </a:cubicBezTo>
                  <a:cubicBezTo>
                    <a:pt x="1266" y="11836"/>
                    <a:pt x="627" y="13498"/>
                    <a:pt x="708" y="14982"/>
                  </a:cubicBezTo>
                  <a:cubicBezTo>
                    <a:pt x="721" y="15105"/>
                    <a:pt x="736" y="15227"/>
                    <a:pt x="790" y="15336"/>
                  </a:cubicBezTo>
                  <a:cubicBezTo>
                    <a:pt x="844" y="15445"/>
                    <a:pt x="953" y="15541"/>
                    <a:pt x="1075" y="15568"/>
                  </a:cubicBezTo>
                  <a:cubicBezTo>
                    <a:pt x="1293" y="14751"/>
                    <a:pt x="1457" y="13934"/>
                    <a:pt x="1702" y="13129"/>
                  </a:cubicBezTo>
                  <a:cubicBezTo>
                    <a:pt x="1770" y="12942"/>
                    <a:pt x="2602" y="10799"/>
                    <a:pt x="2745" y="10799"/>
                  </a:cubicBezTo>
                  <a:cubicBezTo>
                    <a:pt x="2747" y="10799"/>
                    <a:pt x="2749" y="10800"/>
                    <a:pt x="2751" y="10801"/>
                  </a:cubicBezTo>
                  <a:cubicBezTo>
                    <a:pt x="2806" y="10841"/>
                    <a:pt x="2860" y="10869"/>
                    <a:pt x="2915" y="10910"/>
                  </a:cubicBezTo>
                  <a:cubicBezTo>
                    <a:pt x="2533" y="11686"/>
                    <a:pt x="2247" y="12503"/>
                    <a:pt x="2097" y="13362"/>
                  </a:cubicBezTo>
                  <a:cubicBezTo>
                    <a:pt x="1947" y="14165"/>
                    <a:pt x="1662" y="14914"/>
                    <a:pt x="1620" y="15731"/>
                  </a:cubicBezTo>
                  <a:cubicBezTo>
                    <a:pt x="1607" y="15908"/>
                    <a:pt x="1607" y="16085"/>
                    <a:pt x="1689" y="16222"/>
                  </a:cubicBezTo>
                  <a:cubicBezTo>
                    <a:pt x="1757" y="16329"/>
                    <a:pt x="1876" y="16409"/>
                    <a:pt x="1993" y="16409"/>
                  </a:cubicBezTo>
                  <a:cubicBezTo>
                    <a:pt x="2038" y="16409"/>
                    <a:pt x="2083" y="16398"/>
                    <a:pt x="2125" y="16371"/>
                  </a:cubicBezTo>
                  <a:cubicBezTo>
                    <a:pt x="2261" y="15486"/>
                    <a:pt x="2479" y="14628"/>
                    <a:pt x="2764" y="13783"/>
                  </a:cubicBezTo>
                  <a:cubicBezTo>
                    <a:pt x="3037" y="13007"/>
                    <a:pt x="3323" y="12149"/>
                    <a:pt x="3745" y="11455"/>
                  </a:cubicBezTo>
                  <a:cubicBezTo>
                    <a:pt x="3786" y="11386"/>
                    <a:pt x="3827" y="11332"/>
                    <a:pt x="3895" y="11304"/>
                  </a:cubicBezTo>
                  <a:cubicBezTo>
                    <a:pt x="3917" y="11288"/>
                    <a:pt x="3945" y="11281"/>
                    <a:pt x="3972" y="11281"/>
                  </a:cubicBezTo>
                  <a:cubicBezTo>
                    <a:pt x="4014" y="11281"/>
                    <a:pt x="4055" y="11299"/>
                    <a:pt x="4072" y="11332"/>
                  </a:cubicBezTo>
                  <a:cubicBezTo>
                    <a:pt x="3473" y="12708"/>
                    <a:pt x="2873" y="14070"/>
                    <a:pt x="2873" y="15608"/>
                  </a:cubicBezTo>
                  <a:cubicBezTo>
                    <a:pt x="2873" y="15704"/>
                    <a:pt x="2873" y="15813"/>
                    <a:pt x="2928" y="15895"/>
                  </a:cubicBezTo>
                  <a:cubicBezTo>
                    <a:pt x="2968" y="15946"/>
                    <a:pt x="3029" y="15968"/>
                    <a:pt x="3095" y="15968"/>
                  </a:cubicBezTo>
                  <a:cubicBezTo>
                    <a:pt x="3187" y="15968"/>
                    <a:pt x="3287" y="15925"/>
                    <a:pt x="3350" y="15853"/>
                  </a:cubicBezTo>
                  <a:cubicBezTo>
                    <a:pt x="3445" y="15731"/>
                    <a:pt x="3487" y="15568"/>
                    <a:pt x="3514" y="15418"/>
                  </a:cubicBezTo>
                  <a:cubicBezTo>
                    <a:pt x="3881" y="13552"/>
                    <a:pt x="5012" y="11346"/>
                    <a:pt x="6741" y="10392"/>
                  </a:cubicBezTo>
                  <a:lnTo>
                    <a:pt x="6741" y="10392"/>
                  </a:lnTo>
                  <a:cubicBezTo>
                    <a:pt x="7177" y="10883"/>
                    <a:pt x="6986" y="11631"/>
                    <a:pt x="6728" y="12231"/>
                  </a:cubicBezTo>
                  <a:cubicBezTo>
                    <a:pt x="6469" y="12830"/>
                    <a:pt x="6156" y="13498"/>
                    <a:pt x="6401" y="14097"/>
                  </a:cubicBezTo>
                  <a:cubicBezTo>
                    <a:pt x="6646" y="13647"/>
                    <a:pt x="6986" y="13225"/>
                    <a:pt x="7382" y="12884"/>
                  </a:cubicBezTo>
                  <a:cubicBezTo>
                    <a:pt x="7477" y="12803"/>
                    <a:pt x="7573" y="12735"/>
                    <a:pt x="7640" y="12626"/>
                  </a:cubicBezTo>
                  <a:cubicBezTo>
                    <a:pt x="7722" y="12517"/>
                    <a:pt x="7763" y="12367"/>
                    <a:pt x="7791" y="12231"/>
                  </a:cubicBezTo>
                  <a:cubicBezTo>
                    <a:pt x="7981" y="11550"/>
                    <a:pt x="8172" y="10869"/>
                    <a:pt x="8348" y="10188"/>
                  </a:cubicBezTo>
                  <a:cubicBezTo>
                    <a:pt x="8457" y="9833"/>
                    <a:pt x="8553" y="9466"/>
                    <a:pt x="8553" y="9085"/>
                  </a:cubicBezTo>
                  <a:cubicBezTo>
                    <a:pt x="8553" y="8540"/>
                    <a:pt x="8335" y="8008"/>
                    <a:pt x="8130" y="7491"/>
                  </a:cubicBezTo>
                  <a:cubicBezTo>
                    <a:pt x="8090" y="7382"/>
                    <a:pt x="8049" y="7273"/>
                    <a:pt x="8063" y="7151"/>
                  </a:cubicBezTo>
                  <a:cubicBezTo>
                    <a:pt x="8090" y="7028"/>
                    <a:pt x="8158" y="6933"/>
                    <a:pt x="8239" y="6837"/>
                  </a:cubicBezTo>
                  <a:cubicBezTo>
                    <a:pt x="8853" y="6047"/>
                    <a:pt x="9465" y="5244"/>
                    <a:pt x="10119" y="4495"/>
                  </a:cubicBezTo>
                  <a:cubicBezTo>
                    <a:pt x="10745" y="3759"/>
                    <a:pt x="11304" y="3133"/>
                    <a:pt x="11631" y="2179"/>
                  </a:cubicBezTo>
                  <a:cubicBezTo>
                    <a:pt x="11686" y="2030"/>
                    <a:pt x="11726" y="1852"/>
                    <a:pt x="11699" y="1689"/>
                  </a:cubicBezTo>
                  <a:cubicBezTo>
                    <a:pt x="11659" y="1525"/>
                    <a:pt x="11563" y="1389"/>
                    <a:pt x="11468" y="1267"/>
                  </a:cubicBezTo>
                  <a:cubicBezTo>
                    <a:pt x="11290" y="1062"/>
                    <a:pt x="11114" y="872"/>
                    <a:pt x="10909" y="695"/>
                  </a:cubicBezTo>
                  <a:cubicBezTo>
                    <a:pt x="10623" y="423"/>
                    <a:pt x="10297" y="191"/>
                    <a:pt x="9942" y="0"/>
                  </a:cubicBezTo>
                  <a:close/>
                </a:path>
              </a:pathLst>
            </a:custGeom>
            <a:solidFill>
              <a:srgbClr val="B7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01"/>
            <p:cNvSpPr/>
            <p:nvPr/>
          </p:nvSpPr>
          <p:spPr>
            <a:xfrm>
              <a:off x="7161316" y="2829922"/>
              <a:ext cx="26521" cy="147175"/>
            </a:xfrm>
            <a:custGeom>
              <a:avLst/>
              <a:gdLst/>
              <a:ahLst/>
              <a:cxnLst/>
              <a:rect l="l" t="t" r="r" b="b"/>
              <a:pathLst>
                <a:path w="1458" h="8091" extrusionOk="0">
                  <a:moveTo>
                    <a:pt x="204" y="1"/>
                  </a:moveTo>
                  <a:cubicBezTo>
                    <a:pt x="137" y="97"/>
                    <a:pt x="68" y="206"/>
                    <a:pt x="1" y="314"/>
                  </a:cubicBezTo>
                  <a:cubicBezTo>
                    <a:pt x="14" y="314"/>
                    <a:pt x="14" y="314"/>
                    <a:pt x="28" y="328"/>
                  </a:cubicBezTo>
                  <a:cubicBezTo>
                    <a:pt x="28" y="314"/>
                    <a:pt x="41" y="300"/>
                    <a:pt x="55" y="287"/>
                  </a:cubicBezTo>
                  <a:cubicBezTo>
                    <a:pt x="123" y="206"/>
                    <a:pt x="191" y="124"/>
                    <a:pt x="246" y="42"/>
                  </a:cubicBezTo>
                  <a:lnTo>
                    <a:pt x="204" y="1"/>
                  </a:lnTo>
                  <a:close/>
                  <a:moveTo>
                    <a:pt x="981" y="2207"/>
                  </a:moveTo>
                  <a:cubicBezTo>
                    <a:pt x="967" y="2234"/>
                    <a:pt x="967" y="2276"/>
                    <a:pt x="954" y="2303"/>
                  </a:cubicBezTo>
                  <a:cubicBezTo>
                    <a:pt x="954" y="2371"/>
                    <a:pt x="954" y="2425"/>
                    <a:pt x="981" y="2494"/>
                  </a:cubicBezTo>
                  <a:cubicBezTo>
                    <a:pt x="954" y="2398"/>
                    <a:pt x="954" y="2303"/>
                    <a:pt x="981" y="2207"/>
                  </a:cubicBezTo>
                  <a:close/>
                  <a:moveTo>
                    <a:pt x="1145" y="2957"/>
                  </a:moveTo>
                  <a:cubicBezTo>
                    <a:pt x="1294" y="3351"/>
                    <a:pt x="1430" y="3760"/>
                    <a:pt x="1444" y="4168"/>
                  </a:cubicBezTo>
                  <a:cubicBezTo>
                    <a:pt x="1457" y="3910"/>
                    <a:pt x="1430" y="3638"/>
                    <a:pt x="1335" y="3365"/>
                  </a:cubicBezTo>
                  <a:cubicBezTo>
                    <a:pt x="1281" y="3229"/>
                    <a:pt x="1212" y="3093"/>
                    <a:pt x="1145" y="2957"/>
                  </a:cubicBezTo>
                  <a:close/>
                  <a:moveTo>
                    <a:pt x="531" y="7764"/>
                  </a:moveTo>
                  <a:cubicBezTo>
                    <a:pt x="529" y="7772"/>
                    <a:pt x="527" y="7780"/>
                    <a:pt x="525" y="7788"/>
                  </a:cubicBezTo>
                  <a:lnTo>
                    <a:pt x="525" y="7788"/>
                  </a:lnTo>
                  <a:cubicBezTo>
                    <a:pt x="527" y="7784"/>
                    <a:pt x="529" y="7781"/>
                    <a:pt x="531" y="7778"/>
                  </a:cubicBezTo>
                  <a:lnTo>
                    <a:pt x="531" y="7764"/>
                  </a:lnTo>
                  <a:close/>
                  <a:moveTo>
                    <a:pt x="525" y="7788"/>
                  </a:moveTo>
                  <a:lnTo>
                    <a:pt x="525" y="7788"/>
                  </a:lnTo>
                  <a:cubicBezTo>
                    <a:pt x="458" y="7891"/>
                    <a:pt x="365" y="7957"/>
                    <a:pt x="273" y="8036"/>
                  </a:cubicBezTo>
                  <a:cubicBezTo>
                    <a:pt x="259" y="8050"/>
                    <a:pt x="246" y="8064"/>
                    <a:pt x="218" y="8078"/>
                  </a:cubicBezTo>
                  <a:lnTo>
                    <a:pt x="232" y="8091"/>
                  </a:lnTo>
                  <a:cubicBezTo>
                    <a:pt x="327" y="8036"/>
                    <a:pt x="409" y="7982"/>
                    <a:pt x="464" y="7900"/>
                  </a:cubicBezTo>
                  <a:cubicBezTo>
                    <a:pt x="498" y="7866"/>
                    <a:pt x="513" y="7831"/>
                    <a:pt x="525" y="7788"/>
                  </a:cubicBezTo>
                  <a:close/>
                </a:path>
              </a:pathLst>
            </a:custGeom>
            <a:solidFill>
              <a:srgbClr val="E4D3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01"/>
            <p:cNvSpPr/>
            <p:nvPr/>
          </p:nvSpPr>
          <p:spPr>
            <a:xfrm>
              <a:off x="7163790" y="2976842"/>
              <a:ext cx="1746" cy="1510"/>
            </a:xfrm>
            <a:custGeom>
              <a:avLst/>
              <a:gdLst/>
              <a:ahLst/>
              <a:cxnLst/>
              <a:rect l="l" t="t" r="r" b="b"/>
              <a:pathLst>
                <a:path w="96" h="83" extrusionOk="0">
                  <a:moveTo>
                    <a:pt x="82" y="1"/>
                  </a:moveTo>
                  <a:lnTo>
                    <a:pt x="2" y="81"/>
                  </a:lnTo>
                  <a:lnTo>
                    <a:pt x="2" y="81"/>
                  </a:lnTo>
                  <a:cubicBezTo>
                    <a:pt x="16" y="68"/>
                    <a:pt x="42" y="68"/>
                    <a:pt x="55" y="55"/>
                  </a:cubicBezTo>
                  <a:lnTo>
                    <a:pt x="96" y="14"/>
                  </a:lnTo>
                  <a:lnTo>
                    <a:pt x="82" y="1"/>
                  </a:lnTo>
                  <a:close/>
                  <a:moveTo>
                    <a:pt x="2" y="81"/>
                  </a:moveTo>
                  <a:cubicBezTo>
                    <a:pt x="2" y="81"/>
                    <a:pt x="1" y="82"/>
                    <a:pt x="1" y="82"/>
                  </a:cubicBezTo>
                  <a:lnTo>
                    <a:pt x="2" y="81"/>
                  </a:lnTo>
                  <a:close/>
                </a:path>
              </a:pathLst>
            </a:custGeom>
            <a:solidFill>
              <a:srgbClr val="363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01"/>
            <p:cNvSpPr/>
            <p:nvPr/>
          </p:nvSpPr>
          <p:spPr>
            <a:xfrm>
              <a:off x="7163790" y="2978334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3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01"/>
            <p:cNvSpPr/>
            <p:nvPr/>
          </p:nvSpPr>
          <p:spPr>
            <a:xfrm>
              <a:off x="7089211" y="3031849"/>
              <a:ext cx="1019" cy="255"/>
            </a:xfrm>
            <a:custGeom>
              <a:avLst/>
              <a:gdLst/>
              <a:ahLst/>
              <a:cxnLst/>
              <a:rect l="l" t="t" r="r" b="b"/>
              <a:pathLst>
                <a:path w="56" h="14" extrusionOk="0">
                  <a:moveTo>
                    <a:pt x="55" y="0"/>
                  </a:moveTo>
                  <a:cubicBezTo>
                    <a:pt x="42" y="0"/>
                    <a:pt x="28" y="0"/>
                    <a:pt x="1" y="13"/>
                  </a:cubicBezTo>
                  <a:lnTo>
                    <a:pt x="15" y="13"/>
                  </a:lnTo>
                  <a:cubicBezTo>
                    <a:pt x="28" y="13"/>
                    <a:pt x="42" y="0"/>
                    <a:pt x="55" y="0"/>
                  </a:cubicBezTo>
                  <a:close/>
                </a:path>
              </a:pathLst>
            </a:custGeom>
            <a:solidFill>
              <a:srgbClr val="9B6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01"/>
            <p:cNvSpPr/>
            <p:nvPr/>
          </p:nvSpPr>
          <p:spPr>
            <a:xfrm>
              <a:off x="7064200" y="2830686"/>
              <a:ext cx="127603" cy="209349"/>
            </a:xfrm>
            <a:custGeom>
              <a:avLst/>
              <a:gdLst/>
              <a:ahLst/>
              <a:cxnLst/>
              <a:rect l="l" t="t" r="r" b="b"/>
              <a:pathLst>
                <a:path w="7015" h="11509" extrusionOk="0">
                  <a:moveTo>
                    <a:pt x="5585" y="0"/>
                  </a:moveTo>
                  <a:cubicBezTo>
                    <a:pt x="5530" y="82"/>
                    <a:pt x="5462" y="164"/>
                    <a:pt x="5394" y="245"/>
                  </a:cubicBezTo>
                  <a:cubicBezTo>
                    <a:pt x="5380" y="258"/>
                    <a:pt x="5367" y="272"/>
                    <a:pt x="5367" y="286"/>
                  </a:cubicBezTo>
                  <a:cubicBezTo>
                    <a:pt x="5585" y="395"/>
                    <a:pt x="5843" y="572"/>
                    <a:pt x="5803" y="803"/>
                  </a:cubicBezTo>
                  <a:cubicBezTo>
                    <a:pt x="5694" y="1402"/>
                    <a:pt x="4550" y="1907"/>
                    <a:pt x="4127" y="2261"/>
                  </a:cubicBezTo>
                  <a:cubicBezTo>
                    <a:pt x="2928" y="3242"/>
                    <a:pt x="2316" y="4726"/>
                    <a:pt x="1608" y="6060"/>
                  </a:cubicBezTo>
                  <a:cubicBezTo>
                    <a:pt x="804" y="7573"/>
                    <a:pt x="368" y="9383"/>
                    <a:pt x="41" y="11059"/>
                  </a:cubicBezTo>
                  <a:cubicBezTo>
                    <a:pt x="14" y="11168"/>
                    <a:pt x="1" y="11290"/>
                    <a:pt x="41" y="11386"/>
                  </a:cubicBezTo>
                  <a:cubicBezTo>
                    <a:pt x="82" y="11468"/>
                    <a:pt x="123" y="11508"/>
                    <a:pt x="164" y="11508"/>
                  </a:cubicBezTo>
                  <a:cubicBezTo>
                    <a:pt x="368" y="11508"/>
                    <a:pt x="518" y="10487"/>
                    <a:pt x="545" y="10378"/>
                  </a:cubicBezTo>
                  <a:cubicBezTo>
                    <a:pt x="667" y="9874"/>
                    <a:pt x="804" y="9370"/>
                    <a:pt x="981" y="8880"/>
                  </a:cubicBezTo>
                  <a:cubicBezTo>
                    <a:pt x="1239" y="8103"/>
                    <a:pt x="1539" y="7246"/>
                    <a:pt x="1962" y="6551"/>
                  </a:cubicBezTo>
                  <a:cubicBezTo>
                    <a:pt x="2044" y="6414"/>
                    <a:pt x="2166" y="6347"/>
                    <a:pt x="2275" y="6347"/>
                  </a:cubicBezTo>
                  <a:cubicBezTo>
                    <a:pt x="2411" y="6347"/>
                    <a:pt x="2534" y="6442"/>
                    <a:pt x="2574" y="6632"/>
                  </a:cubicBezTo>
                  <a:cubicBezTo>
                    <a:pt x="2616" y="6837"/>
                    <a:pt x="2520" y="7041"/>
                    <a:pt x="2438" y="7218"/>
                  </a:cubicBezTo>
                  <a:cubicBezTo>
                    <a:pt x="1935" y="8363"/>
                    <a:pt x="1608" y="9561"/>
                    <a:pt x="1281" y="10773"/>
                  </a:cubicBezTo>
                  <a:cubicBezTo>
                    <a:pt x="1267" y="10841"/>
                    <a:pt x="1239" y="10923"/>
                    <a:pt x="1281" y="10991"/>
                  </a:cubicBezTo>
                  <a:cubicBezTo>
                    <a:pt x="1321" y="11045"/>
                    <a:pt x="1348" y="11072"/>
                    <a:pt x="1376" y="11072"/>
                  </a:cubicBezTo>
                  <a:cubicBezTo>
                    <a:pt x="1403" y="11059"/>
                    <a:pt x="1417" y="11059"/>
                    <a:pt x="1430" y="11059"/>
                  </a:cubicBezTo>
                  <a:cubicBezTo>
                    <a:pt x="1580" y="10978"/>
                    <a:pt x="1717" y="10569"/>
                    <a:pt x="1717" y="10514"/>
                  </a:cubicBezTo>
                  <a:cubicBezTo>
                    <a:pt x="1948" y="9411"/>
                    <a:pt x="2370" y="8348"/>
                    <a:pt x="2983" y="7409"/>
                  </a:cubicBezTo>
                  <a:cubicBezTo>
                    <a:pt x="3255" y="7001"/>
                    <a:pt x="4426" y="5407"/>
                    <a:pt x="5162" y="5407"/>
                  </a:cubicBezTo>
                  <a:cubicBezTo>
                    <a:pt x="5271" y="5407"/>
                    <a:pt x="5367" y="5448"/>
                    <a:pt x="5462" y="5515"/>
                  </a:cubicBezTo>
                  <a:cubicBezTo>
                    <a:pt x="5612" y="5652"/>
                    <a:pt x="5666" y="5842"/>
                    <a:pt x="5694" y="6033"/>
                  </a:cubicBezTo>
                  <a:cubicBezTo>
                    <a:pt x="5748" y="6387"/>
                    <a:pt x="5679" y="6755"/>
                    <a:pt x="5516" y="7068"/>
                  </a:cubicBezTo>
                  <a:cubicBezTo>
                    <a:pt x="5367" y="7327"/>
                    <a:pt x="5162" y="7545"/>
                    <a:pt x="5013" y="7804"/>
                  </a:cubicBezTo>
                  <a:cubicBezTo>
                    <a:pt x="4795" y="8172"/>
                    <a:pt x="4686" y="8608"/>
                    <a:pt x="4713" y="9044"/>
                  </a:cubicBezTo>
                  <a:cubicBezTo>
                    <a:pt x="4876" y="8675"/>
                    <a:pt x="5135" y="8348"/>
                    <a:pt x="5476" y="8117"/>
                  </a:cubicBezTo>
                  <a:lnTo>
                    <a:pt x="5557" y="8036"/>
                  </a:lnTo>
                  <a:cubicBezTo>
                    <a:pt x="5585" y="8022"/>
                    <a:pt x="5598" y="8008"/>
                    <a:pt x="5612" y="7994"/>
                  </a:cubicBezTo>
                  <a:cubicBezTo>
                    <a:pt x="5707" y="7913"/>
                    <a:pt x="5803" y="7845"/>
                    <a:pt x="5870" y="7736"/>
                  </a:cubicBezTo>
                  <a:lnTo>
                    <a:pt x="5870" y="7722"/>
                  </a:lnTo>
                  <a:lnTo>
                    <a:pt x="5912" y="7640"/>
                  </a:lnTo>
                  <a:cubicBezTo>
                    <a:pt x="6034" y="7259"/>
                    <a:pt x="6157" y="6864"/>
                    <a:pt x="6266" y="6469"/>
                  </a:cubicBezTo>
                  <a:cubicBezTo>
                    <a:pt x="6306" y="6320"/>
                    <a:pt x="6347" y="6156"/>
                    <a:pt x="6388" y="6006"/>
                  </a:cubicBezTo>
                  <a:lnTo>
                    <a:pt x="6551" y="5352"/>
                  </a:lnTo>
                  <a:cubicBezTo>
                    <a:pt x="6647" y="4943"/>
                    <a:pt x="6756" y="4535"/>
                    <a:pt x="6783" y="4126"/>
                  </a:cubicBezTo>
                  <a:cubicBezTo>
                    <a:pt x="6769" y="3718"/>
                    <a:pt x="6633" y="3309"/>
                    <a:pt x="6484" y="2915"/>
                  </a:cubicBezTo>
                  <a:cubicBezTo>
                    <a:pt x="6415" y="2764"/>
                    <a:pt x="6333" y="2601"/>
                    <a:pt x="6320" y="2452"/>
                  </a:cubicBezTo>
                  <a:cubicBezTo>
                    <a:pt x="6293" y="2383"/>
                    <a:pt x="6293" y="2329"/>
                    <a:pt x="6293" y="2261"/>
                  </a:cubicBezTo>
                  <a:cubicBezTo>
                    <a:pt x="6306" y="2234"/>
                    <a:pt x="6306" y="2192"/>
                    <a:pt x="6320" y="2165"/>
                  </a:cubicBezTo>
                  <a:cubicBezTo>
                    <a:pt x="6347" y="2083"/>
                    <a:pt x="6388" y="2016"/>
                    <a:pt x="6442" y="1934"/>
                  </a:cubicBezTo>
                  <a:cubicBezTo>
                    <a:pt x="6633" y="1689"/>
                    <a:pt x="6824" y="1457"/>
                    <a:pt x="7014" y="1212"/>
                  </a:cubicBezTo>
                  <a:cubicBezTo>
                    <a:pt x="6524" y="830"/>
                    <a:pt x="6048" y="422"/>
                    <a:pt x="558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01"/>
            <p:cNvSpPr/>
            <p:nvPr/>
          </p:nvSpPr>
          <p:spPr>
            <a:xfrm>
              <a:off x="7067183" y="1972500"/>
              <a:ext cx="666682" cy="1325560"/>
            </a:xfrm>
            <a:custGeom>
              <a:avLst/>
              <a:gdLst/>
              <a:ahLst/>
              <a:cxnLst/>
              <a:rect l="l" t="t" r="r" b="b"/>
              <a:pathLst>
                <a:path w="36651" h="72873" extrusionOk="0">
                  <a:moveTo>
                    <a:pt x="30753" y="1"/>
                  </a:moveTo>
                  <a:lnTo>
                    <a:pt x="30753" y="1"/>
                  </a:lnTo>
                  <a:cubicBezTo>
                    <a:pt x="30753" y="1"/>
                    <a:pt x="30753" y="1"/>
                    <a:pt x="30753" y="1"/>
                  </a:cubicBezTo>
                  <a:lnTo>
                    <a:pt x="30753" y="1"/>
                  </a:lnTo>
                  <a:cubicBezTo>
                    <a:pt x="30753" y="1"/>
                    <a:pt x="30753" y="1"/>
                    <a:pt x="30753" y="1"/>
                  </a:cubicBezTo>
                  <a:close/>
                  <a:moveTo>
                    <a:pt x="30753" y="1"/>
                  </a:moveTo>
                  <a:cubicBezTo>
                    <a:pt x="30718" y="288"/>
                    <a:pt x="25590" y="1281"/>
                    <a:pt x="25033" y="1512"/>
                  </a:cubicBezTo>
                  <a:cubicBezTo>
                    <a:pt x="24134" y="1893"/>
                    <a:pt x="23535" y="2289"/>
                    <a:pt x="23099" y="2765"/>
                  </a:cubicBezTo>
                  <a:cubicBezTo>
                    <a:pt x="22431" y="3515"/>
                    <a:pt x="22132" y="4454"/>
                    <a:pt x="21601" y="5803"/>
                  </a:cubicBezTo>
                  <a:cubicBezTo>
                    <a:pt x="16929" y="17706"/>
                    <a:pt x="8744" y="28969"/>
                    <a:pt x="558" y="38708"/>
                  </a:cubicBezTo>
                  <a:cubicBezTo>
                    <a:pt x="313" y="38993"/>
                    <a:pt x="55" y="39320"/>
                    <a:pt x="27" y="39688"/>
                  </a:cubicBezTo>
                  <a:cubicBezTo>
                    <a:pt x="0" y="40055"/>
                    <a:pt x="177" y="40397"/>
                    <a:pt x="367" y="40709"/>
                  </a:cubicBezTo>
                  <a:cubicBezTo>
                    <a:pt x="3024" y="45149"/>
                    <a:pt x="7313" y="50230"/>
                    <a:pt x="12707" y="51129"/>
                  </a:cubicBezTo>
                  <a:cubicBezTo>
                    <a:pt x="12707" y="51129"/>
                    <a:pt x="12707" y="51129"/>
                    <a:pt x="12707" y="51129"/>
                  </a:cubicBezTo>
                  <a:cubicBezTo>
                    <a:pt x="12794" y="51129"/>
                    <a:pt x="18454" y="37576"/>
                    <a:pt x="18959" y="36311"/>
                  </a:cubicBezTo>
                  <a:cubicBezTo>
                    <a:pt x="20103" y="33423"/>
                    <a:pt x="21165" y="30481"/>
                    <a:pt x="22118" y="27525"/>
                  </a:cubicBezTo>
                  <a:cubicBezTo>
                    <a:pt x="22595" y="26027"/>
                    <a:pt x="23045" y="24543"/>
                    <a:pt x="23466" y="23031"/>
                  </a:cubicBezTo>
                  <a:cubicBezTo>
                    <a:pt x="23835" y="21751"/>
                    <a:pt x="23739" y="20498"/>
                    <a:pt x="24080" y="19245"/>
                  </a:cubicBezTo>
                  <a:lnTo>
                    <a:pt x="24080" y="19245"/>
                  </a:lnTo>
                  <a:cubicBezTo>
                    <a:pt x="24052" y="22650"/>
                    <a:pt x="23154" y="26027"/>
                    <a:pt x="22309" y="29323"/>
                  </a:cubicBezTo>
                  <a:cubicBezTo>
                    <a:pt x="19135" y="41635"/>
                    <a:pt x="14846" y="54274"/>
                    <a:pt x="14641" y="67104"/>
                  </a:cubicBezTo>
                  <a:cubicBezTo>
                    <a:pt x="14641" y="67418"/>
                    <a:pt x="14641" y="67745"/>
                    <a:pt x="14791" y="68003"/>
                  </a:cubicBezTo>
                  <a:cubicBezTo>
                    <a:pt x="14954" y="68290"/>
                    <a:pt x="15240" y="68439"/>
                    <a:pt x="15512" y="68575"/>
                  </a:cubicBezTo>
                  <a:cubicBezTo>
                    <a:pt x="21054" y="71404"/>
                    <a:pt x="27203" y="72872"/>
                    <a:pt x="33344" y="72872"/>
                  </a:cubicBezTo>
                  <a:cubicBezTo>
                    <a:pt x="34448" y="72872"/>
                    <a:pt x="35551" y="72825"/>
                    <a:pt x="36650" y="72730"/>
                  </a:cubicBezTo>
                  <a:cubicBezTo>
                    <a:pt x="31325" y="59682"/>
                    <a:pt x="31801" y="44850"/>
                    <a:pt x="32769" y="30631"/>
                  </a:cubicBezTo>
                  <a:cubicBezTo>
                    <a:pt x="33327" y="22513"/>
                    <a:pt x="34008" y="14396"/>
                    <a:pt x="34689" y="6293"/>
                  </a:cubicBezTo>
                  <a:cubicBezTo>
                    <a:pt x="32224" y="5543"/>
                    <a:pt x="30454" y="2752"/>
                    <a:pt x="30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01"/>
            <p:cNvSpPr/>
            <p:nvPr/>
          </p:nvSpPr>
          <p:spPr>
            <a:xfrm>
              <a:off x="7333484" y="3125491"/>
              <a:ext cx="400380" cy="172569"/>
            </a:xfrm>
            <a:custGeom>
              <a:avLst/>
              <a:gdLst/>
              <a:ahLst/>
              <a:cxnLst/>
              <a:rect l="l" t="t" r="r" b="b"/>
              <a:pathLst>
                <a:path w="22011" h="9487" extrusionOk="0">
                  <a:moveTo>
                    <a:pt x="20103" y="3787"/>
                  </a:moveTo>
                  <a:cubicBezTo>
                    <a:pt x="20103" y="3787"/>
                    <a:pt x="20103" y="3787"/>
                    <a:pt x="20103" y="3787"/>
                  </a:cubicBezTo>
                  <a:lnTo>
                    <a:pt x="20103" y="3787"/>
                  </a:lnTo>
                  <a:cubicBezTo>
                    <a:pt x="20103" y="3787"/>
                    <a:pt x="20103" y="3787"/>
                    <a:pt x="20103" y="3787"/>
                  </a:cubicBezTo>
                  <a:close/>
                  <a:moveTo>
                    <a:pt x="300" y="0"/>
                  </a:moveTo>
                  <a:cubicBezTo>
                    <a:pt x="151" y="1253"/>
                    <a:pt x="28" y="2465"/>
                    <a:pt x="1" y="3718"/>
                  </a:cubicBezTo>
                  <a:cubicBezTo>
                    <a:pt x="1" y="4032"/>
                    <a:pt x="1" y="4359"/>
                    <a:pt x="151" y="4617"/>
                  </a:cubicBezTo>
                  <a:cubicBezTo>
                    <a:pt x="314" y="4904"/>
                    <a:pt x="600" y="5053"/>
                    <a:pt x="872" y="5189"/>
                  </a:cubicBezTo>
                  <a:cubicBezTo>
                    <a:pt x="6414" y="8018"/>
                    <a:pt x="12563" y="9486"/>
                    <a:pt x="18704" y="9486"/>
                  </a:cubicBezTo>
                  <a:cubicBezTo>
                    <a:pt x="19808" y="9486"/>
                    <a:pt x="20911" y="9439"/>
                    <a:pt x="22010" y="9344"/>
                  </a:cubicBezTo>
                  <a:cubicBezTo>
                    <a:pt x="21807" y="8839"/>
                    <a:pt x="19821" y="3958"/>
                    <a:pt x="20103" y="3787"/>
                  </a:cubicBezTo>
                  <a:lnTo>
                    <a:pt x="20103" y="3787"/>
                  </a:lnTo>
                  <a:cubicBezTo>
                    <a:pt x="19572" y="4099"/>
                    <a:pt x="18932" y="4154"/>
                    <a:pt x="18306" y="4168"/>
                  </a:cubicBezTo>
                  <a:cubicBezTo>
                    <a:pt x="18033" y="4177"/>
                    <a:pt x="17761" y="4181"/>
                    <a:pt x="17489" y="4181"/>
                  </a:cubicBezTo>
                  <a:cubicBezTo>
                    <a:pt x="12542" y="4181"/>
                    <a:pt x="7695" y="2806"/>
                    <a:pt x="2970" y="1308"/>
                  </a:cubicBezTo>
                  <a:cubicBezTo>
                    <a:pt x="2016" y="1008"/>
                    <a:pt x="1036" y="681"/>
                    <a:pt x="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01"/>
            <p:cNvSpPr/>
            <p:nvPr/>
          </p:nvSpPr>
          <p:spPr>
            <a:xfrm>
              <a:off x="7067183" y="2618117"/>
              <a:ext cx="266574" cy="284437"/>
            </a:xfrm>
            <a:custGeom>
              <a:avLst/>
              <a:gdLst/>
              <a:ahLst/>
              <a:cxnLst/>
              <a:rect l="l" t="t" r="r" b="b"/>
              <a:pathLst>
                <a:path w="14655" h="15637" extrusionOk="0">
                  <a:moveTo>
                    <a:pt x="3242" y="0"/>
                  </a:moveTo>
                  <a:cubicBezTo>
                    <a:pt x="3064" y="191"/>
                    <a:pt x="2846" y="382"/>
                    <a:pt x="2615" y="600"/>
                  </a:cubicBezTo>
                  <a:cubicBezTo>
                    <a:pt x="1525" y="1593"/>
                    <a:pt x="109" y="2792"/>
                    <a:pt x="27" y="4195"/>
                  </a:cubicBezTo>
                  <a:cubicBezTo>
                    <a:pt x="0" y="4562"/>
                    <a:pt x="177" y="4904"/>
                    <a:pt x="367" y="5216"/>
                  </a:cubicBezTo>
                  <a:cubicBezTo>
                    <a:pt x="3024" y="9656"/>
                    <a:pt x="7313" y="14737"/>
                    <a:pt x="12707" y="15636"/>
                  </a:cubicBezTo>
                  <a:cubicBezTo>
                    <a:pt x="12709" y="15636"/>
                    <a:pt x="12712" y="15636"/>
                    <a:pt x="12714" y="15636"/>
                  </a:cubicBezTo>
                  <a:cubicBezTo>
                    <a:pt x="13121" y="15636"/>
                    <a:pt x="14574" y="11410"/>
                    <a:pt x="14655" y="10882"/>
                  </a:cubicBezTo>
                  <a:lnTo>
                    <a:pt x="14655" y="10882"/>
                  </a:lnTo>
                  <a:cubicBezTo>
                    <a:pt x="14604" y="10886"/>
                    <a:pt x="14552" y="10888"/>
                    <a:pt x="14501" y="10888"/>
                  </a:cubicBezTo>
                  <a:cubicBezTo>
                    <a:pt x="13914" y="10888"/>
                    <a:pt x="13342" y="10612"/>
                    <a:pt x="12816" y="10324"/>
                  </a:cubicBezTo>
                  <a:cubicBezTo>
                    <a:pt x="10691" y="9153"/>
                    <a:pt x="8880" y="7477"/>
                    <a:pt x="7082" y="5857"/>
                  </a:cubicBezTo>
                  <a:cubicBezTo>
                    <a:pt x="5339" y="4277"/>
                    <a:pt x="3990" y="2234"/>
                    <a:pt x="3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01"/>
            <p:cNvSpPr/>
            <p:nvPr/>
          </p:nvSpPr>
          <p:spPr>
            <a:xfrm>
              <a:off x="7503434" y="1981667"/>
              <a:ext cx="86493" cy="374350"/>
            </a:xfrm>
            <a:custGeom>
              <a:avLst/>
              <a:gdLst/>
              <a:ahLst/>
              <a:cxnLst/>
              <a:rect l="l" t="t" r="r" b="b"/>
              <a:pathLst>
                <a:path w="4755" h="20580" extrusionOk="0">
                  <a:moveTo>
                    <a:pt x="4755" y="0"/>
                  </a:moveTo>
                  <a:lnTo>
                    <a:pt x="4755" y="0"/>
                  </a:lnTo>
                  <a:cubicBezTo>
                    <a:pt x="4087" y="150"/>
                    <a:pt x="3433" y="300"/>
                    <a:pt x="2793" y="490"/>
                  </a:cubicBezTo>
                  <a:cubicBezTo>
                    <a:pt x="2521" y="572"/>
                    <a:pt x="2276" y="654"/>
                    <a:pt x="2044" y="750"/>
                  </a:cubicBezTo>
                  <a:cubicBezTo>
                    <a:pt x="2779" y="572"/>
                    <a:pt x="3774" y="354"/>
                    <a:pt x="4659" y="136"/>
                  </a:cubicBezTo>
                  <a:cubicBezTo>
                    <a:pt x="4686" y="96"/>
                    <a:pt x="4713" y="41"/>
                    <a:pt x="4755" y="0"/>
                  </a:cubicBezTo>
                  <a:close/>
                  <a:moveTo>
                    <a:pt x="97" y="18741"/>
                  </a:moveTo>
                  <a:lnTo>
                    <a:pt x="97" y="18741"/>
                  </a:lnTo>
                  <a:cubicBezTo>
                    <a:pt x="55" y="18850"/>
                    <a:pt x="28" y="18973"/>
                    <a:pt x="1" y="19095"/>
                  </a:cubicBezTo>
                  <a:cubicBezTo>
                    <a:pt x="15" y="19599"/>
                    <a:pt x="15" y="20090"/>
                    <a:pt x="1" y="20580"/>
                  </a:cubicBezTo>
                  <a:cubicBezTo>
                    <a:pt x="55" y="19966"/>
                    <a:pt x="83" y="19354"/>
                    <a:pt x="97" y="18741"/>
                  </a:cubicBezTo>
                  <a:close/>
                </a:path>
              </a:pathLst>
            </a:custGeom>
            <a:solidFill>
              <a:srgbClr val="B19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01"/>
            <p:cNvSpPr/>
            <p:nvPr/>
          </p:nvSpPr>
          <p:spPr>
            <a:xfrm>
              <a:off x="7325317" y="2449660"/>
              <a:ext cx="151650" cy="393923"/>
            </a:xfrm>
            <a:custGeom>
              <a:avLst/>
              <a:gdLst/>
              <a:ahLst/>
              <a:cxnLst/>
              <a:rect l="l" t="t" r="r" b="b"/>
              <a:pathLst>
                <a:path w="8337" h="21656" extrusionOk="0">
                  <a:moveTo>
                    <a:pt x="8336" y="0"/>
                  </a:moveTo>
                  <a:lnTo>
                    <a:pt x="8336" y="0"/>
                  </a:lnTo>
                  <a:cubicBezTo>
                    <a:pt x="8200" y="436"/>
                    <a:pt x="8064" y="858"/>
                    <a:pt x="7927" y="1293"/>
                  </a:cubicBezTo>
                  <a:cubicBezTo>
                    <a:pt x="7301" y="3227"/>
                    <a:pt x="6633" y="5161"/>
                    <a:pt x="5925" y="7082"/>
                  </a:cubicBezTo>
                  <a:cubicBezTo>
                    <a:pt x="6429" y="5775"/>
                    <a:pt x="6920" y="4467"/>
                    <a:pt x="7355" y="3133"/>
                  </a:cubicBezTo>
                  <a:cubicBezTo>
                    <a:pt x="7710" y="2098"/>
                    <a:pt x="8036" y="1062"/>
                    <a:pt x="8336" y="0"/>
                  </a:cubicBezTo>
                  <a:close/>
                  <a:moveTo>
                    <a:pt x="967" y="19204"/>
                  </a:moveTo>
                  <a:lnTo>
                    <a:pt x="967" y="19204"/>
                  </a:lnTo>
                  <a:cubicBezTo>
                    <a:pt x="722" y="19762"/>
                    <a:pt x="491" y="20306"/>
                    <a:pt x="273" y="20824"/>
                  </a:cubicBezTo>
                  <a:cubicBezTo>
                    <a:pt x="205" y="21069"/>
                    <a:pt x="110" y="21356"/>
                    <a:pt x="1" y="21655"/>
                  </a:cubicBezTo>
                  <a:cubicBezTo>
                    <a:pt x="328" y="20838"/>
                    <a:pt x="640" y="20021"/>
                    <a:pt x="967" y="19204"/>
                  </a:cubicBezTo>
                  <a:close/>
                </a:path>
              </a:pathLst>
            </a:custGeom>
            <a:solidFill>
              <a:srgbClr val="CC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01"/>
            <p:cNvSpPr/>
            <p:nvPr/>
          </p:nvSpPr>
          <p:spPr>
            <a:xfrm>
              <a:off x="7672655" y="3073959"/>
              <a:ext cx="23538" cy="109522"/>
            </a:xfrm>
            <a:custGeom>
              <a:avLst/>
              <a:gdLst/>
              <a:ahLst/>
              <a:cxnLst/>
              <a:rect l="l" t="t" r="r" b="b"/>
              <a:pathLst>
                <a:path w="1294" h="6021" extrusionOk="0">
                  <a:moveTo>
                    <a:pt x="1" y="1"/>
                  </a:moveTo>
                  <a:lnTo>
                    <a:pt x="1" y="1"/>
                  </a:lnTo>
                  <a:cubicBezTo>
                    <a:pt x="113" y="696"/>
                    <a:pt x="237" y="1389"/>
                    <a:pt x="374" y="2080"/>
                  </a:cubicBezTo>
                  <a:lnTo>
                    <a:pt x="374" y="2080"/>
                  </a:lnTo>
                  <a:cubicBezTo>
                    <a:pt x="260" y="1410"/>
                    <a:pt x="258" y="632"/>
                    <a:pt x="1" y="1"/>
                  </a:cubicBezTo>
                  <a:close/>
                  <a:moveTo>
                    <a:pt x="374" y="2080"/>
                  </a:moveTo>
                  <a:cubicBezTo>
                    <a:pt x="381" y="2118"/>
                    <a:pt x="388" y="2156"/>
                    <a:pt x="395" y="2193"/>
                  </a:cubicBezTo>
                  <a:cubicBezTo>
                    <a:pt x="416" y="2296"/>
                    <a:pt x="438" y="2399"/>
                    <a:pt x="460" y="2502"/>
                  </a:cubicBezTo>
                  <a:lnTo>
                    <a:pt x="460" y="2502"/>
                  </a:lnTo>
                  <a:cubicBezTo>
                    <a:pt x="431" y="2361"/>
                    <a:pt x="402" y="2221"/>
                    <a:pt x="374" y="2080"/>
                  </a:cubicBezTo>
                  <a:close/>
                  <a:moveTo>
                    <a:pt x="460" y="2502"/>
                  </a:moveTo>
                  <a:cubicBezTo>
                    <a:pt x="703" y="3685"/>
                    <a:pt x="982" y="4860"/>
                    <a:pt x="1294" y="6020"/>
                  </a:cubicBezTo>
                  <a:cubicBezTo>
                    <a:pt x="1281" y="5925"/>
                    <a:pt x="1254" y="5830"/>
                    <a:pt x="1226" y="5734"/>
                  </a:cubicBezTo>
                  <a:cubicBezTo>
                    <a:pt x="940" y="4664"/>
                    <a:pt x="688" y="3584"/>
                    <a:pt x="460" y="2502"/>
                  </a:cubicBezTo>
                  <a:close/>
                </a:path>
              </a:pathLst>
            </a:custGeom>
            <a:solidFill>
              <a:srgbClr val="232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01"/>
            <p:cNvSpPr/>
            <p:nvPr/>
          </p:nvSpPr>
          <p:spPr>
            <a:xfrm>
              <a:off x="7333484" y="3191885"/>
              <a:ext cx="273" cy="1255"/>
            </a:xfrm>
            <a:custGeom>
              <a:avLst/>
              <a:gdLst/>
              <a:ahLst/>
              <a:cxnLst/>
              <a:rect l="l" t="t" r="r" b="b"/>
              <a:pathLst>
                <a:path w="15" h="69" extrusionOk="0">
                  <a:moveTo>
                    <a:pt x="15" y="41"/>
                  </a:moveTo>
                  <a:cubicBezTo>
                    <a:pt x="15" y="41"/>
                    <a:pt x="15" y="55"/>
                    <a:pt x="1" y="68"/>
                  </a:cubicBezTo>
                  <a:lnTo>
                    <a:pt x="1" y="68"/>
                  </a:lnTo>
                  <a:lnTo>
                    <a:pt x="1" y="68"/>
                  </a:lnTo>
                  <a:lnTo>
                    <a:pt x="1" y="68"/>
                  </a:lnTo>
                  <a:cubicBezTo>
                    <a:pt x="15" y="55"/>
                    <a:pt x="15" y="41"/>
                    <a:pt x="15" y="41"/>
                  </a:cubicBezTo>
                  <a:close/>
                  <a:moveTo>
                    <a:pt x="15" y="1"/>
                  </a:moveTo>
                  <a:lnTo>
                    <a:pt x="15" y="28"/>
                  </a:lnTo>
                  <a:close/>
                </a:path>
              </a:pathLst>
            </a:custGeom>
            <a:solidFill>
              <a:srgbClr val="CC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01"/>
            <p:cNvSpPr/>
            <p:nvPr/>
          </p:nvSpPr>
          <p:spPr>
            <a:xfrm>
              <a:off x="7669417" y="2438255"/>
              <a:ext cx="3492" cy="45839"/>
            </a:xfrm>
            <a:custGeom>
              <a:avLst/>
              <a:gdLst/>
              <a:ahLst/>
              <a:cxnLst/>
              <a:rect l="l" t="t" r="r" b="b"/>
              <a:pathLst>
                <a:path w="192" h="2520" extrusionOk="0">
                  <a:moveTo>
                    <a:pt x="151" y="1"/>
                  </a:moveTo>
                  <a:cubicBezTo>
                    <a:pt x="110" y="845"/>
                    <a:pt x="55" y="1689"/>
                    <a:pt x="1" y="2520"/>
                  </a:cubicBezTo>
                  <a:cubicBezTo>
                    <a:pt x="83" y="1798"/>
                    <a:pt x="151" y="1063"/>
                    <a:pt x="192" y="313"/>
                  </a:cubicBezTo>
                  <a:lnTo>
                    <a:pt x="192" y="110"/>
                  </a:lnTo>
                  <a:cubicBezTo>
                    <a:pt x="179" y="82"/>
                    <a:pt x="164" y="41"/>
                    <a:pt x="151" y="1"/>
                  </a:cubicBezTo>
                  <a:close/>
                </a:path>
              </a:pathLst>
            </a:custGeom>
            <a:solidFill>
              <a:srgbClr val="CCC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01"/>
            <p:cNvSpPr/>
            <p:nvPr/>
          </p:nvSpPr>
          <p:spPr>
            <a:xfrm>
              <a:off x="7137542" y="1984141"/>
              <a:ext cx="565363" cy="1229062"/>
            </a:xfrm>
            <a:custGeom>
              <a:avLst/>
              <a:gdLst/>
              <a:ahLst/>
              <a:cxnLst/>
              <a:rect l="l" t="t" r="r" b="b"/>
              <a:pathLst>
                <a:path w="31081" h="67568" extrusionOk="0">
                  <a:moveTo>
                    <a:pt x="23194" y="2439"/>
                  </a:moveTo>
                  <a:cubicBezTo>
                    <a:pt x="23480" y="3705"/>
                    <a:pt x="23181" y="5040"/>
                    <a:pt x="23017" y="6334"/>
                  </a:cubicBezTo>
                  <a:cubicBezTo>
                    <a:pt x="22812" y="7941"/>
                    <a:pt x="22812" y="9561"/>
                    <a:pt x="23017" y="11155"/>
                  </a:cubicBezTo>
                  <a:cubicBezTo>
                    <a:pt x="23371" y="10596"/>
                    <a:pt x="23630" y="9970"/>
                    <a:pt x="23807" y="9330"/>
                  </a:cubicBezTo>
                  <a:lnTo>
                    <a:pt x="23807" y="9330"/>
                  </a:lnTo>
                  <a:cubicBezTo>
                    <a:pt x="23602" y="10093"/>
                    <a:pt x="24652" y="11727"/>
                    <a:pt x="24855" y="12490"/>
                  </a:cubicBezTo>
                  <a:cubicBezTo>
                    <a:pt x="25182" y="13729"/>
                    <a:pt x="24910" y="15105"/>
                    <a:pt x="24761" y="16358"/>
                  </a:cubicBezTo>
                  <a:cubicBezTo>
                    <a:pt x="24543" y="18278"/>
                    <a:pt x="24311" y="20199"/>
                    <a:pt x="24093" y="22119"/>
                  </a:cubicBezTo>
                  <a:cubicBezTo>
                    <a:pt x="23984" y="22460"/>
                    <a:pt x="23889" y="22814"/>
                    <a:pt x="23807" y="23181"/>
                  </a:cubicBezTo>
                  <a:cubicBezTo>
                    <a:pt x="23181" y="25850"/>
                    <a:pt x="22867" y="28601"/>
                    <a:pt x="22227" y="31271"/>
                  </a:cubicBezTo>
                  <a:cubicBezTo>
                    <a:pt x="21151" y="35780"/>
                    <a:pt x="18768" y="40165"/>
                    <a:pt x="16616" y="44197"/>
                  </a:cubicBezTo>
                  <a:cubicBezTo>
                    <a:pt x="17800" y="38395"/>
                    <a:pt x="18972" y="32578"/>
                    <a:pt x="20620" y="26913"/>
                  </a:cubicBezTo>
                  <a:cubicBezTo>
                    <a:pt x="21111" y="25238"/>
                    <a:pt x="21641" y="23562"/>
                    <a:pt x="21832" y="21833"/>
                  </a:cubicBezTo>
                  <a:cubicBezTo>
                    <a:pt x="21995" y="20321"/>
                    <a:pt x="21995" y="18701"/>
                    <a:pt x="21764" y="17202"/>
                  </a:cubicBezTo>
                  <a:cubicBezTo>
                    <a:pt x="21559" y="15949"/>
                    <a:pt x="20920" y="14873"/>
                    <a:pt x="20620" y="13620"/>
                  </a:cubicBezTo>
                  <a:cubicBezTo>
                    <a:pt x="19912" y="10638"/>
                    <a:pt x="19994" y="7464"/>
                    <a:pt x="20648" y="4482"/>
                  </a:cubicBezTo>
                  <a:cubicBezTo>
                    <a:pt x="20784" y="3855"/>
                    <a:pt x="20974" y="3187"/>
                    <a:pt x="21451" y="2806"/>
                  </a:cubicBezTo>
                  <a:cubicBezTo>
                    <a:pt x="21846" y="2493"/>
                    <a:pt x="22364" y="2439"/>
                    <a:pt x="22881" y="2439"/>
                  </a:cubicBezTo>
                  <a:close/>
                  <a:moveTo>
                    <a:pt x="10802" y="65674"/>
                  </a:moveTo>
                  <a:cubicBezTo>
                    <a:pt x="10788" y="65936"/>
                    <a:pt x="10778" y="66199"/>
                    <a:pt x="10773" y="66464"/>
                  </a:cubicBezTo>
                  <a:cubicBezTo>
                    <a:pt x="10787" y="66451"/>
                    <a:pt x="10787" y="66437"/>
                    <a:pt x="10787" y="66437"/>
                  </a:cubicBezTo>
                  <a:lnTo>
                    <a:pt x="10787" y="66424"/>
                  </a:lnTo>
                  <a:lnTo>
                    <a:pt x="10787" y="66397"/>
                  </a:lnTo>
                  <a:cubicBezTo>
                    <a:pt x="10790" y="66156"/>
                    <a:pt x="10796" y="65915"/>
                    <a:pt x="10802" y="65674"/>
                  </a:cubicBezTo>
                  <a:close/>
                  <a:moveTo>
                    <a:pt x="24774" y="0"/>
                  </a:moveTo>
                  <a:lnTo>
                    <a:pt x="24774" y="0"/>
                  </a:lnTo>
                  <a:cubicBezTo>
                    <a:pt x="23889" y="218"/>
                    <a:pt x="22894" y="436"/>
                    <a:pt x="22159" y="614"/>
                  </a:cubicBezTo>
                  <a:cubicBezTo>
                    <a:pt x="21328" y="926"/>
                    <a:pt x="20661" y="1322"/>
                    <a:pt x="20116" y="1798"/>
                  </a:cubicBezTo>
                  <a:cubicBezTo>
                    <a:pt x="18850" y="2929"/>
                    <a:pt x="18291" y="4563"/>
                    <a:pt x="18127" y="6797"/>
                  </a:cubicBezTo>
                  <a:cubicBezTo>
                    <a:pt x="17978" y="8853"/>
                    <a:pt x="18127" y="10965"/>
                    <a:pt x="17610" y="12966"/>
                  </a:cubicBezTo>
                  <a:cubicBezTo>
                    <a:pt x="17174" y="14642"/>
                    <a:pt x="16275" y="16208"/>
                    <a:pt x="16003" y="17924"/>
                  </a:cubicBezTo>
                  <a:cubicBezTo>
                    <a:pt x="15853" y="18959"/>
                    <a:pt x="15908" y="20090"/>
                    <a:pt x="15349" y="20975"/>
                  </a:cubicBezTo>
                  <a:cubicBezTo>
                    <a:pt x="14927" y="21670"/>
                    <a:pt x="14192" y="22119"/>
                    <a:pt x="13647" y="22732"/>
                  </a:cubicBezTo>
                  <a:cubicBezTo>
                    <a:pt x="12761" y="23726"/>
                    <a:pt x="12448" y="25088"/>
                    <a:pt x="12189" y="26395"/>
                  </a:cubicBezTo>
                  <a:cubicBezTo>
                    <a:pt x="11699" y="28834"/>
                    <a:pt x="11154" y="36706"/>
                    <a:pt x="7504" y="36706"/>
                  </a:cubicBezTo>
                  <a:cubicBezTo>
                    <a:pt x="7273" y="36706"/>
                    <a:pt x="7041" y="36678"/>
                    <a:pt x="6796" y="36624"/>
                  </a:cubicBezTo>
                  <a:cubicBezTo>
                    <a:pt x="5761" y="36352"/>
                    <a:pt x="4876" y="35616"/>
                    <a:pt x="3814" y="35453"/>
                  </a:cubicBezTo>
                  <a:cubicBezTo>
                    <a:pt x="3759" y="35439"/>
                    <a:pt x="3690" y="35439"/>
                    <a:pt x="3623" y="35439"/>
                  </a:cubicBezTo>
                  <a:cubicBezTo>
                    <a:pt x="3514" y="35439"/>
                    <a:pt x="3405" y="35453"/>
                    <a:pt x="3323" y="35520"/>
                  </a:cubicBezTo>
                  <a:cubicBezTo>
                    <a:pt x="3037" y="35738"/>
                    <a:pt x="3200" y="36174"/>
                    <a:pt x="3378" y="36474"/>
                  </a:cubicBezTo>
                  <a:cubicBezTo>
                    <a:pt x="4195" y="37808"/>
                    <a:pt x="5161" y="39034"/>
                    <a:pt x="6278" y="40124"/>
                  </a:cubicBezTo>
                  <a:cubicBezTo>
                    <a:pt x="6946" y="40777"/>
                    <a:pt x="7695" y="41445"/>
                    <a:pt x="7913" y="42357"/>
                  </a:cubicBezTo>
                  <a:cubicBezTo>
                    <a:pt x="6551" y="41854"/>
                    <a:pt x="5284" y="41064"/>
                    <a:pt x="4222" y="40056"/>
                  </a:cubicBezTo>
                  <a:cubicBezTo>
                    <a:pt x="2928" y="38816"/>
                    <a:pt x="1934" y="37236"/>
                    <a:pt x="449" y="36243"/>
                  </a:cubicBezTo>
                  <a:cubicBezTo>
                    <a:pt x="381" y="36201"/>
                    <a:pt x="327" y="36147"/>
                    <a:pt x="245" y="36147"/>
                  </a:cubicBezTo>
                  <a:lnTo>
                    <a:pt x="231" y="36147"/>
                  </a:lnTo>
                  <a:cubicBezTo>
                    <a:pt x="109" y="36161"/>
                    <a:pt x="40" y="36270"/>
                    <a:pt x="0" y="36392"/>
                  </a:cubicBezTo>
                  <a:cubicBezTo>
                    <a:pt x="776" y="38026"/>
                    <a:pt x="1880" y="39497"/>
                    <a:pt x="3214" y="40710"/>
                  </a:cubicBezTo>
                  <a:cubicBezTo>
                    <a:pt x="5012" y="42330"/>
                    <a:pt x="6823" y="44006"/>
                    <a:pt x="8948" y="45177"/>
                  </a:cubicBezTo>
                  <a:cubicBezTo>
                    <a:pt x="9479" y="45477"/>
                    <a:pt x="10051" y="45735"/>
                    <a:pt x="10636" y="45735"/>
                  </a:cubicBezTo>
                  <a:lnTo>
                    <a:pt x="10787" y="45735"/>
                  </a:lnTo>
                  <a:cubicBezTo>
                    <a:pt x="10773" y="45844"/>
                    <a:pt x="10705" y="46089"/>
                    <a:pt x="10596" y="46416"/>
                  </a:cubicBezTo>
                  <a:cubicBezTo>
                    <a:pt x="10814" y="45898"/>
                    <a:pt x="11045" y="45354"/>
                    <a:pt x="11290" y="44796"/>
                  </a:cubicBezTo>
                  <a:cubicBezTo>
                    <a:pt x="12053" y="42848"/>
                    <a:pt x="12816" y="40901"/>
                    <a:pt x="13633" y="38980"/>
                  </a:cubicBezTo>
                  <a:cubicBezTo>
                    <a:pt x="14532" y="36882"/>
                    <a:pt x="15418" y="34785"/>
                    <a:pt x="16248" y="32674"/>
                  </a:cubicBezTo>
                  <a:cubicBezTo>
                    <a:pt x="16956" y="30753"/>
                    <a:pt x="17624" y="28819"/>
                    <a:pt x="18250" y="26885"/>
                  </a:cubicBezTo>
                  <a:cubicBezTo>
                    <a:pt x="18387" y="26450"/>
                    <a:pt x="18523" y="26028"/>
                    <a:pt x="18659" y="25592"/>
                  </a:cubicBezTo>
                  <a:cubicBezTo>
                    <a:pt x="19299" y="23344"/>
                    <a:pt x="19803" y="21070"/>
                    <a:pt x="20116" y="18741"/>
                  </a:cubicBezTo>
                  <a:lnTo>
                    <a:pt x="20116" y="18959"/>
                  </a:lnTo>
                  <a:cubicBezTo>
                    <a:pt x="20143" y="18837"/>
                    <a:pt x="20170" y="18714"/>
                    <a:pt x="20212" y="18605"/>
                  </a:cubicBezTo>
                  <a:lnTo>
                    <a:pt x="20212" y="18605"/>
                  </a:lnTo>
                  <a:cubicBezTo>
                    <a:pt x="20198" y="19218"/>
                    <a:pt x="20170" y="19830"/>
                    <a:pt x="20116" y="20444"/>
                  </a:cubicBezTo>
                  <a:cubicBezTo>
                    <a:pt x="19898" y="28029"/>
                    <a:pt x="17092" y="35221"/>
                    <a:pt x="15009" y="42426"/>
                  </a:cubicBezTo>
                  <a:cubicBezTo>
                    <a:pt x="12828" y="49999"/>
                    <a:pt x="11019" y="57765"/>
                    <a:pt x="10802" y="65674"/>
                  </a:cubicBezTo>
                  <a:lnTo>
                    <a:pt x="10802" y="65674"/>
                  </a:lnTo>
                  <a:cubicBezTo>
                    <a:pt x="10853" y="64697"/>
                    <a:pt x="10955" y="63735"/>
                    <a:pt x="11072" y="62746"/>
                  </a:cubicBezTo>
                  <a:cubicBezTo>
                    <a:pt x="11699" y="63318"/>
                    <a:pt x="12503" y="63645"/>
                    <a:pt x="13306" y="63904"/>
                  </a:cubicBezTo>
                  <a:cubicBezTo>
                    <a:pt x="13551" y="62120"/>
                    <a:pt x="13974" y="60390"/>
                    <a:pt x="14804" y="58797"/>
                  </a:cubicBezTo>
                  <a:cubicBezTo>
                    <a:pt x="14940" y="60758"/>
                    <a:pt x="15200" y="62705"/>
                    <a:pt x="15594" y="64626"/>
                  </a:cubicBezTo>
                  <a:cubicBezTo>
                    <a:pt x="16656" y="64953"/>
                    <a:pt x="17733" y="65266"/>
                    <a:pt x="18822" y="65552"/>
                  </a:cubicBezTo>
                  <a:cubicBezTo>
                    <a:pt x="18808" y="64666"/>
                    <a:pt x="18836" y="63795"/>
                    <a:pt x="18917" y="62923"/>
                  </a:cubicBezTo>
                  <a:cubicBezTo>
                    <a:pt x="18944" y="62923"/>
                    <a:pt x="18972" y="62910"/>
                    <a:pt x="18999" y="62910"/>
                  </a:cubicBezTo>
                  <a:cubicBezTo>
                    <a:pt x="19680" y="62910"/>
                    <a:pt x="20034" y="63795"/>
                    <a:pt x="20157" y="64503"/>
                  </a:cubicBezTo>
                  <a:cubicBezTo>
                    <a:pt x="20252" y="64980"/>
                    <a:pt x="20334" y="65456"/>
                    <a:pt x="20415" y="65947"/>
                  </a:cubicBezTo>
                  <a:cubicBezTo>
                    <a:pt x="21886" y="66288"/>
                    <a:pt x="23371" y="66560"/>
                    <a:pt x="24870" y="66723"/>
                  </a:cubicBezTo>
                  <a:lnTo>
                    <a:pt x="24870" y="66560"/>
                  </a:lnTo>
                  <a:cubicBezTo>
                    <a:pt x="25019" y="66614"/>
                    <a:pt x="25155" y="66682"/>
                    <a:pt x="25278" y="66778"/>
                  </a:cubicBezTo>
                  <a:cubicBezTo>
                    <a:pt x="26259" y="66873"/>
                    <a:pt x="27253" y="66927"/>
                    <a:pt x="28233" y="66927"/>
                  </a:cubicBezTo>
                  <a:cubicBezTo>
                    <a:pt x="28520" y="66927"/>
                    <a:pt x="28792" y="66927"/>
                    <a:pt x="29078" y="66914"/>
                  </a:cubicBezTo>
                  <a:cubicBezTo>
                    <a:pt x="29691" y="66900"/>
                    <a:pt x="30331" y="66845"/>
                    <a:pt x="30848" y="66546"/>
                  </a:cubicBezTo>
                  <a:cubicBezTo>
                    <a:pt x="30808" y="66342"/>
                    <a:pt x="30766" y="66137"/>
                    <a:pt x="30712" y="65933"/>
                  </a:cubicBezTo>
                  <a:cubicBezTo>
                    <a:pt x="30181" y="63958"/>
                    <a:pt x="29745" y="61942"/>
                    <a:pt x="29419" y="59914"/>
                  </a:cubicBezTo>
                  <a:cubicBezTo>
                    <a:pt x="29364" y="59805"/>
                    <a:pt x="29310" y="59696"/>
                    <a:pt x="29241" y="59600"/>
                  </a:cubicBezTo>
                  <a:lnTo>
                    <a:pt x="29241" y="59600"/>
                  </a:lnTo>
                  <a:cubicBezTo>
                    <a:pt x="29255" y="60540"/>
                    <a:pt x="29268" y="61466"/>
                    <a:pt x="29282" y="62405"/>
                  </a:cubicBezTo>
                  <a:cubicBezTo>
                    <a:pt x="29295" y="62705"/>
                    <a:pt x="29268" y="63046"/>
                    <a:pt x="29037" y="63210"/>
                  </a:cubicBezTo>
                  <a:cubicBezTo>
                    <a:pt x="28969" y="63264"/>
                    <a:pt x="28874" y="63291"/>
                    <a:pt x="28792" y="63291"/>
                  </a:cubicBezTo>
                  <a:cubicBezTo>
                    <a:pt x="28656" y="63291"/>
                    <a:pt x="28520" y="63237"/>
                    <a:pt x="28397" y="63168"/>
                  </a:cubicBezTo>
                  <a:cubicBezTo>
                    <a:pt x="27825" y="62841"/>
                    <a:pt x="27525" y="62147"/>
                    <a:pt x="27294" y="61493"/>
                  </a:cubicBezTo>
                  <a:cubicBezTo>
                    <a:pt x="26544" y="59409"/>
                    <a:pt x="26014" y="57244"/>
                    <a:pt x="25727" y="55051"/>
                  </a:cubicBezTo>
                  <a:cubicBezTo>
                    <a:pt x="25210" y="57871"/>
                    <a:pt x="25006" y="60758"/>
                    <a:pt x="25115" y="63631"/>
                  </a:cubicBezTo>
                  <a:cubicBezTo>
                    <a:pt x="23208" y="59342"/>
                    <a:pt x="23508" y="54330"/>
                    <a:pt x="24243" y="49644"/>
                  </a:cubicBezTo>
                  <a:cubicBezTo>
                    <a:pt x="24964" y="44945"/>
                    <a:pt x="26081" y="40233"/>
                    <a:pt x="25618" y="35520"/>
                  </a:cubicBezTo>
                  <a:lnTo>
                    <a:pt x="25618" y="35520"/>
                  </a:lnTo>
                  <a:cubicBezTo>
                    <a:pt x="25278" y="41567"/>
                    <a:pt x="22527" y="47111"/>
                    <a:pt x="20756" y="52859"/>
                  </a:cubicBezTo>
                  <a:cubicBezTo>
                    <a:pt x="20048" y="55160"/>
                    <a:pt x="19503" y="57517"/>
                    <a:pt x="19108" y="59899"/>
                  </a:cubicBezTo>
                  <a:cubicBezTo>
                    <a:pt x="18672" y="59491"/>
                    <a:pt x="18577" y="58810"/>
                    <a:pt x="18550" y="58183"/>
                  </a:cubicBezTo>
                  <a:cubicBezTo>
                    <a:pt x="18264" y="51455"/>
                    <a:pt x="21314" y="45150"/>
                    <a:pt x="23072" y="38667"/>
                  </a:cubicBezTo>
                  <a:cubicBezTo>
                    <a:pt x="23072" y="37332"/>
                    <a:pt x="23807" y="35656"/>
                    <a:pt x="24052" y="34322"/>
                  </a:cubicBezTo>
                  <a:cubicBezTo>
                    <a:pt x="24311" y="32865"/>
                    <a:pt x="24556" y="31380"/>
                    <a:pt x="24679" y="29896"/>
                  </a:cubicBezTo>
                  <a:cubicBezTo>
                    <a:pt x="24870" y="27553"/>
                    <a:pt x="24951" y="25306"/>
                    <a:pt x="25536" y="23004"/>
                  </a:cubicBezTo>
                  <a:cubicBezTo>
                    <a:pt x="25905" y="21547"/>
                    <a:pt x="26354" y="20103"/>
                    <a:pt x="26722" y="18646"/>
                  </a:cubicBezTo>
                  <a:cubicBezTo>
                    <a:pt x="26762" y="17039"/>
                    <a:pt x="26762" y="15432"/>
                    <a:pt x="26708" y="13825"/>
                  </a:cubicBezTo>
                  <a:cubicBezTo>
                    <a:pt x="26586" y="10774"/>
                    <a:pt x="26245" y="7736"/>
                    <a:pt x="25660" y="4740"/>
                  </a:cubicBezTo>
                  <a:cubicBezTo>
                    <a:pt x="25427" y="3514"/>
                    <a:pt x="24543" y="1649"/>
                    <a:pt x="24665" y="423"/>
                  </a:cubicBezTo>
                  <a:cubicBezTo>
                    <a:pt x="24679" y="260"/>
                    <a:pt x="24719" y="123"/>
                    <a:pt x="24774" y="0"/>
                  </a:cubicBezTo>
                  <a:close/>
                  <a:moveTo>
                    <a:pt x="30862" y="66560"/>
                  </a:moveTo>
                  <a:lnTo>
                    <a:pt x="30862" y="66560"/>
                  </a:lnTo>
                  <a:cubicBezTo>
                    <a:pt x="30821" y="66669"/>
                    <a:pt x="30917" y="67050"/>
                    <a:pt x="31080" y="67568"/>
                  </a:cubicBezTo>
                  <a:cubicBezTo>
                    <a:pt x="30998" y="67227"/>
                    <a:pt x="30930" y="66900"/>
                    <a:pt x="30862" y="665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01"/>
            <p:cNvSpPr/>
            <p:nvPr/>
          </p:nvSpPr>
          <p:spPr>
            <a:xfrm>
              <a:off x="7554966" y="3288001"/>
              <a:ext cx="33979" cy="6476"/>
            </a:xfrm>
            <a:custGeom>
              <a:avLst/>
              <a:gdLst/>
              <a:ahLst/>
              <a:cxnLst/>
              <a:rect l="l" t="t" r="r" b="b"/>
              <a:pathLst>
                <a:path w="1868" h="356" extrusionOk="0">
                  <a:moveTo>
                    <a:pt x="1" y="1"/>
                  </a:moveTo>
                  <a:lnTo>
                    <a:pt x="1" y="1"/>
                  </a:lnTo>
                  <a:cubicBezTo>
                    <a:pt x="409" y="219"/>
                    <a:pt x="845" y="355"/>
                    <a:pt x="1295" y="355"/>
                  </a:cubicBezTo>
                  <a:cubicBezTo>
                    <a:pt x="1486" y="355"/>
                    <a:pt x="1676" y="328"/>
                    <a:pt x="1867" y="273"/>
                  </a:cubicBezTo>
                  <a:cubicBezTo>
                    <a:pt x="1241" y="192"/>
                    <a:pt x="627" y="110"/>
                    <a:pt x="1" y="1"/>
                  </a:cubicBezTo>
                  <a:close/>
                </a:path>
              </a:pathLst>
            </a:custGeom>
            <a:solidFill>
              <a:srgbClr val="4E5A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01"/>
            <p:cNvSpPr/>
            <p:nvPr/>
          </p:nvSpPr>
          <p:spPr>
            <a:xfrm>
              <a:off x="7333248" y="3125491"/>
              <a:ext cx="388975" cy="172441"/>
            </a:xfrm>
            <a:custGeom>
              <a:avLst/>
              <a:gdLst/>
              <a:ahLst/>
              <a:cxnLst/>
              <a:rect l="l" t="t" r="r" b="b"/>
              <a:pathLst>
                <a:path w="21384" h="9480" extrusionOk="0">
                  <a:moveTo>
                    <a:pt x="313" y="0"/>
                  </a:moveTo>
                  <a:cubicBezTo>
                    <a:pt x="164" y="1253"/>
                    <a:pt x="41" y="2465"/>
                    <a:pt x="14" y="3718"/>
                  </a:cubicBezTo>
                  <a:cubicBezTo>
                    <a:pt x="1" y="4985"/>
                    <a:pt x="1117" y="5434"/>
                    <a:pt x="2220" y="5476"/>
                  </a:cubicBezTo>
                  <a:cubicBezTo>
                    <a:pt x="2289" y="4045"/>
                    <a:pt x="2356" y="2588"/>
                    <a:pt x="2547" y="1158"/>
                  </a:cubicBezTo>
                  <a:cubicBezTo>
                    <a:pt x="1744" y="899"/>
                    <a:pt x="940" y="572"/>
                    <a:pt x="313" y="0"/>
                  </a:cubicBezTo>
                  <a:close/>
                  <a:moveTo>
                    <a:pt x="4835" y="1880"/>
                  </a:moveTo>
                  <a:lnTo>
                    <a:pt x="4835" y="1880"/>
                  </a:lnTo>
                  <a:cubicBezTo>
                    <a:pt x="5026" y="2819"/>
                    <a:pt x="5244" y="3759"/>
                    <a:pt x="5489" y="4686"/>
                  </a:cubicBezTo>
                  <a:cubicBezTo>
                    <a:pt x="5707" y="5503"/>
                    <a:pt x="5966" y="6320"/>
                    <a:pt x="6484" y="6974"/>
                  </a:cubicBezTo>
                  <a:cubicBezTo>
                    <a:pt x="6932" y="7546"/>
                    <a:pt x="7628" y="7967"/>
                    <a:pt x="8336" y="7967"/>
                  </a:cubicBezTo>
                  <a:cubicBezTo>
                    <a:pt x="8445" y="7967"/>
                    <a:pt x="8567" y="7954"/>
                    <a:pt x="8676" y="7927"/>
                  </a:cubicBezTo>
                  <a:cubicBezTo>
                    <a:pt x="8294" y="6251"/>
                    <a:pt x="8091" y="4522"/>
                    <a:pt x="8063" y="2806"/>
                  </a:cubicBezTo>
                  <a:cubicBezTo>
                    <a:pt x="6974" y="2520"/>
                    <a:pt x="5897" y="2207"/>
                    <a:pt x="4835" y="1880"/>
                  </a:cubicBezTo>
                  <a:close/>
                  <a:moveTo>
                    <a:pt x="9656" y="3201"/>
                  </a:moveTo>
                  <a:lnTo>
                    <a:pt x="9656" y="3201"/>
                  </a:lnTo>
                  <a:cubicBezTo>
                    <a:pt x="9738" y="3623"/>
                    <a:pt x="9807" y="4045"/>
                    <a:pt x="9889" y="4481"/>
                  </a:cubicBezTo>
                  <a:cubicBezTo>
                    <a:pt x="10106" y="5693"/>
                    <a:pt x="10352" y="6974"/>
                    <a:pt x="11087" y="7967"/>
                  </a:cubicBezTo>
                  <a:cubicBezTo>
                    <a:pt x="11373" y="8363"/>
                    <a:pt x="11754" y="8703"/>
                    <a:pt x="12190" y="8935"/>
                  </a:cubicBezTo>
                  <a:cubicBezTo>
                    <a:pt x="12816" y="9044"/>
                    <a:pt x="13430" y="9126"/>
                    <a:pt x="14056" y="9207"/>
                  </a:cubicBezTo>
                  <a:cubicBezTo>
                    <a:pt x="14151" y="9180"/>
                    <a:pt x="14247" y="9139"/>
                    <a:pt x="14342" y="9098"/>
                  </a:cubicBezTo>
                  <a:cubicBezTo>
                    <a:pt x="14083" y="7410"/>
                    <a:pt x="14015" y="5693"/>
                    <a:pt x="14111" y="3977"/>
                  </a:cubicBezTo>
                  <a:cubicBezTo>
                    <a:pt x="12612" y="3814"/>
                    <a:pt x="11127" y="3542"/>
                    <a:pt x="9656" y="3201"/>
                  </a:cubicBezTo>
                  <a:close/>
                  <a:moveTo>
                    <a:pt x="20089" y="3800"/>
                  </a:moveTo>
                  <a:cubicBezTo>
                    <a:pt x="19572" y="4099"/>
                    <a:pt x="18932" y="4154"/>
                    <a:pt x="18319" y="4168"/>
                  </a:cubicBezTo>
                  <a:cubicBezTo>
                    <a:pt x="18033" y="4181"/>
                    <a:pt x="17761" y="4181"/>
                    <a:pt x="17474" y="4181"/>
                  </a:cubicBezTo>
                  <a:cubicBezTo>
                    <a:pt x="16494" y="4181"/>
                    <a:pt x="15500" y="4127"/>
                    <a:pt x="14519" y="4032"/>
                  </a:cubicBezTo>
                  <a:lnTo>
                    <a:pt x="14519" y="4032"/>
                  </a:lnTo>
                  <a:cubicBezTo>
                    <a:pt x="15458" y="4671"/>
                    <a:pt x="15799" y="6006"/>
                    <a:pt x="16263" y="7110"/>
                  </a:cubicBezTo>
                  <a:cubicBezTo>
                    <a:pt x="16575" y="7831"/>
                    <a:pt x="17011" y="8539"/>
                    <a:pt x="17652" y="9002"/>
                  </a:cubicBezTo>
                  <a:cubicBezTo>
                    <a:pt x="18060" y="9289"/>
                    <a:pt x="18578" y="9480"/>
                    <a:pt x="19068" y="9480"/>
                  </a:cubicBezTo>
                  <a:cubicBezTo>
                    <a:pt x="19354" y="9480"/>
                    <a:pt x="19640" y="9411"/>
                    <a:pt x="19898" y="9289"/>
                  </a:cubicBezTo>
                  <a:cubicBezTo>
                    <a:pt x="19776" y="8703"/>
                    <a:pt x="19735" y="8091"/>
                    <a:pt x="19776" y="7491"/>
                  </a:cubicBezTo>
                  <a:lnTo>
                    <a:pt x="19776" y="7491"/>
                  </a:lnTo>
                  <a:cubicBezTo>
                    <a:pt x="20376" y="7600"/>
                    <a:pt x="20948" y="7900"/>
                    <a:pt x="21384" y="8322"/>
                  </a:cubicBezTo>
                  <a:cubicBezTo>
                    <a:pt x="21138" y="8076"/>
                    <a:pt x="20825" y="6551"/>
                    <a:pt x="20675" y="6102"/>
                  </a:cubicBezTo>
                  <a:cubicBezTo>
                    <a:pt x="20525" y="5693"/>
                    <a:pt x="20416" y="5258"/>
                    <a:pt x="20321" y="4822"/>
                  </a:cubicBezTo>
                  <a:cubicBezTo>
                    <a:pt x="20158" y="4304"/>
                    <a:pt x="20062" y="3923"/>
                    <a:pt x="20103" y="3814"/>
                  </a:cubicBezTo>
                  <a:cubicBezTo>
                    <a:pt x="20103" y="3814"/>
                    <a:pt x="20103" y="3800"/>
                    <a:pt x="20089" y="38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01"/>
            <p:cNvSpPr/>
            <p:nvPr/>
          </p:nvSpPr>
          <p:spPr>
            <a:xfrm>
              <a:off x="7123172" y="2646094"/>
              <a:ext cx="210586" cy="253223"/>
            </a:xfrm>
            <a:custGeom>
              <a:avLst/>
              <a:gdLst/>
              <a:ahLst/>
              <a:cxnLst/>
              <a:rect l="l" t="t" r="r" b="b"/>
              <a:pathLst>
                <a:path w="11577" h="13921" extrusionOk="0">
                  <a:moveTo>
                    <a:pt x="790" y="1"/>
                  </a:moveTo>
                  <a:cubicBezTo>
                    <a:pt x="776" y="42"/>
                    <a:pt x="776" y="70"/>
                    <a:pt x="763" y="110"/>
                  </a:cubicBezTo>
                  <a:cubicBezTo>
                    <a:pt x="0" y="3938"/>
                    <a:pt x="2901" y="7261"/>
                    <a:pt x="5543" y="9644"/>
                  </a:cubicBezTo>
                  <a:cubicBezTo>
                    <a:pt x="5748" y="9834"/>
                    <a:pt x="5938" y="10203"/>
                    <a:pt x="5693" y="10325"/>
                  </a:cubicBezTo>
                  <a:cubicBezTo>
                    <a:pt x="5652" y="10352"/>
                    <a:pt x="5611" y="10352"/>
                    <a:pt x="5557" y="10352"/>
                  </a:cubicBezTo>
                  <a:lnTo>
                    <a:pt x="5434" y="10352"/>
                  </a:lnTo>
                  <a:cubicBezTo>
                    <a:pt x="4549" y="10203"/>
                    <a:pt x="3732" y="9767"/>
                    <a:pt x="2928" y="9331"/>
                  </a:cubicBezTo>
                  <a:lnTo>
                    <a:pt x="2928" y="9331"/>
                  </a:lnTo>
                  <a:cubicBezTo>
                    <a:pt x="3459" y="10461"/>
                    <a:pt x="4399" y="11374"/>
                    <a:pt x="5434" y="12068"/>
                  </a:cubicBezTo>
                  <a:cubicBezTo>
                    <a:pt x="6483" y="12763"/>
                    <a:pt x="7640" y="13253"/>
                    <a:pt x="8784" y="13744"/>
                  </a:cubicBezTo>
                  <a:cubicBezTo>
                    <a:pt x="9002" y="13838"/>
                    <a:pt x="9220" y="13920"/>
                    <a:pt x="9452" y="13920"/>
                  </a:cubicBezTo>
                  <a:lnTo>
                    <a:pt x="9561" y="13920"/>
                  </a:lnTo>
                  <a:cubicBezTo>
                    <a:pt x="9997" y="13853"/>
                    <a:pt x="10133" y="13281"/>
                    <a:pt x="10282" y="12926"/>
                  </a:cubicBezTo>
                  <a:cubicBezTo>
                    <a:pt x="10569" y="12246"/>
                    <a:pt x="10841" y="11550"/>
                    <a:pt x="11114" y="10856"/>
                  </a:cubicBezTo>
                  <a:cubicBezTo>
                    <a:pt x="11223" y="10557"/>
                    <a:pt x="11318" y="10270"/>
                    <a:pt x="11386" y="10025"/>
                  </a:cubicBezTo>
                  <a:cubicBezTo>
                    <a:pt x="11495" y="9698"/>
                    <a:pt x="11563" y="9453"/>
                    <a:pt x="11577" y="9344"/>
                  </a:cubicBezTo>
                  <a:lnTo>
                    <a:pt x="11426" y="9344"/>
                  </a:lnTo>
                  <a:cubicBezTo>
                    <a:pt x="10841" y="9344"/>
                    <a:pt x="10269" y="9086"/>
                    <a:pt x="9738" y="8786"/>
                  </a:cubicBezTo>
                  <a:cubicBezTo>
                    <a:pt x="7613" y="7615"/>
                    <a:pt x="5802" y="5939"/>
                    <a:pt x="4004" y="4319"/>
                  </a:cubicBezTo>
                  <a:cubicBezTo>
                    <a:pt x="2670" y="3106"/>
                    <a:pt x="1566" y="1635"/>
                    <a:pt x="7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01"/>
            <p:cNvSpPr/>
            <p:nvPr/>
          </p:nvSpPr>
          <p:spPr>
            <a:xfrm>
              <a:off x="7668690" y="1971517"/>
              <a:ext cx="523490" cy="1316501"/>
            </a:xfrm>
            <a:custGeom>
              <a:avLst/>
              <a:gdLst/>
              <a:ahLst/>
              <a:cxnLst/>
              <a:rect l="l" t="t" r="r" b="b"/>
              <a:pathLst>
                <a:path w="28779" h="72375" extrusionOk="0">
                  <a:moveTo>
                    <a:pt x="7927" y="0"/>
                  </a:moveTo>
                  <a:cubicBezTo>
                    <a:pt x="7492" y="1635"/>
                    <a:pt x="6565" y="2833"/>
                    <a:pt x="5394" y="3923"/>
                  </a:cubicBezTo>
                  <a:cubicBezTo>
                    <a:pt x="5056" y="4246"/>
                    <a:pt x="1717" y="6184"/>
                    <a:pt x="1649" y="6184"/>
                  </a:cubicBezTo>
                  <a:cubicBezTo>
                    <a:pt x="1648" y="6184"/>
                    <a:pt x="1648" y="6184"/>
                    <a:pt x="1648" y="6184"/>
                  </a:cubicBezTo>
                  <a:cubicBezTo>
                    <a:pt x="831" y="14137"/>
                    <a:pt x="1" y="22159"/>
                    <a:pt x="586" y="30140"/>
                  </a:cubicBezTo>
                  <a:cubicBezTo>
                    <a:pt x="1675" y="45067"/>
                    <a:pt x="7614" y="59068"/>
                    <a:pt x="14029" y="72375"/>
                  </a:cubicBezTo>
                  <a:cubicBezTo>
                    <a:pt x="18673" y="72170"/>
                    <a:pt x="23290" y="71353"/>
                    <a:pt x="27743" y="69964"/>
                  </a:cubicBezTo>
                  <a:cubicBezTo>
                    <a:pt x="27743" y="69951"/>
                    <a:pt x="27730" y="69936"/>
                    <a:pt x="27716" y="69923"/>
                  </a:cubicBezTo>
                  <a:cubicBezTo>
                    <a:pt x="22255" y="62282"/>
                    <a:pt x="20185" y="52694"/>
                    <a:pt x="17992" y="43719"/>
                  </a:cubicBezTo>
                  <a:cubicBezTo>
                    <a:pt x="15663" y="34199"/>
                    <a:pt x="13906" y="24543"/>
                    <a:pt x="12721" y="14804"/>
                  </a:cubicBezTo>
                  <a:lnTo>
                    <a:pt x="12721" y="14804"/>
                  </a:lnTo>
                  <a:cubicBezTo>
                    <a:pt x="14547" y="17174"/>
                    <a:pt x="15567" y="20388"/>
                    <a:pt x="16807" y="23139"/>
                  </a:cubicBezTo>
                  <a:cubicBezTo>
                    <a:pt x="17747" y="25224"/>
                    <a:pt x="18863" y="28751"/>
                    <a:pt x="20906" y="29895"/>
                  </a:cubicBezTo>
                  <a:cubicBezTo>
                    <a:pt x="21384" y="30167"/>
                    <a:pt x="21928" y="30290"/>
                    <a:pt x="22459" y="30412"/>
                  </a:cubicBezTo>
                  <a:cubicBezTo>
                    <a:pt x="24032" y="30757"/>
                    <a:pt x="25634" y="31043"/>
                    <a:pt x="27240" y="31043"/>
                  </a:cubicBezTo>
                  <a:cubicBezTo>
                    <a:pt x="27539" y="31043"/>
                    <a:pt x="27839" y="31033"/>
                    <a:pt x="28139" y="31012"/>
                  </a:cubicBezTo>
                  <a:cubicBezTo>
                    <a:pt x="28670" y="30971"/>
                    <a:pt x="28779" y="30467"/>
                    <a:pt x="28684" y="29991"/>
                  </a:cubicBezTo>
                  <a:cubicBezTo>
                    <a:pt x="28125" y="27116"/>
                    <a:pt x="26708" y="24529"/>
                    <a:pt x="25442" y="21968"/>
                  </a:cubicBezTo>
                  <a:cubicBezTo>
                    <a:pt x="24543" y="20130"/>
                    <a:pt x="23794" y="18251"/>
                    <a:pt x="22963" y="16384"/>
                  </a:cubicBezTo>
                  <a:cubicBezTo>
                    <a:pt x="20457" y="10800"/>
                    <a:pt x="17747" y="6006"/>
                    <a:pt x="13675" y="1553"/>
                  </a:cubicBezTo>
                  <a:cubicBezTo>
                    <a:pt x="13457" y="1321"/>
                    <a:pt x="13225" y="1090"/>
                    <a:pt x="12967" y="926"/>
                  </a:cubicBezTo>
                  <a:cubicBezTo>
                    <a:pt x="12640" y="722"/>
                    <a:pt x="12244" y="640"/>
                    <a:pt x="11877" y="572"/>
                  </a:cubicBezTo>
                  <a:cubicBezTo>
                    <a:pt x="10570" y="327"/>
                    <a:pt x="9248" y="136"/>
                    <a:pt x="7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01"/>
            <p:cNvSpPr/>
            <p:nvPr/>
          </p:nvSpPr>
          <p:spPr>
            <a:xfrm>
              <a:off x="7888425" y="3165855"/>
              <a:ext cx="284928" cy="122164"/>
            </a:xfrm>
            <a:custGeom>
              <a:avLst/>
              <a:gdLst/>
              <a:ahLst/>
              <a:cxnLst/>
              <a:rect l="l" t="t" r="r" b="b"/>
              <a:pathLst>
                <a:path w="15664" h="6716" extrusionOk="0">
                  <a:moveTo>
                    <a:pt x="13035" y="1"/>
                  </a:moveTo>
                  <a:cubicBezTo>
                    <a:pt x="13035" y="2"/>
                    <a:pt x="13034" y="4"/>
                    <a:pt x="13034" y="5"/>
                  </a:cubicBezTo>
                  <a:lnTo>
                    <a:pt x="13034" y="5"/>
                  </a:lnTo>
                  <a:cubicBezTo>
                    <a:pt x="13034" y="4"/>
                    <a:pt x="13035" y="2"/>
                    <a:pt x="13035" y="1"/>
                  </a:cubicBezTo>
                  <a:close/>
                  <a:moveTo>
                    <a:pt x="13034" y="5"/>
                  </a:moveTo>
                  <a:cubicBezTo>
                    <a:pt x="12992" y="112"/>
                    <a:pt x="12925" y="193"/>
                    <a:pt x="12831" y="260"/>
                  </a:cubicBezTo>
                  <a:cubicBezTo>
                    <a:pt x="12681" y="369"/>
                    <a:pt x="12476" y="437"/>
                    <a:pt x="12300" y="491"/>
                  </a:cubicBezTo>
                  <a:cubicBezTo>
                    <a:pt x="9753" y="1199"/>
                    <a:pt x="7110" y="1813"/>
                    <a:pt x="4468" y="2098"/>
                  </a:cubicBezTo>
                  <a:cubicBezTo>
                    <a:pt x="2984" y="2276"/>
                    <a:pt x="1499" y="2439"/>
                    <a:pt x="1" y="2603"/>
                  </a:cubicBezTo>
                  <a:cubicBezTo>
                    <a:pt x="232" y="3119"/>
                    <a:pt x="1373" y="6716"/>
                    <a:pt x="1946" y="6716"/>
                  </a:cubicBezTo>
                  <a:cubicBezTo>
                    <a:pt x="1947" y="6716"/>
                    <a:pt x="1948" y="6716"/>
                    <a:pt x="1949" y="6716"/>
                  </a:cubicBezTo>
                  <a:cubicBezTo>
                    <a:pt x="6593" y="6511"/>
                    <a:pt x="11210" y="5694"/>
                    <a:pt x="15663" y="4305"/>
                  </a:cubicBezTo>
                  <a:cubicBezTo>
                    <a:pt x="15663" y="4292"/>
                    <a:pt x="15650" y="4277"/>
                    <a:pt x="15636" y="4264"/>
                  </a:cubicBezTo>
                  <a:cubicBezTo>
                    <a:pt x="15106" y="3515"/>
                    <a:pt x="14683" y="2685"/>
                    <a:pt x="14220" y="1880"/>
                  </a:cubicBezTo>
                  <a:cubicBezTo>
                    <a:pt x="14071" y="1637"/>
                    <a:pt x="12939" y="275"/>
                    <a:pt x="13034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01"/>
            <p:cNvSpPr/>
            <p:nvPr/>
          </p:nvSpPr>
          <p:spPr>
            <a:xfrm>
              <a:off x="7832436" y="1971517"/>
              <a:ext cx="55516" cy="10659"/>
            </a:xfrm>
            <a:custGeom>
              <a:avLst/>
              <a:gdLst/>
              <a:ahLst/>
              <a:cxnLst/>
              <a:rect l="l" t="t" r="r" b="b"/>
              <a:pathLst>
                <a:path w="3052" h="586" extrusionOk="0">
                  <a:moveTo>
                    <a:pt x="1" y="0"/>
                  </a:moveTo>
                  <a:lnTo>
                    <a:pt x="1" y="0"/>
                  </a:lnTo>
                  <a:cubicBezTo>
                    <a:pt x="82" y="41"/>
                    <a:pt x="151" y="95"/>
                    <a:pt x="206" y="149"/>
                  </a:cubicBezTo>
                  <a:cubicBezTo>
                    <a:pt x="1104" y="273"/>
                    <a:pt x="1989" y="409"/>
                    <a:pt x="2875" y="572"/>
                  </a:cubicBezTo>
                  <a:cubicBezTo>
                    <a:pt x="2902" y="585"/>
                    <a:pt x="2930" y="585"/>
                    <a:pt x="2957" y="585"/>
                  </a:cubicBezTo>
                  <a:cubicBezTo>
                    <a:pt x="2984" y="545"/>
                    <a:pt x="3024" y="518"/>
                    <a:pt x="3052" y="476"/>
                  </a:cubicBezTo>
                  <a:cubicBezTo>
                    <a:pt x="2806" y="436"/>
                    <a:pt x="1145" y="122"/>
                    <a:pt x="1" y="0"/>
                  </a:cubicBezTo>
                  <a:close/>
                </a:path>
              </a:pathLst>
            </a:custGeom>
            <a:solidFill>
              <a:srgbClr val="B19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01"/>
            <p:cNvSpPr/>
            <p:nvPr/>
          </p:nvSpPr>
          <p:spPr>
            <a:xfrm>
              <a:off x="7893882" y="1982413"/>
              <a:ext cx="23556" cy="17353"/>
            </a:xfrm>
            <a:custGeom>
              <a:avLst/>
              <a:gdLst/>
              <a:ahLst/>
              <a:cxnLst/>
              <a:rect l="l" t="t" r="r" b="b"/>
              <a:pathLst>
                <a:path w="1295" h="954" extrusionOk="0">
                  <a:moveTo>
                    <a:pt x="96" y="0"/>
                  </a:moveTo>
                  <a:cubicBezTo>
                    <a:pt x="55" y="28"/>
                    <a:pt x="28" y="55"/>
                    <a:pt x="0" y="82"/>
                  </a:cubicBezTo>
                  <a:cubicBezTo>
                    <a:pt x="205" y="137"/>
                    <a:pt x="396" y="218"/>
                    <a:pt x="587" y="327"/>
                  </a:cubicBezTo>
                  <a:cubicBezTo>
                    <a:pt x="845" y="491"/>
                    <a:pt x="1077" y="722"/>
                    <a:pt x="1295" y="954"/>
                  </a:cubicBezTo>
                  <a:cubicBezTo>
                    <a:pt x="995" y="627"/>
                    <a:pt x="723" y="231"/>
                    <a:pt x="327" y="41"/>
                  </a:cubicBezTo>
                  <a:cubicBezTo>
                    <a:pt x="273" y="14"/>
                    <a:pt x="218" y="0"/>
                    <a:pt x="164" y="0"/>
                  </a:cubicBezTo>
                  <a:close/>
                </a:path>
              </a:pathLst>
            </a:custGeom>
            <a:solidFill>
              <a:srgbClr val="B19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01"/>
            <p:cNvSpPr/>
            <p:nvPr/>
          </p:nvSpPr>
          <p:spPr>
            <a:xfrm>
              <a:off x="7684060" y="2589141"/>
              <a:ext cx="3965" cy="28995"/>
            </a:xfrm>
            <a:custGeom>
              <a:avLst/>
              <a:gdLst/>
              <a:ahLst/>
              <a:cxnLst/>
              <a:rect l="l" t="t" r="r" b="b"/>
              <a:pathLst>
                <a:path w="218" h="1594" extrusionOk="0">
                  <a:moveTo>
                    <a:pt x="0" y="0"/>
                  </a:moveTo>
                  <a:cubicBezTo>
                    <a:pt x="68" y="532"/>
                    <a:pt x="136" y="1062"/>
                    <a:pt x="218" y="1593"/>
                  </a:cubicBezTo>
                  <a:cubicBezTo>
                    <a:pt x="149" y="1062"/>
                    <a:pt x="68" y="532"/>
                    <a:pt x="0" y="0"/>
                  </a:cubicBezTo>
                  <a:close/>
                </a:path>
              </a:pathLst>
            </a:custGeom>
            <a:solidFill>
              <a:srgbClr val="CCC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01"/>
            <p:cNvSpPr/>
            <p:nvPr/>
          </p:nvSpPr>
          <p:spPr>
            <a:xfrm>
              <a:off x="8004623" y="2801182"/>
              <a:ext cx="3492" cy="15880"/>
            </a:xfrm>
            <a:custGeom>
              <a:avLst/>
              <a:gdLst/>
              <a:ahLst/>
              <a:cxnLst/>
              <a:rect l="l" t="t" r="r" b="b"/>
              <a:pathLst>
                <a:path w="192" h="873" extrusionOk="0">
                  <a:moveTo>
                    <a:pt x="41" y="1"/>
                  </a:moveTo>
                  <a:lnTo>
                    <a:pt x="1" y="83"/>
                  </a:lnTo>
                  <a:cubicBezTo>
                    <a:pt x="69" y="342"/>
                    <a:pt x="123" y="614"/>
                    <a:pt x="192" y="872"/>
                  </a:cubicBezTo>
                  <a:cubicBezTo>
                    <a:pt x="164" y="655"/>
                    <a:pt x="110" y="355"/>
                    <a:pt x="41" y="1"/>
                  </a:cubicBezTo>
                  <a:close/>
                </a:path>
              </a:pathLst>
            </a:custGeom>
            <a:solidFill>
              <a:srgbClr val="CC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01"/>
            <p:cNvSpPr/>
            <p:nvPr/>
          </p:nvSpPr>
          <p:spPr>
            <a:xfrm>
              <a:off x="7988524" y="2734297"/>
              <a:ext cx="16862" cy="68394"/>
            </a:xfrm>
            <a:custGeom>
              <a:avLst/>
              <a:gdLst/>
              <a:ahLst/>
              <a:cxnLst/>
              <a:rect l="l" t="t" r="r" b="b"/>
              <a:pathLst>
                <a:path w="927" h="3760" extrusionOk="0">
                  <a:moveTo>
                    <a:pt x="109" y="1"/>
                  </a:moveTo>
                  <a:cubicBezTo>
                    <a:pt x="69" y="42"/>
                    <a:pt x="42" y="82"/>
                    <a:pt x="0" y="124"/>
                  </a:cubicBezTo>
                  <a:cubicBezTo>
                    <a:pt x="136" y="681"/>
                    <a:pt x="273" y="1226"/>
                    <a:pt x="409" y="1785"/>
                  </a:cubicBezTo>
                  <a:cubicBezTo>
                    <a:pt x="572" y="2439"/>
                    <a:pt x="723" y="3106"/>
                    <a:pt x="886" y="3760"/>
                  </a:cubicBezTo>
                  <a:lnTo>
                    <a:pt x="926" y="3678"/>
                  </a:lnTo>
                  <a:cubicBezTo>
                    <a:pt x="736" y="2657"/>
                    <a:pt x="396" y="1213"/>
                    <a:pt x="109" y="1"/>
                  </a:cubicBezTo>
                  <a:close/>
                </a:path>
              </a:pathLst>
            </a:custGeom>
            <a:solidFill>
              <a:srgbClr val="CCB9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01"/>
            <p:cNvSpPr/>
            <p:nvPr/>
          </p:nvSpPr>
          <p:spPr>
            <a:xfrm>
              <a:off x="7699158" y="1974228"/>
              <a:ext cx="474686" cy="1232773"/>
            </a:xfrm>
            <a:custGeom>
              <a:avLst/>
              <a:gdLst/>
              <a:ahLst/>
              <a:cxnLst/>
              <a:rect l="l" t="t" r="r" b="b"/>
              <a:pathLst>
                <a:path w="26096" h="67772" extrusionOk="0">
                  <a:moveTo>
                    <a:pt x="246" y="5898"/>
                  </a:moveTo>
                  <a:lnTo>
                    <a:pt x="246" y="5898"/>
                  </a:lnTo>
                  <a:cubicBezTo>
                    <a:pt x="151" y="5939"/>
                    <a:pt x="82" y="5980"/>
                    <a:pt x="42" y="6007"/>
                  </a:cubicBezTo>
                  <a:cubicBezTo>
                    <a:pt x="15" y="6020"/>
                    <a:pt x="0" y="6020"/>
                    <a:pt x="0" y="6035"/>
                  </a:cubicBezTo>
                  <a:cubicBezTo>
                    <a:pt x="24" y="6130"/>
                    <a:pt x="38" y="6235"/>
                    <a:pt x="23" y="6343"/>
                  </a:cubicBezTo>
                  <a:lnTo>
                    <a:pt x="23" y="6343"/>
                  </a:lnTo>
                  <a:cubicBezTo>
                    <a:pt x="56" y="6183"/>
                    <a:pt x="134" y="6035"/>
                    <a:pt x="246" y="5898"/>
                  </a:cubicBezTo>
                  <a:close/>
                  <a:moveTo>
                    <a:pt x="23" y="6343"/>
                  </a:moveTo>
                  <a:lnTo>
                    <a:pt x="23" y="6343"/>
                  </a:lnTo>
                  <a:cubicBezTo>
                    <a:pt x="20" y="6358"/>
                    <a:pt x="17" y="6373"/>
                    <a:pt x="15" y="6389"/>
                  </a:cubicBezTo>
                  <a:cubicBezTo>
                    <a:pt x="18" y="6373"/>
                    <a:pt x="21" y="6358"/>
                    <a:pt x="23" y="6343"/>
                  </a:cubicBezTo>
                  <a:close/>
                  <a:moveTo>
                    <a:pt x="7315" y="6688"/>
                  </a:moveTo>
                  <a:lnTo>
                    <a:pt x="7315" y="6688"/>
                  </a:lnTo>
                  <a:cubicBezTo>
                    <a:pt x="9343" y="13021"/>
                    <a:pt x="6810" y="20199"/>
                    <a:pt x="8336" y="26640"/>
                  </a:cubicBezTo>
                  <a:cubicBezTo>
                    <a:pt x="7805" y="26818"/>
                    <a:pt x="7246" y="26954"/>
                    <a:pt x="6674" y="27036"/>
                  </a:cubicBezTo>
                  <a:cubicBezTo>
                    <a:pt x="6770" y="25142"/>
                    <a:pt x="6879" y="22296"/>
                    <a:pt x="6892" y="21969"/>
                  </a:cubicBezTo>
                  <a:cubicBezTo>
                    <a:pt x="7015" y="19231"/>
                    <a:pt x="7124" y="16507"/>
                    <a:pt x="7246" y="13784"/>
                  </a:cubicBezTo>
                  <a:cubicBezTo>
                    <a:pt x="7315" y="12285"/>
                    <a:pt x="7369" y="10747"/>
                    <a:pt x="7070" y="9276"/>
                  </a:cubicBezTo>
                  <a:cubicBezTo>
                    <a:pt x="6879" y="8377"/>
                    <a:pt x="6620" y="7246"/>
                    <a:pt x="7315" y="6688"/>
                  </a:cubicBezTo>
                  <a:close/>
                  <a:moveTo>
                    <a:pt x="7533" y="0"/>
                  </a:moveTo>
                  <a:lnTo>
                    <a:pt x="7533" y="0"/>
                  </a:lnTo>
                  <a:cubicBezTo>
                    <a:pt x="8404" y="818"/>
                    <a:pt x="7573" y="2602"/>
                    <a:pt x="7070" y="3678"/>
                  </a:cubicBezTo>
                  <a:cubicBezTo>
                    <a:pt x="6102" y="5748"/>
                    <a:pt x="5190" y="7832"/>
                    <a:pt x="4522" y="10011"/>
                  </a:cubicBezTo>
                  <a:cubicBezTo>
                    <a:pt x="4645" y="9888"/>
                    <a:pt x="4781" y="9807"/>
                    <a:pt x="4945" y="9752"/>
                  </a:cubicBezTo>
                  <a:lnTo>
                    <a:pt x="4945" y="9752"/>
                  </a:lnTo>
                  <a:cubicBezTo>
                    <a:pt x="5136" y="11891"/>
                    <a:pt x="4890" y="14056"/>
                    <a:pt x="4794" y="16208"/>
                  </a:cubicBezTo>
                  <a:cubicBezTo>
                    <a:pt x="4631" y="19858"/>
                    <a:pt x="4945" y="23535"/>
                    <a:pt x="5708" y="27090"/>
                  </a:cubicBezTo>
                  <a:cubicBezTo>
                    <a:pt x="5285" y="27076"/>
                    <a:pt x="4876" y="26967"/>
                    <a:pt x="4618" y="26655"/>
                  </a:cubicBezTo>
                  <a:cubicBezTo>
                    <a:pt x="4386" y="26368"/>
                    <a:pt x="4318" y="25974"/>
                    <a:pt x="4250" y="25605"/>
                  </a:cubicBezTo>
                  <a:cubicBezTo>
                    <a:pt x="3610" y="21465"/>
                    <a:pt x="3419" y="17243"/>
                    <a:pt x="3759" y="13075"/>
                  </a:cubicBezTo>
                  <a:lnTo>
                    <a:pt x="3759" y="13075"/>
                  </a:lnTo>
                  <a:cubicBezTo>
                    <a:pt x="3242" y="15745"/>
                    <a:pt x="3011" y="18496"/>
                    <a:pt x="2833" y="21234"/>
                  </a:cubicBezTo>
                  <a:cubicBezTo>
                    <a:pt x="3678" y="23985"/>
                    <a:pt x="4495" y="26749"/>
                    <a:pt x="5299" y="29528"/>
                  </a:cubicBezTo>
                  <a:cubicBezTo>
                    <a:pt x="5544" y="29488"/>
                    <a:pt x="5789" y="29419"/>
                    <a:pt x="6034" y="29419"/>
                  </a:cubicBezTo>
                  <a:cubicBezTo>
                    <a:pt x="6171" y="29419"/>
                    <a:pt x="6320" y="29446"/>
                    <a:pt x="6456" y="29515"/>
                  </a:cubicBezTo>
                  <a:cubicBezTo>
                    <a:pt x="7206" y="29869"/>
                    <a:pt x="7546" y="31271"/>
                    <a:pt x="8363" y="31422"/>
                  </a:cubicBezTo>
                  <a:lnTo>
                    <a:pt x="8486" y="31422"/>
                  </a:lnTo>
                  <a:cubicBezTo>
                    <a:pt x="8635" y="31422"/>
                    <a:pt x="8799" y="31380"/>
                    <a:pt x="8949" y="31326"/>
                  </a:cubicBezTo>
                  <a:cubicBezTo>
                    <a:pt x="8962" y="31326"/>
                    <a:pt x="8989" y="31313"/>
                    <a:pt x="9017" y="31313"/>
                  </a:cubicBezTo>
                  <a:cubicBezTo>
                    <a:pt x="8949" y="30372"/>
                    <a:pt x="8935" y="29419"/>
                    <a:pt x="9017" y="28480"/>
                  </a:cubicBezTo>
                  <a:lnTo>
                    <a:pt x="9017" y="28384"/>
                  </a:lnTo>
                  <a:cubicBezTo>
                    <a:pt x="9031" y="28207"/>
                    <a:pt x="9058" y="28030"/>
                    <a:pt x="9180" y="27908"/>
                  </a:cubicBezTo>
                  <a:cubicBezTo>
                    <a:pt x="9276" y="27812"/>
                    <a:pt x="9412" y="27771"/>
                    <a:pt x="9534" y="27744"/>
                  </a:cubicBezTo>
                  <a:cubicBezTo>
                    <a:pt x="10460" y="27567"/>
                    <a:pt x="11700" y="26900"/>
                    <a:pt x="12790" y="26804"/>
                  </a:cubicBezTo>
                  <a:cubicBezTo>
                    <a:pt x="12612" y="26068"/>
                    <a:pt x="12463" y="25333"/>
                    <a:pt x="12394" y="24584"/>
                  </a:cubicBezTo>
                  <a:cubicBezTo>
                    <a:pt x="11359" y="25197"/>
                    <a:pt x="10338" y="25796"/>
                    <a:pt x="9276" y="26273"/>
                  </a:cubicBezTo>
                  <a:cubicBezTo>
                    <a:pt x="9221" y="24639"/>
                    <a:pt x="9153" y="21983"/>
                    <a:pt x="9140" y="21656"/>
                  </a:cubicBezTo>
                  <a:cubicBezTo>
                    <a:pt x="9085" y="19899"/>
                    <a:pt x="8717" y="18006"/>
                    <a:pt x="9766" y="16494"/>
                  </a:cubicBezTo>
                  <a:cubicBezTo>
                    <a:pt x="9861" y="16358"/>
                    <a:pt x="9943" y="16304"/>
                    <a:pt x="10011" y="16304"/>
                  </a:cubicBezTo>
                  <a:cubicBezTo>
                    <a:pt x="10324" y="16304"/>
                    <a:pt x="10406" y="17379"/>
                    <a:pt x="10406" y="17597"/>
                  </a:cubicBezTo>
                  <a:cubicBezTo>
                    <a:pt x="11114" y="14261"/>
                    <a:pt x="11836" y="10856"/>
                    <a:pt x="11591" y="7451"/>
                  </a:cubicBezTo>
                  <a:cubicBezTo>
                    <a:pt x="11495" y="6075"/>
                    <a:pt x="11237" y="4700"/>
                    <a:pt x="11292" y="3311"/>
                  </a:cubicBezTo>
                  <a:cubicBezTo>
                    <a:pt x="11319" y="2806"/>
                    <a:pt x="11441" y="2615"/>
                    <a:pt x="11632" y="2615"/>
                  </a:cubicBezTo>
                  <a:cubicBezTo>
                    <a:pt x="11973" y="2615"/>
                    <a:pt x="12490" y="3296"/>
                    <a:pt x="12721" y="3651"/>
                  </a:cubicBezTo>
                  <a:cubicBezTo>
                    <a:pt x="13825" y="5354"/>
                    <a:pt x="14533" y="7614"/>
                    <a:pt x="14573" y="9685"/>
                  </a:cubicBezTo>
                  <a:cubicBezTo>
                    <a:pt x="14588" y="10515"/>
                    <a:pt x="14601" y="11550"/>
                    <a:pt x="15296" y="11931"/>
                  </a:cubicBezTo>
                  <a:cubicBezTo>
                    <a:pt x="15568" y="12095"/>
                    <a:pt x="15963" y="12163"/>
                    <a:pt x="16017" y="12490"/>
                  </a:cubicBezTo>
                  <a:cubicBezTo>
                    <a:pt x="16059" y="12681"/>
                    <a:pt x="15963" y="12857"/>
                    <a:pt x="15908" y="13035"/>
                  </a:cubicBezTo>
                  <a:cubicBezTo>
                    <a:pt x="15799" y="13511"/>
                    <a:pt x="16072" y="14016"/>
                    <a:pt x="16426" y="14343"/>
                  </a:cubicBezTo>
                  <a:cubicBezTo>
                    <a:pt x="16780" y="14655"/>
                    <a:pt x="17216" y="14846"/>
                    <a:pt x="17597" y="15132"/>
                  </a:cubicBezTo>
                  <a:cubicBezTo>
                    <a:pt x="18619" y="15895"/>
                    <a:pt x="19122" y="17203"/>
                    <a:pt x="19572" y="18441"/>
                  </a:cubicBezTo>
                  <a:cubicBezTo>
                    <a:pt x="19749" y="18946"/>
                    <a:pt x="19927" y="19463"/>
                    <a:pt x="19872" y="19994"/>
                  </a:cubicBezTo>
                  <a:cubicBezTo>
                    <a:pt x="19803" y="20798"/>
                    <a:pt x="19218" y="21411"/>
                    <a:pt x="18714" y="22010"/>
                  </a:cubicBezTo>
                  <a:cubicBezTo>
                    <a:pt x="18020" y="22800"/>
                    <a:pt x="17420" y="23671"/>
                    <a:pt x="16903" y="24598"/>
                  </a:cubicBezTo>
                  <a:cubicBezTo>
                    <a:pt x="16794" y="24775"/>
                    <a:pt x="16698" y="24966"/>
                    <a:pt x="16685" y="25170"/>
                  </a:cubicBezTo>
                  <a:cubicBezTo>
                    <a:pt x="16671" y="25429"/>
                    <a:pt x="16767" y="25660"/>
                    <a:pt x="16876" y="25892"/>
                  </a:cubicBezTo>
                  <a:cubicBezTo>
                    <a:pt x="16889" y="25905"/>
                    <a:pt x="16889" y="25932"/>
                    <a:pt x="16903" y="25946"/>
                  </a:cubicBezTo>
                  <a:cubicBezTo>
                    <a:pt x="18659" y="25524"/>
                    <a:pt x="20526" y="25048"/>
                    <a:pt x="22351" y="25048"/>
                  </a:cubicBezTo>
                  <a:cubicBezTo>
                    <a:pt x="22623" y="25048"/>
                    <a:pt x="22896" y="25061"/>
                    <a:pt x="23154" y="25088"/>
                  </a:cubicBezTo>
                  <a:cubicBezTo>
                    <a:pt x="23795" y="25129"/>
                    <a:pt x="24421" y="25402"/>
                    <a:pt x="24993" y="25823"/>
                  </a:cubicBezTo>
                  <a:cubicBezTo>
                    <a:pt x="25129" y="25892"/>
                    <a:pt x="25265" y="25960"/>
                    <a:pt x="25387" y="26068"/>
                  </a:cubicBezTo>
                  <a:cubicBezTo>
                    <a:pt x="25647" y="26273"/>
                    <a:pt x="25878" y="26518"/>
                    <a:pt x="26096" y="26777"/>
                  </a:cubicBezTo>
                  <a:cubicBezTo>
                    <a:pt x="25429" y="25075"/>
                    <a:pt x="24570" y="23440"/>
                    <a:pt x="23767" y="21819"/>
                  </a:cubicBezTo>
                  <a:cubicBezTo>
                    <a:pt x="22868" y="19981"/>
                    <a:pt x="22119" y="18102"/>
                    <a:pt x="21288" y="16235"/>
                  </a:cubicBezTo>
                  <a:cubicBezTo>
                    <a:pt x="20417" y="14301"/>
                    <a:pt x="19518" y="12463"/>
                    <a:pt x="18565" y="10692"/>
                  </a:cubicBezTo>
                  <a:cubicBezTo>
                    <a:pt x="16740" y="7369"/>
                    <a:pt x="14655" y="4318"/>
                    <a:pt x="12000" y="1404"/>
                  </a:cubicBezTo>
                  <a:cubicBezTo>
                    <a:pt x="11782" y="1172"/>
                    <a:pt x="11550" y="941"/>
                    <a:pt x="11292" y="777"/>
                  </a:cubicBezTo>
                  <a:cubicBezTo>
                    <a:pt x="11101" y="668"/>
                    <a:pt x="10910" y="587"/>
                    <a:pt x="10705" y="532"/>
                  </a:cubicBezTo>
                  <a:cubicBezTo>
                    <a:pt x="10678" y="587"/>
                    <a:pt x="10651" y="641"/>
                    <a:pt x="10638" y="696"/>
                  </a:cubicBezTo>
                  <a:cubicBezTo>
                    <a:pt x="9140" y="5027"/>
                    <a:pt x="10896" y="9752"/>
                    <a:pt x="10039" y="14179"/>
                  </a:cubicBezTo>
                  <a:cubicBezTo>
                    <a:pt x="9943" y="14642"/>
                    <a:pt x="9821" y="15118"/>
                    <a:pt x="9576" y="15514"/>
                  </a:cubicBezTo>
                  <a:cubicBezTo>
                    <a:pt x="9984" y="12040"/>
                    <a:pt x="8922" y="8786"/>
                    <a:pt x="8390" y="5421"/>
                  </a:cubicBezTo>
                  <a:cubicBezTo>
                    <a:pt x="8350" y="5149"/>
                    <a:pt x="8308" y="4876"/>
                    <a:pt x="8377" y="4604"/>
                  </a:cubicBezTo>
                  <a:cubicBezTo>
                    <a:pt x="8445" y="4346"/>
                    <a:pt x="8595" y="4114"/>
                    <a:pt x="8731" y="3883"/>
                  </a:cubicBezTo>
                  <a:cubicBezTo>
                    <a:pt x="9358" y="2793"/>
                    <a:pt x="9494" y="1377"/>
                    <a:pt x="10284" y="436"/>
                  </a:cubicBezTo>
                  <a:cubicBezTo>
                    <a:pt x="10257" y="436"/>
                    <a:pt x="10229" y="436"/>
                    <a:pt x="10202" y="423"/>
                  </a:cubicBezTo>
                  <a:cubicBezTo>
                    <a:pt x="9316" y="260"/>
                    <a:pt x="8431" y="124"/>
                    <a:pt x="7533" y="0"/>
                  </a:cubicBezTo>
                  <a:close/>
                  <a:moveTo>
                    <a:pt x="9616" y="34812"/>
                  </a:moveTo>
                  <a:cubicBezTo>
                    <a:pt x="9358" y="34881"/>
                    <a:pt x="9098" y="34935"/>
                    <a:pt x="8853" y="34963"/>
                  </a:cubicBezTo>
                  <a:cubicBezTo>
                    <a:pt x="8840" y="35766"/>
                    <a:pt x="8771" y="36692"/>
                    <a:pt x="8186" y="37196"/>
                  </a:cubicBezTo>
                  <a:cubicBezTo>
                    <a:pt x="7996" y="37373"/>
                    <a:pt x="7764" y="37482"/>
                    <a:pt x="7518" y="37550"/>
                  </a:cubicBezTo>
                  <a:cubicBezTo>
                    <a:pt x="8227" y="40220"/>
                    <a:pt x="8935" y="42889"/>
                    <a:pt x="9834" y="45314"/>
                  </a:cubicBezTo>
                  <a:cubicBezTo>
                    <a:pt x="9589" y="45913"/>
                    <a:pt x="9289" y="46458"/>
                    <a:pt x="8935" y="46906"/>
                  </a:cubicBezTo>
                  <a:cubicBezTo>
                    <a:pt x="8568" y="47397"/>
                    <a:pt x="8132" y="47778"/>
                    <a:pt x="7682" y="48010"/>
                  </a:cubicBezTo>
                  <a:cubicBezTo>
                    <a:pt x="7164" y="48283"/>
                    <a:pt x="6634" y="48364"/>
                    <a:pt x="6116" y="48446"/>
                  </a:cubicBezTo>
                  <a:cubicBezTo>
                    <a:pt x="6075" y="48459"/>
                    <a:pt x="6034" y="48459"/>
                    <a:pt x="5993" y="48459"/>
                  </a:cubicBezTo>
                  <a:cubicBezTo>
                    <a:pt x="5925" y="48459"/>
                    <a:pt x="5871" y="48446"/>
                    <a:pt x="5830" y="48405"/>
                  </a:cubicBezTo>
                  <a:cubicBezTo>
                    <a:pt x="5735" y="48323"/>
                    <a:pt x="5680" y="48159"/>
                    <a:pt x="5639" y="47996"/>
                  </a:cubicBezTo>
                  <a:cubicBezTo>
                    <a:pt x="4836" y="44782"/>
                    <a:pt x="3896" y="41772"/>
                    <a:pt x="2997" y="38680"/>
                  </a:cubicBezTo>
                  <a:cubicBezTo>
                    <a:pt x="2793" y="38531"/>
                    <a:pt x="2643" y="38313"/>
                    <a:pt x="2643" y="38054"/>
                  </a:cubicBezTo>
                  <a:lnTo>
                    <a:pt x="2643" y="38026"/>
                  </a:lnTo>
                  <a:cubicBezTo>
                    <a:pt x="2615" y="38026"/>
                    <a:pt x="2548" y="37999"/>
                    <a:pt x="2466" y="37972"/>
                  </a:cubicBezTo>
                  <a:cubicBezTo>
                    <a:pt x="2370" y="37932"/>
                    <a:pt x="2275" y="37877"/>
                    <a:pt x="2194" y="37823"/>
                  </a:cubicBezTo>
                  <a:cubicBezTo>
                    <a:pt x="2139" y="37796"/>
                    <a:pt x="2112" y="37768"/>
                    <a:pt x="2098" y="37754"/>
                  </a:cubicBezTo>
                  <a:cubicBezTo>
                    <a:pt x="2071" y="37727"/>
                    <a:pt x="2030" y="37687"/>
                    <a:pt x="2003" y="37645"/>
                  </a:cubicBezTo>
                  <a:cubicBezTo>
                    <a:pt x="1880" y="37509"/>
                    <a:pt x="1785" y="37360"/>
                    <a:pt x="1716" y="37182"/>
                  </a:cubicBezTo>
                  <a:lnTo>
                    <a:pt x="1716" y="37182"/>
                  </a:lnTo>
                  <a:cubicBezTo>
                    <a:pt x="1703" y="37890"/>
                    <a:pt x="1716" y="38585"/>
                    <a:pt x="1731" y="39294"/>
                  </a:cubicBezTo>
                  <a:lnTo>
                    <a:pt x="1771" y="40193"/>
                  </a:lnTo>
                  <a:cubicBezTo>
                    <a:pt x="1894" y="40274"/>
                    <a:pt x="2030" y="40356"/>
                    <a:pt x="2180" y="40424"/>
                  </a:cubicBezTo>
                  <a:cubicBezTo>
                    <a:pt x="2412" y="40547"/>
                    <a:pt x="2657" y="40641"/>
                    <a:pt x="2833" y="40846"/>
                  </a:cubicBezTo>
                  <a:cubicBezTo>
                    <a:pt x="2956" y="40996"/>
                    <a:pt x="3038" y="41173"/>
                    <a:pt x="3106" y="41350"/>
                  </a:cubicBezTo>
                  <a:cubicBezTo>
                    <a:pt x="3855" y="43271"/>
                    <a:pt x="4604" y="45205"/>
                    <a:pt x="5353" y="47124"/>
                  </a:cubicBezTo>
                  <a:cubicBezTo>
                    <a:pt x="4686" y="46416"/>
                    <a:pt x="4032" y="45722"/>
                    <a:pt x="3378" y="45014"/>
                  </a:cubicBezTo>
                  <a:lnTo>
                    <a:pt x="3378" y="45014"/>
                  </a:lnTo>
                  <a:cubicBezTo>
                    <a:pt x="4455" y="53431"/>
                    <a:pt x="8472" y="61112"/>
                    <a:pt x="13429" y="67772"/>
                  </a:cubicBezTo>
                  <a:cubicBezTo>
                    <a:pt x="13907" y="67717"/>
                    <a:pt x="14397" y="67663"/>
                    <a:pt x="14873" y="67608"/>
                  </a:cubicBezTo>
                  <a:cubicBezTo>
                    <a:pt x="16059" y="67486"/>
                    <a:pt x="17243" y="67296"/>
                    <a:pt x="18414" y="67050"/>
                  </a:cubicBezTo>
                  <a:cubicBezTo>
                    <a:pt x="17230" y="65580"/>
                    <a:pt x="15908" y="64231"/>
                    <a:pt x="14724" y="62760"/>
                  </a:cubicBezTo>
                  <a:cubicBezTo>
                    <a:pt x="12000" y="59355"/>
                    <a:pt x="10039" y="55310"/>
                    <a:pt x="8417" y="51156"/>
                  </a:cubicBezTo>
                  <a:lnTo>
                    <a:pt x="8417" y="51156"/>
                  </a:lnTo>
                  <a:cubicBezTo>
                    <a:pt x="10596" y="54956"/>
                    <a:pt x="13239" y="58429"/>
                    <a:pt x="16262" y="61479"/>
                  </a:cubicBezTo>
                  <a:cubicBezTo>
                    <a:pt x="17869" y="63101"/>
                    <a:pt x="19600" y="64653"/>
                    <a:pt x="21002" y="66451"/>
                  </a:cubicBezTo>
                  <a:lnTo>
                    <a:pt x="21779" y="66246"/>
                  </a:lnTo>
                  <a:cubicBezTo>
                    <a:pt x="20798" y="64054"/>
                    <a:pt x="19368" y="62052"/>
                    <a:pt x="18047" y="60050"/>
                  </a:cubicBezTo>
                  <a:cubicBezTo>
                    <a:pt x="15078" y="55569"/>
                    <a:pt x="12558" y="50789"/>
                    <a:pt x="10039" y="46008"/>
                  </a:cubicBezTo>
                  <a:lnTo>
                    <a:pt x="10039" y="46008"/>
                  </a:lnTo>
                  <a:cubicBezTo>
                    <a:pt x="14383" y="49345"/>
                    <a:pt x="17039" y="54602"/>
                    <a:pt x="19395" y="59750"/>
                  </a:cubicBezTo>
                  <a:cubicBezTo>
                    <a:pt x="18523" y="57489"/>
                    <a:pt x="17651" y="55242"/>
                    <a:pt x="16780" y="52981"/>
                  </a:cubicBezTo>
                  <a:cubicBezTo>
                    <a:pt x="16262" y="51660"/>
                    <a:pt x="14464" y="49182"/>
                    <a:pt x="15009" y="47711"/>
                  </a:cubicBezTo>
                  <a:cubicBezTo>
                    <a:pt x="15145" y="47356"/>
                    <a:pt x="15527" y="47166"/>
                    <a:pt x="15895" y="47070"/>
                  </a:cubicBezTo>
                  <a:cubicBezTo>
                    <a:pt x="16249" y="46961"/>
                    <a:pt x="16644" y="46934"/>
                    <a:pt x="16970" y="46743"/>
                  </a:cubicBezTo>
                  <a:cubicBezTo>
                    <a:pt x="17012" y="46730"/>
                    <a:pt x="17012" y="46580"/>
                    <a:pt x="16985" y="46334"/>
                  </a:cubicBezTo>
                  <a:cubicBezTo>
                    <a:pt x="16916" y="46076"/>
                    <a:pt x="16862" y="45804"/>
                    <a:pt x="16794" y="45545"/>
                  </a:cubicBezTo>
                  <a:cubicBezTo>
                    <a:pt x="16631" y="44891"/>
                    <a:pt x="16480" y="44224"/>
                    <a:pt x="16317" y="43570"/>
                  </a:cubicBezTo>
                  <a:cubicBezTo>
                    <a:pt x="16181" y="43011"/>
                    <a:pt x="16044" y="42466"/>
                    <a:pt x="15908" y="41909"/>
                  </a:cubicBezTo>
                  <a:cubicBezTo>
                    <a:pt x="15813" y="42018"/>
                    <a:pt x="15704" y="42140"/>
                    <a:pt x="15595" y="42249"/>
                  </a:cubicBezTo>
                  <a:cubicBezTo>
                    <a:pt x="15309" y="42575"/>
                    <a:pt x="14601" y="43570"/>
                    <a:pt x="14083" y="43570"/>
                  </a:cubicBezTo>
                  <a:lnTo>
                    <a:pt x="13974" y="43570"/>
                  </a:lnTo>
                  <a:cubicBezTo>
                    <a:pt x="13892" y="43583"/>
                    <a:pt x="13811" y="43597"/>
                    <a:pt x="13716" y="43597"/>
                  </a:cubicBezTo>
                  <a:cubicBezTo>
                    <a:pt x="13661" y="43597"/>
                    <a:pt x="13607" y="43597"/>
                    <a:pt x="13566" y="43583"/>
                  </a:cubicBezTo>
                  <a:cubicBezTo>
                    <a:pt x="13552" y="43583"/>
                    <a:pt x="13538" y="43583"/>
                    <a:pt x="13525" y="43570"/>
                  </a:cubicBezTo>
                  <a:cubicBezTo>
                    <a:pt x="13062" y="43461"/>
                    <a:pt x="12626" y="42494"/>
                    <a:pt x="12313" y="41758"/>
                  </a:cubicBezTo>
                  <a:cubicBezTo>
                    <a:pt x="11537" y="40287"/>
                    <a:pt x="10883" y="38680"/>
                    <a:pt x="10324" y="37100"/>
                  </a:cubicBezTo>
                  <a:cubicBezTo>
                    <a:pt x="10188" y="36706"/>
                    <a:pt x="10066" y="36310"/>
                    <a:pt x="9943" y="35916"/>
                  </a:cubicBezTo>
                  <a:cubicBezTo>
                    <a:pt x="9861" y="35629"/>
                    <a:pt x="9766" y="35357"/>
                    <a:pt x="9685" y="35072"/>
                  </a:cubicBezTo>
                  <a:cubicBezTo>
                    <a:pt x="9670" y="34990"/>
                    <a:pt x="9643" y="34894"/>
                    <a:pt x="9616" y="34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01"/>
            <p:cNvSpPr/>
            <p:nvPr/>
          </p:nvSpPr>
          <p:spPr>
            <a:xfrm>
              <a:off x="7943431" y="3179243"/>
              <a:ext cx="169240" cy="94915"/>
            </a:xfrm>
            <a:custGeom>
              <a:avLst/>
              <a:gdLst/>
              <a:ahLst/>
              <a:cxnLst/>
              <a:rect l="l" t="t" r="r" b="b"/>
              <a:pathLst>
                <a:path w="9304" h="5218" extrusionOk="0">
                  <a:moveTo>
                    <a:pt x="8350" y="0"/>
                  </a:moveTo>
                  <a:lnTo>
                    <a:pt x="7573" y="205"/>
                  </a:lnTo>
                  <a:cubicBezTo>
                    <a:pt x="8254" y="1077"/>
                    <a:pt x="8853" y="2003"/>
                    <a:pt x="9303" y="3024"/>
                  </a:cubicBezTo>
                  <a:cubicBezTo>
                    <a:pt x="9112" y="1976"/>
                    <a:pt x="8771" y="968"/>
                    <a:pt x="8350" y="0"/>
                  </a:cubicBezTo>
                  <a:close/>
                  <a:moveTo>
                    <a:pt x="4985" y="804"/>
                  </a:moveTo>
                  <a:cubicBezTo>
                    <a:pt x="3814" y="1050"/>
                    <a:pt x="2630" y="1240"/>
                    <a:pt x="1444" y="1362"/>
                  </a:cubicBezTo>
                  <a:cubicBezTo>
                    <a:pt x="968" y="1417"/>
                    <a:pt x="478" y="1471"/>
                    <a:pt x="0" y="1526"/>
                  </a:cubicBezTo>
                  <a:cubicBezTo>
                    <a:pt x="287" y="1934"/>
                    <a:pt x="587" y="2330"/>
                    <a:pt x="899" y="2711"/>
                  </a:cubicBezTo>
                  <a:cubicBezTo>
                    <a:pt x="1444" y="3419"/>
                    <a:pt x="2016" y="4141"/>
                    <a:pt x="2738" y="4631"/>
                  </a:cubicBezTo>
                  <a:cubicBezTo>
                    <a:pt x="3296" y="5012"/>
                    <a:pt x="4059" y="5217"/>
                    <a:pt x="4781" y="5217"/>
                  </a:cubicBezTo>
                  <a:cubicBezTo>
                    <a:pt x="6238" y="5217"/>
                    <a:pt x="7478" y="4359"/>
                    <a:pt x="6198" y="2452"/>
                  </a:cubicBezTo>
                  <a:cubicBezTo>
                    <a:pt x="5817" y="1880"/>
                    <a:pt x="5408" y="1335"/>
                    <a:pt x="4985" y="8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01"/>
            <p:cNvSpPr/>
            <p:nvPr/>
          </p:nvSpPr>
          <p:spPr>
            <a:xfrm>
              <a:off x="7583961" y="1965842"/>
              <a:ext cx="276506" cy="895075"/>
            </a:xfrm>
            <a:custGeom>
              <a:avLst/>
              <a:gdLst/>
              <a:ahLst/>
              <a:cxnLst/>
              <a:rect l="l" t="t" r="r" b="b"/>
              <a:pathLst>
                <a:path w="15201" h="49207" extrusionOk="0">
                  <a:moveTo>
                    <a:pt x="11771" y="0"/>
                  </a:moveTo>
                  <a:cubicBezTo>
                    <a:pt x="11213" y="0"/>
                    <a:pt x="10664" y="31"/>
                    <a:pt x="10065" y="40"/>
                  </a:cubicBezTo>
                  <a:cubicBezTo>
                    <a:pt x="10488" y="367"/>
                    <a:pt x="10910" y="694"/>
                    <a:pt x="11318" y="1020"/>
                  </a:cubicBezTo>
                  <a:cubicBezTo>
                    <a:pt x="11427" y="1102"/>
                    <a:pt x="7982" y="4901"/>
                    <a:pt x="7586" y="5337"/>
                  </a:cubicBezTo>
                  <a:cubicBezTo>
                    <a:pt x="7573" y="5351"/>
                    <a:pt x="7573" y="5365"/>
                    <a:pt x="7573" y="5365"/>
                  </a:cubicBezTo>
                  <a:cubicBezTo>
                    <a:pt x="7205" y="5773"/>
                    <a:pt x="6431" y="6276"/>
                    <a:pt x="6348" y="6847"/>
                  </a:cubicBezTo>
                  <a:lnTo>
                    <a:pt x="6348" y="6847"/>
                  </a:lnTo>
                  <a:cubicBezTo>
                    <a:pt x="6414" y="6385"/>
                    <a:pt x="6088" y="5977"/>
                    <a:pt x="5775" y="5637"/>
                  </a:cubicBezTo>
                  <a:cubicBezTo>
                    <a:pt x="4890" y="4629"/>
                    <a:pt x="2806" y="2287"/>
                    <a:pt x="3242" y="816"/>
                  </a:cubicBezTo>
                  <a:cubicBezTo>
                    <a:pt x="3255" y="748"/>
                    <a:pt x="3337" y="694"/>
                    <a:pt x="3406" y="652"/>
                  </a:cubicBezTo>
                  <a:cubicBezTo>
                    <a:pt x="3760" y="461"/>
                    <a:pt x="4154" y="298"/>
                    <a:pt x="4536" y="135"/>
                  </a:cubicBezTo>
                  <a:lnTo>
                    <a:pt x="4536" y="135"/>
                  </a:lnTo>
                  <a:cubicBezTo>
                    <a:pt x="4413" y="185"/>
                    <a:pt x="4245" y="202"/>
                    <a:pt x="4057" y="202"/>
                  </a:cubicBezTo>
                  <a:cubicBezTo>
                    <a:pt x="3890" y="202"/>
                    <a:pt x="3707" y="189"/>
                    <a:pt x="3528" y="176"/>
                  </a:cubicBezTo>
                  <a:cubicBezTo>
                    <a:pt x="3334" y="166"/>
                    <a:pt x="3141" y="156"/>
                    <a:pt x="2977" y="156"/>
                  </a:cubicBezTo>
                  <a:cubicBezTo>
                    <a:pt x="2910" y="156"/>
                    <a:pt x="2848" y="158"/>
                    <a:pt x="2792" y="162"/>
                  </a:cubicBezTo>
                  <a:cubicBezTo>
                    <a:pt x="1771" y="312"/>
                    <a:pt x="246" y="189"/>
                    <a:pt x="123" y="1429"/>
                  </a:cubicBezTo>
                  <a:cubicBezTo>
                    <a:pt x="1" y="2655"/>
                    <a:pt x="885" y="4520"/>
                    <a:pt x="1118" y="5746"/>
                  </a:cubicBezTo>
                  <a:cubicBezTo>
                    <a:pt x="1703" y="8742"/>
                    <a:pt x="2044" y="11780"/>
                    <a:pt x="2166" y="14831"/>
                  </a:cubicBezTo>
                  <a:cubicBezTo>
                    <a:pt x="2438" y="21995"/>
                    <a:pt x="1417" y="29172"/>
                    <a:pt x="1730" y="36336"/>
                  </a:cubicBezTo>
                  <a:cubicBezTo>
                    <a:pt x="1921" y="40367"/>
                    <a:pt x="2302" y="44834"/>
                    <a:pt x="3746" y="48620"/>
                  </a:cubicBezTo>
                  <a:cubicBezTo>
                    <a:pt x="3841" y="44480"/>
                    <a:pt x="3936" y="40340"/>
                    <a:pt x="4100" y="36214"/>
                  </a:cubicBezTo>
                  <a:cubicBezTo>
                    <a:pt x="4262" y="32355"/>
                    <a:pt x="4842" y="28445"/>
                    <a:pt x="4876" y="24600"/>
                  </a:cubicBezTo>
                  <a:lnTo>
                    <a:pt x="4876" y="24600"/>
                  </a:lnTo>
                  <a:cubicBezTo>
                    <a:pt x="4841" y="29423"/>
                    <a:pt x="5398" y="34153"/>
                    <a:pt x="6211" y="38896"/>
                  </a:cubicBezTo>
                  <a:cubicBezTo>
                    <a:pt x="6796" y="42288"/>
                    <a:pt x="7546" y="46129"/>
                    <a:pt x="9099" y="49207"/>
                  </a:cubicBezTo>
                  <a:cubicBezTo>
                    <a:pt x="8458" y="46183"/>
                    <a:pt x="8173" y="42846"/>
                    <a:pt x="8064" y="39755"/>
                  </a:cubicBezTo>
                  <a:cubicBezTo>
                    <a:pt x="7913" y="35355"/>
                    <a:pt x="8527" y="30969"/>
                    <a:pt x="8854" y="26584"/>
                  </a:cubicBezTo>
                  <a:cubicBezTo>
                    <a:pt x="9262" y="21286"/>
                    <a:pt x="9275" y="15893"/>
                    <a:pt x="10760" y="10785"/>
                  </a:cubicBezTo>
                  <a:cubicBezTo>
                    <a:pt x="11427" y="8497"/>
                    <a:pt x="12380" y="6305"/>
                    <a:pt x="13403" y="4139"/>
                  </a:cubicBezTo>
                  <a:cubicBezTo>
                    <a:pt x="14056" y="2764"/>
                    <a:pt x="15200" y="271"/>
                    <a:pt x="12749" y="40"/>
                  </a:cubicBezTo>
                  <a:cubicBezTo>
                    <a:pt x="12412" y="10"/>
                    <a:pt x="12090" y="0"/>
                    <a:pt x="11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01"/>
            <p:cNvSpPr/>
            <p:nvPr/>
          </p:nvSpPr>
          <p:spPr>
            <a:xfrm>
              <a:off x="7856483" y="2429942"/>
              <a:ext cx="350558" cy="337315"/>
            </a:xfrm>
            <a:custGeom>
              <a:avLst/>
              <a:gdLst/>
              <a:ahLst/>
              <a:cxnLst/>
              <a:rect l="l" t="t" r="r" b="b"/>
              <a:pathLst>
                <a:path w="19272" h="18544" extrusionOk="0">
                  <a:moveTo>
                    <a:pt x="13679" y="1"/>
                  </a:moveTo>
                  <a:cubicBezTo>
                    <a:pt x="11857" y="1"/>
                    <a:pt x="10004" y="468"/>
                    <a:pt x="8254" y="893"/>
                  </a:cubicBezTo>
                  <a:cubicBezTo>
                    <a:pt x="5775" y="1493"/>
                    <a:pt x="3378" y="2187"/>
                    <a:pt x="885" y="2691"/>
                  </a:cubicBezTo>
                  <a:cubicBezTo>
                    <a:pt x="763" y="2718"/>
                    <a:pt x="627" y="2759"/>
                    <a:pt x="531" y="2855"/>
                  </a:cubicBezTo>
                  <a:cubicBezTo>
                    <a:pt x="409" y="2977"/>
                    <a:pt x="382" y="3154"/>
                    <a:pt x="368" y="3331"/>
                  </a:cubicBezTo>
                  <a:cubicBezTo>
                    <a:pt x="0" y="7785"/>
                    <a:pt x="1457" y="12156"/>
                    <a:pt x="3391" y="16093"/>
                  </a:cubicBezTo>
                  <a:cubicBezTo>
                    <a:pt x="3705" y="16705"/>
                    <a:pt x="4263" y="18367"/>
                    <a:pt x="4876" y="18517"/>
                  </a:cubicBezTo>
                  <a:cubicBezTo>
                    <a:pt x="4943" y="18535"/>
                    <a:pt x="5009" y="18543"/>
                    <a:pt x="5076" y="18543"/>
                  </a:cubicBezTo>
                  <a:cubicBezTo>
                    <a:pt x="5778" y="18543"/>
                    <a:pt x="6493" y="17631"/>
                    <a:pt x="6878" y="17196"/>
                  </a:cubicBezTo>
                  <a:cubicBezTo>
                    <a:pt x="8321" y="15616"/>
                    <a:pt x="9507" y="14077"/>
                    <a:pt x="11141" y="12688"/>
                  </a:cubicBezTo>
                  <a:cubicBezTo>
                    <a:pt x="12925" y="11163"/>
                    <a:pt x="14710" y="9637"/>
                    <a:pt x="16507" y="8098"/>
                  </a:cubicBezTo>
                  <a:cubicBezTo>
                    <a:pt x="18155" y="6681"/>
                    <a:pt x="19272" y="5470"/>
                    <a:pt x="18305" y="3222"/>
                  </a:cubicBezTo>
                  <a:cubicBezTo>
                    <a:pt x="17597" y="1574"/>
                    <a:pt x="16044" y="158"/>
                    <a:pt x="14505" y="35"/>
                  </a:cubicBezTo>
                  <a:cubicBezTo>
                    <a:pt x="14231" y="12"/>
                    <a:pt x="13955" y="1"/>
                    <a:pt x="13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01"/>
            <p:cNvSpPr/>
            <p:nvPr/>
          </p:nvSpPr>
          <p:spPr>
            <a:xfrm>
              <a:off x="8041785" y="2461283"/>
              <a:ext cx="166511" cy="216552"/>
            </a:xfrm>
            <a:custGeom>
              <a:avLst/>
              <a:gdLst/>
              <a:ahLst/>
              <a:cxnLst/>
              <a:rect l="l" t="t" r="r" b="b"/>
              <a:pathLst>
                <a:path w="9154" h="11905" extrusionOk="0">
                  <a:moveTo>
                    <a:pt x="7260" y="1"/>
                  </a:moveTo>
                  <a:lnTo>
                    <a:pt x="7260" y="1"/>
                  </a:lnTo>
                  <a:cubicBezTo>
                    <a:pt x="7287" y="55"/>
                    <a:pt x="7314" y="124"/>
                    <a:pt x="7328" y="178"/>
                  </a:cubicBezTo>
                  <a:cubicBezTo>
                    <a:pt x="7641" y="587"/>
                    <a:pt x="7913" y="1036"/>
                    <a:pt x="8118" y="1499"/>
                  </a:cubicBezTo>
                  <a:cubicBezTo>
                    <a:pt x="9085" y="3747"/>
                    <a:pt x="7968" y="4958"/>
                    <a:pt x="6320" y="6375"/>
                  </a:cubicBezTo>
                  <a:cubicBezTo>
                    <a:pt x="4523" y="7914"/>
                    <a:pt x="2738" y="9440"/>
                    <a:pt x="954" y="10965"/>
                  </a:cubicBezTo>
                  <a:cubicBezTo>
                    <a:pt x="627" y="11250"/>
                    <a:pt x="314" y="11537"/>
                    <a:pt x="14" y="11837"/>
                  </a:cubicBezTo>
                  <a:cubicBezTo>
                    <a:pt x="14" y="11850"/>
                    <a:pt x="1" y="11877"/>
                    <a:pt x="1" y="11904"/>
                  </a:cubicBezTo>
                  <a:cubicBezTo>
                    <a:pt x="328" y="11577"/>
                    <a:pt x="668" y="11265"/>
                    <a:pt x="1022" y="10965"/>
                  </a:cubicBezTo>
                  <a:cubicBezTo>
                    <a:pt x="2807" y="9440"/>
                    <a:pt x="4604" y="7914"/>
                    <a:pt x="6388" y="6375"/>
                  </a:cubicBezTo>
                  <a:cubicBezTo>
                    <a:pt x="8037" y="4958"/>
                    <a:pt x="9153" y="3747"/>
                    <a:pt x="8186" y="1499"/>
                  </a:cubicBezTo>
                  <a:cubicBezTo>
                    <a:pt x="7955" y="968"/>
                    <a:pt x="7641" y="451"/>
                    <a:pt x="7260" y="1"/>
                  </a:cubicBezTo>
                  <a:close/>
                </a:path>
              </a:pathLst>
            </a:custGeom>
            <a:solidFill>
              <a:srgbClr val="CC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01"/>
            <p:cNvSpPr/>
            <p:nvPr/>
          </p:nvSpPr>
          <p:spPr>
            <a:xfrm>
              <a:off x="7990271" y="2676580"/>
              <a:ext cx="51769" cy="57735"/>
            </a:xfrm>
            <a:custGeom>
              <a:avLst/>
              <a:gdLst/>
              <a:ahLst/>
              <a:cxnLst/>
              <a:rect l="l" t="t" r="r" b="b"/>
              <a:pathLst>
                <a:path w="2846" h="3174" extrusionOk="0">
                  <a:moveTo>
                    <a:pt x="2846" y="1"/>
                  </a:moveTo>
                  <a:lnTo>
                    <a:pt x="2846" y="1"/>
                  </a:lnTo>
                  <a:cubicBezTo>
                    <a:pt x="1825" y="994"/>
                    <a:pt x="953" y="2044"/>
                    <a:pt x="0" y="3119"/>
                  </a:cubicBezTo>
                  <a:cubicBezTo>
                    <a:pt x="0" y="3133"/>
                    <a:pt x="0" y="3160"/>
                    <a:pt x="13" y="3174"/>
                  </a:cubicBezTo>
                  <a:cubicBezTo>
                    <a:pt x="966" y="2111"/>
                    <a:pt x="1838" y="1063"/>
                    <a:pt x="2833" y="68"/>
                  </a:cubicBezTo>
                  <a:cubicBezTo>
                    <a:pt x="2833" y="41"/>
                    <a:pt x="2846" y="14"/>
                    <a:pt x="2846" y="1"/>
                  </a:cubicBezTo>
                  <a:close/>
                </a:path>
              </a:pathLst>
            </a:custGeom>
            <a:solidFill>
              <a:srgbClr val="CCB9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01"/>
            <p:cNvSpPr/>
            <p:nvPr/>
          </p:nvSpPr>
          <p:spPr>
            <a:xfrm>
              <a:off x="7988288" y="2733315"/>
              <a:ext cx="2237" cy="3238"/>
            </a:xfrm>
            <a:custGeom>
              <a:avLst/>
              <a:gdLst/>
              <a:ahLst/>
              <a:cxnLst/>
              <a:rect l="l" t="t" r="r" b="b"/>
              <a:pathLst>
                <a:path w="123" h="178" extrusionOk="0">
                  <a:moveTo>
                    <a:pt x="109" y="0"/>
                  </a:moveTo>
                  <a:lnTo>
                    <a:pt x="0" y="109"/>
                  </a:lnTo>
                  <a:cubicBezTo>
                    <a:pt x="13" y="136"/>
                    <a:pt x="13" y="150"/>
                    <a:pt x="13" y="178"/>
                  </a:cubicBezTo>
                  <a:cubicBezTo>
                    <a:pt x="55" y="136"/>
                    <a:pt x="82" y="96"/>
                    <a:pt x="122" y="55"/>
                  </a:cubicBezTo>
                  <a:cubicBezTo>
                    <a:pt x="109" y="41"/>
                    <a:pt x="109" y="14"/>
                    <a:pt x="109" y="0"/>
                  </a:cubicBezTo>
                  <a:close/>
                </a:path>
              </a:pathLst>
            </a:custGeom>
            <a:solidFill>
              <a:srgbClr val="A39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01"/>
            <p:cNvSpPr/>
            <p:nvPr/>
          </p:nvSpPr>
          <p:spPr>
            <a:xfrm>
              <a:off x="7953345" y="2443948"/>
              <a:ext cx="221754" cy="322836"/>
            </a:xfrm>
            <a:custGeom>
              <a:avLst/>
              <a:gdLst/>
              <a:ahLst/>
              <a:cxnLst/>
              <a:rect l="l" t="t" r="r" b="b"/>
              <a:pathLst>
                <a:path w="12191" h="17748" extrusionOk="0">
                  <a:moveTo>
                    <a:pt x="11019" y="0"/>
                  </a:moveTo>
                  <a:lnTo>
                    <a:pt x="11019" y="0"/>
                  </a:lnTo>
                  <a:cubicBezTo>
                    <a:pt x="11455" y="300"/>
                    <a:pt x="11849" y="695"/>
                    <a:pt x="12190" y="1131"/>
                  </a:cubicBezTo>
                  <a:cubicBezTo>
                    <a:pt x="12176" y="1077"/>
                    <a:pt x="12149" y="1008"/>
                    <a:pt x="12122" y="954"/>
                  </a:cubicBezTo>
                  <a:cubicBezTo>
                    <a:pt x="11904" y="695"/>
                    <a:pt x="11673" y="450"/>
                    <a:pt x="11413" y="245"/>
                  </a:cubicBezTo>
                  <a:cubicBezTo>
                    <a:pt x="11291" y="137"/>
                    <a:pt x="11155" y="69"/>
                    <a:pt x="11019" y="0"/>
                  </a:cubicBezTo>
                  <a:close/>
                  <a:moveTo>
                    <a:pt x="1921" y="16017"/>
                  </a:moveTo>
                  <a:cubicBezTo>
                    <a:pt x="1852" y="16099"/>
                    <a:pt x="1771" y="16195"/>
                    <a:pt x="1689" y="16276"/>
                  </a:cubicBezTo>
                  <a:cubicBezTo>
                    <a:pt x="1676" y="16304"/>
                    <a:pt x="1649" y="16317"/>
                    <a:pt x="1635" y="16344"/>
                  </a:cubicBezTo>
                  <a:lnTo>
                    <a:pt x="1553" y="16426"/>
                  </a:lnTo>
                  <a:cubicBezTo>
                    <a:pt x="1213" y="16807"/>
                    <a:pt x="614" y="17570"/>
                    <a:pt x="0" y="17747"/>
                  </a:cubicBezTo>
                  <a:lnTo>
                    <a:pt x="109" y="17747"/>
                  </a:lnTo>
                  <a:cubicBezTo>
                    <a:pt x="627" y="17747"/>
                    <a:pt x="1335" y="16752"/>
                    <a:pt x="1621" y="16426"/>
                  </a:cubicBezTo>
                  <a:cubicBezTo>
                    <a:pt x="1730" y="16317"/>
                    <a:pt x="1839" y="16195"/>
                    <a:pt x="1934" y="16086"/>
                  </a:cubicBezTo>
                  <a:cubicBezTo>
                    <a:pt x="1934" y="16058"/>
                    <a:pt x="1934" y="16044"/>
                    <a:pt x="1921" y="16017"/>
                  </a:cubicBezTo>
                  <a:close/>
                </a:path>
              </a:pathLst>
            </a:custGeom>
            <a:solidFill>
              <a:srgbClr val="263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01"/>
            <p:cNvSpPr/>
            <p:nvPr/>
          </p:nvSpPr>
          <p:spPr>
            <a:xfrm>
              <a:off x="7984068" y="2432052"/>
              <a:ext cx="222973" cy="307975"/>
            </a:xfrm>
            <a:custGeom>
              <a:avLst/>
              <a:gdLst/>
              <a:ahLst/>
              <a:cxnLst/>
              <a:rect l="l" t="t" r="r" b="b"/>
              <a:pathLst>
                <a:path w="12258" h="16931" extrusionOk="0">
                  <a:moveTo>
                    <a:pt x="7899" y="1"/>
                  </a:moveTo>
                  <a:lnTo>
                    <a:pt x="7899" y="1"/>
                  </a:lnTo>
                  <a:cubicBezTo>
                    <a:pt x="7901" y="2"/>
                    <a:pt x="7903" y="4"/>
                    <a:pt x="7905" y="5"/>
                  </a:cubicBezTo>
                  <a:lnTo>
                    <a:pt x="7905" y="5"/>
                  </a:lnTo>
                  <a:cubicBezTo>
                    <a:pt x="7903" y="4"/>
                    <a:pt x="7901" y="2"/>
                    <a:pt x="7899" y="1"/>
                  </a:cubicBezTo>
                  <a:close/>
                  <a:moveTo>
                    <a:pt x="7905" y="5"/>
                  </a:moveTo>
                  <a:lnTo>
                    <a:pt x="7905" y="5"/>
                  </a:lnTo>
                  <a:cubicBezTo>
                    <a:pt x="8880" y="797"/>
                    <a:pt x="8906" y="2400"/>
                    <a:pt x="8132" y="3392"/>
                  </a:cubicBezTo>
                  <a:cubicBezTo>
                    <a:pt x="7478" y="4223"/>
                    <a:pt x="6388" y="4631"/>
                    <a:pt x="5326" y="4631"/>
                  </a:cubicBezTo>
                  <a:cubicBezTo>
                    <a:pt x="5121" y="4631"/>
                    <a:pt x="4930" y="4618"/>
                    <a:pt x="4727" y="4591"/>
                  </a:cubicBezTo>
                  <a:cubicBezTo>
                    <a:pt x="4264" y="4522"/>
                    <a:pt x="3759" y="4386"/>
                    <a:pt x="3283" y="4386"/>
                  </a:cubicBezTo>
                  <a:cubicBezTo>
                    <a:pt x="2942" y="4386"/>
                    <a:pt x="2629" y="4455"/>
                    <a:pt x="2357" y="4658"/>
                  </a:cubicBezTo>
                  <a:cubicBezTo>
                    <a:pt x="1580" y="5230"/>
                    <a:pt x="1771" y="6443"/>
                    <a:pt x="2057" y="7369"/>
                  </a:cubicBezTo>
                  <a:cubicBezTo>
                    <a:pt x="1580" y="6661"/>
                    <a:pt x="1008" y="6007"/>
                    <a:pt x="381" y="5408"/>
                  </a:cubicBezTo>
                  <a:lnTo>
                    <a:pt x="381" y="5408"/>
                  </a:lnTo>
                  <a:cubicBezTo>
                    <a:pt x="477" y="5789"/>
                    <a:pt x="559" y="6144"/>
                    <a:pt x="641" y="6484"/>
                  </a:cubicBezTo>
                  <a:cubicBezTo>
                    <a:pt x="641" y="6511"/>
                    <a:pt x="654" y="6552"/>
                    <a:pt x="654" y="6579"/>
                  </a:cubicBezTo>
                  <a:cubicBezTo>
                    <a:pt x="1171" y="8799"/>
                    <a:pt x="1498" y="11060"/>
                    <a:pt x="1634" y="13335"/>
                  </a:cubicBezTo>
                  <a:cubicBezTo>
                    <a:pt x="1722" y="14745"/>
                    <a:pt x="1111" y="15676"/>
                    <a:pt x="243" y="16660"/>
                  </a:cubicBezTo>
                  <a:lnTo>
                    <a:pt x="243" y="16660"/>
                  </a:lnTo>
                  <a:lnTo>
                    <a:pt x="341" y="16562"/>
                  </a:lnTo>
                  <a:cubicBezTo>
                    <a:pt x="1294" y="15487"/>
                    <a:pt x="2166" y="14437"/>
                    <a:pt x="3187" y="13444"/>
                  </a:cubicBezTo>
                  <a:cubicBezTo>
                    <a:pt x="3487" y="13144"/>
                    <a:pt x="3800" y="12857"/>
                    <a:pt x="4127" y="12572"/>
                  </a:cubicBezTo>
                  <a:cubicBezTo>
                    <a:pt x="5911" y="11047"/>
                    <a:pt x="7696" y="9521"/>
                    <a:pt x="9493" y="7982"/>
                  </a:cubicBezTo>
                  <a:cubicBezTo>
                    <a:pt x="11141" y="6565"/>
                    <a:pt x="12258" y="5354"/>
                    <a:pt x="11291" y="3106"/>
                  </a:cubicBezTo>
                  <a:cubicBezTo>
                    <a:pt x="11086" y="2643"/>
                    <a:pt x="10814" y="2194"/>
                    <a:pt x="10501" y="1785"/>
                  </a:cubicBezTo>
                  <a:cubicBezTo>
                    <a:pt x="10160" y="1349"/>
                    <a:pt x="9766" y="954"/>
                    <a:pt x="9330" y="654"/>
                  </a:cubicBezTo>
                  <a:cubicBezTo>
                    <a:pt x="8855" y="410"/>
                    <a:pt x="8274" y="301"/>
                    <a:pt x="7905" y="5"/>
                  </a:cubicBezTo>
                  <a:close/>
                  <a:moveTo>
                    <a:pt x="243" y="16660"/>
                  </a:moveTo>
                  <a:lnTo>
                    <a:pt x="232" y="16671"/>
                  </a:lnTo>
                  <a:cubicBezTo>
                    <a:pt x="224" y="16680"/>
                    <a:pt x="216" y="16690"/>
                    <a:pt x="208" y="16699"/>
                  </a:cubicBezTo>
                  <a:lnTo>
                    <a:pt x="208" y="16699"/>
                  </a:lnTo>
                  <a:cubicBezTo>
                    <a:pt x="220" y="16686"/>
                    <a:pt x="231" y="16673"/>
                    <a:pt x="243" y="16660"/>
                  </a:cubicBezTo>
                  <a:close/>
                  <a:moveTo>
                    <a:pt x="208" y="16699"/>
                  </a:moveTo>
                  <a:cubicBezTo>
                    <a:pt x="140" y="16776"/>
                    <a:pt x="71" y="16853"/>
                    <a:pt x="0" y="16930"/>
                  </a:cubicBezTo>
                  <a:cubicBezTo>
                    <a:pt x="73" y="16858"/>
                    <a:pt x="145" y="16774"/>
                    <a:pt x="208" y="166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101"/>
            <p:cNvSpPr/>
            <p:nvPr/>
          </p:nvSpPr>
          <p:spPr>
            <a:xfrm>
              <a:off x="7856483" y="2461465"/>
              <a:ext cx="159072" cy="305792"/>
            </a:xfrm>
            <a:custGeom>
              <a:avLst/>
              <a:gdLst/>
              <a:ahLst/>
              <a:cxnLst/>
              <a:rect l="l" t="t" r="r" b="b"/>
              <a:pathLst>
                <a:path w="8745" h="16811" extrusionOk="0">
                  <a:moveTo>
                    <a:pt x="4417" y="1"/>
                  </a:moveTo>
                  <a:cubicBezTo>
                    <a:pt x="3258" y="1"/>
                    <a:pt x="1884" y="754"/>
                    <a:pt x="885" y="958"/>
                  </a:cubicBezTo>
                  <a:cubicBezTo>
                    <a:pt x="763" y="985"/>
                    <a:pt x="627" y="1026"/>
                    <a:pt x="531" y="1122"/>
                  </a:cubicBezTo>
                  <a:cubicBezTo>
                    <a:pt x="409" y="1244"/>
                    <a:pt x="382" y="1421"/>
                    <a:pt x="368" y="1598"/>
                  </a:cubicBezTo>
                  <a:cubicBezTo>
                    <a:pt x="0" y="6052"/>
                    <a:pt x="1457" y="10423"/>
                    <a:pt x="3391" y="14360"/>
                  </a:cubicBezTo>
                  <a:cubicBezTo>
                    <a:pt x="3705" y="14972"/>
                    <a:pt x="4263" y="16634"/>
                    <a:pt x="4876" y="16784"/>
                  </a:cubicBezTo>
                  <a:cubicBezTo>
                    <a:pt x="4943" y="16802"/>
                    <a:pt x="5009" y="16810"/>
                    <a:pt x="5076" y="16810"/>
                  </a:cubicBezTo>
                  <a:cubicBezTo>
                    <a:pt x="5778" y="16810"/>
                    <a:pt x="6493" y="15898"/>
                    <a:pt x="6878" y="15463"/>
                  </a:cubicBezTo>
                  <a:cubicBezTo>
                    <a:pt x="7927" y="14319"/>
                    <a:pt x="8744" y="13338"/>
                    <a:pt x="8648" y="11718"/>
                  </a:cubicBezTo>
                  <a:cubicBezTo>
                    <a:pt x="8512" y="9443"/>
                    <a:pt x="8185" y="7182"/>
                    <a:pt x="7668" y="4962"/>
                  </a:cubicBezTo>
                  <a:cubicBezTo>
                    <a:pt x="7668" y="4935"/>
                    <a:pt x="7655" y="4894"/>
                    <a:pt x="7655" y="4867"/>
                  </a:cubicBezTo>
                  <a:cubicBezTo>
                    <a:pt x="7301" y="3341"/>
                    <a:pt x="6865" y="1258"/>
                    <a:pt x="5489" y="304"/>
                  </a:cubicBezTo>
                  <a:cubicBezTo>
                    <a:pt x="5170" y="85"/>
                    <a:pt x="4806" y="1"/>
                    <a:pt x="4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101"/>
            <p:cNvSpPr/>
            <p:nvPr/>
          </p:nvSpPr>
          <p:spPr>
            <a:xfrm>
              <a:off x="7859958" y="2481856"/>
              <a:ext cx="87949" cy="282818"/>
            </a:xfrm>
            <a:custGeom>
              <a:avLst/>
              <a:gdLst/>
              <a:ahLst/>
              <a:cxnLst/>
              <a:rect l="l" t="t" r="r" b="b"/>
              <a:pathLst>
                <a:path w="4835" h="15548" extrusionOk="0">
                  <a:moveTo>
                    <a:pt x="381" y="1"/>
                  </a:moveTo>
                  <a:cubicBezTo>
                    <a:pt x="231" y="123"/>
                    <a:pt x="204" y="273"/>
                    <a:pt x="177" y="477"/>
                  </a:cubicBezTo>
                  <a:cubicBezTo>
                    <a:pt x="0" y="2725"/>
                    <a:pt x="231" y="5013"/>
                    <a:pt x="845" y="7165"/>
                  </a:cubicBezTo>
                  <a:cubicBezTo>
                    <a:pt x="1634" y="9916"/>
                    <a:pt x="2806" y="12858"/>
                    <a:pt x="4290" y="15295"/>
                  </a:cubicBezTo>
                  <a:cubicBezTo>
                    <a:pt x="4362" y="15415"/>
                    <a:pt x="4477" y="15547"/>
                    <a:pt x="4607" y="15547"/>
                  </a:cubicBezTo>
                  <a:cubicBezTo>
                    <a:pt x="4624" y="15547"/>
                    <a:pt x="4641" y="15545"/>
                    <a:pt x="4658" y="15540"/>
                  </a:cubicBezTo>
                  <a:cubicBezTo>
                    <a:pt x="4807" y="15500"/>
                    <a:pt x="4835" y="15295"/>
                    <a:pt x="4835" y="15132"/>
                  </a:cubicBezTo>
                  <a:cubicBezTo>
                    <a:pt x="4807" y="11768"/>
                    <a:pt x="4032" y="8336"/>
                    <a:pt x="3146" y="5094"/>
                  </a:cubicBezTo>
                  <a:cubicBezTo>
                    <a:pt x="2915" y="4236"/>
                    <a:pt x="2628" y="3378"/>
                    <a:pt x="2288" y="2561"/>
                  </a:cubicBezTo>
                  <a:cubicBezTo>
                    <a:pt x="1907" y="1635"/>
                    <a:pt x="1335" y="328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101"/>
            <p:cNvSpPr/>
            <p:nvPr/>
          </p:nvSpPr>
          <p:spPr>
            <a:xfrm>
              <a:off x="7655557" y="2312907"/>
              <a:ext cx="222482" cy="542753"/>
            </a:xfrm>
            <a:custGeom>
              <a:avLst/>
              <a:gdLst/>
              <a:ahLst/>
              <a:cxnLst/>
              <a:rect l="l" t="t" r="r" b="b"/>
              <a:pathLst>
                <a:path w="12231" h="29838" extrusionOk="0">
                  <a:moveTo>
                    <a:pt x="2875" y="0"/>
                  </a:moveTo>
                  <a:cubicBezTo>
                    <a:pt x="1798" y="912"/>
                    <a:pt x="845" y="2261"/>
                    <a:pt x="151" y="3881"/>
                  </a:cubicBezTo>
                  <a:cubicBezTo>
                    <a:pt x="82" y="4017"/>
                    <a:pt x="14" y="4181"/>
                    <a:pt x="14" y="4344"/>
                  </a:cubicBezTo>
                  <a:cubicBezTo>
                    <a:pt x="0" y="4522"/>
                    <a:pt x="69" y="4671"/>
                    <a:pt x="123" y="4807"/>
                  </a:cubicBezTo>
                  <a:cubicBezTo>
                    <a:pt x="1894" y="9479"/>
                    <a:pt x="3705" y="14137"/>
                    <a:pt x="5135" y="19149"/>
                  </a:cubicBezTo>
                  <a:cubicBezTo>
                    <a:pt x="6116" y="22581"/>
                    <a:pt x="7151" y="25850"/>
                    <a:pt x="8036" y="29377"/>
                  </a:cubicBezTo>
                  <a:cubicBezTo>
                    <a:pt x="8077" y="29540"/>
                    <a:pt x="8132" y="29704"/>
                    <a:pt x="8227" y="29786"/>
                  </a:cubicBezTo>
                  <a:cubicBezTo>
                    <a:pt x="8275" y="29826"/>
                    <a:pt x="8328" y="29838"/>
                    <a:pt x="8386" y="29838"/>
                  </a:cubicBezTo>
                  <a:cubicBezTo>
                    <a:pt x="8426" y="29838"/>
                    <a:pt x="8469" y="29832"/>
                    <a:pt x="8513" y="29827"/>
                  </a:cubicBezTo>
                  <a:cubicBezTo>
                    <a:pt x="9031" y="29745"/>
                    <a:pt x="9561" y="29664"/>
                    <a:pt x="10079" y="29391"/>
                  </a:cubicBezTo>
                  <a:cubicBezTo>
                    <a:pt x="10529" y="29159"/>
                    <a:pt x="10965" y="28778"/>
                    <a:pt x="11332" y="28287"/>
                  </a:cubicBezTo>
                  <a:cubicBezTo>
                    <a:pt x="11686" y="27839"/>
                    <a:pt x="11986" y="27294"/>
                    <a:pt x="12231" y="26695"/>
                  </a:cubicBezTo>
                  <a:cubicBezTo>
                    <a:pt x="10814" y="22827"/>
                    <a:pt x="9821" y="18345"/>
                    <a:pt x="8649" y="14219"/>
                  </a:cubicBezTo>
                  <a:cubicBezTo>
                    <a:pt x="7409" y="9888"/>
                    <a:pt x="6156" y="5584"/>
                    <a:pt x="4836" y="1335"/>
                  </a:cubicBezTo>
                  <a:cubicBezTo>
                    <a:pt x="4781" y="1130"/>
                    <a:pt x="4713" y="912"/>
                    <a:pt x="4591" y="803"/>
                  </a:cubicBezTo>
                  <a:cubicBezTo>
                    <a:pt x="4524" y="744"/>
                    <a:pt x="4447" y="720"/>
                    <a:pt x="4362" y="720"/>
                  </a:cubicBezTo>
                  <a:cubicBezTo>
                    <a:pt x="3997" y="720"/>
                    <a:pt x="3502" y="1182"/>
                    <a:pt x="3215" y="1348"/>
                  </a:cubicBezTo>
                  <a:cubicBezTo>
                    <a:pt x="3174" y="844"/>
                    <a:pt x="3051" y="381"/>
                    <a:pt x="28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101"/>
            <p:cNvSpPr/>
            <p:nvPr/>
          </p:nvSpPr>
          <p:spPr>
            <a:xfrm>
              <a:off x="7709817" y="2314617"/>
              <a:ext cx="5202" cy="22810"/>
            </a:xfrm>
            <a:custGeom>
              <a:avLst/>
              <a:gdLst/>
              <a:ahLst/>
              <a:cxnLst/>
              <a:rect l="l" t="t" r="r" b="b"/>
              <a:pathLst>
                <a:path w="286" h="1254" extrusionOk="0">
                  <a:moveTo>
                    <a:pt x="1" y="1"/>
                  </a:moveTo>
                  <a:lnTo>
                    <a:pt x="1" y="1"/>
                  </a:lnTo>
                  <a:cubicBezTo>
                    <a:pt x="14" y="110"/>
                    <a:pt x="41" y="206"/>
                    <a:pt x="55" y="315"/>
                  </a:cubicBezTo>
                  <a:cubicBezTo>
                    <a:pt x="150" y="600"/>
                    <a:pt x="204" y="914"/>
                    <a:pt x="232" y="1254"/>
                  </a:cubicBezTo>
                  <a:cubicBezTo>
                    <a:pt x="246" y="1241"/>
                    <a:pt x="273" y="1227"/>
                    <a:pt x="286" y="1214"/>
                  </a:cubicBezTo>
                  <a:cubicBezTo>
                    <a:pt x="191" y="805"/>
                    <a:pt x="95" y="409"/>
                    <a:pt x="1" y="1"/>
                  </a:cubicBezTo>
                  <a:close/>
                </a:path>
              </a:pathLst>
            </a:custGeom>
            <a:solidFill>
              <a:srgbClr val="A385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01"/>
            <p:cNvSpPr/>
            <p:nvPr/>
          </p:nvSpPr>
          <p:spPr>
            <a:xfrm>
              <a:off x="7710818" y="2320329"/>
              <a:ext cx="147175" cy="521998"/>
            </a:xfrm>
            <a:custGeom>
              <a:avLst/>
              <a:gdLst/>
              <a:ahLst/>
              <a:cxnLst/>
              <a:rect l="l" t="t" r="r" b="b"/>
              <a:pathLst>
                <a:path w="8091" h="28697" extrusionOk="0">
                  <a:moveTo>
                    <a:pt x="0" y="1"/>
                  </a:moveTo>
                  <a:lnTo>
                    <a:pt x="0" y="1"/>
                  </a:lnTo>
                  <a:cubicBezTo>
                    <a:pt x="367" y="2329"/>
                    <a:pt x="817" y="4659"/>
                    <a:pt x="1308" y="6974"/>
                  </a:cubicBezTo>
                  <a:lnTo>
                    <a:pt x="1402" y="7423"/>
                  </a:lnTo>
                  <a:lnTo>
                    <a:pt x="1498" y="7873"/>
                  </a:lnTo>
                  <a:lnTo>
                    <a:pt x="1593" y="8322"/>
                  </a:lnTo>
                  <a:lnTo>
                    <a:pt x="1702" y="8772"/>
                  </a:lnTo>
                  <a:cubicBezTo>
                    <a:pt x="1838" y="9384"/>
                    <a:pt x="1974" y="9983"/>
                    <a:pt x="2111" y="10583"/>
                  </a:cubicBezTo>
                  <a:lnTo>
                    <a:pt x="2179" y="10882"/>
                  </a:lnTo>
                  <a:cubicBezTo>
                    <a:pt x="2315" y="10760"/>
                    <a:pt x="2437" y="10610"/>
                    <a:pt x="2533" y="10461"/>
                  </a:cubicBezTo>
                  <a:lnTo>
                    <a:pt x="2437" y="10025"/>
                  </a:lnTo>
                  <a:lnTo>
                    <a:pt x="2315" y="9575"/>
                  </a:lnTo>
                  <a:lnTo>
                    <a:pt x="2097" y="8690"/>
                  </a:lnTo>
                  <a:cubicBezTo>
                    <a:pt x="1961" y="8091"/>
                    <a:pt x="1798" y="7491"/>
                    <a:pt x="1662" y="6892"/>
                  </a:cubicBezTo>
                  <a:cubicBezTo>
                    <a:pt x="1375" y="5694"/>
                    <a:pt x="1090" y="4495"/>
                    <a:pt x="803" y="3282"/>
                  </a:cubicBezTo>
                  <a:cubicBezTo>
                    <a:pt x="612" y="2493"/>
                    <a:pt x="422" y="1703"/>
                    <a:pt x="231" y="900"/>
                  </a:cubicBezTo>
                  <a:cubicBezTo>
                    <a:pt x="218" y="913"/>
                    <a:pt x="191" y="927"/>
                    <a:pt x="177" y="940"/>
                  </a:cubicBezTo>
                  <a:cubicBezTo>
                    <a:pt x="149" y="600"/>
                    <a:pt x="95" y="286"/>
                    <a:pt x="0" y="1"/>
                  </a:cubicBezTo>
                  <a:close/>
                  <a:moveTo>
                    <a:pt x="4780" y="19068"/>
                  </a:moveTo>
                  <a:cubicBezTo>
                    <a:pt x="4644" y="19123"/>
                    <a:pt x="4508" y="19190"/>
                    <a:pt x="4371" y="19259"/>
                  </a:cubicBezTo>
                  <a:cubicBezTo>
                    <a:pt x="4399" y="19354"/>
                    <a:pt x="4440" y="19449"/>
                    <a:pt x="4467" y="19544"/>
                  </a:cubicBezTo>
                  <a:lnTo>
                    <a:pt x="4589" y="19980"/>
                  </a:lnTo>
                  <a:lnTo>
                    <a:pt x="4658" y="20212"/>
                  </a:lnTo>
                  <a:lnTo>
                    <a:pt x="4726" y="20430"/>
                  </a:lnTo>
                  <a:cubicBezTo>
                    <a:pt x="4807" y="20730"/>
                    <a:pt x="4889" y="21015"/>
                    <a:pt x="4971" y="21315"/>
                  </a:cubicBezTo>
                  <a:cubicBezTo>
                    <a:pt x="5134" y="21914"/>
                    <a:pt x="5298" y="22513"/>
                    <a:pt x="5475" y="23100"/>
                  </a:cubicBezTo>
                  <a:cubicBezTo>
                    <a:pt x="5652" y="23699"/>
                    <a:pt x="5856" y="24284"/>
                    <a:pt x="6074" y="24870"/>
                  </a:cubicBezTo>
                  <a:cubicBezTo>
                    <a:pt x="6292" y="25442"/>
                    <a:pt x="6523" y="26027"/>
                    <a:pt x="6823" y="26572"/>
                  </a:cubicBezTo>
                  <a:cubicBezTo>
                    <a:pt x="6986" y="26844"/>
                    <a:pt x="7150" y="27104"/>
                    <a:pt x="7340" y="27349"/>
                  </a:cubicBezTo>
                  <a:cubicBezTo>
                    <a:pt x="7531" y="27594"/>
                    <a:pt x="7736" y="27812"/>
                    <a:pt x="7981" y="27988"/>
                  </a:cubicBezTo>
                  <a:cubicBezTo>
                    <a:pt x="7913" y="28139"/>
                    <a:pt x="7818" y="28288"/>
                    <a:pt x="7695" y="28411"/>
                  </a:cubicBezTo>
                  <a:cubicBezTo>
                    <a:pt x="7627" y="28479"/>
                    <a:pt x="7558" y="28533"/>
                    <a:pt x="7491" y="28588"/>
                  </a:cubicBezTo>
                  <a:cubicBezTo>
                    <a:pt x="7409" y="28629"/>
                    <a:pt x="7327" y="28669"/>
                    <a:pt x="7232" y="28697"/>
                  </a:cubicBezTo>
                  <a:cubicBezTo>
                    <a:pt x="7327" y="28684"/>
                    <a:pt x="7409" y="28642"/>
                    <a:pt x="7491" y="28602"/>
                  </a:cubicBezTo>
                  <a:cubicBezTo>
                    <a:pt x="7573" y="28560"/>
                    <a:pt x="7654" y="28506"/>
                    <a:pt x="7722" y="28438"/>
                  </a:cubicBezTo>
                  <a:cubicBezTo>
                    <a:pt x="7872" y="28315"/>
                    <a:pt x="7981" y="28152"/>
                    <a:pt x="8076" y="27988"/>
                  </a:cubicBezTo>
                  <a:lnTo>
                    <a:pt x="8090" y="27961"/>
                  </a:lnTo>
                  <a:lnTo>
                    <a:pt x="8063" y="27934"/>
                  </a:lnTo>
                  <a:cubicBezTo>
                    <a:pt x="7940" y="27852"/>
                    <a:pt x="7831" y="27743"/>
                    <a:pt x="7736" y="27634"/>
                  </a:cubicBezTo>
                  <a:cubicBezTo>
                    <a:pt x="7627" y="27512"/>
                    <a:pt x="7531" y="27403"/>
                    <a:pt x="7449" y="27267"/>
                  </a:cubicBezTo>
                  <a:cubicBezTo>
                    <a:pt x="7286" y="27022"/>
                    <a:pt x="7137" y="26750"/>
                    <a:pt x="7001" y="26477"/>
                  </a:cubicBezTo>
                  <a:cubicBezTo>
                    <a:pt x="6864" y="26205"/>
                    <a:pt x="6741" y="25918"/>
                    <a:pt x="6632" y="25633"/>
                  </a:cubicBezTo>
                  <a:cubicBezTo>
                    <a:pt x="6523" y="25360"/>
                    <a:pt x="6429" y="25061"/>
                    <a:pt x="6333" y="24774"/>
                  </a:cubicBezTo>
                  <a:cubicBezTo>
                    <a:pt x="5951" y="23603"/>
                    <a:pt x="5652" y="22419"/>
                    <a:pt x="5352" y="21220"/>
                  </a:cubicBezTo>
                  <a:cubicBezTo>
                    <a:pt x="5270" y="20920"/>
                    <a:pt x="5203" y="20621"/>
                    <a:pt x="5121" y="20321"/>
                  </a:cubicBezTo>
                  <a:lnTo>
                    <a:pt x="5067" y="20089"/>
                  </a:lnTo>
                  <a:lnTo>
                    <a:pt x="4998" y="19871"/>
                  </a:lnTo>
                  <a:lnTo>
                    <a:pt x="4876" y="19422"/>
                  </a:lnTo>
                  <a:lnTo>
                    <a:pt x="4780" y="19068"/>
                  </a:ln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01"/>
            <p:cNvSpPr/>
            <p:nvPr/>
          </p:nvSpPr>
          <p:spPr>
            <a:xfrm>
              <a:off x="7713292" y="2486549"/>
              <a:ext cx="28995" cy="41146"/>
            </a:xfrm>
            <a:custGeom>
              <a:avLst/>
              <a:gdLst/>
              <a:ahLst/>
              <a:cxnLst/>
              <a:rect l="l" t="t" r="r" b="b"/>
              <a:pathLst>
                <a:path w="1594" h="2262" extrusionOk="0">
                  <a:moveTo>
                    <a:pt x="0" y="1"/>
                  </a:moveTo>
                  <a:lnTo>
                    <a:pt x="0" y="1"/>
                  </a:lnTo>
                  <a:cubicBezTo>
                    <a:pt x="13" y="137"/>
                    <a:pt x="41" y="273"/>
                    <a:pt x="82" y="396"/>
                  </a:cubicBezTo>
                  <a:cubicBezTo>
                    <a:pt x="122" y="518"/>
                    <a:pt x="164" y="642"/>
                    <a:pt x="218" y="764"/>
                  </a:cubicBezTo>
                  <a:cubicBezTo>
                    <a:pt x="313" y="1009"/>
                    <a:pt x="449" y="1227"/>
                    <a:pt x="599" y="1445"/>
                  </a:cubicBezTo>
                  <a:cubicBezTo>
                    <a:pt x="749" y="1649"/>
                    <a:pt x="912" y="1853"/>
                    <a:pt x="1117" y="2031"/>
                  </a:cubicBezTo>
                  <a:cubicBezTo>
                    <a:pt x="1199" y="2112"/>
                    <a:pt x="1294" y="2180"/>
                    <a:pt x="1389" y="2262"/>
                  </a:cubicBezTo>
                  <a:cubicBezTo>
                    <a:pt x="1457" y="2221"/>
                    <a:pt x="1526" y="2167"/>
                    <a:pt x="1593" y="2126"/>
                  </a:cubicBezTo>
                  <a:cubicBezTo>
                    <a:pt x="1553" y="2058"/>
                    <a:pt x="1526" y="2004"/>
                    <a:pt x="1498" y="1949"/>
                  </a:cubicBezTo>
                  <a:cubicBezTo>
                    <a:pt x="1457" y="1895"/>
                    <a:pt x="1430" y="1840"/>
                    <a:pt x="1403" y="1786"/>
                  </a:cubicBezTo>
                  <a:cubicBezTo>
                    <a:pt x="1266" y="1581"/>
                    <a:pt x="1130" y="1377"/>
                    <a:pt x="981" y="1172"/>
                  </a:cubicBezTo>
                  <a:cubicBezTo>
                    <a:pt x="845" y="968"/>
                    <a:pt x="694" y="764"/>
                    <a:pt x="531" y="573"/>
                  </a:cubicBezTo>
                  <a:cubicBezTo>
                    <a:pt x="491" y="518"/>
                    <a:pt x="449" y="478"/>
                    <a:pt x="409" y="424"/>
                  </a:cubicBezTo>
                  <a:cubicBezTo>
                    <a:pt x="367" y="382"/>
                    <a:pt x="327" y="328"/>
                    <a:pt x="286" y="287"/>
                  </a:cubicBezTo>
                  <a:cubicBezTo>
                    <a:pt x="231" y="233"/>
                    <a:pt x="191" y="192"/>
                    <a:pt x="149" y="137"/>
                  </a:cubicBezTo>
                  <a:cubicBezTo>
                    <a:pt x="95" y="97"/>
                    <a:pt x="55" y="55"/>
                    <a:pt x="0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01"/>
            <p:cNvSpPr/>
            <p:nvPr/>
          </p:nvSpPr>
          <p:spPr>
            <a:xfrm>
              <a:off x="7757621" y="2437272"/>
              <a:ext cx="14879" cy="74579"/>
            </a:xfrm>
            <a:custGeom>
              <a:avLst/>
              <a:gdLst/>
              <a:ahLst/>
              <a:cxnLst/>
              <a:rect l="l" t="t" r="r" b="b"/>
              <a:pathLst>
                <a:path w="818" h="4100" extrusionOk="0">
                  <a:moveTo>
                    <a:pt x="55" y="0"/>
                  </a:moveTo>
                  <a:cubicBezTo>
                    <a:pt x="15" y="204"/>
                    <a:pt x="15" y="395"/>
                    <a:pt x="1" y="599"/>
                  </a:cubicBezTo>
                  <a:lnTo>
                    <a:pt x="1" y="749"/>
                  </a:lnTo>
                  <a:lnTo>
                    <a:pt x="1" y="899"/>
                  </a:lnTo>
                  <a:cubicBezTo>
                    <a:pt x="1" y="939"/>
                    <a:pt x="1" y="994"/>
                    <a:pt x="15" y="1048"/>
                  </a:cubicBezTo>
                  <a:lnTo>
                    <a:pt x="15" y="1184"/>
                  </a:lnTo>
                  <a:cubicBezTo>
                    <a:pt x="28" y="1580"/>
                    <a:pt x="82" y="1974"/>
                    <a:pt x="151" y="2370"/>
                  </a:cubicBezTo>
                  <a:cubicBezTo>
                    <a:pt x="205" y="2751"/>
                    <a:pt x="300" y="3146"/>
                    <a:pt x="409" y="3514"/>
                  </a:cubicBezTo>
                  <a:cubicBezTo>
                    <a:pt x="423" y="3568"/>
                    <a:pt x="436" y="3609"/>
                    <a:pt x="451" y="3663"/>
                  </a:cubicBezTo>
                  <a:cubicBezTo>
                    <a:pt x="464" y="3705"/>
                    <a:pt x="478" y="3759"/>
                    <a:pt x="491" y="3799"/>
                  </a:cubicBezTo>
                  <a:lnTo>
                    <a:pt x="573" y="4045"/>
                  </a:lnTo>
                  <a:cubicBezTo>
                    <a:pt x="654" y="4059"/>
                    <a:pt x="736" y="4086"/>
                    <a:pt x="818" y="4099"/>
                  </a:cubicBezTo>
                  <a:lnTo>
                    <a:pt x="818" y="4032"/>
                  </a:lnTo>
                  <a:cubicBezTo>
                    <a:pt x="818" y="3936"/>
                    <a:pt x="805" y="3841"/>
                    <a:pt x="805" y="3745"/>
                  </a:cubicBezTo>
                  <a:cubicBezTo>
                    <a:pt x="791" y="3690"/>
                    <a:pt x="791" y="3650"/>
                    <a:pt x="791" y="3596"/>
                  </a:cubicBezTo>
                  <a:cubicBezTo>
                    <a:pt x="777" y="3541"/>
                    <a:pt x="777" y="3500"/>
                    <a:pt x="777" y="3445"/>
                  </a:cubicBezTo>
                  <a:cubicBezTo>
                    <a:pt x="736" y="3064"/>
                    <a:pt x="682" y="2670"/>
                    <a:pt x="614" y="2288"/>
                  </a:cubicBezTo>
                  <a:cubicBezTo>
                    <a:pt x="545" y="1907"/>
                    <a:pt x="478" y="1526"/>
                    <a:pt x="382" y="1144"/>
                  </a:cubicBezTo>
                  <a:cubicBezTo>
                    <a:pt x="369" y="1090"/>
                    <a:pt x="355" y="1048"/>
                    <a:pt x="355" y="994"/>
                  </a:cubicBezTo>
                  <a:cubicBezTo>
                    <a:pt x="342" y="953"/>
                    <a:pt x="327" y="899"/>
                    <a:pt x="314" y="858"/>
                  </a:cubicBezTo>
                  <a:cubicBezTo>
                    <a:pt x="300" y="803"/>
                    <a:pt x="287" y="763"/>
                    <a:pt x="273" y="708"/>
                  </a:cubicBezTo>
                  <a:lnTo>
                    <a:pt x="233" y="572"/>
                  </a:lnTo>
                  <a:lnTo>
                    <a:pt x="151" y="286"/>
                  </a:lnTo>
                  <a:cubicBezTo>
                    <a:pt x="124" y="191"/>
                    <a:pt x="82" y="95"/>
                    <a:pt x="5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01"/>
            <p:cNvSpPr/>
            <p:nvPr/>
          </p:nvSpPr>
          <p:spPr>
            <a:xfrm>
              <a:off x="7782887" y="2686494"/>
              <a:ext cx="21828" cy="88949"/>
            </a:xfrm>
            <a:custGeom>
              <a:avLst/>
              <a:gdLst/>
              <a:ahLst/>
              <a:cxnLst/>
              <a:rect l="l" t="t" r="r" b="b"/>
              <a:pathLst>
                <a:path w="1200" h="4890" extrusionOk="0">
                  <a:moveTo>
                    <a:pt x="1" y="0"/>
                  </a:moveTo>
                  <a:cubicBezTo>
                    <a:pt x="1" y="109"/>
                    <a:pt x="1" y="218"/>
                    <a:pt x="15" y="327"/>
                  </a:cubicBezTo>
                  <a:cubicBezTo>
                    <a:pt x="15" y="422"/>
                    <a:pt x="28" y="531"/>
                    <a:pt x="42" y="640"/>
                  </a:cubicBezTo>
                  <a:cubicBezTo>
                    <a:pt x="55" y="845"/>
                    <a:pt x="83" y="1063"/>
                    <a:pt x="124" y="1267"/>
                  </a:cubicBezTo>
                  <a:cubicBezTo>
                    <a:pt x="178" y="1689"/>
                    <a:pt x="273" y="2098"/>
                    <a:pt x="369" y="2506"/>
                  </a:cubicBezTo>
                  <a:cubicBezTo>
                    <a:pt x="464" y="2915"/>
                    <a:pt x="587" y="3309"/>
                    <a:pt x="709" y="3718"/>
                  </a:cubicBezTo>
                  <a:cubicBezTo>
                    <a:pt x="778" y="3909"/>
                    <a:pt x="859" y="4114"/>
                    <a:pt x="927" y="4304"/>
                  </a:cubicBezTo>
                  <a:cubicBezTo>
                    <a:pt x="968" y="4399"/>
                    <a:pt x="1009" y="4508"/>
                    <a:pt x="1063" y="4604"/>
                  </a:cubicBezTo>
                  <a:cubicBezTo>
                    <a:pt x="1105" y="4699"/>
                    <a:pt x="1145" y="4795"/>
                    <a:pt x="1199" y="4889"/>
                  </a:cubicBezTo>
                  <a:cubicBezTo>
                    <a:pt x="1199" y="4780"/>
                    <a:pt x="1186" y="4671"/>
                    <a:pt x="1186" y="4562"/>
                  </a:cubicBezTo>
                  <a:cubicBezTo>
                    <a:pt x="1172" y="4468"/>
                    <a:pt x="1172" y="4359"/>
                    <a:pt x="1159" y="4250"/>
                  </a:cubicBezTo>
                  <a:cubicBezTo>
                    <a:pt x="1145" y="4045"/>
                    <a:pt x="1105" y="3827"/>
                    <a:pt x="1077" y="3623"/>
                  </a:cubicBezTo>
                  <a:cubicBezTo>
                    <a:pt x="1009" y="3215"/>
                    <a:pt x="927" y="2792"/>
                    <a:pt x="832" y="2383"/>
                  </a:cubicBezTo>
                  <a:cubicBezTo>
                    <a:pt x="723" y="1989"/>
                    <a:pt x="614" y="1580"/>
                    <a:pt x="478" y="1185"/>
                  </a:cubicBezTo>
                  <a:cubicBezTo>
                    <a:pt x="409" y="981"/>
                    <a:pt x="342" y="776"/>
                    <a:pt x="260" y="586"/>
                  </a:cubicBezTo>
                  <a:cubicBezTo>
                    <a:pt x="219" y="491"/>
                    <a:pt x="178" y="382"/>
                    <a:pt x="137" y="286"/>
                  </a:cubicBezTo>
                  <a:cubicBezTo>
                    <a:pt x="97" y="191"/>
                    <a:pt x="55" y="95"/>
                    <a:pt x="1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01"/>
            <p:cNvSpPr/>
            <p:nvPr/>
          </p:nvSpPr>
          <p:spPr>
            <a:xfrm>
              <a:off x="7813609" y="2669159"/>
              <a:ext cx="28031" cy="71105"/>
            </a:xfrm>
            <a:custGeom>
              <a:avLst/>
              <a:gdLst/>
              <a:ahLst/>
              <a:cxnLst/>
              <a:rect l="l" t="t" r="r" b="b"/>
              <a:pathLst>
                <a:path w="1541" h="3909" extrusionOk="0">
                  <a:moveTo>
                    <a:pt x="1" y="0"/>
                  </a:moveTo>
                  <a:cubicBezTo>
                    <a:pt x="1" y="95"/>
                    <a:pt x="15" y="177"/>
                    <a:pt x="28" y="272"/>
                  </a:cubicBezTo>
                  <a:cubicBezTo>
                    <a:pt x="55" y="354"/>
                    <a:pt x="69" y="436"/>
                    <a:pt x="82" y="531"/>
                  </a:cubicBezTo>
                  <a:cubicBezTo>
                    <a:pt x="124" y="708"/>
                    <a:pt x="164" y="872"/>
                    <a:pt x="205" y="1048"/>
                  </a:cubicBezTo>
                  <a:cubicBezTo>
                    <a:pt x="300" y="1375"/>
                    <a:pt x="423" y="1716"/>
                    <a:pt x="545" y="2043"/>
                  </a:cubicBezTo>
                  <a:cubicBezTo>
                    <a:pt x="682" y="2370"/>
                    <a:pt x="818" y="2683"/>
                    <a:pt x="981" y="2996"/>
                  </a:cubicBezTo>
                  <a:cubicBezTo>
                    <a:pt x="1063" y="3160"/>
                    <a:pt x="1145" y="3309"/>
                    <a:pt x="1241" y="3459"/>
                  </a:cubicBezTo>
                  <a:cubicBezTo>
                    <a:pt x="1281" y="3541"/>
                    <a:pt x="1335" y="3609"/>
                    <a:pt x="1377" y="3690"/>
                  </a:cubicBezTo>
                  <a:cubicBezTo>
                    <a:pt x="1431" y="3759"/>
                    <a:pt x="1486" y="3841"/>
                    <a:pt x="1540" y="3908"/>
                  </a:cubicBezTo>
                  <a:cubicBezTo>
                    <a:pt x="1526" y="3814"/>
                    <a:pt x="1526" y="3732"/>
                    <a:pt x="1499" y="3636"/>
                  </a:cubicBezTo>
                  <a:cubicBezTo>
                    <a:pt x="1486" y="3554"/>
                    <a:pt x="1472" y="3459"/>
                    <a:pt x="1459" y="3378"/>
                  </a:cubicBezTo>
                  <a:cubicBezTo>
                    <a:pt x="1417" y="3200"/>
                    <a:pt x="1377" y="3024"/>
                    <a:pt x="1322" y="2860"/>
                  </a:cubicBezTo>
                  <a:cubicBezTo>
                    <a:pt x="1226" y="2519"/>
                    <a:pt x="1117" y="2192"/>
                    <a:pt x="995" y="1865"/>
                  </a:cubicBezTo>
                  <a:cubicBezTo>
                    <a:pt x="859" y="1539"/>
                    <a:pt x="723" y="1226"/>
                    <a:pt x="560" y="912"/>
                  </a:cubicBezTo>
                  <a:cubicBezTo>
                    <a:pt x="478" y="749"/>
                    <a:pt x="396" y="599"/>
                    <a:pt x="300" y="449"/>
                  </a:cubicBezTo>
                  <a:cubicBezTo>
                    <a:pt x="260" y="367"/>
                    <a:pt x="205" y="286"/>
                    <a:pt x="151" y="218"/>
                  </a:cubicBezTo>
                  <a:cubicBezTo>
                    <a:pt x="110" y="149"/>
                    <a:pt x="55" y="68"/>
                    <a:pt x="1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01"/>
            <p:cNvSpPr/>
            <p:nvPr/>
          </p:nvSpPr>
          <p:spPr>
            <a:xfrm>
              <a:off x="7706343" y="2507631"/>
              <a:ext cx="214533" cy="173205"/>
            </a:xfrm>
            <a:custGeom>
              <a:avLst/>
              <a:gdLst/>
              <a:ahLst/>
              <a:cxnLst/>
              <a:rect l="l" t="t" r="r" b="b"/>
              <a:pathLst>
                <a:path w="11794" h="9522" extrusionOk="0">
                  <a:moveTo>
                    <a:pt x="2901" y="0"/>
                  </a:moveTo>
                  <a:cubicBezTo>
                    <a:pt x="2371" y="830"/>
                    <a:pt x="1512" y="1389"/>
                    <a:pt x="600" y="1511"/>
                  </a:cubicBezTo>
                  <a:cubicBezTo>
                    <a:pt x="873" y="1729"/>
                    <a:pt x="1172" y="1934"/>
                    <a:pt x="1417" y="2206"/>
                  </a:cubicBezTo>
                  <a:cubicBezTo>
                    <a:pt x="1240" y="2397"/>
                    <a:pt x="1022" y="2533"/>
                    <a:pt x="818" y="2697"/>
                  </a:cubicBezTo>
                  <a:cubicBezTo>
                    <a:pt x="640" y="2833"/>
                    <a:pt x="477" y="2982"/>
                    <a:pt x="341" y="3187"/>
                  </a:cubicBezTo>
                  <a:cubicBezTo>
                    <a:pt x="83" y="3623"/>
                    <a:pt x="55" y="4262"/>
                    <a:pt x="409" y="4589"/>
                  </a:cubicBezTo>
                  <a:cubicBezTo>
                    <a:pt x="1009" y="5148"/>
                    <a:pt x="1" y="6551"/>
                    <a:pt x="1294" y="6919"/>
                  </a:cubicBezTo>
                  <a:cubicBezTo>
                    <a:pt x="1022" y="7640"/>
                    <a:pt x="1526" y="8580"/>
                    <a:pt x="2248" y="8689"/>
                  </a:cubicBezTo>
                  <a:cubicBezTo>
                    <a:pt x="2235" y="9163"/>
                    <a:pt x="2717" y="9521"/>
                    <a:pt x="3166" y="9521"/>
                  </a:cubicBezTo>
                  <a:cubicBezTo>
                    <a:pt x="3183" y="9521"/>
                    <a:pt x="3199" y="9521"/>
                    <a:pt x="3215" y="9520"/>
                  </a:cubicBezTo>
                  <a:cubicBezTo>
                    <a:pt x="3678" y="9492"/>
                    <a:pt x="4100" y="9220"/>
                    <a:pt x="4508" y="9002"/>
                  </a:cubicBezTo>
                  <a:cubicBezTo>
                    <a:pt x="5053" y="8717"/>
                    <a:pt x="5639" y="8512"/>
                    <a:pt x="6239" y="8390"/>
                  </a:cubicBezTo>
                  <a:cubicBezTo>
                    <a:pt x="6783" y="8281"/>
                    <a:pt x="7369" y="8239"/>
                    <a:pt x="7791" y="7858"/>
                  </a:cubicBezTo>
                  <a:cubicBezTo>
                    <a:pt x="8376" y="7355"/>
                    <a:pt x="8445" y="6429"/>
                    <a:pt x="8458" y="5624"/>
                  </a:cubicBezTo>
                  <a:cubicBezTo>
                    <a:pt x="9480" y="5502"/>
                    <a:pt x="10583" y="4998"/>
                    <a:pt x="11605" y="4740"/>
                  </a:cubicBezTo>
                  <a:cubicBezTo>
                    <a:pt x="11794" y="4699"/>
                    <a:pt x="10994" y="1320"/>
                    <a:pt x="10767" y="1320"/>
                  </a:cubicBezTo>
                  <a:cubicBezTo>
                    <a:pt x="10765" y="1320"/>
                    <a:pt x="10763" y="1320"/>
                    <a:pt x="10760" y="1321"/>
                  </a:cubicBezTo>
                  <a:cubicBezTo>
                    <a:pt x="10025" y="1553"/>
                    <a:pt x="9290" y="1784"/>
                    <a:pt x="8554" y="2002"/>
                  </a:cubicBezTo>
                  <a:cubicBezTo>
                    <a:pt x="8398" y="2058"/>
                    <a:pt x="8232" y="2105"/>
                    <a:pt x="8072" y="2105"/>
                  </a:cubicBezTo>
                  <a:cubicBezTo>
                    <a:pt x="8037" y="2105"/>
                    <a:pt x="8002" y="2102"/>
                    <a:pt x="7968" y="2098"/>
                  </a:cubicBezTo>
                  <a:cubicBezTo>
                    <a:pt x="7151" y="1947"/>
                    <a:pt x="6811" y="545"/>
                    <a:pt x="6061" y="191"/>
                  </a:cubicBezTo>
                  <a:cubicBezTo>
                    <a:pt x="5925" y="123"/>
                    <a:pt x="5780" y="98"/>
                    <a:pt x="5632" y="98"/>
                  </a:cubicBezTo>
                  <a:cubicBezTo>
                    <a:pt x="5365" y="98"/>
                    <a:pt x="5085" y="179"/>
                    <a:pt x="4822" y="231"/>
                  </a:cubicBezTo>
                  <a:cubicBezTo>
                    <a:pt x="4637" y="263"/>
                    <a:pt x="4449" y="278"/>
                    <a:pt x="4260" y="278"/>
                  </a:cubicBezTo>
                  <a:cubicBezTo>
                    <a:pt x="3795" y="278"/>
                    <a:pt x="3328" y="184"/>
                    <a:pt x="2901" y="0"/>
                  </a:cubicBezTo>
                  <a:close/>
                </a:path>
              </a:pathLst>
            </a:custGeom>
            <a:solidFill>
              <a:srgbClr val="B7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01"/>
            <p:cNvSpPr/>
            <p:nvPr/>
          </p:nvSpPr>
          <p:spPr>
            <a:xfrm>
              <a:off x="7886442" y="2529914"/>
              <a:ext cx="15880" cy="6457"/>
            </a:xfrm>
            <a:custGeom>
              <a:avLst/>
              <a:gdLst/>
              <a:ahLst/>
              <a:cxnLst/>
              <a:rect l="l" t="t" r="r" b="b"/>
              <a:pathLst>
                <a:path w="873" h="355" extrusionOk="0">
                  <a:moveTo>
                    <a:pt x="845" y="1"/>
                  </a:moveTo>
                  <a:cubicBezTo>
                    <a:pt x="560" y="68"/>
                    <a:pt x="273" y="177"/>
                    <a:pt x="1" y="300"/>
                  </a:cubicBezTo>
                  <a:cubicBezTo>
                    <a:pt x="15" y="300"/>
                    <a:pt x="15" y="328"/>
                    <a:pt x="28" y="355"/>
                  </a:cubicBezTo>
                  <a:cubicBezTo>
                    <a:pt x="315" y="273"/>
                    <a:pt x="587" y="177"/>
                    <a:pt x="859" y="96"/>
                  </a:cubicBezTo>
                  <a:lnTo>
                    <a:pt x="873" y="96"/>
                  </a:lnTo>
                  <a:cubicBezTo>
                    <a:pt x="859" y="41"/>
                    <a:pt x="845" y="1"/>
                    <a:pt x="845" y="1"/>
                  </a:cubicBezTo>
                  <a:close/>
                </a:path>
              </a:pathLst>
            </a:custGeom>
            <a:solidFill>
              <a:srgbClr val="282E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01"/>
            <p:cNvSpPr/>
            <p:nvPr/>
          </p:nvSpPr>
          <p:spPr>
            <a:xfrm>
              <a:off x="7747216" y="2607222"/>
              <a:ext cx="126857" cy="70614"/>
            </a:xfrm>
            <a:custGeom>
              <a:avLst/>
              <a:gdLst/>
              <a:ahLst/>
              <a:cxnLst/>
              <a:rect l="l" t="t" r="r" b="b"/>
              <a:pathLst>
                <a:path w="6974" h="3882" extrusionOk="0">
                  <a:moveTo>
                    <a:pt x="6974" y="0"/>
                  </a:moveTo>
                  <a:cubicBezTo>
                    <a:pt x="6716" y="68"/>
                    <a:pt x="6456" y="122"/>
                    <a:pt x="6211" y="149"/>
                  </a:cubicBezTo>
                  <a:cubicBezTo>
                    <a:pt x="6198" y="954"/>
                    <a:pt x="6129" y="1880"/>
                    <a:pt x="5544" y="2383"/>
                  </a:cubicBezTo>
                  <a:cubicBezTo>
                    <a:pt x="5354" y="2561"/>
                    <a:pt x="5122" y="2670"/>
                    <a:pt x="4876" y="2737"/>
                  </a:cubicBezTo>
                  <a:lnTo>
                    <a:pt x="4876" y="2751"/>
                  </a:lnTo>
                  <a:cubicBezTo>
                    <a:pt x="5122" y="2683"/>
                    <a:pt x="5354" y="2574"/>
                    <a:pt x="5544" y="2397"/>
                  </a:cubicBezTo>
                  <a:cubicBezTo>
                    <a:pt x="6129" y="1893"/>
                    <a:pt x="6198" y="967"/>
                    <a:pt x="6211" y="164"/>
                  </a:cubicBezTo>
                  <a:cubicBezTo>
                    <a:pt x="6456" y="136"/>
                    <a:pt x="6716" y="82"/>
                    <a:pt x="6974" y="13"/>
                  </a:cubicBezTo>
                  <a:lnTo>
                    <a:pt x="6974" y="0"/>
                  </a:lnTo>
                  <a:close/>
                  <a:moveTo>
                    <a:pt x="1" y="3255"/>
                  </a:moveTo>
                  <a:lnTo>
                    <a:pt x="1" y="3255"/>
                  </a:lnTo>
                  <a:cubicBezTo>
                    <a:pt x="1" y="3514"/>
                    <a:pt x="151" y="3732"/>
                    <a:pt x="355" y="3881"/>
                  </a:cubicBezTo>
                  <a:lnTo>
                    <a:pt x="355" y="3868"/>
                  </a:lnTo>
                  <a:cubicBezTo>
                    <a:pt x="151" y="3718"/>
                    <a:pt x="15" y="3500"/>
                    <a:pt x="1" y="3255"/>
                  </a:cubicBezTo>
                  <a:close/>
                </a:path>
              </a:pathLst>
            </a:custGeom>
            <a:solidFill>
              <a:srgbClr val="2B3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01"/>
            <p:cNvSpPr/>
            <p:nvPr/>
          </p:nvSpPr>
          <p:spPr>
            <a:xfrm>
              <a:off x="7914200" y="2563857"/>
              <a:ext cx="3747" cy="13151"/>
            </a:xfrm>
            <a:custGeom>
              <a:avLst/>
              <a:gdLst/>
              <a:ahLst/>
              <a:cxnLst/>
              <a:rect l="l" t="t" r="r" b="b"/>
              <a:pathLst>
                <a:path w="206" h="723" extrusionOk="0">
                  <a:moveTo>
                    <a:pt x="0" y="0"/>
                  </a:moveTo>
                  <a:lnTo>
                    <a:pt x="0" y="0"/>
                  </a:lnTo>
                  <a:cubicBezTo>
                    <a:pt x="55" y="191"/>
                    <a:pt x="109" y="396"/>
                    <a:pt x="164" y="586"/>
                  </a:cubicBezTo>
                  <a:cubicBezTo>
                    <a:pt x="178" y="627"/>
                    <a:pt x="191" y="681"/>
                    <a:pt x="205" y="723"/>
                  </a:cubicBezTo>
                  <a:cubicBezTo>
                    <a:pt x="151" y="505"/>
                    <a:pt x="82" y="245"/>
                    <a:pt x="0" y="0"/>
                  </a:cubicBezTo>
                  <a:close/>
                </a:path>
              </a:pathLst>
            </a:custGeom>
            <a:solidFill>
              <a:srgbClr val="9B6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01"/>
            <p:cNvSpPr/>
            <p:nvPr/>
          </p:nvSpPr>
          <p:spPr>
            <a:xfrm>
              <a:off x="7874055" y="2551960"/>
              <a:ext cx="46366" cy="55516"/>
            </a:xfrm>
            <a:custGeom>
              <a:avLst/>
              <a:gdLst/>
              <a:ahLst/>
              <a:cxnLst/>
              <a:rect l="l" t="t" r="r" b="b"/>
              <a:pathLst>
                <a:path w="2549" h="3052" extrusionOk="0">
                  <a:moveTo>
                    <a:pt x="1976" y="0"/>
                  </a:moveTo>
                  <a:lnTo>
                    <a:pt x="1976" y="0"/>
                  </a:lnTo>
                  <a:cubicBezTo>
                    <a:pt x="2249" y="995"/>
                    <a:pt x="2507" y="2275"/>
                    <a:pt x="2385" y="2303"/>
                  </a:cubicBezTo>
                  <a:cubicBezTo>
                    <a:pt x="1608" y="2506"/>
                    <a:pt x="791" y="2833"/>
                    <a:pt x="1" y="3038"/>
                  </a:cubicBezTo>
                  <a:lnTo>
                    <a:pt x="1" y="3051"/>
                  </a:lnTo>
                  <a:cubicBezTo>
                    <a:pt x="791" y="2848"/>
                    <a:pt x="1622" y="2521"/>
                    <a:pt x="2385" y="2330"/>
                  </a:cubicBezTo>
                  <a:cubicBezTo>
                    <a:pt x="2548" y="2234"/>
                    <a:pt x="2521" y="1853"/>
                    <a:pt x="2412" y="1377"/>
                  </a:cubicBezTo>
                  <a:cubicBezTo>
                    <a:pt x="2398" y="1335"/>
                    <a:pt x="2385" y="1281"/>
                    <a:pt x="2371" y="1240"/>
                  </a:cubicBezTo>
                  <a:cubicBezTo>
                    <a:pt x="2316" y="1050"/>
                    <a:pt x="2262" y="845"/>
                    <a:pt x="2207" y="654"/>
                  </a:cubicBezTo>
                  <a:cubicBezTo>
                    <a:pt x="2140" y="436"/>
                    <a:pt x="2058" y="218"/>
                    <a:pt x="1976" y="0"/>
                  </a:cubicBezTo>
                  <a:close/>
                </a:path>
              </a:pathLst>
            </a:custGeom>
            <a:solidFill>
              <a:srgbClr val="282E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01"/>
            <p:cNvSpPr/>
            <p:nvPr/>
          </p:nvSpPr>
          <p:spPr>
            <a:xfrm>
              <a:off x="7753655" y="2657008"/>
              <a:ext cx="82273" cy="24047"/>
            </a:xfrm>
            <a:custGeom>
              <a:avLst/>
              <a:gdLst/>
              <a:ahLst/>
              <a:cxnLst/>
              <a:rect l="l" t="t" r="r" b="b"/>
              <a:pathLst>
                <a:path w="4523" h="1322" extrusionOk="0">
                  <a:moveTo>
                    <a:pt x="4522" y="0"/>
                  </a:moveTo>
                  <a:cubicBezTo>
                    <a:pt x="4237" y="82"/>
                    <a:pt x="3923" y="123"/>
                    <a:pt x="3638" y="178"/>
                  </a:cubicBezTo>
                  <a:cubicBezTo>
                    <a:pt x="3229" y="260"/>
                    <a:pt x="2821" y="382"/>
                    <a:pt x="2425" y="545"/>
                  </a:cubicBezTo>
                  <a:lnTo>
                    <a:pt x="2425" y="559"/>
                  </a:lnTo>
                  <a:cubicBezTo>
                    <a:pt x="2821" y="396"/>
                    <a:pt x="3229" y="273"/>
                    <a:pt x="3638" y="191"/>
                  </a:cubicBezTo>
                  <a:cubicBezTo>
                    <a:pt x="3923" y="136"/>
                    <a:pt x="4237" y="96"/>
                    <a:pt x="4522" y="14"/>
                  </a:cubicBezTo>
                  <a:lnTo>
                    <a:pt x="4522" y="0"/>
                  </a:lnTo>
                  <a:close/>
                  <a:moveTo>
                    <a:pt x="2016" y="736"/>
                  </a:moveTo>
                  <a:cubicBezTo>
                    <a:pt x="1989" y="750"/>
                    <a:pt x="1949" y="777"/>
                    <a:pt x="1907" y="790"/>
                  </a:cubicBezTo>
                  <a:cubicBezTo>
                    <a:pt x="1499" y="1008"/>
                    <a:pt x="1077" y="1280"/>
                    <a:pt x="614" y="1308"/>
                  </a:cubicBezTo>
                  <a:lnTo>
                    <a:pt x="573" y="1308"/>
                  </a:lnTo>
                  <a:cubicBezTo>
                    <a:pt x="369" y="1308"/>
                    <a:pt x="164" y="1240"/>
                    <a:pt x="1" y="1131"/>
                  </a:cubicBezTo>
                  <a:lnTo>
                    <a:pt x="1" y="1144"/>
                  </a:lnTo>
                  <a:cubicBezTo>
                    <a:pt x="178" y="1253"/>
                    <a:pt x="382" y="1322"/>
                    <a:pt x="573" y="1322"/>
                  </a:cubicBezTo>
                  <a:lnTo>
                    <a:pt x="614" y="1322"/>
                  </a:lnTo>
                  <a:cubicBezTo>
                    <a:pt x="1077" y="1295"/>
                    <a:pt x="1499" y="1022"/>
                    <a:pt x="1907" y="804"/>
                  </a:cubicBezTo>
                  <a:cubicBezTo>
                    <a:pt x="1949" y="790"/>
                    <a:pt x="1989" y="763"/>
                    <a:pt x="2016" y="750"/>
                  </a:cubicBezTo>
                  <a:lnTo>
                    <a:pt x="2016" y="736"/>
                  </a:lnTo>
                  <a:close/>
                </a:path>
              </a:pathLst>
            </a:custGeom>
            <a:solidFill>
              <a:srgbClr val="E4D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01"/>
            <p:cNvSpPr/>
            <p:nvPr/>
          </p:nvSpPr>
          <p:spPr>
            <a:xfrm>
              <a:off x="7790326" y="2666903"/>
              <a:ext cx="7440" cy="3747"/>
            </a:xfrm>
            <a:custGeom>
              <a:avLst/>
              <a:gdLst/>
              <a:ahLst/>
              <a:cxnLst/>
              <a:rect l="l" t="t" r="r" b="b"/>
              <a:pathLst>
                <a:path w="409" h="206" extrusionOk="0">
                  <a:moveTo>
                    <a:pt x="409" y="1"/>
                  </a:moveTo>
                  <a:cubicBezTo>
                    <a:pt x="273" y="55"/>
                    <a:pt x="137" y="124"/>
                    <a:pt x="0" y="192"/>
                  </a:cubicBezTo>
                  <a:lnTo>
                    <a:pt x="0" y="206"/>
                  </a:lnTo>
                  <a:cubicBezTo>
                    <a:pt x="137" y="137"/>
                    <a:pt x="273" y="70"/>
                    <a:pt x="409" y="15"/>
                  </a:cubicBezTo>
                  <a:lnTo>
                    <a:pt x="409" y="1"/>
                  </a:lnTo>
                  <a:close/>
                </a:path>
              </a:pathLst>
            </a:custGeom>
            <a:solidFill>
              <a:srgbClr val="B39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01"/>
            <p:cNvSpPr/>
            <p:nvPr/>
          </p:nvSpPr>
          <p:spPr>
            <a:xfrm>
              <a:off x="7735574" y="2658990"/>
              <a:ext cx="11660" cy="6949"/>
            </a:xfrm>
            <a:custGeom>
              <a:avLst/>
              <a:gdLst/>
              <a:ahLst/>
              <a:cxnLst/>
              <a:rect l="l" t="t" r="r" b="b"/>
              <a:pathLst>
                <a:path w="641" h="382" extrusionOk="0">
                  <a:moveTo>
                    <a:pt x="1" y="0"/>
                  </a:moveTo>
                  <a:lnTo>
                    <a:pt x="1" y="0"/>
                  </a:lnTo>
                  <a:cubicBezTo>
                    <a:pt x="28" y="42"/>
                    <a:pt x="69" y="82"/>
                    <a:pt x="96" y="109"/>
                  </a:cubicBezTo>
                  <a:cubicBezTo>
                    <a:pt x="110" y="123"/>
                    <a:pt x="137" y="151"/>
                    <a:pt x="192" y="178"/>
                  </a:cubicBezTo>
                  <a:cubicBezTo>
                    <a:pt x="123" y="123"/>
                    <a:pt x="55" y="69"/>
                    <a:pt x="1" y="0"/>
                  </a:cubicBezTo>
                  <a:close/>
                  <a:moveTo>
                    <a:pt x="464" y="327"/>
                  </a:moveTo>
                  <a:lnTo>
                    <a:pt x="464" y="327"/>
                  </a:lnTo>
                  <a:cubicBezTo>
                    <a:pt x="546" y="354"/>
                    <a:pt x="613" y="381"/>
                    <a:pt x="641" y="381"/>
                  </a:cubicBezTo>
                  <a:lnTo>
                    <a:pt x="641" y="368"/>
                  </a:lnTo>
                  <a:cubicBezTo>
                    <a:pt x="586" y="354"/>
                    <a:pt x="532" y="341"/>
                    <a:pt x="464" y="327"/>
                  </a:cubicBezTo>
                  <a:close/>
                </a:path>
              </a:pathLst>
            </a:custGeom>
            <a:solidFill>
              <a:srgbClr val="2B33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01"/>
            <p:cNvSpPr/>
            <p:nvPr/>
          </p:nvSpPr>
          <p:spPr>
            <a:xfrm>
              <a:off x="7731354" y="2531642"/>
              <a:ext cx="188303" cy="149158"/>
            </a:xfrm>
            <a:custGeom>
              <a:avLst/>
              <a:gdLst/>
              <a:ahLst/>
              <a:cxnLst/>
              <a:rect l="l" t="t" r="r" b="b"/>
              <a:pathLst>
                <a:path w="10352" h="8200" extrusionOk="0">
                  <a:moveTo>
                    <a:pt x="9385" y="1"/>
                  </a:moveTo>
                  <a:cubicBezTo>
                    <a:pt x="9113" y="82"/>
                    <a:pt x="8841" y="178"/>
                    <a:pt x="8554" y="260"/>
                  </a:cubicBezTo>
                  <a:cubicBezTo>
                    <a:pt x="8677" y="505"/>
                    <a:pt x="8977" y="1622"/>
                    <a:pt x="9004" y="1717"/>
                  </a:cubicBezTo>
                  <a:cubicBezTo>
                    <a:pt x="9017" y="1758"/>
                    <a:pt x="9017" y="1798"/>
                    <a:pt x="9004" y="1840"/>
                  </a:cubicBezTo>
                  <a:cubicBezTo>
                    <a:pt x="8990" y="1880"/>
                    <a:pt x="8950" y="1894"/>
                    <a:pt x="8922" y="1922"/>
                  </a:cubicBezTo>
                  <a:cubicBezTo>
                    <a:pt x="8636" y="2058"/>
                    <a:pt x="8350" y="2194"/>
                    <a:pt x="8064" y="2343"/>
                  </a:cubicBezTo>
                  <a:cubicBezTo>
                    <a:pt x="7915" y="2412"/>
                    <a:pt x="7764" y="2479"/>
                    <a:pt x="7601" y="2479"/>
                  </a:cubicBezTo>
                  <a:lnTo>
                    <a:pt x="7588" y="2479"/>
                  </a:lnTo>
                  <a:cubicBezTo>
                    <a:pt x="7315" y="2479"/>
                    <a:pt x="7083" y="2276"/>
                    <a:pt x="6879" y="2071"/>
                  </a:cubicBezTo>
                  <a:cubicBezTo>
                    <a:pt x="6593" y="1798"/>
                    <a:pt x="6335" y="1513"/>
                    <a:pt x="6075" y="1226"/>
                  </a:cubicBezTo>
                  <a:lnTo>
                    <a:pt x="6075" y="1226"/>
                  </a:lnTo>
                  <a:cubicBezTo>
                    <a:pt x="6538" y="2016"/>
                    <a:pt x="6620" y="3051"/>
                    <a:pt x="6307" y="3923"/>
                  </a:cubicBezTo>
                  <a:cubicBezTo>
                    <a:pt x="5912" y="5040"/>
                    <a:pt x="4659" y="6075"/>
                    <a:pt x="3529" y="6075"/>
                  </a:cubicBezTo>
                  <a:cubicBezTo>
                    <a:pt x="3366" y="6075"/>
                    <a:pt x="3215" y="6062"/>
                    <a:pt x="3052" y="6062"/>
                  </a:cubicBezTo>
                  <a:cubicBezTo>
                    <a:pt x="2888" y="6062"/>
                    <a:pt x="2725" y="6089"/>
                    <a:pt x="2589" y="6171"/>
                  </a:cubicBezTo>
                  <a:cubicBezTo>
                    <a:pt x="2576" y="6171"/>
                    <a:pt x="2576" y="6184"/>
                    <a:pt x="2561" y="6184"/>
                  </a:cubicBezTo>
                  <a:cubicBezTo>
                    <a:pt x="2439" y="6253"/>
                    <a:pt x="2343" y="6375"/>
                    <a:pt x="2249" y="6471"/>
                  </a:cubicBezTo>
                  <a:cubicBezTo>
                    <a:pt x="1989" y="6702"/>
                    <a:pt x="1390" y="6919"/>
                    <a:pt x="873" y="6919"/>
                  </a:cubicBezTo>
                  <a:cubicBezTo>
                    <a:pt x="464" y="6919"/>
                    <a:pt x="110" y="6797"/>
                    <a:pt x="1" y="6429"/>
                  </a:cubicBezTo>
                  <a:lnTo>
                    <a:pt x="1" y="6429"/>
                  </a:lnTo>
                  <a:cubicBezTo>
                    <a:pt x="70" y="6661"/>
                    <a:pt x="110" y="6838"/>
                    <a:pt x="233" y="7001"/>
                  </a:cubicBezTo>
                  <a:cubicBezTo>
                    <a:pt x="287" y="7070"/>
                    <a:pt x="355" y="7124"/>
                    <a:pt x="424" y="7179"/>
                  </a:cubicBezTo>
                  <a:cubicBezTo>
                    <a:pt x="491" y="7219"/>
                    <a:pt x="600" y="7274"/>
                    <a:pt x="696" y="7328"/>
                  </a:cubicBezTo>
                  <a:cubicBezTo>
                    <a:pt x="764" y="7342"/>
                    <a:pt x="818" y="7355"/>
                    <a:pt x="873" y="7369"/>
                  </a:cubicBezTo>
                  <a:lnTo>
                    <a:pt x="873" y="7382"/>
                  </a:lnTo>
                  <a:lnTo>
                    <a:pt x="873" y="7410"/>
                  </a:lnTo>
                  <a:cubicBezTo>
                    <a:pt x="887" y="7655"/>
                    <a:pt x="1023" y="7873"/>
                    <a:pt x="1227" y="8023"/>
                  </a:cubicBezTo>
                  <a:cubicBezTo>
                    <a:pt x="1390" y="8132"/>
                    <a:pt x="1595" y="8200"/>
                    <a:pt x="1799" y="8200"/>
                  </a:cubicBezTo>
                  <a:lnTo>
                    <a:pt x="1840" y="8200"/>
                  </a:lnTo>
                  <a:cubicBezTo>
                    <a:pt x="2303" y="8172"/>
                    <a:pt x="2725" y="7900"/>
                    <a:pt x="3133" y="7682"/>
                  </a:cubicBezTo>
                  <a:cubicBezTo>
                    <a:pt x="3175" y="7669"/>
                    <a:pt x="3215" y="7642"/>
                    <a:pt x="3242" y="7628"/>
                  </a:cubicBezTo>
                  <a:cubicBezTo>
                    <a:pt x="3379" y="7560"/>
                    <a:pt x="3515" y="7491"/>
                    <a:pt x="3651" y="7437"/>
                  </a:cubicBezTo>
                  <a:cubicBezTo>
                    <a:pt x="4047" y="7274"/>
                    <a:pt x="4455" y="7152"/>
                    <a:pt x="4864" y="7070"/>
                  </a:cubicBezTo>
                  <a:cubicBezTo>
                    <a:pt x="5149" y="7015"/>
                    <a:pt x="5463" y="6974"/>
                    <a:pt x="5748" y="6892"/>
                  </a:cubicBezTo>
                  <a:cubicBezTo>
                    <a:pt x="5994" y="6825"/>
                    <a:pt x="6226" y="6716"/>
                    <a:pt x="6416" y="6538"/>
                  </a:cubicBezTo>
                  <a:cubicBezTo>
                    <a:pt x="7001" y="6035"/>
                    <a:pt x="7070" y="5109"/>
                    <a:pt x="7083" y="4304"/>
                  </a:cubicBezTo>
                  <a:cubicBezTo>
                    <a:pt x="7328" y="4277"/>
                    <a:pt x="7588" y="4223"/>
                    <a:pt x="7846" y="4155"/>
                  </a:cubicBezTo>
                  <a:cubicBezTo>
                    <a:pt x="8636" y="3950"/>
                    <a:pt x="9453" y="3623"/>
                    <a:pt x="10230" y="3420"/>
                  </a:cubicBezTo>
                  <a:cubicBezTo>
                    <a:pt x="10352" y="3392"/>
                    <a:pt x="10094" y="2112"/>
                    <a:pt x="9821" y="1117"/>
                  </a:cubicBezTo>
                  <a:cubicBezTo>
                    <a:pt x="9644" y="614"/>
                    <a:pt x="9467" y="178"/>
                    <a:pt x="9399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01"/>
            <p:cNvSpPr/>
            <p:nvPr/>
          </p:nvSpPr>
          <p:spPr>
            <a:xfrm>
              <a:off x="7712782" y="2558891"/>
              <a:ext cx="4220" cy="4984"/>
            </a:xfrm>
            <a:custGeom>
              <a:avLst/>
              <a:gdLst/>
              <a:ahLst/>
              <a:cxnLst/>
              <a:rect l="l" t="t" r="r" b="b"/>
              <a:pathLst>
                <a:path w="232" h="274" extrusionOk="0">
                  <a:moveTo>
                    <a:pt x="192" y="1"/>
                  </a:moveTo>
                  <a:cubicBezTo>
                    <a:pt x="123" y="97"/>
                    <a:pt x="55" y="178"/>
                    <a:pt x="1" y="273"/>
                  </a:cubicBezTo>
                  <a:cubicBezTo>
                    <a:pt x="41" y="246"/>
                    <a:pt x="83" y="219"/>
                    <a:pt x="137" y="178"/>
                  </a:cubicBezTo>
                  <a:cubicBezTo>
                    <a:pt x="164" y="151"/>
                    <a:pt x="192" y="110"/>
                    <a:pt x="232" y="83"/>
                  </a:cubicBezTo>
                  <a:cubicBezTo>
                    <a:pt x="219" y="55"/>
                    <a:pt x="205" y="28"/>
                    <a:pt x="205" y="1"/>
                  </a:cubicBezTo>
                  <a:close/>
                </a:path>
              </a:pathLst>
            </a:custGeom>
            <a:solidFill>
              <a:srgbClr val="966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01"/>
            <p:cNvSpPr/>
            <p:nvPr/>
          </p:nvSpPr>
          <p:spPr>
            <a:xfrm>
              <a:off x="7716493" y="2545776"/>
              <a:ext cx="15643" cy="14625"/>
            </a:xfrm>
            <a:custGeom>
              <a:avLst/>
              <a:gdLst/>
              <a:ahLst/>
              <a:cxnLst/>
              <a:rect l="l" t="t" r="r" b="b"/>
              <a:pathLst>
                <a:path w="860" h="804" extrusionOk="0">
                  <a:moveTo>
                    <a:pt x="750" y="1"/>
                  </a:moveTo>
                  <a:cubicBezTo>
                    <a:pt x="736" y="14"/>
                    <a:pt x="736" y="28"/>
                    <a:pt x="723" y="28"/>
                  </a:cubicBezTo>
                  <a:cubicBezTo>
                    <a:pt x="669" y="68"/>
                    <a:pt x="627" y="109"/>
                    <a:pt x="587" y="137"/>
                  </a:cubicBezTo>
                  <a:cubicBezTo>
                    <a:pt x="546" y="177"/>
                    <a:pt x="505" y="204"/>
                    <a:pt x="464" y="246"/>
                  </a:cubicBezTo>
                  <a:cubicBezTo>
                    <a:pt x="382" y="327"/>
                    <a:pt x="300" y="395"/>
                    <a:pt x="219" y="477"/>
                  </a:cubicBezTo>
                  <a:cubicBezTo>
                    <a:pt x="137" y="558"/>
                    <a:pt x="69" y="640"/>
                    <a:pt x="1" y="722"/>
                  </a:cubicBezTo>
                  <a:cubicBezTo>
                    <a:pt x="1" y="749"/>
                    <a:pt x="15" y="776"/>
                    <a:pt x="28" y="804"/>
                  </a:cubicBezTo>
                  <a:cubicBezTo>
                    <a:pt x="97" y="722"/>
                    <a:pt x="178" y="654"/>
                    <a:pt x="260" y="600"/>
                  </a:cubicBezTo>
                  <a:cubicBezTo>
                    <a:pt x="464" y="436"/>
                    <a:pt x="682" y="300"/>
                    <a:pt x="859" y="109"/>
                  </a:cubicBezTo>
                  <a:lnTo>
                    <a:pt x="750" y="1"/>
                  </a:lnTo>
                  <a:close/>
                </a:path>
              </a:pathLst>
            </a:custGeom>
            <a:solidFill>
              <a:srgbClr val="DEC9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01"/>
            <p:cNvSpPr/>
            <p:nvPr/>
          </p:nvSpPr>
          <p:spPr>
            <a:xfrm>
              <a:off x="7715274" y="2526458"/>
              <a:ext cx="83256" cy="35689"/>
            </a:xfrm>
            <a:custGeom>
              <a:avLst/>
              <a:gdLst/>
              <a:ahLst/>
              <a:cxnLst/>
              <a:rect l="l" t="t" r="r" b="b"/>
              <a:pathLst>
                <a:path w="4577" h="1962" extrusionOk="0">
                  <a:moveTo>
                    <a:pt x="3908" y="0"/>
                  </a:moveTo>
                  <a:cubicBezTo>
                    <a:pt x="3800" y="0"/>
                    <a:pt x="3677" y="13"/>
                    <a:pt x="3569" y="13"/>
                  </a:cubicBezTo>
                  <a:cubicBezTo>
                    <a:pt x="3514" y="13"/>
                    <a:pt x="3460" y="27"/>
                    <a:pt x="3405" y="27"/>
                  </a:cubicBezTo>
                  <a:cubicBezTo>
                    <a:pt x="3351" y="40"/>
                    <a:pt x="3296" y="40"/>
                    <a:pt x="3242" y="55"/>
                  </a:cubicBezTo>
                  <a:cubicBezTo>
                    <a:pt x="2792" y="109"/>
                    <a:pt x="2356" y="231"/>
                    <a:pt x="1947" y="409"/>
                  </a:cubicBezTo>
                  <a:cubicBezTo>
                    <a:pt x="1539" y="585"/>
                    <a:pt x="1171" y="803"/>
                    <a:pt x="817" y="1063"/>
                  </a:cubicBezTo>
                  <a:lnTo>
                    <a:pt x="926" y="1171"/>
                  </a:lnTo>
                  <a:cubicBezTo>
                    <a:pt x="749" y="1362"/>
                    <a:pt x="531" y="1498"/>
                    <a:pt x="327" y="1662"/>
                  </a:cubicBezTo>
                  <a:cubicBezTo>
                    <a:pt x="245" y="1716"/>
                    <a:pt x="164" y="1784"/>
                    <a:pt x="95" y="1866"/>
                  </a:cubicBezTo>
                  <a:cubicBezTo>
                    <a:pt x="55" y="1893"/>
                    <a:pt x="27" y="1934"/>
                    <a:pt x="0" y="1961"/>
                  </a:cubicBezTo>
                  <a:cubicBezTo>
                    <a:pt x="40" y="1934"/>
                    <a:pt x="82" y="1907"/>
                    <a:pt x="136" y="1866"/>
                  </a:cubicBezTo>
                  <a:cubicBezTo>
                    <a:pt x="231" y="1811"/>
                    <a:pt x="313" y="1743"/>
                    <a:pt x="409" y="1689"/>
                  </a:cubicBezTo>
                  <a:cubicBezTo>
                    <a:pt x="449" y="1662"/>
                    <a:pt x="490" y="1635"/>
                    <a:pt x="545" y="1593"/>
                  </a:cubicBezTo>
                  <a:cubicBezTo>
                    <a:pt x="585" y="1566"/>
                    <a:pt x="627" y="1539"/>
                    <a:pt x="681" y="1511"/>
                  </a:cubicBezTo>
                  <a:cubicBezTo>
                    <a:pt x="776" y="1457"/>
                    <a:pt x="858" y="1402"/>
                    <a:pt x="954" y="1348"/>
                  </a:cubicBezTo>
                  <a:cubicBezTo>
                    <a:pt x="1321" y="1130"/>
                    <a:pt x="1702" y="939"/>
                    <a:pt x="2098" y="776"/>
                  </a:cubicBezTo>
                  <a:cubicBezTo>
                    <a:pt x="2492" y="599"/>
                    <a:pt x="2888" y="463"/>
                    <a:pt x="3296" y="340"/>
                  </a:cubicBezTo>
                  <a:cubicBezTo>
                    <a:pt x="3405" y="313"/>
                    <a:pt x="3500" y="300"/>
                    <a:pt x="3609" y="258"/>
                  </a:cubicBezTo>
                  <a:cubicBezTo>
                    <a:pt x="3663" y="245"/>
                    <a:pt x="3718" y="245"/>
                    <a:pt x="3772" y="231"/>
                  </a:cubicBezTo>
                  <a:lnTo>
                    <a:pt x="3923" y="191"/>
                  </a:lnTo>
                  <a:cubicBezTo>
                    <a:pt x="4032" y="164"/>
                    <a:pt x="4141" y="149"/>
                    <a:pt x="4250" y="122"/>
                  </a:cubicBezTo>
                  <a:cubicBezTo>
                    <a:pt x="4358" y="109"/>
                    <a:pt x="4467" y="82"/>
                    <a:pt x="4576" y="68"/>
                  </a:cubicBezTo>
                  <a:cubicBezTo>
                    <a:pt x="4467" y="40"/>
                    <a:pt x="4344" y="27"/>
                    <a:pt x="4235" y="13"/>
                  </a:cubicBezTo>
                  <a:cubicBezTo>
                    <a:pt x="4126" y="13"/>
                    <a:pt x="4017" y="0"/>
                    <a:pt x="3908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01"/>
            <p:cNvSpPr/>
            <p:nvPr/>
          </p:nvSpPr>
          <p:spPr>
            <a:xfrm>
              <a:off x="7651100" y="1845897"/>
              <a:ext cx="127603" cy="176934"/>
            </a:xfrm>
            <a:custGeom>
              <a:avLst/>
              <a:gdLst/>
              <a:ahLst/>
              <a:cxnLst/>
              <a:rect l="l" t="t" r="r" b="b"/>
              <a:pathLst>
                <a:path w="7015" h="9727" extrusionOk="0">
                  <a:moveTo>
                    <a:pt x="1431" y="1771"/>
                  </a:moveTo>
                  <a:cubicBezTo>
                    <a:pt x="1431" y="1771"/>
                    <a:pt x="1431" y="1771"/>
                    <a:pt x="1431" y="1771"/>
                  </a:cubicBezTo>
                  <a:cubicBezTo>
                    <a:pt x="1431" y="1771"/>
                    <a:pt x="1431" y="1771"/>
                    <a:pt x="1431" y="1771"/>
                  </a:cubicBezTo>
                  <a:close/>
                  <a:moveTo>
                    <a:pt x="5802" y="1"/>
                  </a:moveTo>
                  <a:lnTo>
                    <a:pt x="5802" y="1"/>
                  </a:lnTo>
                  <a:cubicBezTo>
                    <a:pt x="5707" y="137"/>
                    <a:pt x="5517" y="273"/>
                    <a:pt x="5285" y="396"/>
                  </a:cubicBezTo>
                  <a:cubicBezTo>
                    <a:pt x="4822" y="627"/>
                    <a:pt x="4195" y="818"/>
                    <a:pt x="3868" y="941"/>
                  </a:cubicBezTo>
                  <a:cubicBezTo>
                    <a:pt x="3065" y="1268"/>
                    <a:pt x="2248" y="1540"/>
                    <a:pt x="1431" y="1771"/>
                  </a:cubicBezTo>
                  <a:lnTo>
                    <a:pt x="1431" y="1771"/>
                  </a:lnTo>
                  <a:cubicBezTo>
                    <a:pt x="1434" y="1770"/>
                    <a:pt x="1436" y="1770"/>
                    <a:pt x="1439" y="1770"/>
                  </a:cubicBezTo>
                  <a:cubicBezTo>
                    <a:pt x="1668" y="1770"/>
                    <a:pt x="1934" y="4634"/>
                    <a:pt x="1894" y="4918"/>
                  </a:cubicBezTo>
                  <a:cubicBezTo>
                    <a:pt x="1743" y="6089"/>
                    <a:pt x="1035" y="7219"/>
                    <a:pt x="0" y="7682"/>
                  </a:cubicBezTo>
                  <a:cubicBezTo>
                    <a:pt x="896" y="8697"/>
                    <a:pt x="1987" y="9726"/>
                    <a:pt x="3288" y="9726"/>
                  </a:cubicBezTo>
                  <a:cubicBezTo>
                    <a:pt x="3314" y="9726"/>
                    <a:pt x="3339" y="9726"/>
                    <a:pt x="3365" y="9725"/>
                  </a:cubicBezTo>
                  <a:cubicBezTo>
                    <a:pt x="4767" y="9685"/>
                    <a:pt x="5829" y="8432"/>
                    <a:pt x="7015" y="7600"/>
                  </a:cubicBezTo>
                  <a:cubicBezTo>
                    <a:pt x="6429" y="7397"/>
                    <a:pt x="5980" y="6865"/>
                    <a:pt x="5720" y="6266"/>
                  </a:cubicBezTo>
                  <a:cubicBezTo>
                    <a:pt x="5448" y="5666"/>
                    <a:pt x="5339" y="5013"/>
                    <a:pt x="5257" y="4359"/>
                  </a:cubicBezTo>
                  <a:cubicBezTo>
                    <a:pt x="5067" y="2875"/>
                    <a:pt x="4999" y="1226"/>
                    <a:pt x="5802" y="1"/>
                  </a:cubicBezTo>
                  <a:close/>
                </a:path>
              </a:pathLst>
            </a:custGeom>
            <a:solidFill>
              <a:srgbClr val="AA7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01"/>
            <p:cNvSpPr/>
            <p:nvPr/>
          </p:nvSpPr>
          <p:spPr>
            <a:xfrm>
              <a:off x="7670181" y="1905360"/>
              <a:ext cx="75070" cy="65175"/>
            </a:xfrm>
            <a:custGeom>
              <a:avLst/>
              <a:gdLst/>
              <a:ahLst/>
              <a:cxnLst/>
              <a:rect l="l" t="t" r="r" b="b"/>
              <a:pathLst>
                <a:path w="4127" h="3583" extrusionOk="0">
                  <a:moveTo>
                    <a:pt x="4099" y="0"/>
                  </a:moveTo>
                  <a:cubicBezTo>
                    <a:pt x="4114" y="82"/>
                    <a:pt x="4114" y="178"/>
                    <a:pt x="4127" y="260"/>
                  </a:cubicBezTo>
                  <a:cubicBezTo>
                    <a:pt x="4114" y="178"/>
                    <a:pt x="4114" y="82"/>
                    <a:pt x="4114" y="0"/>
                  </a:cubicBezTo>
                  <a:close/>
                  <a:moveTo>
                    <a:pt x="722" y="178"/>
                  </a:moveTo>
                  <a:cubicBezTo>
                    <a:pt x="803" y="859"/>
                    <a:pt x="845" y="1526"/>
                    <a:pt x="831" y="1649"/>
                  </a:cubicBezTo>
                  <a:cubicBezTo>
                    <a:pt x="736" y="2357"/>
                    <a:pt x="436" y="3051"/>
                    <a:pt x="0" y="3583"/>
                  </a:cubicBezTo>
                  <a:lnTo>
                    <a:pt x="13" y="3583"/>
                  </a:lnTo>
                  <a:cubicBezTo>
                    <a:pt x="463" y="3051"/>
                    <a:pt x="749" y="2357"/>
                    <a:pt x="845" y="1649"/>
                  </a:cubicBezTo>
                  <a:cubicBezTo>
                    <a:pt x="872" y="1526"/>
                    <a:pt x="818" y="859"/>
                    <a:pt x="749" y="178"/>
                  </a:cubicBezTo>
                  <a:close/>
                </a:path>
              </a:pathLst>
            </a:custGeom>
            <a:solidFill>
              <a:srgbClr val="B58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01"/>
            <p:cNvSpPr/>
            <p:nvPr/>
          </p:nvSpPr>
          <p:spPr>
            <a:xfrm>
              <a:off x="7650863" y="1970517"/>
              <a:ext cx="66903" cy="52278"/>
            </a:xfrm>
            <a:custGeom>
              <a:avLst/>
              <a:gdLst/>
              <a:ahLst/>
              <a:cxnLst/>
              <a:rect l="l" t="t" r="r" b="b"/>
              <a:pathLst>
                <a:path w="3678" h="2874" extrusionOk="0">
                  <a:moveTo>
                    <a:pt x="1062" y="1"/>
                  </a:moveTo>
                  <a:cubicBezTo>
                    <a:pt x="763" y="355"/>
                    <a:pt x="409" y="654"/>
                    <a:pt x="0" y="831"/>
                  </a:cubicBezTo>
                  <a:cubicBezTo>
                    <a:pt x="899" y="1839"/>
                    <a:pt x="1989" y="2874"/>
                    <a:pt x="3282" y="2874"/>
                  </a:cubicBezTo>
                  <a:lnTo>
                    <a:pt x="3296" y="2874"/>
                  </a:lnTo>
                  <a:cubicBezTo>
                    <a:pt x="2002" y="2874"/>
                    <a:pt x="912" y="1839"/>
                    <a:pt x="13" y="831"/>
                  </a:cubicBezTo>
                  <a:cubicBezTo>
                    <a:pt x="422" y="640"/>
                    <a:pt x="790" y="355"/>
                    <a:pt x="1075" y="1"/>
                  </a:cubicBezTo>
                  <a:close/>
                  <a:moveTo>
                    <a:pt x="3677" y="2847"/>
                  </a:moveTo>
                  <a:cubicBezTo>
                    <a:pt x="3568" y="2861"/>
                    <a:pt x="3459" y="2874"/>
                    <a:pt x="3350" y="2874"/>
                  </a:cubicBezTo>
                  <a:lnTo>
                    <a:pt x="3378" y="2874"/>
                  </a:lnTo>
                  <a:cubicBezTo>
                    <a:pt x="3473" y="2874"/>
                    <a:pt x="3581" y="2861"/>
                    <a:pt x="3677" y="2847"/>
                  </a:cubicBezTo>
                  <a:close/>
                </a:path>
              </a:pathLst>
            </a:custGeom>
            <a:solidFill>
              <a:srgbClr val="D1B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01"/>
            <p:cNvSpPr/>
            <p:nvPr/>
          </p:nvSpPr>
          <p:spPr>
            <a:xfrm>
              <a:off x="7746234" y="1921713"/>
              <a:ext cx="5221" cy="26776"/>
            </a:xfrm>
            <a:custGeom>
              <a:avLst/>
              <a:gdLst/>
              <a:ahLst/>
              <a:cxnLst/>
              <a:rect l="l" t="t" r="r" b="b"/>
              <a:pathLst>
                <a:path w="287" h="1472" extrusionOk="0">
                  <a:moveTo>
                    <a:pt x="0" y="0"/>
                  </a:moveTo>
                  <a:lnTo>
                    <a:pt x="0" y="0"/>
                  </a:lnTo>
                  <a:cubicBezTo>
                    <a:pt x="8" y="47"/>
                    <a:pt x="16" y="94"/>
                    <a:pt x="25" y="141"/>
                  </a:cubicBezTo>
                  <a:lnTo>
                    <a:pt x="25" y="141"/>
                  </a:lnTo>
                  <a:cubicBezTo>
                    <a:pt x="21" y="90"/>
                    <a:pt x="11" y="41"/>
                    <a:pt x="0" y="0"/>
                  </a:cubicBezTo>
                  <a:close/>
                  <a:moveTo>
                    <a:pt x="25" y="141"/>
                  </a:moveTo>
                  <a:cubicBezTo>
                    <a:pt x="27" y="158"/>
                    <a:pt x="27" y="174"/>
                    <a:pt x="27" y="191"/>
                  </a:cubicBezTo>
                  <a:cubicBezTo>
                    <a:pt x="82" y="614"/>
                    <a:pt x="150" y="1049"/>
                    <a:pt x="259" y="1471"/>
                  </a:cubicBezTo>
                  <a:lnTo>
                    <a:pt x="287" y="1471"/>
                  </a:lnTo>
                  <a:cubicBezTo>
                    <a:pt x="205" y="1226"/>
                    <a:pt x="178" y="981"/>
                    <a:pt x="136" y="736"/>
                  </a:cubicBezTo>
                  <a:cubicBezTo>
                    <a:pt x="104" y="537"/>
                    <a:pt x="62" y="339"/>
                    <a:pt x="25" y="141"/>
                  </a:cubicBezTo>
                  <a:close/>
                </a:path>
              </a:pathLst>
            </a:custGeom>
            <a:solidFill>
              <a:srgbClr val="B58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01"/>
            <p:cNvSpPr/>
            <p:nvPr/>
          </p:nvSpPr>
          <p:spPr>
            <a:xfrm>
              <a:off x="7722696" y="2000258"/>
              <a:ext cx="35434" cy="21064"/>
            </a:xfrm>
            <a:custGeom>
              <a:avLst/>
              <a:gdLst/>
              <a:ahLst/>
              <a:cxnLst/>
              <a:rect l="l" t="t" r="r" b="b"/>
              <a:pathLst>
                <a:path w="1948" h="1158" extrusionOk="0">
                  <a:moveTo>
                    <a:pt x="1948" y="0"/>
                  </a:moveTo>
                  <a:cubicBezTo>
                    <a:pt x="1709" y="192"/>
                    <a:pt x="1470" y="378"/>
                    <a:pt x="1228" y="545"/>
                  </a:cubicBezTo>
                  <a:lnTo>
                    <a:pt x="1228" y="545"/>
                  </a:lnTo>
                  <a:cubicBezTo>
                    <a:pt x="1404" y="433"/>
                    <a:pt x="1579" y="332"/>
                    <a:pt x="1744" y="191"/>
                  </a:cubicBezTo>
                  <a:cubicBezTo>
                    <a:pt x="1812" y="136"/>
                    <a:pt x="1880" y="68"/>
                    <a:pt x="1948" y="0"/>
                  </a:cubicBezTo>
                  <a:close/>
                  <a:moveTo>
                    <a:pt x="1228" y="545"/>
                  </a:moveTo>
                  <a:cubicBezTo>
                    <a:pt x="1200" y="563"/>
                    <a:pt x="1172" y="581"/>
                    <a:pt x="1145" y="599"/>
                  </a:cubicBezTo>
                  <a:cubicBezTo>
                    <a:pt x="1128" y="611"/>
                    <a:pt x="1112" y="623"/>
                    <a:pt x="1095" y="635"/>
                  </a:cubicBezTo>
                  <a:lnTo>
                    <a:pt x="1095" y="635"/>
                  </a:lnTo>
                  <a:cubicBezTo>
                    <a:pt x="1139" y="605"/>
                    <a:pt x="1184" y="576"/>
                    <a:pt x="1228" y="545"/>
                  </a:cubicBezTo>
                  <a:close/>
                  <a:moveTo>
                    <a:pt x="1095" y="635"/>
                  </a:moveTo>
                  <a:cubicBezTo>
                    <a:pt x="743" y="865"/>
                    <a:pt x="382" y="1052"/>
                    <a:pt x="1" y="1157"/>
                  </a:cubicBezTo>
                  <a:cubicBezTo>
                    <a:pt x="390" y="1054"/>
                    <a:pt x="766" y="864"/>
                    <a:pt x="1095" y="635"/>
                  </a:cubicBezTo>
                  <a:close/>
                </a:path>
              </a:pathLst>
            </a:custGeom>
            <a:solidFill>
              <a:srgbClr val="D1B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01"/>
            <p:cNvSpPr/>
            <p:nvPr/>
          </p:nvSpPr>
          <p:spPr>
            <a:xfrm>
              <a:off x="7651100" y="1905360"/>
              <a:ext cx="115961" cy="117435"/>
            </a:xfrm>
            <a:custGeom>
              <a:avLst/>
              <a:gdLst/>
              <a:ahLst/>
              <a:cxnLst/>
              <a:rect l="l" t="t" r="r" b="b"/>
              <a:pathLst>
                <a:path w="6375" h="6456" extrusionOk="0">
                  <a:moveTo>
                    <a:pt x="5148" y="0"/>
                  </a:moveTo>
                  <a:cubicBezTo>
                    <a:pt x="4591" y="205"/>
                    <a:pt x="3977" y="314"/>
                    <a:pt x="3337" y="314"/>
                  </a:cubicBezTo>
                  <a:lnTo>
                    <a:pt x="3133" y="314"/>
                  </a:lnTo>
                  <a:cubicBezTo>
                    <a:pt x="2684" y="300"/>
                    <a:pt x="2234" y="260"/>
                    <a:pt x="1798" y="178"/>
                  </a:cubicBezTo>
                  <a:lnTo>
                    <a:pt x="1798" y="178"/>
                  </a:lnTo>
                  <a:cubicBezTo>
                    <a:pt x="1867" y="859"/>
                    <a:pt x="1921" y="1526"/>
                    <a:pt x="1894" y="1649"/>
                  </a:cubicBezTo>
                  <a:cubicBezTo>
                    <a:pt x="1798" y="2357"/>
                    <a:pt x="1512" y="3051"/>
                    <a:pt x="1062" y="3583"/>
                  </a:cubicBezTo>
                  <a:cubicBezTo>
                    <a:pt x="777" y="3937"/>
                    <a:pt x="409" y="4222"/>
                    <a:pt x="0" y="4413"/>
                  </a:cubicBezTo>
                  <a:cubicBezTo>
                    <a:pt x="899" y="5421"/>
                    <a:pt x="1989" y="6456"/>
                    <a:pt x="3283" y="6456"/>
                  </a:cubicBezTo>
                  <a:lnTo>
                    <a:pt x="3365" y="6456"/>
                  </a:lnTo>
                  <a:cubicBezTo>
                    <a:pt x="3460" y="6456"/>
                    <a:pt x="3568" y="6443"/>
                    <a:pt x="3664" y="6429"/>
                  </a:cubicBezTo>
                  <a:cubicBezTo>
                    <a:pt x="3759" y="6416"/>
                    <a:pt x="3841" y="6388"/>
                    <a:pt x="3937" y="6374"/>
                  </a:cubicBezTo>
                  <a:cubicBezTo>
                    <a:pt x="4631" y="6184"/>
                    <a:pt x="5257" y="5720"/>
                    <a:pt x="5884" y="5217"/>
                  </a:cubicBezTo>
                  <a:cubicBezTo>
                    <a:pt x="6034" y="5067"/>
                    <a:pt x="6198" y="4917"/>
                    <a:pt x="6374" y="4822"/>
                  </a:cubicBezTo>
                  <a:lnTo>
                    <a:pt x="6374" y="4822"/>
                  </a:lnTo>
                  <a:cubicBezTo>
                    <a:pt x="5557" y="5217"/>
                    <a:pt x="4699" y="5557"/>
                    <a:pt x="3773" y="5557"/>
                  </a:cubicBezTo>
                  <a:lnTo>
                    <a:pt x="3746" y="5557"/>
                  </a:lnTo>
                  <a:cubicBezTo>
                    <a:pt x="2996" y="5557"/>
                    <a:pt x="2057" y="5054"/>
                    <a:pt x="1553" y="4467"/>
                  </a:cubicBezTo>
                  <a:cubicBezTo>
                    <a:pt x="1295" y="4155"/>
                    <a:pt x="1798" y="3664"/>
                    <a:pt x="1948" y="3365"/>
                  </a:cubicBezTo>
                  <a:cubicBezTo>
                    <a:pt x="2207" y="2860"/>
                    <a:pt x="2424" y="2343"/>
                    <a:pt x="2602" y="1798"/>
                  </a:cubicBezTo>
                  <a:cubicBezTo>
                    <a:pt x="3365" y="2112"/>
                    <a:pt x="4155" y="2288"/>
                    <a:pt x="4972" y="2316"/>
                  </a:cubicBezTo>
                  <a:cubicBezTo>
                    <a:pt x="5148" y="2330"/>
                    <a:pt x="5312" y="2343"/>
                    <a:pt x="5489" y="2370"/>
                  </a:cubicBezTo>
                  <a:cubicBezTo>
                    <a:pt x="5380" y="1948"/>
                    <a:pt x="5312" y="1513"/>
                    <a:pt x="5257" y="1090"/>
                  </a:cubicBezTo>
                  <a:cubicBezTo>
                    <a:pt x="5257" y="1022"/>
                    <a:pt x="5244" y="954"/>
                    <a:pt x="5230" y="899"/>
                  </a:cubicBezTo>
                  <a:lnTo>
                    <a:pt x="5230" y="832"/>
                  </a:lnTo>
                  <a:cubicBezTo>
                    <a:pt x="5190" y="654"/>
                    <a:pt x="5176" y="450"/>
                    <a:pt x="5176" y="260"/>
                  </a:cubicBezTo>
                  <a:cubicBezTo>
                    <a:pt x="5163" y="178"/>
                    <a:pt x="5163" y="82"/>
                    <a:pt x="5148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01"/>
            <p:cNvSpPr/>
            <p:nvPr/>
          </p:nvSpPr>
          <p:spPr>
            <a:xfrm>
              <a:off x="7521041" y="1580833"/>
              <a:ext cx="358252" cy="330312"/>
            </a:xfrm>
            <a:custGeom>
              <a:avLst/>
              <a:gdLst/>
              <a:ahLst/>
              <a:cxnLst/>
              <a:rect l="l" t="t" r="r" b="b"/>
              <a:pathLst>
                <a:path w="19695" h="18159" extrusionOk="0">
                  <a:moveTo>
                    <a:pt x="10862" y="1"/>
                  </a:moveTo>
                  <a:cubicBezTo>
                    <a:pt x="10298" y="1"/>
                    <a:pt x="9731" y="61"/>
                    <a:pt x="9180" y="177"/>
                  </a:cubicBezTo>
                  <a:cubicBezTo>
                    <a:pt x="7123" y="613"/>
                    <a:pt x="4671" y="1920"/>
                    <a:pt x="3772" y="4072"/>
                  </a:cubicBezTo>
                  <a:cubicBezTo>
                    <a:pt x="3160" y="5556"/>
                    <a:pt x="2969" y="7123"/>
                    <a:pt x="2997" y="8730"/>
                  </a:cubicBezTo>
                  <a:cubicBezTo>
                    <a:pt x="2874" y="8226"/>
                    <a:pt x="2806" y="7886"/>
                    <a:pt x="2425" y="7559"/>
                  </a:cubicBezTo>
                  <a:cubicBezTo>
                    <a:pt x="2164" y="7334"/>
                    <a:pt x="1833" y="7198"/>
                    <a:pt x="1501" y="7198"/>
                  </a:cubicBezTo>
                  <a:cubicBezTo>
                    <a:pt x="1329" y="7198"/>
                    <a:pt x="1157" y="7235"/>
                    <a:pt x="994" y="7314"/>
                  </a:cubicBezTo>
                  <a:cubicBezTo>
                    <a:pt x="600" y="7518"/>
                    <a:pt x="327" y="7953"/>
                    <a:pt x="231" y="8416"/>
                  </a:cubicBezTo>
                  <a:cubicBezTo>
                    <a:pt x="0" y="9588"/>
                    <a:pt x="395" y="11209"/>
                    <a:pt x="1321" y="11903"/>
                  </a:cubicBezTo>
                  <a:cubicBezTo>
                    <a:pt x="1572" y="12096"/>
                    <a:pt x="1895" y="12201"/>
                    <a:pt x="2214" y="12201"/>
                  </a:cubicBezTo>
                  <a:cubicBezTo>
                    <a:pt x="2571" y="12201"/>
                    <a:pt x="2922" y="12069"/>
                    <a:pt x="3160" y="11781"/>
                  </a:cubicBezTo>
                  <a:lnTo>
                    <a:pt x="3160" y="11781"/>
                  </a:lnTo>
                  <a:cubicBezTo>
                    <a:pt x="3010" y="11972"/>
                    <a:pt x="3800" y="13674"/>
                    <a:pt x="3909" y="13973"/>
                  </a:cubicBezTo>
                  <a:cubicBezTo>
                    <a:pt x="4208" y="14750"/>
                    <a:pt x="4590" y="15486"/>
                    <a:pt x="5149" y="16085"/>
                  </a:cubicBezTo>
                  <a:cubicBezTo>
                    <a:pt x="6429" y="17514"/>
                    <a:pt x="8390" y="18086"/>
                    <a:pt x="10283" y="18155"/>
                  </a:cubicBezTo>
                  <a:cubicBezTo>
                    <a:pt x="10351" y="18158"/>
                    <a:pt x="10419" y="18159"/>
                    <a:pt x="10487" y="18159"/>
                  </a:cubicBezTo>
                  <a:cubicBezTo>
                    <a:pt x="14093" y="18159"/>
                    <a:pt x="16507" y="14630"/>
                    <a:pt x="17216" y="11140"/>
                  </a:cubicBezTo>
                  <a:cubicBezTo>
                    <a:pt x="17350" y="11253"/>
                    <a:pt x="17517" y="11304"/>
                    <a:pt x="17690" y="11304"/>
                  </a:cubicBezTo>
                  <a:cubicBezTo>
                    <a:pt x="17851" y="11304"/>
                    <a:pt x="18018" y="11260"/>
                    <a:pt x="18169" y="11182"/>
                  </a:cubicBezTo>
                  <a:cubicBezTo>
                    <a:pt x="18469" y="11018"/>
                    <a:pt x="18700" y="10732"/>
                    <a:pt x="18890" y="10419"/>
                  </a:cubicBezTo>
                  <a:cubicBezTo>
                    <a:pt x="19462" y="9506"/>
                    <a:pt x="19694" y="8362"/>
                    <a:pt x="19531" y="7300"/>
                  </a:cubicBezTo>
                  <a:cubicBezTo>
                    <a:pt x="19490" y="7000"/>
                    <a:pt x="19395" y="6673"/>
                    <a:pt x="19150" y="6482"/>
                  </a:cubicBezTo>
                  <a:cubicBezTo>
                    <a:pt x="19032" y="6398"/>
                    <a:pt x="18895" y="6360"/>
                    <a:pt x="18753" y="6360"/>
                  </a:cubicBezTo>
                  <a:cubicBezTo>
                    <a:pt x="18484" y="6360"/>
                    <a:pt x="18197" y="6496"/>
                    <a:pt x="17991" y="6700"/>
                  </a:cubicBezTo>
                  <a:cubicBezTo>
                    <a:pt x="17692" y="7027"/>
                    <a:pt x="17543" y="7477"/>
                    <a:pt x="17406" y="7899"/>
                  </a:cubicBezTo>
                  <a:cubicBezTo>
                    <a:pt x="17461" y="5897"/>
                    <a:pt x="17093" y="3840"/>
                    <a:pt x="15908" y="2275"/>
                  </a:cubicBezTo>
                  <a:cubicBezTo>
                    <a:pt x="14726" y="712"/>
                    <a:pt x="12807" y="1"/>
                    <a:pt x="10862" y="1"/>
                  </a:cubicBezTo>
                  <a:close/>
                </a:path>
              </a:pathLst>
            </a:custGeom>
            <a:solidFill>
              <a:srgbClr val="B78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01"/>
            <p:cNvSpPr/>
            <p:nvPr/>
          </p:nvSpPr>
          <p:spPr>
            <a:xfrm>
              <a:off x="7624834" y="1711928"/>
              <a:ext cx="43620" cy="29704"/>
            </a:xfrm>
            <a:custGeom>
              <a:avLst/>
              <a:gdLst/>
              <a:ahLst/>
              <a:cxnLst/>
              <a:rect l="l" t="t" r="r" b="b"/>
              <a:pathLst>
                <a:path w="2398" h="1633" extrusionOk="0">
                  <a:moveTo>
                    <a:pt x="1323" y="0"/>
                  </a:moveTo>
                  <a:cubicBezTo>
                    <a:pt x="1210" y="0"/>
                    <a:pt x="1098" y="15"/>
                    <a:pt x="995" y="38"/>
                  </a:cubicBezTo>
                  <a:cubicBezTo>
                    <a:pt x="899" y="65"/>
                    <a:pt x="818" y="93"/>
                    <a:pt x="736" y="134"/>
                  </a:cubicBezTo>
                  <a:cubicBezTo>
                    <a:pt x="723" y="147"/>
                    <a:pt x="696" y="161"/>
                    <a:pt x="681" y="161"/>
                  </a:cubicBezTo>
                  <a:cubicBezTo>
                    <a:pt x="654" y="174"/>
                    <a:pt x="641" y="189"/>
                    <a:pt x="627" y="202"/>
                  </a:cubicBezTo>
                  <a:lnTo>
                    <a:pt x="559" y="243"/>
                  </a:lnTo>
                  <a:cubicBezTo>
                    <a:pt x="545" y="243"/>
                    <a:pt x="532" y="256"/>
                    <a:pt x="505" y="270"/>
                  </a:cubicBezTo>
                  <a:cubicBezTo>
                    <a:pt x="369" y="379"/>
                    <a:pt x="246" y="515"/>
                    <a:pt x="164" y="665"/>
                  </a:cubicBezTo>
                  <a:cubicBezTo>
                    <a:pt x="151" y="679"/>
                    <a:pt x="137" y="706"/>
                    <a:pt x="124" y="719"/>
                  </a:cubicBezTo>
                  <a:cubicBezTo>
                    <a:pt x="124" y="733"/>
                    <a:pt x="109" y="761"/>
                    <a:pt x="96" y="774"/>
                  </a:cubicBezTo>
                  <a:lnTo>
                    <a:pt x="69" y="842"/>
                  </a:lnTo>
                  <a:cubicBezTo>
                    <a:pt x="69" y="855"/>
                    <a:pt x="55" y="883"/>
                    <a:pt x="55" y="897"/>
                  </a:cubicBezTo>
                  <a:cubicBezTo>
                    <a:pt x="42" y="924"/>
                    <a:pt x="42" y="937"/>
                    <a:pt x="28" y="964"/>
                  </a:cubicBezTo>
                  <a:cubicBezTo>
                    <a:pt x="28" y="978"/>
                    <a:pt x="28" y="1006"/>
                    <a:pt x="15" y="1019"/>
                  </a:cubicBezTo>
                  <a:cubicBezTo>
                    <a:pt x="15" y="1060"/>
                    <a:pt x="0" y="1115"/>
                    <a:pt x="0" y="1155"/>
                  </a:cubicBezTo>
                  <a:lnTo>
                    <a:pt x="0" y="1182"/>
                  </a:lnTo>
                  <a:lnTo>
                    <a:pt x="0" y="1209"/>
                  </a:lnTo>
                  <a:lnTo>
                    <a:pt x="0" y="1278"/>
                  </a:lnTo>
                  <a:cubicBezTo>
                    <a:pt x="0" y="1318"/>
                    <a:pt x="0" y="1360"/>
                    <a:pt x="15" y="1400"/>
                  </a:cubicBezTo>
                  <a:cubicBezTo>
                    <a:pt x="28" y="1482"/>
                    <a:pt x="69" y="1564"/>
                    <a:pt x="109" y="1632"/>
                  </a:cubicBezTo>
                  <a:cubicBezTo>
                    <a:pt x="151" y="1564"/>
                    <a:pt x="191" y="1496"/>
                    <a:pt x="233" y="1442"/>
                  </a:cubicBezTo>
                  <a:lnTo>
                    <a:pt x="300" y="1373"/>
                  </a:lnTo>
                  <a:lnTo>
                    <a:pt x="341" y="1333"/>
                  </a:lnTo>
                  <a:cubicBezTo>
                    <a:pt x="355" y="1318"/>
                    <a:pt x="355" y="1305"/>
                    <a:pt x="369" y="1305"/>
                  </a:cubicBezTo>
                  <a:cubicBezTo>
                    <a:pt x="464" y="1209"/>
                    <a:pt x="559" y="1142"/>
                    <a:pt x="641" y="1087"/>
                  </a:cubicBezTo>
                  <a:cubicBezTo>
                    <a:pt x="736" y="1019"/>
                    <a:pt x="832" y="978"/>
                    <a:pt x="927" y="937"/>
                  </a:cubicBezTo>
                  <a:cubicBezTo>
                    <a:pt x="941" y="924"/>
                    <a:pt x="954" y="924"/>
                    <a:pt x="954" y="910"/>
                  </a:cubicBezTo>
                  <a:lnTo>
                    <a:pt x="995" y="897"/>
                  </a:lnTo>
                  <a:cubicBezTo>
                    <a:pt x="1008" y="897"/>
                    <a:pt x="1022" y="897"/>
                    <a:pt x="1036" y="883"/>
                  </a:cubicBezTo>
                  <a:cubicBezTo>
                    <a:pt x="1036" y="883"/>
                    <a:pt x="1050" y="883"/>
                    <a:pt x="1063" y="869"/>
                  </a:cubicBezTo>
                  <a:lnTo>
                    <a:pt x="1104" y="869"/>
                  </a:lnTo>
                  <a:lnTo>
                    <a:pt x="1131" y="855"/>
                  </a:lnTo>
                  <a:cubicBezTo>
                    <a:pt x="1144" y="842"/>
                    <a:pt x="1159" y="842"/>
                    <a:pt x="1172" y="842"/>
                  </a:cubicBezTo>
                  <a:cubicBezTo>
                    <a:pt x="1172" y="842"/>
                    <a:pt x="1186" y="842"/>
                    <a:pt x="1199" y="828"/>
                  </a:cubicBezTo>
                  <a:lnTo>
                    <a:pt x="1226" y="828"/>
                  </a:lnTo>
                  <a:lnTo>
                    <a:pt x="1268" y="815"/>
                  </a:lnTo>
                  <a:cubicBezTo>
                    <a:pt x="1281" y="815"/>
                    <a:pt x="1308" y="815"/>
                    <a:pt x="1335" y="801"/>
                  </a:cubicBezTo>
                  <a:lnTo>
                    <a:pt x="1458" y="801"/>
                  </a:lnTo>
                  <a:cubicBezTo>
                    <a:pt x="1480" y="797"/>
                    <a:pt x="1503" y="796"/>
                    <a:pt x="1526" y="796"/>
                  </a:cubicBezTo>
                  <a:cubicBezTo>
                    <a:pt x="1590" y="796"/>
                    <a:pt x="1657" y="808"/>
                    <a:pt x="1717" y="828"/>
                  </a:cubicBezTo>
                  <a:cubicBezTo>
                    <a:pt x="1812" y="842"/>
                    <a:pt x="1907" y="883"/>
                    <a:pt x="2016" y="951"/>
                  </a:cubicBezTo>
                  <a:lnTo>
                    <a:pt x="2180" y="1073"/>
                  </a:lnTo>
                  <a:cubicBezTo>
                    <a:pt x="2234" y="1128"/>
                    <a:pt x="2289" y="1169"/>
                    <a:pt x="2343" y="1237"/>
                  </a:cubicBezTo>
                  <a:cubicBezTo>
                    <a:pt x="2398" y="1073"/>
                    <a:pt x="2398" y="910"/>
                    <a:pt x="2357" y="733"/>
                  </a:cubicBezTo>
                  <a:cubicBezTo>
                    <a:pt x="2316" y="570"/>
                    <a:pt x="2207" y="406"/>
                    <a:pt x="2071" y="283"/>
                  </a:cubicBezTo>
                  <a:cubicBezTo>
                    <a:pt x="1934" y="161"/>
                    <a:pt x="1758" y="65"/>
                    <a:pt x="1567" y="25"/>
                  </a:cubicBezTo>
                  <a:cubicBezTo>
                    <a:pt x="1487" y="8"/>
                    <a:pt x="1405" y="0"/>
                    <a:pt x="1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01"/>
            <p:cNvSpPr/>
            <p:nvPr/>
          </p:nvSpPr>
          <p:spPr>
            <a:xfrm>
              <a:off x="7756402" y="1698504"/>
              <a:ext cx="45329" cy="27267"/>
            </a:xfrm>
            <a:custGeom>
              <a:avLst/>
              <a:gdLst/>
              <a:ahLst/>
              <a:cxnLst/>
              <a:rect l="l" t="t" r="r" b="b"/>
              <a:pathLst>
                <a:path w="2492" h="1499" extrusionOk="0">
                  <a:moveTo>
                    <a:pt x="1253" y="0"/>
                  </a:moveTo>
                  <a:cubicBezTo>
                    <a:pt x="1226" y="0"/>
                    <a:pt x="1199" y="0"/>
                    <a:pt x="1171" y="13"/>
                  </a:cubicBezTo>
                  <a:lnTo>
                    <a:pt x="1103" y="13"/>
                  </a:lnTo>
                  <a:cubicBezTo>
                    <a:pt x="1048" y="28"/>
                    <a:pt x="1008" y="28"/>
                    <a:pt x="953" y="41"/>
                  </a:cubicBezTo>
                  <a:cubicBezTo>
                    <a:pt x="858" y="68"/>
                    <a:pt x="776" y="109"/>
                    <a:pt x="681" y="150"/>
                  </a:cubicBezTo>
                  <a:cubicBezTo>
                    <a:pt x="518" y="246"/>
                    <a:pt x="367" y="368"/>
                    <a:pt x="258" y="504"/>
                  </a:cubicBezTo>
                  <a:cubicBezTo>
                    <a:pt x="231" y="545"/>
                    <a:pt x="204" y="572"/>
                    <a:pt x="191" y="613"/>
                  </a:cubicBezTo>
                  <a:cubicBezTo>
                    <a:pt x="177" y="627"/>
                    <a:pt x="163" y="654"/>
                    <a:pt x="149" y="667"/>
                  </a:cubicBezTo>
                  <a:cubicBezTo>
                    <a:pt x="136" y="694"/>
                    <a:pt x="136" y="709"/>
                    <a:pt x="122" y="736"/>
                  </a:cubicBezTo>
                  <a:cubicBezTo>
                    <a:pt x="82" y="803"/>
                    <a:pt x="55" y="885"/>
                    <a:pt x="27" y="967"/>
                  </a:cubicBezTo>
                  <a:cubicBezTo>
                    <a:pt x="13" y="1049"/>
                    <a:pt x="0" y="1144"/>
                    <a:pt x="0" y="1226"/>
                  </a:cubicBezTo>
                  <a:cubicBezTo>
                    <a:pt x="0" y="1308"/>
                    <a:pt x="0" y="1390"/>
                    <a:pt x="27" y="1471"/>
                  </a:cubicBezTo>
                  <a:cubicBezTo>
                    <a:pt x="95" y="1417"/>
                    <a:pt x="149" y="1362"/>
                    <a:pt x="204" y="1321"/>
                  </a:cubicBezTo>
                  <a:cubicBezTo>
                    <a:pt x="258" y="1266"/>
                    <a:pt x="313" y="1226"/>
                    <a:pt x="367" y="1185"/>
                  </a:cubicBezTo>
                  <a:cubicBezTo>
                    <a:pt x="422" y="1144"/>
                    <a:pt x="476" y="1103"/>
                    <a:pt x="531" y="1076"/>
                  </a:cubicBezTo>
                  <a:cubicBezTo>
                    <a:pt x="585" y="1035"/>
                    <a:pt x="640" y="1008"/>
                    <a:pt x="694" y="981"/>
                  </a:cubicBezTo>
                  <a:cubicBezTo>
                    <a:pt x="899" y="872"/>
                    <a:pt x="1090" y="818"/>
                    <a:pt x="1266" y="818"/>
                  </a:cubicBezTo>
                  <a:lnTo>
                    <a:pt x="1375" y="818"/>
                  </a:lnTo>
                  <a:cubicBezTo>
                    <a:pt x="1375" y="831"/>
                    <a:pt x="1389" y="831"/>
                    <a:pt x="1402" y="831"/>
                  </a:cubicBezTo>
                  <a:cubicBezTo>
                    <a:pt x="1444" y="831"/>
                    <a:pt x="1484" y="845"/>
                    <a:pt x="1539" y="845"/>
                  </a:cubicBezTo>
                  <a:cubicBezTo>
                    <a:pt x="1553" y="858"/>
                    <a:pt x="1553" y="858"/>
                    <a:pt x="1566" y="858"/>
                  </a:cubicBezTo>
                  <a:cubicBezTo>
                    <a:pt x="1580" y="858"/>
                    <a:pt x="1593" y="872"/>
                    <a:pt x="1607" y="872"/>
                  </a:cubicBezTo>
                  <a:cubicBezTo>
                    <a:pt x="1620" y="872"/>
                    <a:pt x="1620" y="885"/>
                    <a:pt x="1634" y="885"/>
                  </a:cubicBezTo>
                  <a:lnTo>
                    <a:pt x="1662" y="885"/>
                  </a:lnTo>
                  <a:lnTo>
                    <a:pt x="1675" y="899"/>
                  </a:lnTo>
                  <a:cubicBezTo>
                    <a:pt x="1716" y="912"/>
                    <a:pt x="1771" y="940"/>
                    <a:pt x="1811" y="967"/>
                  </a:cubicBezTo>
                  <a:cubicBezTo>
                    <a:pt x="1920" y="1008"/>
                    <a:pt x="2016" y="1090"/>
                    <a:pt x="2111" y="1172"/>
                  </a:cubicBezTo>
                  <a:cubicBezTo>
                    <a:pt x="2165" y="1212"/>
                    <a:pt x="2206" y="1266"/>
                    <a:pt x="2261" y="1321"/>
                  </a:cubicBezTo>
                  <a:cubicBezTo>
                    <a:pt x="2315" y="1375"/>
                    <a:pt x="2356" y="1430"/>
                    <a:pt x="2424" y="1499"/>
                  </a:cubicBezTo>
                  <a:cubicBezTo>
                    <a:pt x="2452" y="1417"/>
                    <a:pt x="2479" y="1335"/>
                    <a:pt x="2479" y="1253"/>
                  </a:cubicBezTo>
                  <a:cubicBezTo>
                    <a:pt x="2492" y="1226"/>
                    <a:pt x="2492" y="1212"/>
                    <a:pt x="2492" y="1185"/>
                  </a:cubicBezTo>
                  <a:lnTo>
                    <a:pt x="2492" y="1158"/>
                  </a:lnTo>
                  <a:lnTo>
                    <a:pt x="2492" y="1130"/>
                  </a:lnTo>
                  <a:cubicBezTo>
                    <a:pt x="2492" y="1103"/>
                    <a:pt x="2492" y="1076"/>
                    <a:pt x="2479" y="1063"/>
                  </a:cubicBezTo>
                  <a:lnTo>
                    <a:pt x="2479" y="994"/>
                  </a:lnTo>
                  <a:cubicBezTo>
                    <a:pt x="2465" y="912"/>
                    <a:pt x="2437" y="818"/>
                    <a:pt x="2397" y="736"/>
                  </a:cubicBezTo>
                  <a:cubicBezTo>
                    <a:pt x="2370" y="654"/>
                    <a:pt x="2328" y="572"/>
                    <a:pt x="2274" y="504"/>
                  </a:cubicBezTo>
                  <a:cubicBezTo>
                    <a:pt x="2220" y="422"/>
                    <a:pt x="2152" y="354"/>
                    <a:pt x="2070" y="300"/>
                  </a:cubicBezTo>
                  <a:cubicBezTo>
                    <a:pt x="2070" y="286"/>
                    <a:pt x="2056" y="273"/>
                    <a:pt x="2043" y="273"/>
                  </a:cubicBezTo>
                  <a:lnTo>
                    <a:pt x="2016" y="246"/>
                  </a:lnTo>
                  <a:cubicBezTo>
                    <a:pt x="2002" y="231"/>
                    <a:pt x="1974" y="218"/>
                    <a:pt x="1961" y="204"/>
                  </a:cubicBezTo>
                  <a:cubicBezTo>
                    <a:pt x="1934" y="191"/>
                    <a:pt x="1920" y="177"/>
                    <a:pt x="1893" y="164"/>
                  </a:cubicBezTo>
                  <a:cubicBezTo>
                    <a:pt x="1880" y="150"/>
                    <a:pt x="1852" y="150"/>
                    <a:pt x="1838" y="137"/>
                  </a:cubicBezTo>
                  <a:cubicBezTo>
                    <a:pt x="1662" y="41"/>
                    <a:pt x="1457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01"/>
            <p:cNvSpPr/>
            <p:nvPr/>
          </p:nvSpPr>
          <p:spPr>
            <a:xfrm>
              <a:off x="7612701" y="1657613"/>
              <a:ext cx="50568" cy="45111"/>
            </a:xfrm>
            <a:custGeom>
              <a:avLst/>
              <a:gdLst/>
              <a:ahLst/>
              <a:cxnLst/>
              <a:rect l="l" t="t" r="r" b="b"/>
              <a:pathLst>
                <a:path w="2780" h="2480" extrusionOk="0">
                  <a:moveTo>
                    <a:pt x="1485" y="1"/>
                  </a:moveTo>
                  <a:cubicBezTo>
                    <a:pt x="1457" y="15"/>
                    <a:pt x="1430" y="15"/>
                    <a:pt x="1403" y="15"/>
                  </a:cubicBezTo>
                  <a:lnTo>
                    <a:pt x="1363" y="28"/>
                  </a:lnTo>
                  <a:lnTo>
                    <a:pt x="1321" y="28"/>
                  </a:lnTo>
                  <a:cubicBezTo>
                    <a:pt x="1212" y="55"/>
                    <a:pt x="1103" y="82"/>
                    <a:pt x="994" y="137"/>
                  </a:cubicBezTo>
                  <a:cubicBezTo>
                    <a:pt x="967" y="151"/>
                    <a:pt x="940" y="151"/>
                    <a:pt x="927" y="164"/>
                  </a:cubicBezTo>
                  <a:lnTo>
                    <a:pt x="845" y="205"/>
                  </a:lnTo>
                  <a:cubicBezTo>
                    <a:pt x="804" y="233"/>
                    <a:pt x="749" y="273"/>
                    <a:pt x="709" y="300"/>
                  </a:cubicBezTo>
                  <a:cubicBezTo>
                    <a:pt x="654" y="327"/>
                    <a:pt x="613" y="369"/>
                    <a:pt x="573" y="409"/>
                  </a:cubicBezTo>
                  <a:cubicBezTo>
                    <a:pt x="531" y="436"/>
                    <a:pt x="491" y="478"/>
                    <a:pt x="464" y="518"/>
                  </a:cubicBezTo>
                  <a:cubicBezTo>
                    <a:pt x="422" y="560"/>
                    <a:pt x="382" y="600"/>
                    <a:pt x="355" y="641"/>
                  </a:cubicBezTo>
                  <a:cubicBezTo>
                    <a:pt x="327" y="682"/>
                    <a:pt x="286" y="723"/>
                    <a:pt x="259" y="777"/>
                  </a:cubicBezTo>
                  <a:cubicBezTo>
                    <a:pt x="232" y="818"/>
                    <a:pt x="204" y="859"/>
                    <a:pt x="177" y="914"/>
                  </a:cubicBezTo>
                  <a:cubicBezTo>
                    <a:pt x="164" y="954"/>
                    <a:pt x="137" y="1008"/>
                    <a:pt x="123" y="1050"/>
                  </a:cubicBezTo>
                  <a:cubicBezTo>
                    <a:pt x="82" y="1145"/>
                    <a:pt x="55" y="1241"/>
                    <a:pt x="41" y="1349"/>
                  </a:cubicBezTo>
                  <a:cubicBezTo>
                    <a:pt x="14" y="1444"/>
                    <a:pt x="1" y="1540"/>
                    <a:pt x="14" y="1649"/>
                  </a:cubicBezTo>
                  <a:cubicBezTo>
                    <a:pt x="14" y="1744"/>
                    <a:pt x="14" y="1840"/>
                    <a:pt x="41" y="1949"/>
                  </a:cubicBezTo>
                  <a:cubicBezTo>
                    <a:pt x="82" y="2139"/>
                    <a:pt x="164" y="2316"/>
                    <a:pt x="313" y="2479"/>
                  </a:cubicBezTo>
                  <a:cubicBezTo>
                    <a:pt x="382" y="2398"/>
                    <a:pt x="436" y="2316"/>
                    <a:pt x="504" y="2248"/>
                  </a:cubicBezTo>
                  <a:cubicBezTo>
                    <a:pt x="558" y="2180"/>
                    <a:pt x="613" y="2125"/>
                    <a:pt x="654" y="2058"/>
                  </a:cubicBezTo>
                  <a:lnTo>
                    <a:pt x="954" y="1758"/>
                  </a:lnTo>
                  <a:cubicBezTo>
                    <a:pt x="1145" y="1595"/>
                    <a:pt x="1308" y="1458"/>
                    <a:pt x="1457" y="1349"/>
                  </a:cubicBezTo>
                  <a:cubicBezTo>
                    <a:pt x="1499" y="1322"/>
                    <a:pt x="1526" y="1295"/>
                    <a:pt x="1566" y="1268"/>
                  </a:cubicBezTo>
                  <a:cubicBezTo>
                    <a:pt x="1608" y="1254"/>
                    <a:pt x="1648" y="1226"/>
                    <a:pt x="1675" y="1199"/>
                  </a:cubicBezTo>
                  <a:cubicBezTo>
                    <a:pt x="1689" y="1199"/>
                    <a:pt x="1689" y="1199"/>
                    <a:pt x="1703" y="1186"/>
                  </a:cubicBezTo>
                  <a:lnTo>
                    <a:pt x="1717" y="1186"/>
                  </a:lnTo>
                  <a:cubicBezTo>
                    <a:pt x="1717" y="1172"/>
                    <a:pt x="1730" y="1172"/>
                    <a:pt x="1744" y="1159"/>
                  </a:cubicBezTo>
                  <a:cubicBezTo>
                    <a:pt x="1757" y="1159"/>
                    <a:pt x="1757" y="1159"/>
                    <a:pt x="1771" y="1145"/>
                  </a:cubicBezTo>
                  <a:lnTo>
                    <a:pt x="1784" y="1145"/>
                  </a:lnTo>
                  <a:lnTo>
                    <a:pt x="1798" y="1132"/>
                  </a:lnTo>
                  <a:cubicBezTo>
                    <a:pt x="1839" y="1104"/>
                    <a:pt x="1880" y="1090"/>
                    <a:pt x="1935" y="1063"/>
                  </a:cubicBezTo>
                  <a:cubicBezTo>
                    <a:pt x="2029" y="1023"/>
                    <a:pt x="2138" y="995"/>
                    <a:pt x="2275" y="968"/>
                  </a:cubicBezTo>
                  <a:cubicBezTo>
                    <a:pt x="2343" y="954"/>
                    <a:pt x="2411" y="954"/>
                    <a:pt x="2492" y="954"/>
                  </a:cubicBezTo>
                  <a:cubicBezTo>
                    <a:pt x="2574" y="968"/>
                    <a:pt x="2670" y="968"/>
                    <a:pt x="2779" y="995"/>
                  </a:cubicBezTo>
                  <a:cubicBezTo>
                    <a:pt x="2779" y="886"/>
                    <a:pt x="2765" y="791"/>
                    <a:pt x="2738" y="682"/>
                  </a:cubicBezTo>
                  <a:cubicBezTo>
                    <a:pt x="2697" y="587"/>
                    <a:pt x="2643" y="491"/>
                    <a:pt x="2561" y="409"/>
                  </a:cubicBezTo>
                  <a:cubicBezTo>
                    <a:pt x="2425" y="246"/>
                    <a:pt x="2220" y="124"/>
                    <a:pt x="2002" y="55"/>
                  </a:cubicBezTo>
                  <a:cubicBezTo>
                    <a:pt x="1893" y="15"/>
                    <a:pt x="1784" y="1"/>
                    <a:pt x="16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01"/>
            <p:cNvSpPr/>
            <p:nvPr/>
          </p:nvSpPr>
          <p:spPr>
            <a:xfrm>
              <a:off x="7544325" y="1557822"/>
              <a:ext cx="309194" cy="230122"/>
            </a:xfrm>
            <a:custGeom>
              <a:avLst/>
              <a:gdLst/>
              <a:ahLst/>
              <a:cxnLst/>
              <a:rect l="l" t="t" r="r" b="b"/>
              <a:pathLst>
                <a:path w="16998" h="12651" extrusionOk="0">
                  <a:moveTo>
                    <a:pt x="8670" y="1"/>
                  </a:moveTo>
                  <a:cubicBezTo>
                    <a:pt x="8138" y="1"/>
                    <a:pt x="7611" y="25"/>
                    <a:pt x="7110" y="80"/>
                  </a:cubicBezTo>
                  <a:cubicBezTo>
                    <a:pt x="5679" y="229"/>
                    <a:pt x="4236" y="570"/>
                    <a:pt x="3064" y="1442"/>
                  </a:cubicBezTo>
                  <a:cubicBezTo>
                    <a:pt x="1294" y="2750"/>
                    <a:pt x="518" y="5010"/>
                    <a:pt x="55" y="7162"/>
                  </a:cubicBezTo>
                  <a:cubicBezTo>
                    <a:pt x="28" y="7271"/>
                    <a:pt x="1" y="7380"/>
                    <a:pt x="28" y="7475"/>
                  </a:cubicBezTo>
                  <a:cubicBezTo>
                    <a:pt x="68" y="7571"/>
                    <a:pt x="137" y="7653"/>
                    <a:pt x="204" y="7734"/>
                  </a:cubicBezTo>
                  <a:cubicBezTo>
                    <a:pt x="1386" y="9078"/>
                    <a:pt x="1850" y="10883"/>
                    <a:pt x="1839" y="12634"/>
                  </a:cubicBezTo>
                  <a:lnTo>
                    <a:pt x="1839" y="12634"/>
                  </a:lnTo>
                  <a:cubicBezTo>
                    <a:pt x="1844" y="12271"/>
                    <a:pt x="2017" y="11855"/>
                    <a:pt x="2044" y="11466"/>
                  </a:cubicBezTo>
                  <a:cubicBezTo>
                    <a:pt x="2084" y="10989"/>
                    <a:pt x="2029" y="10513"/>
                    <a:pt x="2029" y="10022"/>
                  </a:cubicBezTo>
                  <a:cubicBezTo>
                    <a:pt x="2002" y="9137"/>
                    <a:pt x="2152" y="8238"/>
                    <a:pt x="2234" y="7353"/>
                  </a:cubicBezTo>
                  <a:cubicBezTo>
                    <a:pt x="2316" y="6631"/>
                    <a:pt x="2383" y="5882"/>
                    <a:pt x="2725" y="5241"/>
                  </a:cubicBezTo>
                  <a:cubicBezTo>
                    <a:pt x="2738" y="5882"/>
                    <a:pt x="2752" y="6509"/>
                    <a:pt x="2765" y="7148"/>
                  </a:cubicBezTo>
                  <a:cubicBezTo>
                    <a:pt x="3978" y="5828"/>
                    <a:pt x="4550" y="4261"/>
                    <a:pt x="5258" y="2641"/>
                  </a:cubicBezTo>
                  <a:cubicBezTo>
                    <a:pt x="5530" y="3498"/>
                    <a:pt x="5993" y="4288"/>
                    <a:pt x="6606" y="4942"/>
                  </a:cubicBezTo>
                  <a:cubicBezTo>
                    <a:pt x="6565" y="4357"/>
                    <a:pt x="6593" y="3771"/>
                    <a:pt x="6687" y="3198"/>
                  </a:cubicBezTo>
                  <a:cubicBezTo>
                    <a:pt x="7110" y="4070"/>
                    <a:pt x="7695" y="4847"/>
                    <a:pt x="8403" y="5501"/>
                  </a:cubicBezTo>
                  <a:cubicBezTo>
                    <a:pt x="9534" y="6536"/>
                    <a:pt x="10951" y="7244"/>
                    <a:pt x="12462" y="7475"/>
                  </a:cubicBezTo>
                  <a:cubicBezTo>
                    <a:pt x="11836" y="6727"/>
                    <a:pt x="11305" y="5909"/>
                    <a:pt x="10896" y="5024"/>
                  </a:cubicBezTo>
                  <a:lnTo>
                    <a:pt x="10896" y="5024"/>
                  </a:lnTo>
                  <a:cubicBezTo>
                    <a:pt x="11563" y="5950"/>
                    <a:pt x="12858" y="6113"/>
                    <a:pt x="13770" y="6781"/>
                  </a:cubicBezTo>
                  <a:cubicBezTo>
                    <a:pt x="14492" y="7299"/>
                    <a:pt x="14982" y="8143"/>
                    <a:pt x="15064" y="9028"/>
                  </a:cubicBezTo>
                  <a:cubicBezTo>
                    <a:pt x="15418" y="8361"/>
                    <a:pt x="15676" y="7625"/>
                    <a:pt x="15799" y="6876"/>
                  </a:cubicBezTo>
                  <a:lnTo>
                    <a:pt x="15799" y="6876"/>
                  </a:lnTo>
                  <a:cubicBezTo>
                    <a:pt x="15840" y="7843"/>
                    <a:pt x="15785" y="8824"/>
                    <a:pt x="15609" y="9777"/>
                  </a:cubicBezTo>
                  <a:cubicBezTo>
                    <a:pt x="15676" y="9450"/>
                    <a:pt x="15827" y="9151"/>
                    <a:pt x="16030" y="8906"/>
                  </a:cubicBezTo>
                  <a:lnTo>
                    <a:pt x="16030" y="8906"/>
                  </a:lnTo>
                  <a:cubicBezTo>
                    <a:pt x="16003" y="9559"/>
                    <a:pt x="15799" y="10417"/>
                    <a:pt x="16003" y="11058"/>
                  </a:cubicBezTo>
                  <a:cubicBezTo>
                    <a:pt x="16099" y="10362"/>
                    <a:pt x="16194" y="9654"/>
                    <a:pt x="16426" y="9000"/>
                  </a:cubicBezTo>
                  <a:cubicBezTo>
                    <a:pt x="16548" y="8646"/>
                    <a:pt x="16998" y="8129"/>
                    <a:pt x="16957" y="7747"/>
                  </a:cubicBezTo>
                  <a:cubicBezTo>
                    <a:pt x="16726" y="5392"/>
                    <a:pt x="16139" y="2790"/>
                    <a:pt x="14301" y="1265"/>
                  </a:cubicBezTo>
                  <a:cubicBezTo>
                    <a:pt x="13484" y="584"/>
                    <a:pt x="12422" y="298"/>
                    <a:pt x="11372" y="175"/>
                  </a:cubicBezTo>
                  <a:cubicBezTo>
                    <a:pt x="10520" y="72"/>
                    <a:pt x="9586" y="1"/>
                    <a:pt x="8670" y="1"/>
                  </a:cubicBezTo>
                  <a:close/>
                  <a:moveTo>
                    <a:pt x="1839" y="12634"/>
                  </a:moveTo>
                  <a:lnTo>
                    <a:pt x="1839" y="12634"/>
                  </a:lnTo>
                  <a:cubicBezTo>
                    <a:pt x="1839" y="12639"/>
                    <a:pt x="1839" y="12645"/>
                    <a:pt x="1839" y="12651"/>
                  </a:cubicBezTo>
                  <a:cubicBezTo>
                    <a:pt x="1839" y="12645"/>
                    <a:pt x="1839" y="12639"/>
                    <a:pt x="1839" y="126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01"/>
            <p:cNvSpPr/>
            <p:nvPr/>
          </p:nvSpPr>
          <p:spPr>
            <a:xfrm>
              <a:off x="7773737" y="1375940"/>
              <a:ext cx="267320" cy="395160"/>
            </a:xfrm>
            <a:custGeom>
              <a:avLst/>
              <a:gdLst/>
              <a:ahLst/>
              <a:cxnLst/>
              <a:rect l="l" t="t" r="r" b="b"/>
              <a:pathLst>
                <a:path w="14696" h="21724" extrusionOk="0">
                  <a:moveTo>
                    <a:pt x="3977" y="1"/>
                  </a:moveTo>
                  <a:cubicBezTo>
                    <a:pt x="3582" y="1"/>
                    <a:pt x="3201" y="28"/>
                    <a:pt x="2833" y="110"/>
                  </a:cubicBezTo>
                  <a:cubicBezTo>
                    <a:pt x="2261" y="204"/>
                    <a:pt x="1730" y="409"/>
                    <a:pt x="1253" y="709"/>
                  </a:cubicBezTo>
                  <a:cubicBezTo>
                    <a:pt x="1008" y="858"/>
                    <a:pt x="776" y="1036"/>
                    <a:pt x="572" y="1239"/>
                  </a:cubicBezTo>
                  <a:cubicBezTo>
                    <a:pt x="368" y="1444"/>
                    <a:pt x="177" y="1675"/>
                    <a:pt x="0" y="1935"/>
                  </a:cubicBezTo>
                  <a:lnTo>
                    <a:pt x="640" y="2343"/>
                  </a:lnTo>
                  <a:cubicBezTo>
                    <a:pt x="831" y="2057"/>
                    <a:pt x="1036" y="1826"/>
                    <a:pt x="1281" y="1621"/>
                  </a:cubicBezTo>
                  <a:cubicBezTo>
                    <a:pt x="1457" y="1472"/>
                    <a:pt x="1648" y="1348"/>
                    <a:pt x="1853" y="1239"/>
                  </a:cubicBezTo>
                  <a:cubicBezTo>
                    <a:pt x="2152" y="1076"/>
                    <a:pt x="2492" y="954"/>
                    <a:pt x="2846" y="872"/>
                  </a:cubicBezTo>
                  <a:cubicBezTo>
                    <a:pt x="3215" y="791"/>
                    <a:pt x="3582" y="763"/>
                    <a:pt x="3977" y="763"/>
                  </a:cubicBezTo>
                  <a:cubicBezTo>
                    <a:pt x="4508" y="763"/>
                    <a:pt x="5067" y="831"/>
                    <a:pt x="5612" y="954"/>
                  </a:cubicBezTo>
                  <a:cubicBezTo>
                    <a:pt x="6429" y="1158"/>
                    <a:pt x="7232" y="1485"/>
                    <a:pt x="7940" y="1893"/>
                  </a:cubicBezTo>
                  <a:cubicBezTo>
                    <a:pt x="8281" y="2111"/>
                    <a:pt x="8608" y="2329"/>
                    <a:pt x="8880" y="2574"/>
                  </a:cubicBezTo>
                  <a:cubicBezTo>
                    <a:pt x="9166" y="2819"/>
                    <a:pt x="9411" y="3064"/>
                    <a:pt x="9602" y="3324"/>
                  </a:cubicBezTo>
                  <a:cubicBezTo>
                    <a:pt x="9874" y="3691"/>
                    <a:pt x="10079" y="4072"/>
                    <a:pt x="10256" y="4468"/>
                  </a:cubicBezTo>
                  <a:cubicBezTo>
                    <a:pt x="10515" y="5080"/>
                    <a:pt x="10678" y="5734"/>
                    <a:pt x="10773" y="6402"/>
                  </a:cubicBezTo>
                  <a:cubicBezTo>
                    <a:pt x="10869" y="7083"/>
                    <a:pt x="10896" y="7791"/>
                    <a:pt x="10896" y="8485"/>
                  </a:cubicBezTo>
                  <a:cubicBezTo>
                    <a:pt x="10896" y="9084"/>
                    <a:pt x="10882" y="9671"/>
                    <a:pt x="10855" y="10243"/>
                  </a:cubicBezTo>
                  <a:cubicBezTo>
                    <a:pt x="10814" y="11087"/>
                    <a:pt x="10787" y="11972"/>
                    <a:pt x="10787" y="12871"/>
                  </a:cubicBezTo>
                  <a:cubicBezTo>
                    <a:pt x="10787" y="13688"/>
                    <a:pt x="10814" y="14505"/>
                    <a:pt x="10909" y="15322"/>
                  </a:cubicBezTo>
                  <a:cubicBezTo>
                    <a:pt x="10978" y="15936"/>
                    <a:pt x="11073" y="16535"/>
                    <a:pt x="11223" y="17120"/>
                  </a:cubicBezTo>
                  <a:cubicBezTo>
                    <a:pt x="11454" y="18006"/>
                    <a:pt x="11795" y="18850"/>
                    <a:pt x="12285" y="19626"/>
                  </a:cubicBezTo>
                  <a:cubicBezTo>
                    <a:pt x="12762" y="20416"/>
                    <a:pt x="13415" y="21124"/>
                    <a:pt x="14247" y="21723"/>
                  </a:cubicBezTo>
                  <a:lnTo>
                    <a:pt x="14696" y="21111"/>
                  </a:lnTo>
                  <a:cubicBezTo>
                    <a:pt x="14029" y="20621"/>
                    <a:pt x="13497" y="20062"/>
                    <a:pt x="13075" y="19463"/>
                  </a:cubicBezTo>
                  <a:cubicBezTo>
                    <a:pt x="12762" y="18999"/>
                    <a:pt x="12503" y="18509"/>
                    <a:pt x="12313" y="17992"/>
                  </a:cubicBezTo>
                  <a:cubicBezTo>
                    <a:pt x="11999" y="17216"/>
                    <a:pt x="11808" y="16384"/>
                    <a:pt x="11699" y="15527"/>
                  </a:cubicBezTo>
                  <a:cubicBezTo>
                    <a:pt x="11577" y="14668"/>
                    <a:pt x="11550" y="13770"/>
                    <a:pt x="11550" y="12871"/>
                  </a:cubicBezTo>
                  <a:cubicBezTo>
                    <a:pt x="11550" y="11999"/>
                    <a:pt x="11577" y="11127"/>
                    <a:pt x="11617" y="10270"/>
                  </a:cubicBezTo>
                  <a:cubicBezTo>
                    <a:pt x="11632" y="9698"/>
                    <a:pt x="11659" y="9099"/>
                    <a:pt x="11659" y="8485"/>
                  </a:cubicBezTo>
                  <a:cubicBezTo>
                    <a:pt x="11659" y="7519"/>
                    <a:pt x="11604" y="6538"/>
                    <a:pt x="11400" y="5571"/>
                  </a:cubicBezTo>
                  <a:cubicBezTo>
                    <a:pt x="11291" y="5094"/>
                    <a:pt x="11154" y="4631"/>
                    <a:pt x="10951" y="4168"/>
                  </a:cubicBezTo>
                  <a:cubicBezTo>
                    <a:pt x="10760" y="3718"/>
                    <a:pt x="10515" y="3282"/>
                    <a:pt x="10215" y="2874"/>
                  </a:cubicBezTo>
                  <a:cubicBezTo>
                    <a:pt x="9901" y="2452"/>
                    <a:pt x="9507" y="2071"/>
                    <a:pt x="9044" y="1730"/>
                  </a:cubicBezTo>
                  <a:cubicBezTo>
                    <a:pt x="8363" y="1212"/>
                    <a:pt x="7546" y="776"/>
                    <a:pt x="6674" y="477"/>
                  </a:cubicBezTo>
                  <a:cubicBezTo>
                    <a:pt x="5802" y="177"/>
                    <a:pt x="4876" y="1"/>
                    <a:pt x="3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01"/>
            <p:cNvSpPr/>
            <p:nvPr/>
          </p:nvSpPr>
          <p:spPr>
            <a:xfrm>
              <a:off x="7996710" y="1716585"/>
              <a:ext cx="141718" cy="145447"/>
            </a:xfrm>
            <a:custGeom>
              <a:avLst/>
              <a:gdLst/>
              <a:ahLst/>
              <a:cxnLst/>
              <a:rect l="l" t="t" r="r" b="b"/>
              <a:pathLst>
                <a:path w="7791" h="7996" extrusionOk="0">
                  <a:moveTo>
                    <a:pt x="585" y="0"/>
                  </a:moveTo>
                  <a:cubicBezTo>
                    <a:pt x="286" y="191"/>
                    <a:pt x="68" y="532"/>
                    <a:pt x="13" y="926"/>
                  </a:cubicBezTo>
                  <a:cubicBezTo>
                    <a:pt x="0" y="968"/>
                    <a:pt x="0" y="1022"/>
                    <a:pt x="13" y="1077"/>
                  </a:cubicBezTo>
                  <a:cubicBezTo>
                    <a:pt x="27" y="1131"/>
                    <a:pt x="55" y="1186"/>
                    <a:pt x="95" y="1240"/>
                  </a:cubicBezTo>
                  <a:cubicBezTo>
                    <a:pt x="681" y="2125"/>
                    <a:pt x="1293" y="2996"/>
                    <a:pt x="1838" y="3909"/>
                  </a:cubicBezTo>
                  <a:cubicBezTo>
                    <a:pt x="2438" y="4890"/>
                    <a:pt x="2615" y="6020"/>
                    <a:pt x="2561" y="7096"/>
                  </a:cubicBezTo>
                  <a:cubicBezTo>
                    <a:pt x="2546" y="7451"/>
                    <a:pt x="2452" y="7790"/>
                    <a:pt x="2220" y="7995"/>
                  </a:cubicBezTo>
                  <a:cubicBezTo>
                    <a:pt x="2397" y="7995"/>
                    <a:pt x="2574" y="7954"/>
                    <a:pt x="2737" y="7899"/>
                  </a:cubicBezTo>
                  <a:cubicBezTo>
                    <a:pt x="2764" y="7886"/>
                    <a:pt x="2792" y="7872"/>
                    <a:pt x="2819" y="7845"/>
                  </a:cubicBezTo>
                  <a:cubicBezTo>
                    <a:pt x="2846" y="7818"/>
                    <a:pt x="2846" y="7777"/>
                    <a:pt x="2860" y="7723"/>
                  </a:cubicBezTo>
                  <a:cubicBezTo>
                    <a:pt x="3078" y="6430"/>
                    <a:pt x="2792" y="5056"/>
                    <a:pt x="2248" y="3763"/>
                  </a:cubicBezTo>
                  <a:lnTo>
                    <a:pt x="2248" y="3763"/>
                  </a:lnTo>
                  <a:cubicBezTo>
                    <a:pt x="2426" y="4184"/>
                    <a:pt x="2670" y="4564"/>
                    <a:pt x="2873" y="4958"/>
                  </a:cubicBezTo>
                  <a:cubicBezTo>
                    <a:pt x="3146" y="5475"/>
                    <a:pt x="3309" y="6047"/>
                    <a:pt x="3445" y="6619"/>
                  </a:cubicBezTo>
                  <a:cubicBezTo>
                    <a:pt x="3473" y="6755"/>
                    <a:pt x="3500" y="6906"/>
                    <a:pt x="3514" y="7055"/>
                  </a:cubicBezTo>
                  <a:cubicBezTo>
                    <a:pt x="3527" y="7260"/>
                    <a:pt x="3500" y="7464"/>
                    <a:pt x="3391" y="7600"/>
                  </a:cubicBezTo>
                  <a:cubicBezTo>
                    <a:pt x="3895" y="7505"/>
                    <a:pt x="4331" y="7246"/>
                    <a:pt x="4794" y="7028"/>
                  </a:cubicBezTo>
                  <a:cubicBezTo>
                    <a:pt x="4685" y="6483"/>
                    <a:pt x="4453" y="5952"/>
                    <a:pt x="4126" y="5517"/>
                  </a:cubicBezTo>
                  <a:lnTo>
                    <a:pt x="4126" y="5517"/>
                  </a:lnTo>
                  <a:cubicBezTo>
                    <a:pt x="4549" y="5898"/>
                    <a:pt x="4876" y="6415"/>
                    <a:pt x="5067" y="6973"/>
                  </a:cubicBezTo>
                  <a:cubicBezTo>
                    <a:pt x="5189" y="6919"/>
                    <a:pt x="5312" y="6879"/>
                    <a:pt x="5421" y="6824"/>
                  </a:cubicBezTo>
                  <a:cubicBezTo>
                    <a:pt x="5216" y="6089"/>
                    <a:pt x="4849" y="5393"/>
                    <a:pt x="4372" y="4821"/>
                  </a:cubicBezTo>
                  <a:lnTo>
                    <a:pt x="4372" y="4821"/>
                  </a:lnTo>
                  <a:cubicBezTo>
                    <a:pt x="4958" y="5203"/>
                    <a:pt x="5434" y="5857"/>
                    <a:pt x="5639" y="6565"/>
                  </a:cubicBezTo>
                  <a:cubicBezTo>
                    <a:pt x="5775" y="6497"/>
                    <a:pt x="5924" y="6429"/>
                    <a:pt x="6075" y="6361"/>
                  </a:cubicBezTo>
                  <a:cubicBezTo>
                    <a:pt x="5829" y="5857"/>
                    <a:pt x="5516" y="5366"/>
                    <a:pt x="5161" y="4945"/>
                  </a:cubicBezTo>
                  <a:lnTo>
                    <a:pt x="5161" y="4945"/>
                  </a:lnTo>
                  <a:cubicBezTo>
                    <a:pt x="5597" y="5312"/>
                    <a:pt x="5993" y="5762"/>
                    <a:pt x="6333" y="6252"/>
                  </a:cubicBezTo>
                  <a:cubicBezTo>
                    <a:pt x="6687" y="5952"/>
                    <a:pt x="7082" y="5707"/>
                    <a:pt x="7491" y="5530"/>
                  </a:cubicBezTo>
                  <a:cubicBezTo>
                    <a:pt x="7791" y="5393"/>
                    <a:pt x="6714" y="3882"/>
                    <a:pt x="6565" y="3705"/>
                  </a:cubicBezTo>
                  <a:cubicBezTo>
                    <a:pt x="6060" y="3133"/>
                    <a:pt x="5584" y="2629"/>
                    <a:pt x="4944" y="2275"/>
                  </a:cubicBezTo>
                  <a:cubicBezTo>
                    <a:pt x="4168" y="1839"/>
                    <a:pt x="3336" y="1730"/>
                    <a:pt x="2533" y="1471"/>
                  </a:cubicBezTo>
                  <a:cubicBezTo>
                    <a:pt x="2192" y="1349"/>
                    <a:pt x="1838" y="1186"/>
                    <a:pt x="1526" y="940"/>
                  </a:cubicBezTo>
                  <a:cubicBezTo>
                    <a:pt x="1185" y="681"/>
                    <a:pt x="872" y="341"/>
                    <a:pt x="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01"/>
            <p:cNvSpPr/>
            <p:nvPr/>
          </p:nvSpPr>
          <p:spPr>
            <a:xfrm>
              <a:off x="7976883" y="1695775"/>
              <a:ext cx="45839" cy="53279"/>
            </a:xfrm>
            <a:custGeom>
              <a:avLst/>
              <a:gdLst/>
              <a:ahLst/>
              <a:cxnLst/>
              <a:rect l="l" t="t" r="r" b="b"/>
              <a:pathLst>
                <a:path w="2520" h="2929" extrusionOk="0">
                  <a:moveTo>
                    <a:pt x="1158" y="0"/>
                  </a:moveTo>
                  <a:cubicBezTo>
                    <a:pt x="791" y="163"/>
                    <a:pt x="449" y="368"/>
                    <a:pt x="150" y="613"/>
                  </a:cubicBezTo>
                  <a:cubicBezTo>
                    <a:pt x="95" y="654"/>
                    <a:pt x="41" y="708"/>
                    <a:pt x="28" y="777"/>
                  </a:cubicBezTo>
                  <a:cubicBezTo>
                    <a:pt x="1" y="872"/>
                    <a:pt x="55" y="968"/>
                    <a:pt x="95" y="1062"/>
                  </a:cubicBezTo>
                  <a:cubicBezTo>
                    <a:pt x="422" y="1757"/>
                    <a:pt x="791" y="2479"/>
                    <a:pt x="1390" y="2915"/>
                  </a:cubicBezTo>
                  <a:cubicBezTo>
                    <a:pt x="1403" y="2915"/>
                    <a:pt x="1417" y="2929"/>
                    <a:pt x="1430" y="2929"/>
                  </a:cubicBezTo>
                  <a:cubicBezTo>
                    <a:pt x="1472" y="2929"/>
                    <a:pt x="1499" y="2887"/>
                    <a:pt x="1512" y="2847"/>
                  </a:cubicBezTo>
                  <a:cubicBezTo>
                    <a:pt x="1635" y="2343"/>
                    <a:pt x="1948" y="1948"/>
                    <a:pt x="2425" y="1866"/>
                  </a:cubicBezTo>
                  <a:cubicBezTo>
                    <a:pt x="2452" y="1852"/>
                    <a:pt x="2492" y="1852"/>
                    <a:pt x="2507" y="1812"/>
                  </a:cubicBezTo>
                  <a:cubicBezTo>
                    <a:pt x="2520" y="1798"/>
                    <a:pt x="2507" y="1771"/>
                    <a:pt x="2492" y="1743"/>
                  </a:cubicBezTo>
                  <a:cubicBezTo>
                    <a:pt x="2452" y="1621"/>
                    <a:pt x="2329" y="1540"/>
                    <a:pt x="2220" y="1471"/>
                  </a:cubicBezTo>
                  <a:cubicBezTo>
                    <a:pt x="2044" y="1349"/>
                    <a:pt x="1158" y="0"/>
                    <a:pt x="1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01"/>
            <p:cNvSpPr/>
            <p:nvPr/>
          </p:nvSpPr>
          <p:spPr>
            <a:xfrm>
              <a:off x="7400369" y="1411593"/>
              <a:ext cx="598342" cy="186084"/>
            </a:xfrm>
            <a:custGeom>
              <a:avLst/>
              <a:gdLst/>
              <a:ahLst/>
              <a:cxnLst/>
              <a:rect l="l" t="t" r="r" b="b"/>
              <a:pathLst>
                <a:path w="32894" h="10230" extrusionOk="0">
                  <a:moveTo>
                    <a:pt x="14939" y="1"/>
                  </a:moveTo>
                  <a:cubicBezTo>
                    <a:pt x="14804" y="1"/>
                    <a:pt x="14669" y="1"/>
                    <a:pt x="14534" y="2"/>
                  </a:cubicBezTo>
                  <a:cubicBezTo>
                    <a:pt x="11919" y="29"/>
                    <a:pt x="9304" y="178"/>
                    <a:pt x="6716" y="478"/>
                  </a:cubicBezTo>
                  <a:cubicBezTo>
                    <a:pt x="4428" y="737"/>
                    <a:pt x="2180" y="1023"/>
                    <a:pt x="15" y="1745"/>
                  </a:cubicBezTo>
                  <a:cubicBezTo>
                    <a:pt x="1" y="1758"/>
                    <a:pt x="28" y="1827"/>
                    <a:pt x="83" y="1936"/>
                  </a:cubicBezTo>
                  <a:cubicBezTo>
                    <a:pt x="491" y="2657"/>
                    <a:pt x="2548" y="5368"/>
                    <a:pt x="2725" y="5613"/>
                  </a:cubicBezTo>
                  <a:cubicBezTo>
                    <a:pt x="3896" y="7152"/>
                    <a:pt x="5054" y="8691"/>
                    <a:pt x="6226" y="10230"/>
                  </a:cubicBezTo>
                  <a:cubicBezTo>
                    <a:pt x="6771" y="10093"/>
                    <a:pt x="7452" y="10080"/>
                    <a:pt x="7955" y="9890"/>
                  </a:cubicBezTo>
                  <a:cubicBezTo>
                    <a:pt x="8541" y="9658"/>
                    <a:pt x="9004" y="9058"/>
                    <a:pt x="9494" y="8664"/>
                  </a:cubicBezTo>
                  <a:cubicBezTo>
                    <a:pt x="11033" y="7411"/>
                    <a:pt x="13103" y="7043"/>
                    <a:pt x="15079" y="6730"/>
                  </a:cubicBezTo>
                  <a:cubicBezTo>
                    <a:pt x="15932" y="6597"/>
                    <a:pt x="16801" y="6458"/>
                    <a:pt x="17673" y="6458"/>
                  </a:cubicBezTo>
                  <a:cubicBezTo>
                    <a:pt x="17970" y="6458"/>
                    <a:pt x="18268" y="6474"/>
                    <a:pt x="18565" y="6512"/>
                  </a:cubicBezTo>
                  <a:cubicBezTo>
                    <a:pt x="19628" y="6661"/>
                    <a:pt x="20648" y="7084"/>
                    <a:pt x="21629" y="7520"/>
                  </a:cubicBezTo>
                  <a:cubicBezTo>
                    <a:pt x="23127" y="8187"/>
                    <a:pt x="24762" y="9549"/>
                    <a:pt x="26383" y="9549"/>
                  </a:cubicBezTo>
                  <a:cubicBezTo>
                    <a:pt x="28480" y="7288"/>
                    <a:pt x="30578" y="5027"/>
                    <a:pt x="32661" y="2766"/>
                  </a:cubicBezTo>
                  <a:cubicBezTo>
                    <a:pt x="32743" y="2684"/>
                    <a:pt x="32824" y="2590"/>
                    <a:pt x="32839" y="2481"/>
                  </a:cubicBezTo>
                  <a:cubicBezTo>
                    <a:pt x="32893" y="2208"/>
                    <a:pt x="32485" y="2031"/>
                    <a:pt x="32158" y="1963"/>
                  </a:cubicBezTo>
                  <a:cubicBezTo>
                    <a:pt x="31504" y="1813"/>
                    <a:pt x="30863" y="1663"/>
                    <a:pt x="30209" y="1527"/>
                  </a:cubicBezTo>
                  <a:cubicBezTo>
                    <a:pt x="25220" y="505"/>
                    <a:pt x="20075" y="1"/>
                    <a:pt x="149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01"/>
            <p:cNvSpPr/>
            <p:nvPr/>
          </p:nvSpPr>
          <p:spPr>
            <a:xfrm>
              <a:off x="7880258" y="1572392"/>
              <a:ext cx="11914" cy="12897"/>
            </a:xfrm>
            <a:custGeom>
              <a:avLst/>
              <a:gdLst/>
              <a:ahLst/>
              <a:cxnLst/>
              <a:rect l="l" t="t" r="r" b="b"/>
              <a:pathLst>
                <a:path w="655" h="709" extrusionOk="0">
                  <a:moveTo>
                    <a:pt x="655" y="0"/>
                  </a:moveTo>
                  <a:lnTo>
                    <a:pt x="655" y="0"/>
                  </a:lnTo>
                  <a:cubicBezTo>
                    <a:pt x="437" y="233"/>
                    <a:pt x="219" y="478"/>
                    <a:pt x="1" y="709"/>
                  </a:cubicBezTo>
                  <a:cubicBezTo>
                    <a:pt x="14" y="709"/>
                    <a:pt x="41" y="709"/>
                    <a:pt x="68" y="696"/>
                  </a:cubicBezTo>
                  <a:cubicBezTo>
                    <a:pt x="259" y="464"/>
                    <a:pt x="464" y="233"/>
                    <a:pt x="655" y="0"/>
                  </a:cubicBezTo>
                  <a:close/>
                </a:path>
              </a:pathLst>
            </a:custGeom>
            <a:solidFill>
              <a:srgbClr val="B9BD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01"/>
            <p:cNvSpPr/>
            <p:nvPr/>
          </p:nvSpPr>
          <p:spPr>
            <a:xfrm>
              <a:off x="7452902" y="1435895"/>
              <a:ext cx="527219" cy="159799"/>
            </a:xfrm>
            <a:custGeom>
              <a:avLst/>
              <a:gdLst/>
              <a:ahLst/>
              <a:cxnLst/>
              <a:rect l="l" t="t" r="r" b="b"/>
              <a:pathLst>
                <a:path w="28984" h="8785" extrusionOk="0">
                  <a:moveTo>
                    <a:pt x="13130" y="1"/>
                  </a:moveTo>
                  <a:cubicBezTo>
                    <a:pt x="9970" y="1"/>
                    <a:pt x="6797" y="273"/>
                    <a:pt x="3583" y="927"/>
                  </a:cubicBezTo>
                  <a:cubicBezTo>
                    <a:pt x="2343" y="1172"/>
                    <a:pt x="1117" y="1485"/>
                    <a:pt x="0" y="2084"/>
                  </a:cubicBezTo>
                  <a:lnTo>
                    <a:pt x="859" y="3555"/>
                  </a:lnTo>
                  <a:cubicBezTo>
                    <a:pt x="1131" y="4005"/>
                    <a:pt x="1390" y="4454"/>
                    <a:pt x="1649" y="4904"/>
                  </a:cubicBezTo>
                  <a:cubicBezTo>
                    <a:pt x="1921" y="5367"/>
                    <a:pt x="2697" y="7083"/>
                    <a:pt x="3187" y="7246"/>
                  </a:cubicBezTo>
                  <a:cubicBezTo>
                    <a:pt x="3093" y="7219"/>
                    <a:pt x="2997" y="7192"/>
                    <a:pt x="2888" y="7192"/>
                  </a:cubicBezTo>
                  <a:cubicBezTo>
                    <a:pt x="2697" y="7192"/>
                    <a:pt x="2521" y="7246"/>
                    <a:pt x="2357" y="7341"/>
                  </a:cubicBezTo>
                  <a:cubicBezTo>
                    <a:pt x="2493" y="7573"/>
                    <a:pt x="2630" y="7804"/>
                    <a:pt x="2779" y="8036"/>
                  </a:cubicBezTo>
                  <a:cubicBezTo>
                    <a:pt x="2942" y="8281"/>
                    <a:pt x="3120" y="8526"/>
                    <a:pt x="3283" y="8785"/>
                  </a:cubicBezTo>
                  <a:cubicBezTo>
                    <a:pt x="3365" y="8757"/>
                    <a:pt x="3433" y="8757"/>
                    <a:pt x="3514" y="8757"/>
                  </a:cubicBezTo>
                  <a:lnTo>
                    <a:pt x="4046" y="8757"/>
                  </a:lnTo>
                  <a:cubicBezTo>
                    <a:pt x="4141" y="8757"/>
                    <a:pt x="4222" y="8744"/>
                    <a:pt x="4304" y="8717"/>
                  </a:cubicBezTo>
                  <a:lnTo>
                    <a:pt x="4304" y="8717"/>
                  </a:lnTo>
                  <a:cubicBezTo>
                    <a:pt x="4291" y="8730"/>
                    <a:pt x="4264" y="8730"/>
                    <a:pt x="4250" y="8744"/>
                  </a:cubicBezTo>
                  <a:cubicBezTo>
                    <a:pt x="4482" y="8703"/>
                    <a:pt x="4713" y="8663"/>
                    <a:pt x="4918" y="8608"/>
                  </a:cubicBezTo>
                  <a:cubicBezTo>
                    <a:pt x="4931" y="8540"/>
                    <a:pt x="4945" y="8485"/>
                    <a:pt x="4972" y="8431"/>
                  </a:cubicBezTo>
                  <a:cubicBezTo>
                    <a:pt x="5012" y="7341"/>
                    <a:pt x="5054" y="6238"/>
                    <a:pt x="5094" y="5149"/>
                  </a:cubicBezTo>
                  <a:lnTo>
                    <a:pt x="5094" y="5013"/>
                  </a:lnTo>
                  <a:cubicBezTo>
                    <a:pt x="5163" y="4005"/>
                    <a:pt x="5639" y="3569"/>
                    <a:pt x="6729" y="2997"/>
                  </a:cubicBezTo>
                  <a:cubicBezTo>
                    <a:pt x="8595" y="2044"/>
                    <a:pt x="10951" y="1717"/>
                    <a:pt x="13117" y="1621"/>
                  </a:cubicBezTo>
                  <a:cubicBezTo>
                    <a:pt x="13144" y="1621"/>
                    <a:pt x="13184" y="1608"/>
                    <a:pt x="13226" y="1608"/>
                  </a:cubicBezTo>
                  <a:cubicBezTo>
                    <a:pt x="13457" y="1608"/>
                    <a:pt x="13702" y="1594"/>
                    <a:pt x="13934" y="1594"/>
                  </a:cubicBezTo>
                  <a:cubicBezTo>
                    <a:pt x="16807" y="1594"/>
                    <a:pt x="20076" y="2275"/>
                    <a:pt x="22351" y="4032"/>
                  </a:cubicBezTo>
                  <a:cubicBezTo>
                    <a:pt x="22500" y="4141"/>
                    <a:pt x="22650" y="4277"/>
                    <a:pt x="22718" y="4441"/>
                  </a:cubicBezTo>
                  <a:cubicBezTo>
                    <a:pt x="22787" y="4590"/>
                    <a:pt x="22800" y="4753"/>
                    <a:pt x="22800" y="4904"/>
                  </a:cubicBezTo>
                  <a:cubicBezTo>
                    <a:pt x="22854" y="5993"/>
                    <a:pt x="22896" y="7083"/>
                    <a:pt x="22936" y="8172"/>
                  </a:cubicBezTo>
                  <a:cubicBezTo>
                    <a:pt x="23127" y="8200"/>
                    <a:pt x="23304" y="8213"/>
                    <a:pt x="23495" y="8213"/>
                  </a:cubicBezTo>
                  <a:cubicBezTo>
                    <a:pt x="23713" y="7982"/>
                    <a:pt x="23931" y="7737"/>
                    <a:pt x="24149" y="7504"/>
                  </a:cubicBezTo>
                  <a:lnTo>
                    <a:pt x="25701" y="5707"/>
                  </a:lnTo>
                  <a:cubicBezTo>
                    <a:pt x="26423" y="4862"/>
                    <a:pt x="27158" y="4032"/>
                    <a:pt x="27880" y="3188"/>
                  </a:cubicBezTo>
                  <a:cubicBezTo>
                    <a:pt x="28235" y="2765"/>
                    <a:pt x="28602" y="2343"/>
                    <a:pt x="28956" y="1920"/>
                  </a:cubicBezTo>
                  <a:cubicBezTo>
                    <a:pt x="28970" y="1907"/>
                    <a:pt x="28970" y="1893"/>
                    <a:pt x="28983" y="1893"/>
                  </a:cubicBezTo>
                  <a:cubicBezTo>
                    <a:pt x="23686" y="776"/>
                    <a:pt x="18428" y="1"/>
                    <a:pt x="13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01"/>
            <p:cNvSpPr/>
            <p:nvPr/>
          </p:nvSpPr>
          <p:spPr>
            <a:xfrm>
              <a:off x="7881749" y="1576358"/>
              <a:ext cx="8677" cy="8440"/>
            </a:xfrm>
            <a:custGeom>
              <a:avLst/>
              <a:gdLst/>
              <a:ahLst/>
              <a:cxnLst/>
              <a:rect l="l" t="t" r="r" b="b"/>
              <a:pathLst>
                <a:path w="477" h="464" extrusionOk="0">
                  <a:moveTo>
                    <a:pt x="477" y="0"/>
                  </a:moveTo>
                  <a:cubicBezTo>
                    <a:pt x="327" y="151"/>
                    <a:pt x="164" y="314"/>
                    <a:pt x="1" y="463"/>
                  </a:cubicBezTo>
                  <a:cubicBezTo>
                    <a:pt x="123" y="396"/>
                    <a:pt x="300" y="205"/>
                    <a:pt x="477" y="0"/>
                  </a:cubicBezTo>
                  <a:close/>
                </a:path>
              </a:pathLst>
            </a:custGeom>
            <a:solidFill>
              <a:srgbClr val="B9BD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01"/>
            <p:cNvSpPr/>
            <p:nvPr/>
          </p:nvSpPr>
          <p:spPr>
            <a:xfrm>
              <a:off x="7513111" y="1596167"/>
              <a:ext cx="8931" cy="1510"/>
            </a:xfrm>
            <a:custGeom>
              <a:avLst/>
              <a:gdLst/>
              <a:ahLst/>
              <a:cxnLst/>
              <a:rect l="l" t="t" r="r" b="b"/>
              <a:pathLst>
                <a:path w="491" h="83" extrusionOk="0">
                  <a:moveTo>
                    <a:pt x="477" y="1"/>
                  </a:moveTo>
                  <a:cubicBezTo>
                    <a:pt x="382" y="1"/>
                    <a:pt x="300" y="1"/>
                    <a:pt x="218" y="15"/>
                  </a:cubicBezTo>
                  <a:cubicBezTo>
                    <a:pt x="137" y="15"/>
                    <a:pt x="68" y="28"/>
                    <a:pt x="1" y="55"/>
                  </a:cubicBezTo>
                  <a:cubicBezTo>
                    <a:pt x="14" y="70"/>
                    <a:pt x="28" y="70"/>
                    <a:pt x="28" y="83"/>
                  </a:cubicBezTo>
                  <a:cubicBezTo>
                    <a:pt x="177" y="55"/>
                    <a:pt x="327" y="15"/>
                    <a:pt x="491" y="1"/>
                  </a:cubicBezTo>
                  <a:close/>
                </a:path>
              </a:pathLst>
            </a:custGeom>
            <a:solidFill>
              <a:srgbClr val="202A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01"/>
            <p:cNvSpPr/>
            <p:nvPr/>
          </p:nvSpPr>
          <p:spPr>
            <a:xfrm>
              <a:off x="7395421" y="1401716"/>
              <a:ext cx="607491" cy="195961"/>
            </a:xfrm>
            <a:custGeom>
              <a:avLst/>
              <a:gdLst/>
              <a:ahLst/>
              <a:cxnLst/>
              <a:rect l="l" t="t" r="r" b="b"/>
              <a:pathLst>
                <a:path w="33397" h="10773" extrusionOk="0">
                  <a:moveTo>
                    <a:pt x="14737" y="0"/>
                  </a:moveTo>
                  <a:cubicBezTo>
                    <a:pt x="14601" y="0"/>
                    <a:pt x="14465" y="13"/>
                    <a:pt x="14329" y="13"/>
                  </a:cubicBezTo>
                  <a:cubicBezTo>
                    <a:pt x="14179" y="13"/>
                    <a:pt x="14043" y="13"/>
                    <a:pt x="13907" y="27"/>
                  </a:cubicBezTo>
                  <a:cubicBezTo>
                    <a:pt x="13620" y="27"/>
                    <a:pt x="13348" y="40"/>
                    <a:pt x="13062" y="55"/>
                  </a:cubicBezTo>
                  <a:lnTo>
                    <a:pt x="12640" y="68"/>
                  </a:lnTo>
                  <a:lnTo>
                    <a:pt x="12231" y="95"/>
                  </a:lnTo>
                  <a:lnTo>
                    <a:pt x="12013" y="109"/>
                  </a:lnTo>
                  <a:lnTo>
                    <a:pt x="11809" y="122"/>
                  </a:lnTo>
                  <a:lnTo>
                    <a:pt x="11387" y="149"/>
                  </a:lnTo>
                  <a:lnTo>
                    <a:pt x="10965" y="177"/>
                  </a:lnTo>
                  <a:lnTo>
                    <a:pt x="10760" y="191"/>
                  </a:lnTo>
                  <a:lnTo>
                    <a:pt x="10556" y="204"/>
                  </a:lnTo>
                  <a:lnTo>
                    <a:pt x="10134" y="245"/>
                  </a:lnTo>
                  <a:lnTo>
                    <a:pt x="9712" y="272"/>
                  </a:lnTo>
                  <a:cubicBezTo>
                    <a:pt x="7491" y="476"/>
                    <a:pt x="5272" y="776"/>
                    <a:pt x="3079" y="1199"/>
                  </a:cubicBezTo>
                  <a:lnTo>
                    <a:pt x="2875" y="1239"/>
                  </a:lnTo>
                  <a:lnTo>
                    <a:pt x="2670" y="1293"/>
                  </a:lnTo>
                  <a:lnTo>
                    <a:pt x="2248" y="1375"/>
                  </a:lnTo>
                  <a:lnTo>
                    <a:pt x="1840" y="1457"/>
                  </a:lnTo>
                  <a:cubicBezTo>
                    <a:pt x="1771" y="1484"/>
                    <a:pt x="1704" y="1498"/>
                    <a:pt x="1635" y="1511"/>
                  </a:cubicBezTo>
                  <a:lnTo>
                    <a:pt x="1431" y="1553"/>
                  </a:lnTo>
                  <a:cubicBezTo>
                    <a:pt x="1295" y="1593"/>
                    <a:pt x="1159" y="1620"/>
                    <a:pt x="1023" y="1647"/>
                  </a:cubicBezTo>
                  <a:lnTo>
                    <a:pt x="614" y="1756"/>
                  </a:lnTo>
                  <a:lnTo>
                    <a:pt x="518" y="1784"/>
                  </a:lnTo>
                  <a:lnTo>
                    <a:pt x="464" y="1798"/>
                  </a:lnTo>
                  <a:cubicBezTo>
                    <a:pt x="436" y="1798"/>
                    <a:pt x="423" y="1811"/>
                    <a:pt x="396" y="1811"/>
                  </a:cubicBezTo>
                  <a:cubicBezTo>
                    <a:pt x="369" y="1825"/>
                    <a:pt x="342" y="1825"/>
                    <a:pt x="300" y="1852"/>
                  </a:cubicBezTo>
                  <a:cubicBezTo>
                    <a:pt x="273" y="1865"/>
                    <a:pt x="233" y="1880"/>
                    <a:pt x="191" y="1907"/>
                  </a:cubicBezTo>
                  <a:cubicBezTo>
                    <a:pt x="151" y="1934"/>
                    <a:pt x="110" y="1974"/>
                    <a:pt x="82" y="2029"/>
                  </a:cubicBezTo>
                  <a:cubicBezTo>
                    <a:pt x="69" y="2043"/>
                    <a:pt x="69" y="2056"/>
                    <a:pt x="55" y="2070"/>
                  </a:cubicBezTo>
                  <a:cubicBezTo>
                    <a:pt x="55" y="2083"/>
                    <a:pt x="42" y="2097"/>
                    <a:pt x="42" y="2111"/>
                  </a:cubicBezTo>
                  <a:cubicBezTo>
                    <a:pt x="28" y="2125"/>
                    <a:pt x="28" y="2138"/>
                    <a:pt x="15" y="2152"/>
                  </a:cubicBezTo>
                  <a:cubicBezTo>
                    <a:pt x="15" y="2165"/>
                    <a:pt x="15" y="2179"/>
                    <a:pt x="1" y="2206"/>
                  </a:cubicBezTo>
                  <a:lnTo>
                    <a:pt x="1" y="2247"/>
                  </a:lnTo>
                  <a:lnTo>
                    <a:pt x="1" y="2288"/>
                  </a:lnTo>
                  <a:lnTo>
                    <a:pt x="1" y="2328"/>
                  </a:lnTo>
                  <a:lnTo>
                    <a:pt x="1" y="2370"/>
                  </a:lnTo>
                  <a:cubicBezTo>
                    <a:pt x="1" y="2383"/>
                    <a:pt x="1" y="2410"/>
                    <a:pt x="15" y="2424"/>
                  </a:cubicBezTo>
                  <a:lnTo>
                    <a:pt x="15" y="2452"/>
                  </a:lnTo>
                  <a:cubicBezTo>
                    <a:pt x="28" y="2465"/>
                    <a:pt x="28" y="2479"/>
                    <a:pt x="28" y="2479"/>
                  </a:cubicBezTo>
                  <a:cubicBezTo>
                    <a:pt x="55" y="2546"/>
                    <a:pt x="82" y="2601"/>
                    <a:pt x="110" y="2642"/>
                  </a:cubicBezTo>
                  <a:cubicBezTo>
                    <a:pt x="110" y="2655"/>
                    <a:pt x="124" y="2670"/>
                    <a:pt x="124" y="2670"/>
                  </a:cubicBezTo>
                  <a:lnTo>
                    <a:pt x="137" y="2697"/>
                  </a:lnTo>
                  <a:lnTo>
                    <a:pt x="164" y="2737"/>
                  </a:lnTo>
                  <a:lnTo>
                    <a:pt x="233" y="2833"/>
                  </a:lnTo>
                  <a:lnTo>
                    <a:pt x="464" y="3173"/>
                  </a:lnTo>
                  <a:cubicBezTo>
                    <a:pt x="545" y="3296"/>
                    <a:pt x="627" y="3405"/>
                    <a:pt x="696" y="3514"/>
                  </a:cubicBezTo>
                  <a:lnTo>
                    <a:pt x="1186" y="4208"/>
                  </a:lnTo>
                  <a:cubicBezTo>
                    <a:pt x="1268" y="4317"/>
                    <a:pt x="1349" y="4426"/>
                    <a:pt x="1444" y="4535"/>
                  </a:cubicBezTo>
                  <a:cubicBezTo>
                    <a:pt x="1526" y="4658"/>
                    <a:pt x="1608" y="4767"/>
                    <a:pt x="1689" y="4876"/>
                  </a:cubicBezTo>
                  <a:lnTo>
                    <a:pt x="1935" y="5203"/>
                  </a:lnTo>
                  <a:cubicBezTo>
                    <a:pt x="2030" y="5325"/>
                    <a:pt x="2112" y="5434"/>
                    <a:pt x="2194" y="5543"/>
                  </a:cubicBezTo>
                  <a:cubicBezTo>
                    <a:pt x="2370" y="5761"/>
                    <a:pt x="2534" y="5979"/>
                    <a:pt x="2711" y="6196"/>
                  </a:cubicBezTo>
                  <a:lnTo>
                    <a:pt x="3229" y="6850"/>
                  </a:lnTo>
                  <a:lnTo>
                    <a:pt x="3760" y="7504"/>
                  </a:lnTo>
                  <a:lnTo>
                    <a:pt x="4277" y="8145"/>
                  </a:lnTo>
                  <a:lnTo>
                    <a:pt x="4809" y="8798"/>
                  </a:lnTo>
                  <a:cubicBezTo>
                    <a:pt x="4985" y="9016"/>
                    <a:pt x="5163" y="9220"/>
                    <a:pt x="5340" y="9438"/>
                  </a:cubicBezTo>
                  <a:lnTo>
                    <a:pt x="5599" y="9765"/>
                  </a:lnTo>
                  <a:lnTo>
                    <a:pt x="5857" y="10092"/>
                  </a:lnTo>
                  <a:cubicBezTo>
                    <a:pt x="6035" y="10310"/>
                    <a:pt x="6211" y="10527"/>
                    <a:pt x="6375" y="10745"/>
                  </a:cubicBezTo>
                  <a:lnTo>
                    <a:pt x="6402" y="10773"/>
                  </a:lnTo>
                  <a:lnTo>
                    <a:pt x="6429" y="10760"/>
                  </a:lnTo>
                  <a:cubicBezTo>
                    <a:pt x="6511" y="10732"/>
                    <a:pt x="6593" y="10718"/>
                    <a:pt x="6688" y="10705"/>
                  </a:cubicBezTo>
                  <a:cubicBezTo>
                    <a:pt x="6770" y="10691"/>
                    <a:pt x="6852" y="10691"/>
                    <a:pt x="6947" y="10691"/>
                  </a:cubicBezTo>
                  <a:cubicBezTo>
                    <a:pt x="7028" y="10678"/>
                    <a:pt x="7124" y="10678"/>
                    <a:pt x="7219" y="10664"/>
                  </a:cubicBezTo>
                  <a:cubicBezTo>
                    <a:pt x="7301" y="10651"/>
                    <a:pt x="7397" y="10636"/>
                    <a:pt x="7464" y="10596"/>
                  </a:cubicBezTo>
                  <a:lnTo>
                    <a:pt x="7464" y="10596"/>
                  </a:lnTo>
                  <a:cubicBezTo>
                    <a:pt x="7382" y="10623"/>
                    <a:pt x="7301" y="10636"/>
                    <a:pt x="7206" y="10636"/>
                  </a:cubicBezTo>
                  <a:cubicBezTo>
                    <a:pt x="7179" y="10641"/>
                    <a:pt x="7150" y="10643"/>
                    <a:pt x="7121" y="10643"/>
                  </a:cubicBezTo>
                  <a:cubicBezTo>
                    <a:pt x="7062" y="10643"/>
                    <a:pt x="7001" y="10636"/>
                    <a:pt x="6947" y="10636"/>
                  </a:cubicBezTo>
                  <a:cubicBezTo>
                    <a:pt x="6883" y="10636"/>
                    <a:pt x="6826" y="10631"/>
                    <a:pt x="6766" y="10631"/>
                  </a:cubicBezTo>
                  <a:cubicBezTo>
                    <a:pt x="6737" y="10631"/>
                    <a:pt x="6706" y="10632"/>
                    <a:pt x="6674" y="10636"/>
                  </a:cubicBezTo>
                  <a:cubicBezTo>
                    <a:pt x="6603" y="10636"/>
                    <a:pt x="6523" y="10636"/>
                    <a:pt x="6440" y="10654"/>
                  </a:cubicBezTo>
                  <a:lnTo>
                    <a:pt x="6440" y="10654"/>
                  </a:lnTo>
                  <a:cubicBezTo>
                    <a:pt x="5206" y="8823"/>
                    <a:pt x="3877" y="7047"/>
                    <a:pt x="2616" y="5230"/>
                  </a:cubicBezTo>
                  <a:cubicBezTo>
                    <a:pt x="2303" y="4780"/>
                    <a:pt x="1989" y="4317"/>
                    <a:pt x="1689" y="3854"/>
                  </a:cubicBezTo>
                  <a:lnTo>
                    <a:pt x="1458" y="3514"/>
                  </a:lnTo>
                  <a:cubicBezTo>
                    <a:pt x="1377" y="3391"/>
                    <a:pt x="1308" y="3282"/>
                    <a:pt x="1226" y="3160"/>
                  </a:cubicBezTo>
                  <a:cubicBezTo>
                    <a:pt x="1159" y="3051"/>
                    <a:pt x="1077" y="2928"/>
                    <a:pt x="1008" y="2819"/>
                  </a:cubicBezTo>
                  <a:lnTo>
                    <a:pt x="791" y="2465"/>
                  </a:lnTo>
                  <a:lnTo>
                    <a:pt x="775" y="2438"/>
                  </a:lnTo>
                  <a:lnTo>
                    <a:pt x="775" y="2438"/>
                  </a:lnTo>
                  <a:lnTo>
                    <a:pt x="777" y="2437"/>
                  </a:lnTo>
                  <a:lnTo>
                    <a:pt x="1186" y="2356"/>
                  </a:lnTo>
                  <a:lnTo>
                    <a:pt x="1595" y="2274"/>
                  </a:lnTo>
                  <a:lnTo>
                    <a:pt x="1785" y="2234"/>
                  </a:lnTo>
                  <a:lnTo>
                    <a:pt x="1989" y="2192"/>
                  </a:lnTo>
                  <a:lnTo>
                    <a:pt x="2398" y="2125"/>
                  </a:lnTo>
                  <a:lnTo>
                    <a:pt x="2806" y="2043"/>
                  </a:lnTo>
                  <a:lnTo>
                    <a:pt x="3011" y="2016"/>
                  </a:lnTo>
                  <a:lnTo>
                    <a:pt x="3215" y="1974"/>
                  </a:lnTo>
                  <a:cubicBezTo>
                    <a:pt x="5394" y="1607"/>
                    <a:pt x="7587" y="1375"/>
                    <a:pt x="9794" y="1199"/>
                  </a:cubicBezTo>
                  <a:lnTo>
                    <a:pt x="10215" y="1171"/>
                  </a:lnTo>
                  <a:lnTo>
                    <a:pt x="10624" y="1144"/>
                  </a:lnTo>
                  <a:lnTo>
                    <a:pt x="10829" y="1130"/>
                  </a:lnTo>
                  <a:lnTo>
                    <a:pt x="11033" y="1117"/>
                  </a:lnTo>
                  <a:lnTo>
                    <a:pt x="11455" y="1090"/>
                  </a:lnTo>
                  <a:cubicBezTo>
                    <a:pt x="12000" y="1062"/>
                    <a:pt x="12545" y="1035"/>
                    <a:pt x="13103" y="1008"/>
                  </a:cubicBezTo>
                  <a:cubicBezTo>
                    <a:pt x="13933" y="977"/>
                    <a:pt x="14763" y="962"/>
                    <a:pt x="15594" y="962"/>
                  </a:cubicBezTo>
                  <a:cubicBezTo>
                    <a:pt x="15867" y="962"/>
                    <a:pt x="16140" y="963"/>
                    <a:pt x="16413" y="967"/>
                  </a:cubicBezTo>
                  <a:cubicBezTo>
                    <a:pt x="17516" y="981"/>
                    <a:pt x="18619" y="1008"/>
                    <a:pt x="19722" y="1062"/>
                  </a:cubicBezTo>
                  <a:cubicBezTo>
                    <a:pt x="20826" y="1130"/>
                    <a:pt x="21928" y="1212"/>
                    <a:pt x="23018" y="1321"/>
                  </a:cubicBezTo>
                  <a:lnTo>
                    <a:pt x="23441" y="1362"/>
                  </a:lnTo>
                  <a:lnTo>
                    <a:pt x="23849" y="1402"/>
                  </a:lnTo>
                  <a:lnTo>
                    <a:pt x="24053" y="1430"/>
                  </a:lnTo>
                  <a:lnTo>
                    <a:pt x="24258" y="1444"/>
                  </a:lnTo>
                  <a:lnTo>
                    <a:pt x="24666" y="1498"/>
                  </a:lnTo>
                  <a:cubicBezTo>
                    <a:pt x="25211" y="1566"/>
                    <a:pt x="25769" y="1634"/>
                    <a:pt x="26314" y="1716"/>
                  </a:cubicBezTo>
                  <a:cubicBezTo>
                    <a:pt x="27403" y="1865"/>
                    <a:pt x="28493" y="2056"/>
                    <a:pt x="29583" y="2261"/>
                  </a:cubicBezTo>
                  <a:lnTo>
                    <a:pt x="29991" y="2343"/>
                  </a:lnTo>
                  <a:lnTo>
                    <a:pt x="30196" y="2383"/>
                  </a:lnTo>
                  <a:lnTo>
                    <a:pt x="30291" y="2397"/>
                  </a:lnTo>
                  <a:cubicBezTo>
                    <a:pt x="30332" y="2410"/>
                    <a:pt x="30373" y="2410"/>
                    <a:pt x="30400" y="2424"/>
                  </a:cubicBezTo>
                  <a:cubicBezTo>
                    <a:pt x="30550" y="2452"/>
                    <a:pt x="30686" y="2465"/>
                    <a:pt x="30823" y="2492"/>
                  </a:cubicBezTo>
                  <a:cubicBezTo>
                    <a:pt x="30959" y="2506"/>
                    <a:pt x="31095" y="2533"/>
                    <a:pt x="31231" y="2546"/>
                  </a:cubicBezTo>
                  <a:cubicBezTo>
                    <a:pt x="31504" y="2588"/>
                    <a:pt x="31762" y="2642"/>
                    <a:pt x="32021" y="2697"/>
                  </a:cubicBezTo>
                  <a:cubicBezTo>
                    <a:pt x="32157" y="2737"/>
                    <a:pt x="32279" y="2764"/>
                    <a:pt x="32402" y="2806"/>
                  </a:cubicBezTo>
                  <a:cubicBezTo>
                    <a:pt x="32470" y="2819"/>
                    <a:pt x="32524" y="2846"/>
                    <a:pt x="32579" y="2860"/>
                  </a:cubicBezTo>
                  <a:cubicBezTo>
                    <a:pt x="32633" y="2887"/>
                    <a:pt x="32688" y="2915"/>
                    <a:pt x="32729" y="2928"/>
                  </a:cubicBezTo>
                  <a:cubicBezTo>
                    <a:pt x="32740" y="2940"/>
                    <a:pt x="32761" y="2951"/>
                    <a:pt x="32776" y="2962"/>
                  </a:cubicBezTo>
                  <a:lnTo>
                    <a:pt x="32776" y="2962"/>
                  </a:lnTo>
                  <a:cubicBezTo>
                    <a:pt x="32774" y="2964"/>
                    <a:pt x="32772" y="2966"/>
                    <a:pt x="32770" y="2969"/>
                  </a:cubicBezTo>
                  <a:cubicBezTo>
                    <a:pt x="32770" y="2982"/>
                    <a:pt x="32757" y="2996"/>
                    <a:pt x="32742" y="3024"/>
                  </a:cubicBezTo>
                  <a:cubicBezTo>
                    <a:pt x="32729" y="3064"/>
                    <a:pt x="32688" y="3105"/>
                    <a:pt x="32648" y="3160"/>
                  </a:cubicBezTo>
                  <a:lnTo>
                    <a:pt x="32388" y="3473"/>
                  </a:lnTo>
                  <a:cubicBezTo>
                    <a:pt x="32293" y="3581"/>
                    <a:pt x="32212" y="3690"/>
                    <a:pt x="32116" y="3799"/>
                  </a:cubicBezTo>
                  <a:cubicBezTo>
                    <a:pt x="31762" y="4222"/>
                    <a:pt x="31395" y="4644"/>
                    <a:pt x="31040" y="5067"/>
                  </a:cubicBezTo>
                  <a:cubicBezTo>
                    <a:pt x="30318" y="5911"/>
                    <a:pt x="29583" y="6741"/>
                    <a:pt x="28861" y="7586"/>
                  </a:cubicBezTo>
                  <a:cubicBezTo>
                    <a:pt x="28139" y="8430"/>
                    <a:pt x="27403" y="9261"/>
                    <a:pt x="26682" y="10119"/>
                  </a:cubicBezTo>
                  <a:cubicBezTo>
                    <a:pt x="27485" y="9343"/>
                    <a:pt x="28275" y="8553"/>
                    <a:pt x="29052" y="7763"/>
                  </a:cubicBezTo>
                  <a:cubicBezTo>
                    <a:pt x="29842" y="6973"/>
                    <a:pt x="30618" y="6183"/>
                    <a:pt x="31380" y="5379"/>
                  </a:cubicBezTo>
                  <a:cubicBezTo>
                    <a:pt x="31776" y="4971"/>
                    <a:pt x="32157" y="4562"/>
                    <a:pt x="32524" y="4154"/>
                  </a:cubicBezTo>
                  <a:cubicBezTo>
                    <a:pt x="32620" y="4059"/>
                    <a:pt x="32715" y="3950"/>
                    <a:pt x="32811" y="3854"/>
                  </a:cubicBezTo>
                  <a:lnTo>
                    <a:pt x="33096" y="3541"/>
                  </a:lnTo>
                  <a:cubicBezTo>
                    <a:pt x="33151" y="3487"/>
                    <a:pt x="33192" y="3418"/>
                    <a:pt x="33247" y="3350"/>
                  </a:cubicBezTo>
                  <a:cubicBezTo>
                    <a:pt x="33274" y="3309"/>
                    <a:pt x="33301" y="3269"/>
                    <a:pt x="33329" y="3214"/>
                  </a:cubicBezTo>
                  <a:cubicBezTo>
                    <a:pt x="33329" y="3200"/>
                    <a:pt x="33342" y="3173"/>
                    <a:pt x="33356" y="3146"/>
                  </a:cubicBezTo>
                  <a:cubicBezTo>
                    <a:pt x="33369" y="3118"/>
                    <a:pt x="33369" y="3091"/>
                    <a:pt x="33383" y="3064"/>
                  </a:cubicBezTo>
                  <a:lnTo>
                    <a:pt x="33383" y="3024"/>
                  </a:lnTo>
                  <a:cubicBezTo>
                    <a:pt x="33396" y="2996"/>
                    <a:pt x="33396" y="2982"/>
                    <a:pt x="33396" y="2969"/>
                  </a:cubicBezTo>
                  <a:lnTo>
                    <a:pt x="33396" y="2942"/>
                  </a:lnTo>
                  <a:lnTo>
                    <a:pt x="33396" y="2928"/>
                  </a:lnTo>
                  <a:lnTo>
                    <a:pt x="33396" y="2846"/>
                  </a:lnTo>
                  <a:cubicBezTo>
                    <a:pt x="33396" y="2819"/>
                    <a:pt x="33383" y="2792"/>
                    <a:pt x="33383" y="2778"/>
                  </a:cubicBezTo>
                  <a:cubicBezTo>
                    <a:pt x="33369" y="2751"/>
                    <a:pt x="33369" y="2737"/>
                    <a:pt x="33356" y="2710"/>
                  </a:cubicBezTo>
                  <a:cubicBezTo>
                    <a:pt x="33356" y="2710"/>
                    <a:pt x="33342" y="2697"/>
                    <a:pt x="33342" y="2683"/>
                  </a:cubicBezTo>
                  <a:cubicBezTo>
                    <a:pt x="33342" y="2683"/>
                    <a:pt x="33329" y="2670"/>
                    <a:pt x="33329" y="2655"/>
                  </a:cubicBezTo>
                  <a:lnTo>
                    <a:pt x="33314" y="2642"/>
                  </a:lnTo>
                  <a:cubicBezTo>
                    <a:pt x="33301" y="2628"/>
                    <a:pt x="33301" y="2615"/>
                    <a:pt x="33301" y="2615"/>
                  </a:cubicBezTo>
                  <a:cubicBezTo>
                    <a:pt x="33260" y="2561"/>
                    <a:pt x="33205" y="2519"/>
                    <a:pt x="33165" y="2479"/>
                  </a:cubicBezTo>
                  <a:cubicBezTo>
                    <a:pt x="33124" y="2452"/>
                    <a:pt x="33083" y="2424"/>
                    <a:pt x="33056" y="2397"/>
                  </a:cubicBezTo>
                  <a:cubicBezTo>
                    <a:pt x="32974" y="2356"/>
                    <a:pt x="32906" y="2315"/>
                    <a:pt x="32824" y="2274"/>
                  </a:cubicBezTo>
                  <a:cubicBezTo>
                    <a:pt x="32757" y="2247"/>
                    <a:pt x="32688" y="2220"/>
                    <a:pt x="32606" y="2192"/>
                  </a:cubicBezTo>
                  <a:cubicBezTo>
                    <a:pt x="32470" y="2138"/>
                    <a:pt x="32334" y="2097"/>
                    <a:pt x="32184" y="2056"/>
                  </a:cubicBezTo>
                  <a:cubicBezTo>
                    <a:pt x="31912" y="1989"/>
                    <a:pt x="31626" y="1920"/>
                    <a:pt x="31353" y="1865"/>
                  </a:cubicBezTo>
                  <a:lnTo>
                    <a:pt x="30945" y="1784"/>
                  </a:lnTo>
                  <a:cubicBezTo>
                    <a:pt x="30808" y="1756"/>
                    <a:pt x="30672" y="1743"/>
                    <a:pt x="30536" y="1716"/>
                  </a:cubicBezTo>
                  <a:cubicBezTo>
                    <a:pt x="30509" y="1702"/>
                    <a:pt x="30468" y="1702"/>
                    <a:pt x="30441" y="1689"/>
                  </a:cubicBezTo>
                  <a:lnTo>
                    <a:pt x="30345" y="1662"/>
                  </a:lnTo>
                  <a:lnTo>
                    <a:pt x="30142" y="1620"/>
                  </a:lnTo>
                  <a:cubicBezTo>
                    <a:pt x="30005" y="1593"/>
                    <a:pt x="29869" y="1553"/>
                    <a:pt x="29733" y="1525"/>
                  </a:cubicBezTo>
                  <a:cubicBezTo>
                    <a:pt x="28643" y="1280"/>
                    <a:pt x="27540" y="1062"/>
                    <a:pt x="26437" y="885"/>
                  </a:cubicBezTo>
                  <a:cubicBezTo>
                    <a:pt x="25892" y="790"/>
                    <a:pt x="25333" y="708"/>
                    <a:pt x="24788" y="627"/>
                  </a:cubicBezTo>
                  <a:lnTo>
                    <a:pt x="24367" y="572"/>
                  </a:lnTo>
                  <a:lnTo>
                    <a:pt x="24162" y="545"/>
                  </a:lnTo>
                  <a:lnTo>
                    <a:pt x="23958" y="518"/>
                  </a:lnTo>
                  <a:lnTo>
                    <a:pt x="23535" y="463"/>
                  </a:lnTo>
                  <a:lnTo>
                    <a:pt x="23114" y="409"/>
                  </a:lnTo>
                  <a:lnTo>
                    <a:pt x="22909" y="394"/>
                  </a:lnTo>
                  <a:lnTo>
                    <a:pt x="22705" y="367"/>
                  </a:lnTo>
                  <a:lnTo>
                    <a:pt x="22282" y="327"/>
                  </a:lnTo>
                  <a:lnTo>
                    <a:pt x="21874" y="286"/>
                  </a:lnTo>
                  <a:lnTo>
                    <a:pt x="21656" y="258"/>
                  </a:lnTo>
                  <a:lnTo>
                    <a:pt x="21452" y="245"/>
                  </a:lnTo>
                  <a:cubicBezTo>
                    <a:pt x="20893" y="191"/>
                    <a:pt x="20335" y="149"/>
                    <a:pt x="19776" y="122"/>
                  </a:cubicBezTo>
                  <a:cubicBezTo>
                    <a:pt x="19219" y="82"/>
                    <a:pt x="18660" y="55"/>
                    <a:pt x="18102" y="40"/>
                  </a:cubicBezTo>
                  <a:cubicBezTo>
                    <a:pt x="17815" y="27"/>
                    <a:pt x="17543" y="13"/>
                    <a:pt x="17257" y="13"/>
                  </a:cubicBezTo>
                  <a:cubicBezTo>
                    <a:pt x="17121" y="13"/>
                    <a:pt x="16985" y="13"/>
                    <a:pt x="168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01"/>
            <p:cNvSpPr/>
            <p:nvPr/>
          </p:nvSpPr>
          <p:spPr>
            <a:xfrm>
              <a:off x="7542342" y="1464908"/>
              <a:ext cx="328275" cy="144174"/>
            </a:xfrm>
            <a:custGeom>
              <a:avLst/>
              <a:gdLst/>
              <a:ahLst/>
              <a:cxnLst/>
              <a:rect l="l" t="t" r="r" b="b"/>
              <a:pathLst>
                <a:path w="18047" h="7926" extrusionOk="0">
                  <a:moveTo>
                    <a:pt x="8964" y="1"/>
                  </a:moveTo>
                  <a:cubicBezTo>
                    <a:pt x="8743" y="1"/>
                    <a:pt x="8524" y="5"/>
                    <a:pt x="8309" y="13"/>
                  </a:cubicBezTo>
                  <a:cubicBezTo>
                    <a:pt x="6115" y="107"/>
                    <a:pt x="3705" y="434"/>
                    <a:pt x="1812" y="1402"/>
                  </a:cubicBezTo>
                  <a:cubicBezTo>
                    <a:pt x="722" y="1974"/>
                    <a:pt x="246" y="2410"/>
                    <a:pt x="177" y="3418"/>
                  </a:cubicBezTo>
                  <a:lnTo>
                    <a:pt x="177" y="3554"/>
                  </a:lnTo>
                  <a:cubicBezTo>
                    <a:pt x="123" y="5011"/>
                    <a:pt x="82" y="6468"/>
                    <a:pt x="1" y="7925"/>
                  </a:cubicBezTo>
                  <a:cubicBezTo>
                    <a:pt x="409" y="6605"/>
                    <a:pt x="2888" y="5733"/>
                    <a:pt x="4290" y="5379"/>
                  </a:cubicBezTo>
                  <a:cubicBezTo>
                    <a:pt x="5801" y="4995"/>
                    <a:pt x="7402" y="4879"/>
                    <a:pt x="8989" y="4879"/>
                  </a:cubicBezTo>
                  <a:cubicBezTo>
                    <a:pt x="9262" y="4879"/>
                    <a:pt x="9535" y="4882"/>
                    <a:pt x="9807" y="4889"/>
                  </a:cubicBezTo>
                  <a:cubicBezTo>
                    <a:pt x="11278" y="4929"/>
                    <a:pt x="12776" y="5038"/>
                    <a:pt x="14220" y="5379"/>
                  </a:cubicBezTo>
                  <a:cubicBezTo>
                    <a:pt x="15458" y="5678"/>
                    <a:pt x="17107" y="6127"/>
                    <a:pt x="18046" y="7053"/>
                  </a:cubicBezTo>
                  <a:cubicBezTo>
                    <a:pt x="17992" y="5800"/>
                    <a:pt x="17937" y="4562"/>
                    <a:pt x="17883" y="3309"/>
                  </a:cubicBezTo>
                  <a:cubicBezTo>
                    <a:pt x="17883" y="3158"/>
                    <a:pt x="17870" y="2995"/>
                    <a:pt x="17801" y="2846"/>
                  </a:cubicBezTo>
                  <a:cubicBezTo>
                    <a:pt x="17733" y="2682"/>
                    <a:pt x="17583" y="2546"/>
                    <a:pt x="17434" y="2437"/>
                  </a:cubicBezTo>
                  <a:cubicBezTo>
                    <a:pt x="15143" y="678"/>
                    <a:pt x="11854" y="1"/>
                    <a:pt x="89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01"/>
            <p:cNvSpPr/>
            <p:nvPr/>
          </p:nvSpPr>
          <p:spPr>
            <a:xfrm>
              <a:off x="7691482" y="1465126"/>
              <a:ext cx="2001" cy="255"/>
            </a:xfrm>
            <a:custGeom>
              <a:avLst/>
              <a:gdLst/>
              <a:ahLst/>
              <a:cxnLst/>
              <a:rect l="l" t="t" r="r" b="b"/>
              <a:pathLst>
                <a:path w="110" h="14" extrusionOk="0">
                  <a:moveTo>
                    <a:pt x="110" y="1"/>
                  </a:moveTo>
                  <a:cubicBezTo>
                    <a:pt x="68" y="1"/>
                    <a:pt x="28" y="14"/>
                    <a:pt x="1" y="14"/>
                  </a:cubicBezTo>
                  <a:cubicBezTo>
                    <a:pt x="41" y="14"/>
                    <a:pt x="68" y="1"/>
                    <a:pt x="110" y="1"/>
                  </a:cubicBezTo>
                  <a:close/>
                </a:path>
              </a:pathLst>
            </a:custGeom>
            <a:solidFill>
              <a:srgbClr val="1B24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01"/>
            <p:cNvSpPr/>
            <p:nvPr/>
          </p:nvSpPr>
          <p:spPr>
            <a:xfrm>
              <a:off x="7541596" y="1592220"/>
              <a:ext cx="1492" cy="13879"/>
            </a:xfrm>
            <a:custGeom>
              <a:avLst/>
              <a:gdLst/>
              <a:ahLst/>
              <a:cxnLst/>
              <a:rect l="l" t="t" r="r" b="b"/>
              <a:pathLst>
                <a:path w="82" h="763" extrusionOk="0">
                  <a:moveTo>
                    <a:pt x="82" y="0"/>
                  </a:moveTo>
                  <a:cubicBezTo>
                    <a:pt x="69" y="0"/>
                    <a:pt x="55" y="0"/>
                    <a:pt x="42" y="14"/>
                  </a:cubicBezTo>
                  <a:cubicBezTo>
                    <a:pt x="0" y="245"/>
                    <a:pt x="42" y="463"/>
                    <a:pt x="42" y="763"/>
                  </a:cubicBezTo>
                  <a:lnTo>
                    <a:pt x="55" y="763"/>
                  </a:lnTo>
                  <a:cubicBezTo>
                    <a:pt x="69" y="504"/>
                    <a:pt x="69" y="245"/>
                    <a:pt x="82" y="0"/>
                  </a:cubicBezTo>
                  <a:close/>
                </a:path>
              </a:pathLst>
            </a:custGeom>
            <a:solidFill>
              <a:srgbClr val="D6D9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01"/>
            <p:cNvSpPr/>
            <p:nvPr/>
          </p:nvSpPr>
          <p:spPr>
            <a:xfrm>
              <a:off x="7542342" y="1606080"/>
              <a:ext cx="255" cy="782"/>
            </a:xfrm>
            <a:custGeom>
              <a:avLst/>
              <a:gdLst/>
              <a:ahLst/>
              <a:cxnLst/>
              <a:rect l="l" t="t" r="r" b="b"/>
              <a:pathLst>
                <a:path w="14" h="43" extrusionOk="0">
                  <a:moveTo>
                    <a:pt x="1" y="1"/>
                  </a:moveTo>
                  <a:lnTo>
                    <a:pt x="1" y="42"/>
                  </a:lnTo>
                  <a:cubicBezTo>
                    <a:pt x="1" y="28"/>
                    <a:pt x="14" y="15"/>
                    <a:pt x="14" y="1"/>
                  </a:cubicBezTo>
                  <a:close/>
                </a:path>
              </a:pathLst>
            </a:custGeom>
            <a:solidFill>
              <a:srgbClr val="D6C4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01"/>
            <p:cNvSpPr/>
            <p:nvPr/>
          </p:nvSpPr>
          <p:spPr>
            <a:xfrm>
              <a:off x="7542342" y="1589236"/>
              <a:ext cx="1019" cy="3256"/>
            </a:xfrm>
            <a:custGeom>
              <a:avLst/>
              <a:gdLst/>
              <a:ahLst/>
              <a:cxnLst/>
              <a:rect l="l" t="t" r="r" b="b"/>
              <a:pathLst>
                <a:path w="56" h="179" extrusionOk="0">
                  <a:moveTo>
                    <a:pt x="55" y="1"/>
                  </a:moveTo>
                  <a:cubicBezTo>
                    <a:pt x="28" y="55"/>
                    <a:pt x="14" y="110"/>
                    <a:pt x="1" y="178"/>
                  </a:cubicBezTo>
                  <a:cubicBezTo>
                    <a:pt x="14" y="164"/>
                    <a:pt x="28" y="164"/>
                    <a:pt x="41" y="164"/>
                  </a:cubicBezTo>
                  <a:cubicBezTo>
                    <a:pt x="55" y="110"/>
                    <a:pt x="55" y="55"/>
                    <a:pt x="55" y="1"/>
                  </a:cubicBezTo>
                  <a:close/>
                </a:path>
              </a:pathLst>
            </a:custGeom>
            <a:solidFill>
              <a:srgbClr val="1B24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01"/>
            <p:cNvSpPr/>
            <p:nvPr/>
          </p:nvSpPr>
          <p:spPr>
            <a:xfrm>
              <a:off x="7542342" y="1464871"/>
              <a:ext cx="328275" cy="143701"/>
            </a:xfrm>
            <a:custGeom>
              <a:avLst/>
              <a:gdLst/>
              <a:ahLst/>
              <a:cxnLst/>
              <a:rect l="l" t="t" r="r" b="b"/>
              <a:pathLst>
                <a:path w="18047" h="7900" extrusionOk="0">
                  <a:moveTo>
                    <a:pt x="9017" y="1"/>
                  </a:moveTo>
                  <a:cubicBezTo>
                    <a:pt x="8785" y="1"/>
                    <a:pt x="8540" y="15"/>
                    <a:pt x="8309" y="15"/>
                  </a:cubicBezTo>
                  <a:cubicBezTo>
                    <a:pt x="8267" y="15"/>
                    <a:pt x="8240" y="28"/>
                    <a:pt x="8200" y="28"/>
                  </a:cubicBezTo>
                  <a:cubicBezTo>
                    <a:pt x="7982" y="28"/>
                    <a:pt x="7818" y="55"/>
                    <a:pt x="7628" y="205"/>
                  </a:cubicBezTo>
                  <a:cubicBezTo>
                    <a:pt x="8540" y="246"/>
                    <a:pt x="9466" y="233"/>
                    <a:pt x="10379" y="409"/>
                  </a:cubicBezTo>
                  <a:cubicBezTo>
                    <a:pt x="10815" y="491"/>
                    <a:pt x="11264" y="614"/>
                    <a:pt x="11672" y="805"/>
                  </a:cubicBezTo>
                  <a:cubicBezTo>
                    <a:pt x="11863" y="886"/>
                    <a:pt x="12435" y="1377"/>
                    <a:pt x="12612" y="1377"/>
                  </a:cubicBezTo>
                  <a:lnTo>
                    <a:pt x="12626" y="1377"/>
                  </a:lnTo>
                  <a:cubicBezTo>
                    <a:pt x="11999" y="1417"/>
                    <a:pt x="11373" y="1526"/>
                    <a:pt x="10773" y="1689"/>
                  </a:cubicBezTo>
                  <a:cubicBezTo>
                    <a:pt x="10651" y="1717"/>
                    <a:pt x="10528" y="1771"/>
                    <a:pt x="10501" y="1894"/>
                  </a:cubicBezTo>
                  <a:cubicBezTo>
                    <a:pt x="10488" y="2016"/>
                    <a:pt x="10610" y="2112"/>
                    <a:pt x="10719" y="2167"/>
                  </a:cubicBezTo>
                  <a:cubicBezTo>
                    <a:pt x="11236" y="2425"/>
                    <a:pt x="11836" y="2466"/>
                    <a:pt x="12395" y="2602"/>
                  </a:cubicBezTo>
                  <a:cubicBezTo>
                    <a:pt x="12967" y="2739"/>
                    <a:pt x="13552" y="3024"/>
                    <a:pt x="13784" y="3556"/>
                  </a:cubicBezTo>
                  <a:cubicBezTo>
                    <a:pt x="12476" y="3188"/>
                    <a:pt x="11100" y="3011"/>
                    <a:pt x="9738" y="3011"/>
                  </a:cubicBezTo>
                  <a:cubicBezTo>
                    <a:pt x="6838" y="3011"/>
                    <a:pt x="3923" y="3828"/>
                    <a:pt x="1472" y="5408"/>
                  </a:cubicBezTo>
                  <a:cubicBezTo>
                    <a:pt x="994" y="5708"/>
                    <a:pt x="477" y="6089"/>
                    <a:pt x="177" y="6579"/>
                  </a:cubicBezTo>
                  <a:cubicBezTo>
                    <a:pt x="123" y="6674"/>
                    <a:pt x="82" y="6756"/>
                    <a:pt x="55" y="6838"/>
                  </a:cubicBezTo>
                  <a:cubicBezTo>
                    <a:pt x="55" y="6892"/>
                    <a:pt x="55" y="6947"/>
                    <a:pt x="41" y="7001"/>
                  </a:cubicBezTo>
                  <a:cubicBezTo>
                    <a:pt x="28" y="7246"/>
                    <a:pt x="28" y="7505"/>
                    <a:pt x="14" y="7764"/>
                  </a:cubicBezTo>
                  <a:cubicBezTo>
                    <a:pt x="14" y="7778"/>
                    <a:pt x="1" y="7791"/>
                    <a:pt x="1" y="7805"/>
                  </a:cubicBezTo>
                  <a:lnTo>
                    <a:pt x="1" y="7900"/>
                  </a:lnTo>
                  <a:cubicBezTo>
                    <a:pt x="573" y="6375"/>
                    <a:pt x="2874" y="5748"/>
                    <a:pt x="4290" y="5381"/>
                  </a:cubicBezTo>
                  <a:cubicBezTo>
                    <a:pt x="5803" y="4999"/>
                    <a:pt x="7383" y="4891"/>
                    <a:pt x="8962" y="4891"/>
                  </a:cubicBezTo>
                  <a:lnTo>
                    <a:pt x="9807" y="4891"/>
                  </a:lnTo>
                  <a:cubicBezTo>
                    <a:pt x="11278" y="4931"/>
                    <a:pt x="12776" y="5040"/>
                    <a:pt x="14220" y="5381"/>
                  </a:cubicBezTo>
                  <a:cubicBezTo>
                    <a:pt x="15458" y="5680"/>
                    <a:pt x="17107" y="6129"/>
                    <a:pt x="18046" y="7055"/>
                  </a:cubicBezTo>
                  <a:cubicBezTo>
                    <a:pt x="18033" y="6892"/>
                    <a:pt x="18033" y="6729"/>
                    <a:pt x="18019" y="6579"/>
                  </a:cubicBezTo>
                  <a:cubicBezTo>
                    <a:pt x="17979" y="5490"/>
                    <a:pt x="17937" y="4400"/>
                    <a:pt x="17883" y="3311"/>
                  </a:cubicBezTo>
                  <a:cubicBezTo>
                    <a:pt x="17883" y="3160"/>
                    <a:pt x="17870" y="2997"/>
                    <a:pt x="17801" y="2848"/>
                  </a:cubicBezTo>
                  <a:cubicBezTo>
                    <a:pt x="17733" y="2684"/>
                    <a:pt x="17583" y="2548"/>
                    <a:pt x="17434" y="2439"/>
                  </a:cubicBezTo>
                  <a:cubicBezTo>
                    <a:pt x="15159" y="682"/>
                    <a:pt x="11890" y="1"/>
                    <a:pt x="90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01"/>
            <p:cNvSpPr/>
            <p:nvPr/>
          </p:nvSpPr>
          <p:spPr>
            <a:xfrm>
              <a:off x="5591628" y="1811209"/>
              <a:ext cx="87221" cy="52042"/>
            </a:xfrm>
            <a:custGeom>
              <a:avLst/>
              <a:gdLst/>
              <a:ahLst/>
              <a:cxnLst/>
              <a:rect l="l" t="t" r="r" b="b"/>
              <a:pathLst>
                <a:path w="4795" h="2861" extrusionOk="0">
                  <a:moveTo>
                    <a:pt x="4794" y="1"/>
                  </a:moveTo>
                  <a:lnTo>
                    <a:pt x="4794" y="1"/>
                  </a:lnTo>
                  <a:cubicBezTo>
                    <a:pt x="4658" y="97"/>
                    <a:pt x="4508" y="178"/>
                    <a:pt x="4371" y="273"/>
                  </a:cubicBezTo>
                  <a:cubicBezTo>
                    <a:pt x="4235" y="369"/>
                    <a:pt x="4099" y="464"/>
                    <a:pt x="3950" y="560"/>
                  </a:cubicBezTo>
                  <a:cubicBezTo>
                    <a:pt x="3677" y="750"/>
                    <a:pt x="3418" y="954"/>
                    <a:pt x="3160" y="1159"/>
                  </a:cubicBezTo>
                  <a:cubicBezTo>
                    <a:pt x="2887" y="1363"/>
                    <a:pt x="2642" y="1568"/>
                    <a:pt x="2383" y="1785"/>
                  </a:cubicBezTo>
                  <a:cubicBezTo>
                    <a:pt x="2163" y="1972"/>
                    <a:pt x="1952" y="2158"/>
                    <a:pt x="1742" y="2352"/>
                  </a:cubicBezTo>
                  <a:lnTo>
                    <a:pt x="1742" y="2352"/>
                  </a:lnTo>
                  <a:lnTo>
                    <a:pt x="1430" y="2153"/>
                  </a:lnTo>
                  <a:lnTo>
                    <a:pt x="1308" y="2085"/>
                  </a:lnTo>
                  <a:lnTo>
                    <a:pt x="1199" y="2016"/>
                  </a:lnTo>
                  <a:cubicBezTo>
                    <a:pt x="1117" y="1976"/>
                    <a:pt x="1035" y="1935"/>
                    <a:pt x="967" y="1894"/>
                  </a:cubicBezTo>
                  <a:cubicBezTo>
                    <a:pt x="803" y="1799"/>
                    <a:pt x="654" y="1717"/>
                    <a:pt x="490" y="1635"/>
                  </a:cubicBezTo>
                  <a:cubicBezTo>
                    <a:pt x="327" y="1553"/>
                    <a:pt x="164" y="1472"/>
                    <a:pt x="0" y="1404"/>
                  </a:cubicBezTo>
                  <a:lnTo>
                    <a:pt x="0" y="1404"/>
                  </a:lnTo>
                  <a:cubicBezTo>
                    <a:pt x="122" y="1526"/>
                    <a:pt x="258" y="1649"/>
                    <a:pt x="395" y="1771"/>
                  </a:cubicBezTo>
                  <a:cubicBezTo>
                    <a:pt x="531" y="1894"/>
                    <a:pt x="667" y="2003"/>
                    <a:pt x="803" y="2112"/>
                  </a:cubicBezTo>
                  <a:cubicBezTo>
                    <a:pt x="872" y="2180"/>
                    <a:pt x="939" y="2234"/>
                    <a:pt x="1021" y="2289"/>
                  </a:cubicBezTo>
                  <a:lnTo>
                    <a:pt x="1117" y="2371"/>
                  </a:lnTo>
                  <a:lnTo>
                    <a:pt x="1226" y="2452"/>
                  </a:lnTo>
                  <a:cubicBezTo>
                    <a:pt x="1362" y="2561"/>
                    <a:pt x="1511" y="2670"/>
                    <a:pt x="1648" y="2766"/>
                  </a:cubicBezTo>
                  <a:lnTo>
                    <a:pt x="1771" y="2861"/>
                  </a:lnTo>
                  <a:lnTo>
                    <a:pt x="1893" y="2752"/>
                  </a:lnTo>
                  <a:cubicBezTo>
                    <a:pt x="2165" y="2548"/>
                    <a:pt x="2410" y="2343"/>
                    <a:pt x="2670" y="2125"/>
                  </a:cubicBezTo>
                  <a:cubicBezTo>
                    <a:pt x="2915" y="1908"/>
                    <a:pt x="3173" y="1690"/>
                    <a:pt x="3418" y="1459"/>
                  </a:cubicBezTo>
                  <a:cubicBezTo>
                    <a:pt x="3650" y="1227"/>
                    <a:pt x="3895" y="996"/>
                    <a:pt x="4126" y="750"/>
                  </a:cubicBezTo>
                  <a:cubicBezTo>
                    <a:pt x="4249" y="641"/>
                    <a:pt x="4358" y="518"/>
                    <a:pt x="4467" y="396"/>
                  </a:cubicBezTo>
                  <a:cubicBezTo>
                    <a:pt x="4576" y="260"/>
                    <a:pt x="4698" y="137"/>
                    <a:pt x="47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01"/>
            <p:cNvSpPr/>
            <p:nvPr/>
          </p:nvSpPr>
          <p:spPr>
            <a:xfrm>
              <a:off x="6460946" y="1742342"/>
              <a:ext cx="87476" cy="53297"/>
            </a:xfrm>
            <a:custGeom>
              <a:avLst/>
              <a:gdLst/>
              <a:ahLst/>
              <a:cxnLst/>
              <a:rect l="l" t="t" r="r" b="b"/>
              <a:pathLst>
                <a:path w="4809" h="2930" extrusionOk="0">
                  <a:moveTo>
                    <a:pt x="4808" y="1"/>
                  </a:moveTo>
                  <a:lnTo>
                    <a:pt x="4808" y="1"/>
                  </a:lnTo>
                  <a:cubicBezTo>
                    <a:pt x="4658" y="69"/>
                    <a:pt x="4509" y="164"/>
                    <a:pt x="4358" y="246"/>
                  </a:cubicBezTo>
                  <a:cubicBezTo>
                    <a:pt x="4222" y="342"/>
                    <a:pt x="4073" y="423"/>
                    <a:pt x="3937" y="518"/>
                  </a:cubicBezTo>
                  <a:cubicBezTo>
                    <a:pt x="3664" y="709"/>
                    <a:pt x="3392" y="899"/>
                    <a:pt x="3120" y="1104"/>
                  </a:cubicBezTo>
                  <a:cubicBezTo>
                    <a:pt x="2860" y="1308"/>
                    <a:pt x="2602" y="1513"/>
                    <a:pt x="2343" y="1731"/>
                  </a:cubicBezTo>
                  <a:lnTo>
                    <a:pt x="1975" y="2058"/>
                  </a:lnTo>
                  <a:cubicBezTo>
                    <a:pt x="1896" y="2128"/>
                    <a:pt x="1818" y="2198"/>
                    <a:pt x="1739" y="2271"/>
                  </a:cubicBezTo>
                  <a:lnTo>
                    <a:pt x="1739" y="2271"/>
                  </a:lnTo>
                  <a:cubicBezTo>
                    <a:pt x="1495" y="2123"/>
                    <a:pt x="1245" y="1983"/>
                    <a:pt x="995" y="1853"/>
                  </a:cubicBezTo>
                  <a:lnTo>
                    <a:pt x="505" y="1608"/>
                  </a:lnTo>
                  <a:cubicBezTo>
                    <a:pt x="341" y="1526"/>
                    <a:pt x="178" y="1458"/>
                    <a:pt x="0" y="1390"/>
                  </a:cubicBezTo>
                  <a:lnTo>
                    <a:pt x="0" y="1390"/>
                  </a:lnTo>
                  <a:cubicBezTo>
                    <a:pt x="123" y="1526"/>
                    <a:pt x="259" y="1662"/>
                    <a:pt x="396" y="1785"/>
                  </a:cubicBezTo>
                  <a:cubicBezTo>
                    <a:pt x="518" y="1907"/>
                    <a:pt x="654" y="2030"/>
                    <a:pt x="790" y="2139"/>
                  </a:cubicBezTo>
                  <a:cubicBezTo>
                    <a:pt x="1062" y="2370"/>
                    <a:pt x="1349" y="2602"/>
                    <a:pt x="1621" y="2806"/>
                  </a:cubicBezTo>
                  <a:lnTo>
                    <a:pt x="1771" y="2929"/>
                  </a:lnTo>
                  <a:lnTo>
                    <a:pt x="1948" y="2793"/>
                  </a:lnTo>
                  <a:cubicBezTo>
                    <a:pt x="2070" y="2697"/>
                    <a:pt x="2206" y="2588"/>
                    <a:pt x="2330" y="2479"/>
                  </a:cubicBezTo>
                  <a:cubicBezTo>
                    <a:pt x="2466" y="2384"/>
                    <a:pt x="2588" y="2276"/>
                    <a:pt x="2711" y="2167"/>
                  </a:cubicBezTo>
                  <a:cubicBezTo>
                    <a:pt x="2969" y="1949"/>
                    <a:pt x="3214" y="1717"/>
                    <a:pt x="3459" y="1486"/>
                  </a:cubicBezTo>
                  <a:cubicBezTo>
                    <a:pt x="3692" y="1268"/>
                    <a:pt x="3937" y="1023"/>
                    <a:pt x="4155" y="777"/>
                  </a:cubicBezTo>
                  <a:cubicBezTo>
                    <a:pt x="4277" y="654"/>
                    <a:pt x="4386" y="532"/>
                    <a:pt x="4495" y="396"/>
                  </a:cubicBezTo>
                  <a:cubicBezTo>
                    <a:pt x="4604" y="273"/>
                    <a:pt x="4713" y="137"/>
                    <a:pt x="4808" y="1"/>
                  </a:cubicBezTo>
                  <a:close/>
                </a:path>
              </a:pathLst>
            </a:custGeom>
            <a:solidFill>
              <a:srgbClr val="A54675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01"/>
            <p:cNvSpPr/>
            <p:nvPr/>
          </p:nvSpPr>
          <p:spPr>
            <a:xfrm>
              <a:off x="7676621" y="1779013"/>
              <a:ext cx="87458" cy="51314"/>
            </a:xfrm>
            <a:custGeom>
              <a:avLst/>
              <a:gdLst/>
              <a:ahLst/>
              <a:cxnLst/>
              <a:rect l="l" t="t" r="r" b="b"/>
              <a:pathLst>
                <a:path w="4808" h="2821" extrusionOk="0">
                  <a:moveTo>
                    <a:pt x="4808" y="0"/>
                  </a:moveTo>
                  <a:lnTo>
                    <a:pt x="4808" y="0"/>
                  </a:lnTo>
                  <a:cubicBezTo>
                    <a:pt x="4658" y="96"/>
                    <a:pt x="4522" y="191"/>
                    <a:pt x="4386" y="273"/>
                  </a:cubicBezTo>
                  <a:cubicBezTo>
                    <a:pt x="4250" y="368"/>
                    <a:pt x="4114" y="463"/>
                    <a:pt x="3977" y="572"/>
                  </a:cubicBezTo>
                  <a:cubicBezTo>
                    <a:pt x="3705" y="763"/>
                    <a:pt x="3433" y="968"/>
                    <a:pt x="3173" y="1172"/>
                  </a:cubicBezTo>
                  <a:cubicBezTo>
                    <a:pt x="3106" y="1226"/>
                    <a:pt x="3051" y="1280"/>
                    <a:pt x="2983" y="1335"/>
                  </a:cubicBezTo>
                  <a:cubicBezTo>
                    <a:pt x="2915" y="1376"/>
                    <a:pt x="2846" y="1431"/>
                    <a:pt x="2792" y="1485"/>
                  </a:cubicBezTo>
                  <a:cubicBezTo>
                    <a:pt x="2656" y="1594"/>
                    <a:pt x="2534" y="1703"/>
                    <a:pt x="2411" y="1812"/>
                  </a:cubicBezTo>
                  <a:cubicBezTo>
                    <a:pt x="2180" y="1989"/>
                    <a:pt x="1962" y="2179"/>
                    <a:pt x="1757" y="2384"/>
                  </a:cubicBezTo>
                  <a:cubicBezTo>
                    <a:pt x="1717" y="2357"/>
                    <a:pt x="1675" y="2330"/>
                    <a:pt x="1648" y="2316"/>
                  </a:cubicBezTo>
                  <a:cubicBezTo>
                    <a:pt x="1566" y="2261"/>
                    <a:pt x="1499" y="2221"/>
                    <a:pt x="1417" y="2179"/>
                  </a:cubicBezTo>
                  <a:lnTo>
                    <a:pt x="1308" y="2112"/>
                  </a:lnTo>
                  <a:lnTo>
                    <a:pt x="1185" y="2043"/>
                  </a:lnTo>
                  <a:cubicBezTo>
                    <a:pt x="1117" y="1989"/>
                    <a:pt x="1036" y="1948"/>
                    <a:pt x="954" y="1907"/>
                  </a:cubicBezTo>
                  <a:cubicBezTo>
                    <a:pt x="804" y="1812"/>
                    <a:pt x="640" y="1730"/>
                    <a:pt x="491" y="1649"/>
                  </a:cubicBezTo>
                  <a:cubicBezTo>
                    <a:pt x="327" y="1567"/>
                    <a:pt x="164" y="1471"/>
                    <a:pt x="1" y="1404"/>
                  </a:cubicBezTo>
                  <a:lnTo>
                    <a:pt x="1" y="1404"/>
                  </a:lnTo>
                  <a:cubicBezTo>
                    <a:pt x="137" y="1526"/>
                    <a:pt x="273" y="1649"/>
                    <a:pt x="409" y="1758"/>
                  </a:cubicBezTo>
                  <a:cubicBezTo>
                    <a:pt x="545" y="1880"/>
                    <a:pt x="681" y="1989"/>
                    <a:pt x="818" y="2098"/>
                  </a:cubicBezTo>
                  <a:cubicBezTo>
                    <a:pt x="885" y="2152"/>
                    <a:pt x="967" y="2207"/>
                    <a:pt x="1036" y="2261"/>
                  </a:cubicBezTo>
                  <a:lnTo>
                    <a:pt x="1130" y="2357"/>
                  </a:lnTo>
                  <a:lnTo>
                    <a:pt x="1239" y="2425"/>
                  </a:lnTo>
                  <a:cubicBezTo>
                    <a:pt x="1308" y="2479"/>
                    <a:pt x="1390" y="2533"/>
                    <a:pt x="1457" y="2588"/>
                  </a:cubicBezTo>
                  <a:cubicBezTo>
                    <a:pt x="1526" y="2642"/>
                    <a:pt x="1593" y="2697"/>
                    <a:pt x="1675" y="2751"/>
                  </a:cubicBezTo>
                  <a:lnTo>
                    <a:pt x="1784" y="2820"/>
                  </a:lnTo>
                  <a:lnTo>
                    <a:pt x="1893" y="2738"/>
                  </a:lnTo>
                  <a:cubicBezTo>
                    <a:pt x="2152" y="2533"/>
                    <a:pt x="2411" y="2316"/>
                    <a:pt x="2656" y="2098"/>
                  </a:cubicBezTo>
                  <a:cubicBezTo>
                    <a:pt x="2779" y="1989"/>
                    <a:pt x="2901" y="1880"/>
                    <a:pt x="3037" y="1771"/>
                  </a:cubicBezTo>
                  <a:cubicBezTo>
                    <a:pt x="3092" y="1716"/>
                    <a:pt x="3160" y="1662"/>
                    <a:pt x="3215" y="1607"/>
                  </a:cubicBezTo>
                  <a:cubicBezTo>
                    <a:pt x="3282" y="1553"/>
                    <a:pt x="3337" y="1498"/>
                    <a:pt x="3405" y="1431"/>
                  </a:cubicBezTo>
                  <a:cubicBezTo>
                    <a:pt x="3651" y="1213"/>
                    <a:pt x="3882" y="981"/>
                    <a:pt x="4127" y="750"/>
                  </a:cubicBezTo>
                  <a:cubicBezTo>
                    <a:pt x="4236" y="627"/>
                    <a:pt x="4359" y="505"/>
                    <a:pt x="4468" y="382"/>
                  </a:cubicBezTo>
                  <a:cubicBezTo>
                    <a:pt x="4577" y="260"/>
                    <a:pt x="4699" y="136"/>
                    <a:pt x="480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01"/>
            <p:cNvSpPr/>
            <p:nvPr/>
          </p:nvSpPr>
          <p:spPr>
            <a:xfrm>
              <a:off x="7707578" y="1727226"/>
              <a:ext cx="9695" cy="46585"/>
            </a:xfrm>
            <a:custGeom>
              <a:avLst/>
              <a:gdLst/>
              <a:ahLst/>
              <a:cxnLst/>
              <a:rect l="l" t="t" r="r" b="b"/>
              <a:pathLst>
                <a:path w="533" h="2561" extrusionOk="0">
                  <a:moveTo>
                    <a:pt x="1" y="0"/>
                  </a:moveTo>
                  <a:cubicBezTo>
                    <a:pt x="1" y="68"/>
                    <a:pt x="15" y="122"/>
                    <a:pt x="15" y="177"/>
                  </a:cubicBezTo>
                  <a:cubicBezTo>
                    <a:pt x="28" y="231"/>
                    <a:pt x="28" y="286"/>
                    <a:pt x="28" y="340"/>
                  </a:cubicBezTo>
                  <a:cubicBezTo>
                    <a:pt x="42" y="395"/>
                    <a:pt x="42" y="449"/>
                    <a:pt x="42" y="504"/>
                  </a:cubicBezTo>
                  <a:cubicBezTo>
                    <a:pt x="42" y="558"/>
                    <a:pt x="55" y="600"/>
                    <a:pt x="55" y="654"/>
                  </a:cubicBezTo>
                  <a:cubicBezTo>
                    <a:pt x="69" y="858"/>
                    <a:pt x="69" y="1063"/>
                    <a:pt x="83" y="1267"/>
                  </a:cubicBezTo>
                  <a:cubicBezTo>
                    <a:pt x="83" y="1471"/>
                    <a:pt x="97" y="1689"/>
                    <a:pt x="110" y="1907"/>
                  </a:cubicBezTo>
                  <a:cubicBezTo>
                    <a:pt x="110" y="1962"/>
                    <a:pt x="110" y="2016"/>
                    <a:pt x="124" y="2056"/>
                  </a:cubicBezTo>
                  <a:cubicBezTo>
                    <a:pt x="124" y="2111"/>
                    <a:pt x="124" y="2165"/>
                    <a:pt x="137" y="2234"/>
                  </a:cubicBezTo>
                  <a:cubicBezTo>
                    <a:pt x="151" y="2343"/>
                    <a:pt x="164" y="2452"/>
                    <a:pt x="206" y="2561"/>
                  </a:cubicBezTo>
                  <a:lnTo>
                    <a:pt x="219" y="2561"/>
                  </a:lnTo>
                  <a:cubicBezTo>
                    <a:pt x="260" y="2506"/>
                    <a:pt x="273" y="2465"/>
                    <a:pt x="300" y="2411"/>
                  </a:cubicBezTo>
                  <a:cubicBezTo>
                    <a:pt x="328" y="2356"/>
                    <a:pt x="342" y="2302"/>
                    <a:pt x="369" y="2247"/>
                  </a:cubicBezTo>
                  <a:cubicBezTo>
                    <a:pt x="382" y="2193"/>
                    <a:pt x="396" y="2138"/>
                    <a:pt x="409" y="2098"/>
                  </a:cubicBezTo>
                  <a:lnTo>
                    <a:pt x="451" y="1934"/>
                  </a:lnTo>
                  <a:cubicBezTo>
                    <a:pt x="505" y="1717"/>
                    <a:pt x="533" y="1484"/>
                    <a:pt x="518" y="1253"/>
                  </a:cubicBezTo>
                  <a:cubicBezTo>
                    <a:pt x="505" y="1036"/>
                    <a:pt x="478" y="803"/>
                    <a:pt x="396" y="586"/>
                  </a:cubicBezTo>
                  <a:lnTo>
                    <a:pt x="315" y="422"/>
                  </a:lnTo>
                  <a:cubicBezTo>
                    <a:pt x="287" y="368"/>
                    <a:pt x="260" y="313"/>
                    <a:pt x="233" y="273"/>
                  </a:cubicBezTo>
                  <a:cubicBezTo>
                    <a:pt x="206" y="218"/>
                    <a:pt x="164" y="177"/>
                    <a:pt x="124" y="137"/>
                  </a:cubicBezTo>
                  <a:cubicBezTo>
                    <a:pt x="97" y="82"/>
                    <a:pt x="42" y="4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7" name="Google Shape;3557;p101"/>
          <p:cNvSpPr/>
          <p:nvPr/>
        </p:nvSpPr>
        <p:spPr>
          <a:xfrm>
            <a:off x="907498" y="3216215"/>
            <a:ext cx="315266" cy="315316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8" name="Google Shape;3558;p101"/>
          <p:cNvGrpSpPr/>
          <p:nvPr/>
        </p:nvGrpSpPr>
        <p:grpSpPr>
          <a:xfrm>
            <a:off x="1459709" y="3216287"/>
            <a:ext cx="315302" cy="315312"/>
            <a:chOff x="812101" y="2571761"/>
            <a:chExt cx="417066" cy="417024"/>
          </a:xfrm>
        </p:grpSpPr>
        <p:sp>
          <p:nvSpPr>
            <p:cNvPr id="3559" name="Google Shape;3559;p101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01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01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01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3" name="Google Shape;3563;p101"/>
          <p:cNvGrpSpPr/>
          <p:nvPr/>
        </p:nvGrpSpPr>
        <p:grpSpPr>
          <a:xfrm>
            <a:off x="2011956" y="3216287"/>
            <a:ext cx="315270" cy="315312"/>
            <a:chOff x="1323129" y="2571761"/>
            <a:chExt cx="417024" cy="417024"/>
          </a:xfrm>
        </p:grpSpPr>
        <p:sp>
          <p:nvSpPr>
            <p:cNvPr id="3564" name="Google Shape;3564;p101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01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01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01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8" name="Google Shape;3568;p101"/>
          <p:cNvSpPr/>
          <p:nvPr/>
        </p:nvSpPr>
        <p:spPr>
          <a:xfrm>
            <a:off x="2564172" y="3244657"/>
            <a:ext cx="316828" cy="258429"/>
          </a:xfrm>
          <a:custGeom>
            <a:avLst/>
            <a:gdLst/>
            <a:ahLst/>
            <a:cxnLst/>
            <a:rect l="l" t="t" r="r" b="b"/>
            <a:pathLst>
              <a:path w="20081" h="16377" extrusionOk="0">
                <a:moveTo>
                  <a:pt x="13632" y="1165"/>
                </a:moveTo>
                <a:cubicBezTo>
                  <a:pt x="14903" y="1165"/>
                  <a:pt x="15458" y="1658"/>
                  <a:pt x="15826" y="1984"/>
                </a:cubicBezTo>
                <a:cubicBezTo>
                  <a:pt x="16040" y="2173"/>
                  <a:pt x="16244" y="2353"/>
                  <a:pt x="16548" y="2353"/>
                </a:cubicBezTo>
                <a:cubicBezTo>
                  <a:pt x="16762" y="2353"/>
                  <a:pt x="17038" y="2293"/>
                  <a:pt x="17344" y="2196"/>
                </a:cubicBezTo>
                <a:lnTo>
                  <a:pt x="17344" y="2196"/>
                </a:lnTo>
                <a:cubicBezTo>
                  <a:pt x="17236" y="2288"/>
                  <a:pt x="17119" y="2376"/>
                  <a:pt x="16995" y="2461"/>
                </a:cubicBezTo>
                <a:cubicBezTo>
                  <a:pt x="16780" y="2612"/>
                  <a:pt x="16689" y="2889"/>
                  <a:pt x="16778" y="3137"/>
                </a:cubicBezTo>
                <a:cubicBezTo>
                  <a:pt x="16861" y="3373"/>
                  <a:pt x="17082" y="3528"/>
                  <a:pt x="17329" y="3528"/>
                </a:cubicBezTo>
                <a:cubicBezTo>
                  <a:pt x="17343" y="3528"/>
                  <a:pt x="17358" y="3527"/>
                  <a:pt x="17372" y="3526"/>
                </a:cubicBezTo>
                <a:cubicBezTo>
                  <a:pt x="17475" y="3519"/>
                  <a:pt x="17576" y="3508"/>
                  <a:pt x="17680" y="3494"/>
                </a:cubicBezTo>
                <a:lnTo>
                  <a:pt x="17680" y="3494"/>
                </a:lnTo>
                <a:cubicBezTo>
                  <a:pt x="17275" y="3802"/>
                  <a:pt x="16921" y="3990"/>
                  <a:pt x="16937" y="4786"/>
                </a:cubicBezTo>
                <a:cubicBezTo>
                  <a:pt x="16937" y="4826"/>
                  <a:pt x="16939" y="4881"/>
                  <a:pt x="16939" y="4971"/>
                </a:cubicBezTo>
                <a:cubicBezTo>
                  <a:pt x="16939" y="6510"/>
                  <a:pt x="16350" y="9097"/>
                  <a:pt x="14694" y="11320"/>
                </a:cubicBezTo>
                <a:cubicBezTo>
                  <a:pt x="13372" y="13093"/>
                  <a:pt x="10896" y="15207"/>
                  <a:pt x="6611" y="15207"/>
                </a:cubicBezTo>
                <a:cubicBezTo>
                  <a:pt x="5368" y="15207"/>
                  <a:pt x="4159" y="14996"/>
                  <a:pt x="3001" y="14582"/>
                </a:cubicBezTo>
                <a:cubicBezTo>
                  <a:pt x="4359" y="14345"/>
                  <a:pt x="5612" y="13799"/>
                  <a:pt x="6698" y="12960"/>
                </a:cubicBezTo>
                <a:cubicBezTo>
                  <a:pt x="6893" y="12812"/>
                  <a:pt x="6972" y="12557"/>
                  <a:pt x="6900" y="12323"/>
                </a:cubicBezTo>
                <a:cubicBezTo>
                  <a:pt x="6827" y="12090"/>
                  <a:pt x="6617" y="11925"/>
                  <a:pt x="6372" y="11913"/>
                </a:cubicBezTo>
                <a:cubicBezTo>
                  <a:pt x="5203" y="11849"/>
                  <a:pt x="4280" y="11209"/>
                  <a:pt x="3767" y="10448"/>
                </a:cubicBezTo>
                <a:cubicBezTo>
                  <a:pt x="3968" y="10434"/>
                  <a:pt x="4207" y="10404"/>
                  <a:pt x="4564" y="10340"/>
                </a:cubicBezTo>
                <a:cubicBezTo>
                  <a:pt x="4832" y="10294"/>
                  <a:pt x="5030" y="10071"/>
                  <a:pt x="5047" y="9801"/>
                </a:cubicBezTo>
                <a:cubicBezTo>
                  <a:pt x="5065" y="9532"/>
                  <a:pt x="4895" y="9286"/>
                  <a:pt x="4637" y="9205"/>
                </a:cubicBezTo>
                <a:cubicBezTo>
                  <a:pt x="3296" y="8787"/>
                  <a:pt x="2498" y="8025"/>
                  <a:pt x="2180" y="6838"/>
                </a:cubicBezTo>
                <a:lnTo>
                  <a:pt x="2180" y="6838"/>
                </a:lnTo>
                <a:cubicBezTo>
                  <a:pt x="2390" y="6891"/>
                  <a:pt x="2642" y="6933"/>
                  <a:pt x="3057" y="6986"/>
                </a:cubicBezTo>
                <a:cubicBezTo>
                  <a:pt x="3081" y="6989"/>
                  <a:pt x="3105" y="6991"/>
                  <a:pt x="3129" y="6991"/>
                </a:cubicBezTo>
                <a:cubicBezTo>
                  <a:pt x="3359" y="6991"/>
                  <a:pt x="3571" y="6854"/>
                  <a:pt x="3666" y="6640"/>
                </a:cubicBezTo>
                <a:cubicBezTo>
                  <a:pt x="3770" y="6403"/>
                  <a:pt x="3707" y="6125"/>
                  <a:pt x="3508" y="5957"/>
                </a:cubicBezTo>
                <a:cubicBezTo>
                  <a:pt x="2014" y="4697"/>
                  <a:pt x="1936" y="3409"/>
                  <a:pt x="2210" y="2373"/>
                </a:cubicBezTo>
                <a:lnTo>
                  <a:pt x="2210" y="2373"/>
                </a:lnTo>
                <a:cubicBezTo>
                  <a:pt x="4267" y="4464"/>
                  <a:pt x="6801" y="5670"/>
                  <a:pt x="9880" y="5882"/>
                </a:cubicBezTo>
                <a:cubicBezTo>
                  <a:pt x="9894" y="5883"/>
                  <a:pt x="9908" y="5884"/>
                  <a:pt x="9921" y="5884"/>
                </a:cubicBezTo>
                <a:cubicBezTo>
                  <a:pt x="10265" y="5884"/>
                  <a:pt x="10539" y="5586"/>
                  <a:pt x="10503" y="5239"/>
                </a:cubicBezTo>
                <a:cubicBezTo>
                  <a:pt x="10372" y="3940"/>
                  <a:pt x="10634" y="2919"/>
                  <a:pt x="11281" y="2203"/>
                </a:cubicBezTo>
                <a:cubicBezTo>
                  <a:pt x="11975" y="1437"/>
                  <a:pt x="12981" y="1165"/>
                  <a:pt x="13632" y="1165"/>
                </a:cubicBezTo>
                <a:close/>
                <a:moveTo>
                  <a:pt x="13631" y="1"/>
                </a:moveTo>
                <a:cubicBezTo>
                  <a:pt x="12698" y="1"/>
                  <a:pt x="11363" y="368"/>
                  <a:pt x="10413" y="1418"/>
                </a:cubicBezTo>
                <a:cubicBezTo>
                  <a:pt x="9665" y="2245"/>
                  <a:pt x="9291" y="3332"/>
                  <a:pt x="9300" y="4649"/>
                </a:cubicBezTo>
                <a:cubicBezTo>
                  <a:pt x="6556" y="4315"/>
                  <a:pt x="4306" y="3079"/>
                  <a:pt x="2438" y="887"/>
                </a:cubicBezTo>
                <a:cubicBezTo>
                  <a:pt x="2327" y="756"/>
                  <a:pt x="2163" y="681"/>
                  <a:pt x="1993" y="681"/>
                </a:cubicBezTo>
                <a:cubicBezTo>
                  <a:pt x="1966" y="681"/>
                  <a:pt x="1938" y="683"/>
                  <a:pt x="1911" y="687"/>
                </a:cubicBezTo>
                <a:cubicBezTo>
                  <a:pt x="1713" y="715"/>
                  <a:pt x="1541" y="843"/>
                  <a:pt x="1460" y="1025"/>
                </a:cubicBezTo>
                <a:cubicBezTo>
                  <a:pt x="1207" y="1582"/>
                  <a:pt x="876" y="2444"/>
                  <a:pt x="922" y="3466"/>
                </a:cubicBezTo>
                <a:cubicBezTo>
                  <a:pt x="952" y="4138"/>
                  <a:pt x="1138" y="4773"/>
                  <a:pt x="1479" y="5368"/>
                </a:cubicBezTo>
                <a:cubicBezTo>
                  <a:pt x="1469" y="5367"/>
                  <a:pt x="1459" y="5367"/>
                  <a:pt x="1449" y="5367"/>
                </a:cubicBezTo>
                <a:cubicBezTo>
                  <a:pt x="1114" y="5367"/>
                  <a:pt x="843" y="5650"/>
                  <a:pt x="865" y="5990"/>
                </a:cubicBezTo>
                <a:cubicBezTo>
                  <a:pt x="963" y="7455"/>
                  <a:pt x="1501" y="8589"/>
                  <a:pt x="2470" y="9380"/>
                </a:cubicBezTo>
                <a:cubicBezTo>
                  <a:pt x="2284" y="9528"/>
                  <a:pt x="2208" y="9773"/>
                  <a:pt x="2274" y="9999"/>
                </a:cubicBezTo>
                <a:cubicBezTo>
                  <a:pt x="2578" y="11057"/>
                  <a:pt x="3469" y="12207"/>
                  <a:pt x="4833" y="12757"/>
                </a:cubicBezTo>
                <a:cubicBezTo>
                  <a:pt x="3802" y="13279"/>
                  <a:pt x="2644" y="13546"/>
                  <a:pt x="1412" y="13546"/>
                </a:cubicBezTo>
                <a:cubicBezTo>
                  <a:pt x="1173" y="13546"/>
                  <a:pt x="932" y="13536"/>
                  <a:pt x="689" y="13516"/>
                </a:cubicBezTo>
                <a:cubicBezTo>
                  <a:pt x="673" y="13515"/>
                  <a:pt x="658" y="13514"/>
                  <a:pt x="642" y="13514"/>
                </a:cubicBezTo>
                <a:cubicBezTo>
                  <a:pt x="390" y="13514"/>
                  <a:pt x="164" y="13676"/>
                  <a:pt x="84" y="13919"/>
                </a:cubicBezTo>
                <a:cubicBezTo>
                  <a:pt x="0" y="14177"/>
                  <a:pt x="105" y="14460"/>
                  <a:pt x="338" y="14600"/>
                </a:cubicBezTo>
                <a:cubicBezTo>
                  <a:pt x="2284" y="15778"/>
                  <a:pt x="4395" y="16376"/>
                  <a:pt x="6611" y="16376"/>
                </a:cubicBezTo>
                <a:cubicBezTo>
                  <a:pt x="11382" y="16376"/>
                  <a:pt x="14151" y="14008"/>
                  <a:pt x="15631" y="12019"/>
                </a:cubicBezTo>
                <a:cubicBezTo>
                  <a:pt x="17461" y="9567"/>
                  <a:pt x="18108" y="6689"/>
                  <a:pt x="18108" y="4971"/>
                </a:cubicBezTo>
                <a:cubicBezTo>
                  <a:pt x="18108" y="4747"/>
                  <a:pt x="18103" y="4701"/>
                  <a:pt x="18110" y="4637"/>
                </a:cubicBezTo>
                <a:cubicBezTo>
                  <a:pt x="18336" y="4435"/>
                  <a:pt x="18964" y="4133"/>
                  <a:pt x="19935" y="2718"/>
                </a:cubicBezTo>
                <a:cubicBezTo>
                  <a:pt x="20080" y="2505"/>
                  <a:pt x="20070" y="2221"/>
                  <a:pt x="19909" y="2019"/>
                </a:cubicBezTo>
                <a:cubicBezTo>
                  <a:pt x="19795" y="1879"/>
                  <a:pt x="19625" y="1801"/>
                  <a:pt x="19451" y="1801"/>
                </a:cubicBezTo>
                <a:cubicBezTo>
                  <a:pt x="19377" y="1801"/>
                  <a:pt x="19303" y="1815"/>
                  <a:pt x="19231" y="1844"/>
                </a:cubicBezTo>
                <a:cubicBezTo>
                  <a:pt x="19194" y="1860"/>
                  <a:pt x="19155" y="1874"/>
                  <a:pt x="19118" y="1890"/>
                </a:cubicBezTo>
                <a:cubicBezTo>
                  <a:pt x="19269" y="1630"/>
                  <a:pt x="19392" y="1356"/>
                  <a:pt x="19490" y="1062"/>
                </a:cubicBezTo>
                <a:cubicBezTo>
                  <a:pt x="19564" y="841"/>
                  <a:pt x="19498" y="598"/>
                  <a:pt x="19327" y="443"/>
                </a:cubicBezTo>
                <a:cubicBezTo>
                  <a:pt x="19217" y="344"/>
                  <a:pt x="19076" y="292"/>
                  <a:pt x="18934" y="292"/>
                </a:cubicBezTo>
                <a:cubicBezTo>
                  <a:pt x="18853" y="292"/>
                  <a:pt x="18771" y="309"/>
                  <a:pt x="18694" y="344"/>
                </a:cubicBezTo>
                <a:cubicBezTo>
                  <a:pt x="18690" y="345"/>
                  <a:pt x="18676" y="351"/>
                  <a:pt x="18651" y="363"/>
                </a:cubicBezTo>
                <a:cubicBezTo>
                  <a:pt x="17724" y="830"/>
                  <a:pt x="16999" y="1103"/>
                  <a:pt x="16670" y="1166"/>
                </a:cubicBezTo>
                <a:cubicBezTo>
                  <a:pt x="16647" y="1147"/>
                  <a:pt x="16624" y="1126"/>
                  <a:pt x="16603" y="1106"/>
                </a:cubicBezTo>
                <a:cubicBezTo>
                  <a:pt x="16194" y="745"/>
                  <a:pt x="15347" y="1"/>
                  <a:pt x="13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9" name="Google Shape;3569;p101"/>
          <p:cNvGrpSpPr/>
          <p:nvPr/>
        </p:nvGrpSpPr>
        <p:grpSpPr>
          <a:xfrm>
            <a:off x="3117945" y="3219365"/>
            <a:ext cx="308938" cy="308938"/>
            <a:chOff x="2038375" y="3798025"/>
            <a:chExt cx="841792" cy="841792"/>
          </a:xfrm>
        </p:grpSpPr>
        <p:sp>
          <p:nvSpPr>
            <p:cNvPr id="3570" name="Google Shape;3570;p101"/>
            <p:cNvSpPr/>
            <p:nvPr/>
          </p:nvSpPr>
          <p:spPr>
            <a:xfrm>
              <a:off x="2186646" y="3907135"/>
              <a:ext cx="545341" cy="623694"/>
            </a:xfrm>
            <a:custGeom>
              <a:avLst/>
              <a:gdLst/>
              <a:ahLst/>
              <a:cxnLst/>
              <a:rect l="l" t="t" r="r" b="b"/>
              <a:pathLst>
                <a:path w="182541" h="208768" extrusionOk="0">
                  <a:moveTo>
                    <a:pt x="124804" y="12232"/>
                  </a:moveTo>
                  <a:cubicBezTo>
                    <a:pt x="127609" y="36012"/>
                    <a:pt x="146529" y="54932"/>
                    <a:pt x="170308" y="57737"/>
                  </a:cubicBezTo>
                  <a:lnTo>
                    <a:pt x="170308" y="78353"/>
                  </a:lnTo>
                  <a:cubicBezTo>
                    <a:pt x="157261" y="77276"/>
                    <a:pt x="144865" y="72710"/>
                    <a:pt x="134166" y="65011"/>
                  </a:cubicBezTo>
                  <a:cubicBezTo>
                    <a:pt x="133084" y="64247"/>
                    <a:pt x="131821" y="63855"/>
                    <a:pt x="130560" y="63855"/>
                  </a:cubicBezTo>
                  <a:cubicBezTo>
                    <a:pt x="129615" y="63855"/>
                    <a:pt x="128671" y="64075"/>
                    <a:pt x="127805" y="64522"/>
                  </a:cubicBezTo>
                  <a:cubicBezTo>
                    <a:pt x="125750" y="65566"/>
                    <a:pt x="124478" y="67686"/>
                    <a:pt x="124478" y="69970"/>
                  </a:cubicBezTo>
                  <a:lnTo>
                    <a:pt x="124478" y="140429"/>
                  </a:lnTo>
                  <a:cubicBezTo>
                    <a:pt x="124478" y="171352"/>
                    <a:pt x="99295" y="196535"/>
                    <a:pt x="68339" y="196535"/>
                  </a:cubicBezTo>
                  <a:cubicBezTo>
                    <a:pt x="37383" y="196535"/>
                    <a:pt x="12233" y="171352"/>
                    <a:pt x="12233" y="140429"/>
                  </a:cubicBezTo>
                  <a:cubicBezTo>
                    <a:pt x="12233" y="111527"/>
                    <a:pt x="34153" y="87682"/>
                    <a:pt x="62239" y="84616"/>
                  </a:cubicBezTo>
                  <a:lnTo>
                    <a:pt x="62239" y="105330"/>
                  </a:lnTo>
                  <a:cubicBezTo>
                    <a:pt x="45505" y="108265"/>
                    <a:pt x="32751" y="122879"/>
                    <a:pt x="32751" y="140429"/>
                  </a:cubicBezTo>
                  <a:cubicBezTo>
                    <a:pt x="32751" y="160033"/>
                    <a:pt x="48702" y="176017"/>
                    <a:pt x="68339" y="176017"/>
                  </a:cubicBezTo>
                  <a:cubicBezTo>
                    <a:pt x="87976" y="176017"/>
                    <a:pt x="103927" y="160033"/>
                    <a:pt x="103927" y="140429"/>
                  </a:cubicBezTo>
                  <a:lnTo>
                    <a:pt x="103927" y="12232"/>
                  </a:lnTo>
                  <a:close/>
                  <a:moveTo>
                    <a:pt x="97827" y="0"/>
                  </a:moveTo>
                  <a:cubicBezTo>
                    <a:pt x="94435" y="0"/>
                    <a:pt x="91695" y="2740"/>
                    <a:pt x="91695" y="6133"/>
                  </a:cubicBezTo>
                  <a:lnTo>
                    <a:pt x="91695" y="140429"/>
                  </a:lnTo>
                  <a:cubicBezTo>
                    <a:pt x="91695" y="153313"/>
                    <a:pt x="81224" y="163784"/>
                    <a:pt x="68339" y="163784"/>
                  </a:cubicBezTo>
                  <a:cubicBezTo>
                    <a:pt x="55454" y="163784"/>
                    <a:pt x="44983" y="153313"/>
                    <a:pt x="44983" y="140429"/>
                  </a:cubicBezTo>
                  <a:cubicBezTo>
                    <a:pt x="44983" y="127544"/>
                    <a:pt x="55454" y="117040"/>
                    <a:pt x="68339" y="117040"/>
                  </a:cubicBezTo>
                  <a:cubicBezTo>
                    <a:pt x="71731" y="117040"/>
                    <a:pt x="74471" y="114300"/>
                    <a:pt x="74471" y="110940"/>
                  </a:cubicBezTo>
                  <a:lnTo>
                    <a:pt x="74471" y="78190"/>
                  </a:lnTo>
                  <a:cubicBezTo>
                    <a:pt x="74471" y="74797"/>
                    <a:pt x="71731" y="72057"/>
                    <a:pt x="68339" y="72057"/>
                  </a:cubicBezTo>
                  <a:cubicBezTo>
                    <a:pt x="30663" y="72057"/>
                    <a:pt x="0" y="102720"/>
                    <a:pt x="0" y="140429"/>
                  </a:cubicBezTo>
                  <a:cubicBezTo>
                    <a:pt x="0" y="178104"/>
                    <a:pt x="30663" y="208767"/>
                    <a:pt x="68339" y="208767"/>
                  </a:cubicBezTo>
                  <a:cubicBezTo>
                    <a:pt x="106047" y="208767"/>
                    <a:pt x="136710" y="178104"/>
                    <a:pt x="136710" y="140429"/>
                  </a:cubicBezTo>
                  <a:lnTo>
                    <a:pt x="136710" y="80963"/>
                  </a:lnTo>
                  <a:cubicBezTo>
                    <a:pt x="148877" y="87454"/>
                    <a:pt x="162414" y="90846"/>
                    <a:pt x="176441" y="90846"/>
                  </a:cubicBezTo>
                  <a:cubicBezTo>
                    <a:pt x="179801" y="90846"/>
                    <a:pt x="182541" y="88106"/>
                    <a:pt x="182541" y="84746"/>
                  </a:cubicBezTo>
                  <a:lnTo>
                    <a:pt x="182541" y="51963"/>
                  </a:lnTo>
                  <a:cubicBezTo>
                    <a:pt x="182541" y="48604"/>
                    <a:pt x="179801" y="45864"/>
                    <a:pt x="176441" y="45864"/>
                  </a:cubicBezTo>
                  <a:cubicBezTo>
                    <a:pt x="154520" y="45864"/>
                    <a:pt x="136710" y="28020"/>
                    <a:pt x="136710" y="6133"/>
                  </a:cubicBezTo>
                  <a:cubicBezTo>
                    <a:pt x="136710" y="2740"/>
                    <a:pt x="133970" y="0"/>
                    <a:pt x="13057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01"/>
            <p:cNvSpPr/>
            <p:nvPr/>
          </p:nvSpPr>
          <p:spPr>
            <a:xfrm>
              <a:off x="2038375" y="3798025"/>
              <a:ext cx="841792" cy="841792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7" y="1172"/>
                  </a:moveTo>
                  <a:cubicBezTo>
                    <a:pt x="17990" y="1172"/>
                    <a:pt x="18812" y="1975"/>
                    <a:pt x="18812" y="2927"/>
                  </a:cubicBezTo>
                  <a:lnTo>
                    <a:pt x="18812" y="17017"/>
                  </a:lnTo>
                  <a:cubicBezTo>
                    <a:pt x="18812" y="17990"/>
                    <a:pt x="17990" y="18811"/>
                    <a:pt x="17017" y="18811"/>
                  </a:cubicBezTo>
                  <a:lnTo>
                    <a:pt x="2966" y="18811"/>
                  </a:lnTo>
                  <a:cubicBezTo>
                    <a:pt x="1993" y="18811"/>
                    <a:pt x="1172" y="17990"/>
                    <a:pt x="1172" y="17017"/>
                  </a:cubicBezTo>
                  <a:lnTo>
                    <a:pt x="1172" y="2927"/>
                  </a:lnTo>
                  <a:cubicBezTo>
                    <a:pt x="1172" y="1975"/>
                    <a:pt x="1993" y="1172"/>
                    <a:pt x="2966" y="1172"/>
                  </a:cubicBezTo>
                  <a:close/>
                  <a:moveTo>
                    <a:pt x="2966" y="1"/>
                  </a:moveTo>
                  <a:cubicBezTo>
                    <a:pt x="1349" y="1"/>
                    <a:pt x="1" y="1310"/>
                    <a:pt x="1" y="2927"/>
                  </a:cubicBezTo>
                  <a:lnTo>
                    <a:pt x="1" y="17015"/>
                  </a:lnTo>
                  <a:cubicBezTo>
                    <a:pt x="1" y="18636"/>
                    <a:pt x="1349" y="19982"/>
                    <a:pt x="2966" y="19982"/>
                  </a:cubicBezTo>
                  <a:lnTo>
                    <a:pt x="17017" y="19982"/>
                  </a:lnTo>
                  <a:cubicBezTo>
                    <a:pt x="18635" y="19982"/>
                    <a:pt x="19982" y="18634"/>
                    <a:pt x="19982" y="17015"/>
                  </a:cubicBezTo>
                  <a:lnTo>
                    <a:pt x="19982" y="2927"/>
                  </a:lnTo>
                  <a:cubicBezTo>
                    <a:pt x="19982" y="1310"/>
                    <a:pt x="18635" y="1"/>
                    <a:pt x="17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75" name="Google Shape;3575;p101">
            <a:hlinkClick r:id="" action="ppaction://noaction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24B894-E8B2-BC0D-0C06-BFFD6A97C93A}"/>
              </a:ext>
            </a:extLst>
          </p:cNvPr>
          <p:cNvSpPr/>
          <p:nvPr/>
        </p:nvSpPr>
        <p:spPr>
          <a:xfrm>
            <a:off x="546652" y="3786809"/>
            <a:ext cx="4850296" cy="695739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5">
          <a:extLst>
            <a:ext uri="{FF2B5EF4-FFF2-40B4-BE49-F238E27FC236}">
              <a16:creationId xmlns:a16="http://schemas.microsoft.com/office/drawing/2014/main" id="{1B85FAE9-1E75-B7B0-F423-E70A15B01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60">
            <a:extLst>
              <a:ext uri="{FF2B5EF4-FFF2-40B4-BE49-F238E27FC236}">
                <a16:creationId xmlns:a16="http://schemas.microsoft.com/office/drawing/2014/main" id="{A3CC5727-6DBB-67BA-F16C-5D42CF40346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7609" y="1096862"/>
            <a:ext cx="5727953" cy="12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SzPct val="150000"/>
            </a:pPr>
            <a:r>
              <a:rPr lang="en-US" sz="1800" dirty="0"/>
              <a:t>The goal is to </a:t>
            </a:r>
            <a:r>
              <a:rPr lang="en-US" sz="1800" b="1" dirty="0"/>
              <a:t>analyze</a:t>
            </a:r>
            <a:r>
              <a:rPr lang="en-US" sz="1800" dirty="0"/>
              <a:t>, </a:t>
            </a:r>
            <a:r>
              <a:rPr lang="en-US" sz="1800" b="1" dirty="0"/>
              <a:t>clean</a:t>
            </a:r>
            <a:r>
              <a:rPr lang="en-US" sz="1800" dirty="0"/>
              <a:t>, and </a:t>
            </a:r>
            <a:r>
              <a:rPr lang="en-US" sz="1800" b="1" dirty="0"/>
              <a:t>preprocess</a:t>
            </a:r>
            <a:r>
              <a:rPr lang="en-US" sz="1800" dirty="0"/>
              <a:t> the data, then develop three advanced models: </a:t>
            </a:r>
            <a:r>
              <a:rPr lang="en-US" sz="1800" b="1" dirty="0"/>
              <a:t>Content-Based</a:t>
            </a:r>
            <a:r>
              <a:rPr lang="en-US" sz="1800" dirty="0"/>
              <a:t> Filtering, </a:t>
            </a:r>
            <a:r>
              <a:rPr lang="en-US" sz="1800" b="1" dirty="0"/>
              <a:t>Neural Collaborative </a:t>
            </a:r>
            <a:r>
              <a:rPr lang="en-US" sz="1800" dirty="0"/>
              <a:t>Filtering (NCF), and </a:t>
            </a:r>
            <a:r>
              <a:rPr lang="en-US" sz="1800" b="1" dirty="0"/>
              <a:t>Hybrid</a:t>
            </a:r>
            <a:r>
              <a:rPr lang="en-US" sz="1800" dirty="0"/>
              <a:t> Recommendation. These models aim to improve recommendation accuracy and performance.</a:t>
            </a:r>
            <a:endParaRPr sz="1800" b="1" dirty="0"/>
          </a:p>
        </p:txBody>
      </p:sp>
      <p:grpSp>
        <p:nvGrpSpPr>
          <p:cNvPr id="1178" name="Google Shape;1178;p60">
            <a:extLst>
              <a:ext uri="{FF2B5EF4-FFF2-40B4-BE49-F238E27FC236}">
                <a16:creationId xmlns:a16="http://schemas.microsoft.com/office/drawing/2014/main" id="{1A62B653-E6F1-0E08-A886-9F563AF0E2EE}"/>
              </a:ext>
            </a:extLst>
          </p:cNvPr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179" name="Google Shape;1179;p60">
              <a:extLst>
                <a:ext uri="{FF2B5EF4-FFF2-40B4-BE49-F238E27FC236}">
                  <a16:creationId xmlns:a16="http://schemas.microsoft.com/office/drawing/2014/main" id="{74801D09-694C-F738-51E8-3844896715F3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60">
              <a:extLst>
                <a:ext uri="{FF2B5EF4-FFF2-40B4-BE49-F238E27FC236}">
                  <a16:creationId xmlns:a16="http://schemas.microsoft.com/office/drawing/2014/main" id="{451DF582-FE0A-3B2E-89F7-36676EC12F33}"/>
                </a:ext>
              </a:extLst>
            </p:cNvPr>
            <p:cNvSpPr/>
            <p:nvPr/>
          </p:nvSpPr>
          <p:spPr>
            <a:xfrm>
              <a:off x="891425" y="4642050"/>
              <a:ext cx="720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81" name="Google Shape;1181;p6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853E02F-1E85-2FDF-C772-30082405D5FA}"/>
              </a:ext>
            </a:extLst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6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07965F0-481C-BB83-7214-5A749764FDE5}"/>
              </a:ext>
            </a:extLst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6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3A2CB1D-81C9-9769-944C-00A7AA73C270}"/>
              </a:ext>
            </a:extLst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6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AB80425-50FD-A3DA-CEB6-77C44D756559}"/>
              </a:ext>
            </a:extLst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60">
            <a:hlinkClick r:id="" action="ppaction://noaction"/>
            <a:extLst>
              <a:ext uri="{FF2B5EF4-FFF2-40B4-BE49-F238E27FC236}">
                <a16:creationId xmlns:a16="http://schemas.microsoft.com/office/drawing/2014/main" id="{E7F77AEC-2795-2A2E-C857-941A63C32320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FD0157-0C8F-8196-671E-58C5BBB6D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95" y="1209881"/>
            <a:ext cx="580594" cy="580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27B3F6-2429-2FE3-33D3-08395727A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658" y="3149635"/>
            <a:ext cx="580594" cy="580594"/>
          </a:xfrm>
          <a:prstGeom prst="rect">
            <a:avLst/>
          </a:prstGeom>
        </p:spPr>
      </p:pic>
      <p:sp>
        <p:nvSpPr>
          <p:cNvPr id="10" name="Google Shape;1177;p60">
            <a:extLst>
              <a:ext uri="{FF2B5EF4-FFF2-40B4-BE49-F238E27FC236}">
                <a16:creationId xmlns:a16="http://schemas.microsoft.com/office/drawing/2014/main" id="{B83373C4-1FDA-2C57-92E9-5FA73E22145D}"/>
              </a:ext>
            </a:extLst>
          </p:cNvPr>
          <p:cNvSpPr txBox="1">
            <a:spLocks/>
          </p:cNvSpPr>
          <p:nvPr/>
        </p:nvSpPr>
        <p:spPr>
          <a:xfrm>
            <a:off x="2897821" y="3027160"/>
            <a:ext cx="5727953" cy="12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buSzPct val="150000"/>
            </a:pPr>
            <a:r>
              <a:rPr lang="en-US" sz="1800" dirty="0"/>
              <a:t>Additionally, the project includes </a:t>
            </a:r>
            <a:r>
              <a:rPr lang="en-US" sz="1800" b="1" dirty="0"/>
              <a:t>evaluating the models' effectiveness</a:t>
            </a:r>
            <a:r>
              <a:rPr lang="en-US" sz="1800" dirty="0"/>
              <a:t> and visualizing key insights to understand their strengths and weaknesses.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03522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61">
            <a:hlinkClick r:id="" action="ppaction://noaction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3" name="Google Shape;1233;p61"/>
          <p:cNvSpPr txBox="1">
            <a:spLocks noGrp="1"/>
          </p:cNvSpPr>
          <p:nvPr>
            <p:ph type="title"/>
          </p:nvPr>
        </p:nvSpPr>
        <p:spPr>
          <a:xfrm flipH="1">
            <a:off x="2170669" y="2571750"/>
            <a:ext cx="422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7200" dirty="0"/>
              <a:t>DATA</a:t>
            </a:r>
            <a:r>
              <a:rPr lang="en-US" dirty="0"/>
              <a:t> </a:t>
            </a:r>
            <a:r>
              <a:rPr lang="en-US" dirty="0">
                <a:solidFill>
                  <a:schemeClr val="lt1"/>
                </a:solidFill>
              </a:rPr>
              <a:t>OVERVIEW</a:t>
            </a:r>
          </a:p>
        </p:txBody>
      </p:sp>
      <p:grpSp>
        <p:nvGrpSpPr>
          <p:cNvPr id="1235" name="Google Shape;1235;p61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236" name="Google Shape;1236;p61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61"/>
            <p:cNvSpPr/>
            <p:nvPr/>
          </p:nvSpPr>
          <p:spPr>
            <a:xfrm>
              <a:off x="891425" y="4642050"/>
              <a:ext cx="900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38" name="Google Shape;1238;p61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61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61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61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034;p55">
            <a:extLst>
              <a:ext uri="{FF2B5EF4-FFF2-40B4-BE49-F238E27FC236}">
                <a16:creationId xmlns:a16="http://schemas.microsoft.com/office/drawing/2014/main" id="{FB9B0F42-6033-60CD-898E-26E0FB168D33}"/>
              </a:ext>
            </a:extLst>
          </p:cNvPr>
          <p:cNvSpPr/>
          <p:nvPr/>
        </p:nvSpPr>
        <p:spPr>
          <a:xfrm>
            <a:off x="2311114" y="1231472"/>
            <a:ext cx="1709123" cy="1579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n-US"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2</a:t>
            </a:r>
            <a:endParaRPr b="1" i="0" dirty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63"/>
          <p:cNvSpPr txBox="1">
            <a:spLocks noGrp="1"/>
          </p:cNvSpPr>
          <p:nvPr>
            <p:ph type="subTitle" idx="1"/>
          </p:nvPr>
        </p:nvSpPr>
        <p:spPr>
          <a:xfrm>
            <a:off x="958801" y="2341950"/>
            <a:ext cx="7361099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SzPct val="89000"/>
              <a:buBlip>
                <a:blip r:embed="rId3"/>
              </a:buBlip>
            </a:pPr>
            <a:r>
              <a:rPr lang="en-US" sz="2000" b="1" dirty="0" err="1">
                <a:solidFill>
                  <a:schemeClr val="tx1">
                    <a:lumMod val="25000"/>
                    <a:lumOff val="75000"/>
                  </a:schemeClr>
                </a:solidFill>
              </a:rPr>
              <a:t>userId</a:t>
            </a:r>
            <a:r>
              <a:rPr lang="en-US" sz="2000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 </a:t>
            </a:r>
            <a:r>
              <a:rPr lang="en-US" sz="2000" dirty="0"/>
              <a:t>Identifier of the user who provided the rating</a:t>
            </a:r>
            <a:endParaRPr lang="ar-EG" sz="2000" dirty="0"/>
          </a:p>
          <a:p>
            <a:pPr marL="342900" lvl="0" indent="-342900" algn="l" rtl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SzPct val="89000"/>
              <a:buBlip>
                <a:blip r:embed="rId3"/>
              </a:buBlip>
            </a:pPr>
            <a:r>
              <a:rPr lang="en-US" sz="2000" b="1" dirty="0" err="1">
                <a:solidFill>
                  <a:schemeClr val="tx1">
                    <a:lumMod val="25000"/>
                    <a:lumOff val="75000"/>
                  </a:schemeClr>
                </a:solidFill>
              </a:rPr>
              <a:t>movieId</a:t>
            </a:r>
            <a:r>
              <a:rPr lang="en-US" sz="2000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: </a:t>
            </a:r>
            <a:r>
              <a:rPr lang="en-US" sz="2000" dirty="0"/>
              <a:t>Identifier of the rated </a:t>
            </a:r>
            <a:endParaRPr lang="ar-EG" sz="2000" dirty="0"/>
          </a:p>
          <a:p>
            <a:pPr marL="342900" lvl="0" indent="-342900" algn="l" rtl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SzPct val="89000"/>
              <a:buBlip>
                <a:blip r:embed="rId3"/>
              </a:buBlip>
            </a:pPr>
            <a:r>
              <a:rPr lang="en-US" sz="2000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rating: </a:t>
            </a:r>
            <a:r>
              <a:rPr lang="en-US" sz="2000" dirty="0"/>
              <a:t>Rating score (ranging from 0.5 to 5.0)</a:t>
            </a:r>
          </a:p>
          <a:p>
            <a:pPr marL="342900" indent="-342900">
              <a:lnSpc>
                <a:spcPts val="3000"/>
              </a:lnSpc>
              <a:buSzPct val="89000"/>
              <a:buBlip>
                <a:blip r:embed="rId3"/>
              </a:buBlip>
            </a:pPr>
            <a:r>
              <a:rPr lang="en-US" sz="2000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genres: </a:t>
            </a:r>
            <a:r>
              <a:rPr lang="en-US" sz="2000" dirty="0"/>
              <a:t>Genres associated with the movies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89000"/>
              <a:buBlip>
                <a:blip r:embed="rId3"/>
              </a:buBlip>
            </a:pPr>
            <a:r>
              <a:rPr lang="en-US" sz="2000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timestamp: </a:t>
            </a:r>
            <a:r>
              <a:rPr lang="en-US" sz="2000" dirty="0"/>
              <a:t>Time the rating was given (in UNIX epoch format)</a:t>
            </a:r>
          </a:p>
        </p:txBody>
      </p:sp>
      <p:sp>
        <p:nvSpPr>
          <p:cNvPr id="1372" name="Google Shape;1372;p63"/>
          <p:cNvSpPr txBox="1">
            <a:spLocks noGrp="1"/>
          </p:cNvSpPr>
          <p:nvPr>
            <p:ph type="title" idx="2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COLUMNS</a:t>
            </a:r>
          </a:p>
        </p:txBody>
      </p:sp>
      <p:sp>
        <p:nvSpPr>
          <p:cNvPr id="1377" name="Google Shape;1377;p63">
            <a:hlinkClick r:id="" action="ppaction://noaction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84" name="Google Shape;1384;p63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385" name="Google Shape;1385;p63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3"/>
            <p:cNvSpPr/>
            <p:nvPr/>
          </p:nvSpPr>
          <p:spPr>
            <a:xfrm>
              <a:off x="891425" y="4642050"/>
              <a:ext cx="1080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87" name="Google Shape;1387;p63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63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63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63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>
          <a:extLst>
            <a:ext uri="{FF2B5EF4-FFF2-40B4-BE49-F238E27FC236}">
              <a16:creationId xmlns:a16="http://schemas.microsoft.com/office/drawing/2014/main" id="{259A190B-0563-AF10-8F66-A0B3D14E6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59">
            <a:hlinkClick r:id="" action="ppaction://noaction"/>
            <a:extLst>
              <a:ext uri="{FF2B5EF4-FFF2-40B4-BE49-F238E27FC236}">
                <a16:creationId xmlns:a16="http://schemas.microsoft.com/office/drawing/2014/main" id="{C9AEC437-0A08-4F9F-D1D3-492B97724ACD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7" name="Google Shape;1147;p59">
            <a:extLst>
              <a:ext uri="{FF2B5EF4-FFF2-40B4-BE49-F238E27FC236}">
                <a16:creationId xmlns:a16="http://schemas.microsoft.com/office/drawing/2014/main" id="{8594D7D4-46FA-72DE-D62B-06D3BB84CCC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461636" y="1602600"/>
            <a:ext cx="245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ratings_df</a:t>
            </a:r>
            <a:endParaRPr sz="2400" dirty="0"/>
          </a:p>
        </p:txBody>
      </p:sp>
      <p:sp>
        <p:nvSpPr>
          <p:cNvPr id="1148" name="Google Shape;1148;p59">
            <a:extLst>
              <a:ext uri="{FF2B5EF4-FFF2-40B4-BE49-F238E27FC236}">
                <a16:creationId xmlns:a16="http://schemas.microsoft.com/office/drawing/2014/main" id="{11F325DE-1C77-F0CA-88DD-FF52574A6A0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61636" y="2678551"/>
            <a:ext cx="245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Missing values: None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Duplicate entries: None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Unique users: 330,975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Unique rated movies: 83,239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Timestamp conversion: Successfully converted using </a:t>
            </a:r>
            <a:r>
              <a:rPr lang="en-US" dirty="0" err="1"/>
              <a:t>pd.to_datetime</a:t>
            </a:r>
            <a:endParaRPr dirty="0"/>
          </a:p>
        </p:txBody>
      </p:sp>
      <p:sp>
        <p:nvSpPr>
          <p:cNvPr id="1150" name="Google Shape;1150;p59">
            <a:extLst>
              <a:ext uri="{FF2B5EF4-FFF2-40B4-BE49-F238E27FC236}">
                <a16:creationId xmlns:a16="http://schemas.microsoft.com/office/drawing/2014/main" id="{643335D9-A2EF-F881-C7AB-694E95159348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5069827" y="1602600"/>
            <a:ext cx="245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movies_df</a:t>
            </a:r>
            <a:endParaRPr sz="2400" dirty="0"/>
          </a:p>
        </p:txBody>
      </p:sp>
      <p:grpSp>
        <p:nvGrpSpPr>
          <p:cNvPr id="1154" name="Google Shape;1154;p59">
            <a:extLst>
              <a:ext uri="{FF2B5EF4-FFF2-40B4-BE49-F238E27FC236}">
                <a16:creationId xmlns:a16="http://schemas.microsoft.com/office/drawing/2014/main" id="{76C0ACE1-6205-BB39-9DAE-2E3BB42B824B}"/>
              </a:ext>
            </a:extLst>
          </p:cNvPr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155" name="Google Shape;1155;p59">
              <a:extLst>
                <a:ext uri="{FF2B5EF4-FFF2-40B4-BE49-F238E27FC236}">
                  <a16:creationId xmlns:a16="http://schemas.microsoft.com/office/drawing/2014/main" id="{F6CE7AAD-5D2A-6EBA-04C9-49869DADAAE4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9">
              <a:extLst>
                <a:ext uri="{FF2B5EF4-FFF2-40B4-BE49-F238E27FC236}">
                  <a16:creationId xmlns:a16="http://schemas.microsoft.com/office/drawing/2014/main" id="{42988AA5-705C-718D-5C68-C27D99AB9262}"/>
                </a:ext>
              </a:extLst>
            </p:cNvPr>
            <p:cNvSpPr/>
            <p:nvPr/>
          </p:nvSpPr>
          <p:spPr>
            <a:xfrm>
              <a:off x="891425" y="4642050"/>
              <a:ext cx="12867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7" name="Google Shape;1157;p5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FE1951F-355A-F7CD-AC17-1F22B0E6CA33}"/>
              </a:ext>
            </a:extLst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5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C853275-827B-D83C-79FB-468DFBA367F2}"/>
              </a:ext>
            </a:extLst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5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3AC2006-7FAA-712F-0FB3-F9F3E4F5F570}"/>
              </a:ext>
            </a:extLst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5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D18E7D0-9E10-C828-5766-EB411AA30E99}"/>
              </a:ext>
            </a:extLst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6DDDE2D-07DC-5E48-DB68-2659905CE6FE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4933846" y="2678551"/>
            <a:ext cx="3845453" cy="484800"/>
          </a:xfrm>
        </p:spPr>
        <p:txBody>
          <a:bodyPr/>
          <a:lstStyle/>
          <a:p>
            <a:pPr marL="139700" indent="0"/>
            <a:r>
              <a:rPr lang="en-US" dirty="0"/>
              <a:t>Total movies: 86,537</a:t>
            </a:r>
          </a:p>
          <a:p>
            <a:pPr marL="139700" indent="0"/>
            <a:r>
              <a:rPr lang="en-US" dirty="0"/>
              <a:t>Movies with no ratings in </a:t>
            </a:r>
            <a:r>
              <a:rPr lang="en-US" dirty="0" err="1"/>
              <a:t>ratings_df</a:t>
            </a:r>
            <a:r>
              <a:rPr lang="en-US" dirty="0"/>
              <a:t>: 3,298</a:t>
            </a:r>
          </a:p>
          <a:p>
            <a:pPr marL="139700" indent="0"/>
            <a:r>
              <a:rPr lang="en-US" dirty="0"/>
              <a:t>Most frequent title: "Alone" (2020)</a:t>
            </a:r>
          </a:p>
          <a:p>
            <a:pPr marL="139700" indent="0"/>
            <a:r>
              <a:rPr lang="en-US" dirty="0"/>
              <a:t>Most common genre: Drama (12,246 movies)</a:t>
            </a:r>
          </a:p>
          <a:p>
            <a:pPr marL="139700" indent="0"/>
            <a:r>
              <a:rPr lang="en-US" dirty="0"/>
              <a:t>Unique genres: 1,796</a:t>
            </a:r>
          </a:p>
          <a:p>
            <a:pPr marL="139700" indent="0"/>
            <a:r>
              <a:rPr lang="en-US" dirty="0"/>
              <a:t>Unique titles: 86,330 (with 207 duplicates)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85664F9-E2C6-0332-62B0-42C6B19E7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92" y="1344456"/>
            <a:ext cx="658244" cy="65824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B50B7D0-E69E-869B-AEB9-80F8029672F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369138" y="1344456"/>
            <a:ext cx="658243" cy="6582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F560053-9057-342F-51FD-66C2EF4573BD}"/>
                  </a:ext>
                </a:extLst>
              </p14:cNvPr>
              <p14:cNvContentPartPr/>
              <p14:nvPr/>
            </p14:nvContentPartPr>
            <p14:xfrm>
              <a:off x="510151" y="987511"/>
              <a:ext cx="34200" cy="99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F560053-9057-342F-51FD-66C2EF4573B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4031" y="981391"/>
                <a:ext cx="4644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4BEFA01-4E28-EE36-96A0-43F04FB842A8}"/>
                  </a:ext>
                </a:extLst>
              </p14:cNvPr>
              <p14:cNvContentPartPr/>
              <p14:nvPr/>
            </p14:nvContentPartPr>
            <p14:xfrm>
              <a:off x="2047351" y="1182271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4BEFA01-4E28-EE36-96A0-43F04FB842A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84351" y="111963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4F1B942-133D-DEB3-C0BB-117A18AB2A95}"/>
                  </a:ext>
                </a:extLst>
              </p14:cNvPr>
              <p14:cNvContentPartPr/>
              <p14:nvPr/>
            </p14:nvContentPartPr>
            <p14:xfrm>
              <a:off x="485671" y="897871"/>
              <a:ext cx="21960" cy="262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4F1B942-133D-DEB3-C0BB-117A18AB2A9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2671" y="834871"/>
                <a:ext cx="147600" cy="38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7938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>
          <a:extLst>
            <a:ext uri="{FF2B5EF4-FFF2-40B4-BE49-F238E27FC236}">
              <a16:creationId xmlns:a16="http://schemas.microsoft.com/office/drawing/2014/main" id="{4D07E072-D63E-1A81-161E-F6FF5182E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61">
            <a:hlinkClick r:id="" action="ppaction://noaction"/>
            <a:extLst>
              <a:ext uri="{FF2B5EF4-FFF2-40B4-BE49-F238E27FC236}">
                <a16:creationId xmlns:a16="http://schemas.microsoft.com/office/drawing/2014/main" id="{7139884E-68C2-4D96-E107-24C2F82F8548}"/>
              </a:ext>
            </a:extLst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3" name="Google Shape;1233;p61">
            <a:extLst>
              <a:ext uri="{FF2B5EF4-FFF2-40B4-BE49-F238E27FC236}">
                <a16:creationId xmlns:a16="http://schemas.microsoft.com/office/drawing/2014/main" id="{B6BBD621-D600-6C6F-6A11-FA70C3C565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408147" y="2952341"/>
            <a:ext cx="781621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sz="5400" dirty="0">
                <a:solidFill>
                  <a:schemeClr val="bg1"/>
                </a:solidFill>
              </a:rPr>
              <a:t>DATA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/>
              <a:t>CLEANING  </a:t>
            </a:r>
            <a:r>
              <a:rPr lang="en-US" sz="6000" dirty="0">
                <a:solidFill>
                  <a:schemeClr val="lt1"/>
                </a:solidFill>
              </a:rPr>
              <a:t> </a:t>
            </a:r>
            <a:br>
              <a:rPr lang="en-US" sz="6000" dirty="0">
                <a:solidFill>
                  <a:schemeClr val="lt1"/>
                </a:solidFill>
              </a:rPr>
            </a:br>
            <a:r>
              <a:rPr lang="en-US" sz="6000" b="0" dirty="0"/>
              <a:t>&amp;</a:t>
            </a:r>
            <a:r>
              <a:rPr lang="en-US" sz="6000" dirty="0">
                <a:solidFill>
                  <a:schemeClr val="lt1"/>
                </a:solidFill>
              </a:rPr>
              <a:t> </a:t>
            </a:r>
            <a:r>
              <a:rPr lang="en-US" sz="6000" dirty="0"/>
              <a:t>FEATURE</a:t>
            </a:r>
            <a:r>
              <a:rPr lang="en-US" sz="5400" dirty="0">
                <a:solidFill>
                  <a:schemeClr val="bg1"/>
                </a:solidFill>
              </a:rPr>
              <a:t> ENGINEERING</a:t>
            </a:r>
            <a:endParaRPr lang="en-US" sz="6000" dirty="0">
              <a:solidFill>
                <a:schemeClr val="bg1"/>
              </a:solidFill>
            </a:endParaRPr>
          </a:p>
        </p:txBody>
      </p:sp>
      <p:grpSp>
        <p:nvGrpSpPr>
          <p:cNvPr id="1235" name="Google Shape;1235;p61">
            <a:extLst>
              <a:ext uri="{FF2B5EF4-FFF2-40B4-BE49-F238E27FC236}">
                <a16:creationId xmlns:a16="http://schemas.microsoft.com/office/drawing/2014/main" id="{C3C295B4-0604-99D1-E112-5EF6F410A606}"/>
              </a:ext>
            </a:extLst>
          </p:cNvPr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236" name="Google Shape;1236;p61">
              <a:extLst>
                <a:ext uri="{FF2B5EF4-FFF2-40B4-BE49-F238E27FC236}">
                  <a16:creationId xmlns:a16="http://schemas.microsoft.com/office/drawing/2014/main" id="{99718FDB-9819-1677-BE3F-6C5C930CC8F6}"/>
                </a:ext>
              </a:extLst>
            </p:cNvPr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61">
              <a:extLst>
                <a:ext uri="{FF2B5EF4-FFF2-40B4-BE49-F238E27FC236}">
                  <a16:creationId xmlns:a16="http://schemas.microsoft.com/office/drawing/2014/main" id="{35F14744-67C3-656C-DEB2-EAF10D64BA72}"/>
                </a:ext>
              </a:extLst>
            </p:cNvPr>
            <p:cNvSpPr/>
            <p:nvPr/>
          </p:nvSpPr>
          <p:spPr>
            <a:xfrm>
              <a:off x="891425" y="4642050"/>
              <a:ext cx="17247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6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6BC8FAB-98B2-D5A9-044D-C4B6E06E3FEF}"/>
              </a:ext>
            </a:extLst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6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56AEEAE-8F72-E4E9-D32E-CE60A4834F2D}"/>
              </a:ext>
            </a:extLst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6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A2E8413-1B82-D2E9-29D6-7CE6FFB03A2D}"/>
              </a:ext>
            </a:extLst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6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60DCDF2-CBB7-F153-10FA-134221493F9E}"/>
              </a:ext>
            </a:extLst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61">
            <a:extLst>
              <a:ext uri="{FF2B5EF4-FFF2-40B4-BE49-F238E27FC236}">
                <a16:creationId xmlns:a16="http://schemas.microsoft.com/office/drawing/2014/main" id="{BEFB5E76-2BDD-10F2-8F49-D4EF0E7D215A}"/>
              </a:ext>
            </a:extLst>
          </p:cNvPr>
          <p:cNvSpPr/>
          <p:nvPr/>
        </p:nvSpPr>
        <p:spPr>
          <a:xfrm>
            <a:off x="5687549" y="1241803"/>
            <a:ext cx="2355427" cy="202604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03</a:t>
            </a:r>
            <a:endParaRPr b="1" i="0" dirty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64971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ries Screenwriter Portfolio Minitheme XL by Slidesgo">
  <a:themeElements>
    <a:clrScheme name="Simple Light">
      <a:dk1>
        <a:srgbClr val="141414"/>
      </a:dk1>
      <a:lt1>
        <a:srgbClr val="FFFFFF"/>
      </a:lt1>
      <a:dk2>
        <a:srgbClr val="3F4D86"/>
      </a:dk2>
      <a:lt2>
        <a:srgbClr val="543D3D"/>
      </a:lt2>
      <a:accent1>
        <a:srgbClr val="B1060F"/>
      </a:accent1>
      <a:accent2>
        <a:srgbClr val="E20812"/>
      </a:accent2>
      <a:accent3>
        <a:srgbClr val="BC6392"/>
      </a:accent3>
      <a:accent4>
        <a:srgbClr val="6DA39E"/>
      </a:accent4>
      <a:accent5>
        <a:srgbClr val="84BEDF"/>
      </a:accent5>
      <a:accent6>
        <a:srgbClr val="D3A23F"/>
      </a:accent6>
      <a:hlink>
        <a:srgbClr val="14141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1289</Words>
  <Application>Microsoft Office PowerPoint</Application>
  <PresentationFormat>On-screen Show (16:9)</PresentationFormat>
  <Paragraphs>240</Paragraphs>
  <Slides>42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Roboto</vt:lpstr>
      <vt:lpstr>Roboto Condensed</vt:lpstr>
      <vt:lpstr>Arial</vt:lpstr>
      <vt:lpstr>Series Screenwriter Portfolio Minitheme XL by Slidesgo</vt:lpstr>
      <vt:lpstr>MOVIES RECOMENDATION SYSTEM</vt:lpstr>
      <vt:lpstr>Introduction</vt:lpstr>
      <vt:lpstr>01</vt:lpstr>
      <vt:lpstr>PowerPoint Presentation</vt:lpstr>
      <vt:lpstr>PowerPoint Presentation</vt:lpstr>
      <vt:lpstr>DATA OVERVIEW</vt:lpstr>
      <vt:lpstr>KEY COLUMNS</vt:lpstr>
      <vt:lpstr>ratings_df</vt:lpstr>
      <vt:lpstr>DATA CLEANING    &amp; FEATURE ENGINEERING</vt:lpstr>
      <vt:lpstr>User &amp; Movie Stats</vt:lpstr>
      <vt:lpstr>Tags Processing</vt:lpstr>
      <vt:lpstr>Missing Values &amp; Normalization:</vt:lpstr>
      <vt:lpstr>STREAMLIT DASHBOARD</vt:lpstr>
      <vt:lpstr>PowerPoint Presentation</vt:lpstr>
      <vt:lpstr>PowerPoint Presentation</vt:lpstr>
      <vt:lpstr>PowerPoint Presentation</vt:lpstr>
      <vt:lpstr>Sample of The dashboard components:</vt:lpstr>
      <vt:lpstr>Genre Distribution</vt:lpstr>
      <vt:lpstr>Genre Ratings</vt:lpstr>
      <vt:lpstr>Statistical Summary Table</vt:lpstr>
      <vt:lpstr>ML MODELS</vt:lpstr>
      <vt:lpstr>1</vt:lpstr>
      <vt:lpstr>Goal :</vt:lpstr>
      <vt:lpstr>Goal :</vt:lpstr>
      <vt:lpstr>Goal :</vt:lpstr>
      <vt:lpstr>Goal :</vt:lpstr>
      <vt:lpstr>Neural Collaborative Filtering (NCF) Model</vt:lpstr>
      <vt:lpstr>Goal :</vt:lpstr>
      <vt:lpstr>Goal :</vt:lpstr>
      <vt:lpstr>Goal :</vt:lpstr>
      <vt:lpstr>Evaluation  &amp; Comparison</vt:lpstr>
      <vt:lpstr>MODEL COMPARISON SUMMARY</vt:lpstr>
      <vt:lpstr>PowerPoint Presentation</vt:lpstr>
      <vt:lpstr>PowerPoint Presentation</vt:lpstr>
      <vt:lpstr>DEPLOYMENT</vt:lpstr>
      <vt:lpstr>Content-Based Recommendation Model</vt:lpstr>
      <vt:lpstr>Neural Collaborative Filtering (NCF) Model</vt:lpstr>
      <vt:lpstr>Hybrid Recommendation Model</vt:lpstr>
      <vt:lpstr>Hybrid Recommendation Model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Rahma Ramdan</cp:lastModifiedBy>
  <cp:revision>8</cp:revision>
  <dcterms:modified xsi:type="dcterms:W3CDTF">2025-05-13T17:38:09Z</dcterms:modified>
</cp:coreProperties>
</file>