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29" r:id="rId4"/>
    <p:sldId id="320" r:id="rId5"/>
    <p:sldId id="331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17" r:id="rId16"/>
    <p:sldId id="347" r:id="rId17"/>
    <p:sldId id="34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4052" autoAdjust="0"/>
  </p:normalViewPr>
  <p:slideViewPr>
    <p:cSldViewPr snapToGrid="0">
      <p:cViewPr varScale="1">
        <p:scale>
          <a:sx n="75" d="100"/>
          <a:sy n="75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2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6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isdigit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숫자이면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false</a:t>
            </a: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isalpha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영어이면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false</a:t>
            </a: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toupper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대문자로 변환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tolower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대문자로 변환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stoi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(str) – str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stof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(str) – str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float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to_string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유용한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865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784F1-CAC2-7877-9CE0-1FD1A0D8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5136737" cy="5101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7BE4A-C486-DA1D-E3B0-6A8FCBD5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110299"/>
            <a:ext cx="1666927" cy="3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D9B7F-8649-B46B-A8DB-BD91D463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4229100" cy="543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E3A0E-2544-AC8C-9DF8-113163EF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281523"/>
            <a:ext cx="2098806" cy="22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CF32-CC57-8099-5499-75AD9AC6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634"/>
            <a:ext cx="5826894" cy="3099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CE0E23-96D3-61D7-1E01-163FB428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0" y="2110299"/>
            <a:ext cx="1773290" cy="1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398BB4-A46A-2A1C-D79E-3549210B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09"/>
            <a:ext cx="5408048" cy="53811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1C3C7E-DEE4-997E-C02C-5ED12C14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24" y="2110299"/>
            <a:ext cx="914576" cy="46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 s = "Police say two people are suspected of trying to create a shortcut for their construction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work.The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two have been detained and the case is under further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investigation.The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38-year-old man and 55-year-old woman were working near the affected area, the 32nd Great Wall.";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문자열의 길이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100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번째 문자 출력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(index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시작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“two”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문자가 처음 나오는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“two”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문자가 두번째 나오는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6597-391C-49B0-1864-FB0A3FA7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499" y="4159250"/>
            <a:ext cx="930301" cy="2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문자열을 입력 받아서 둘 모두 숫자인지 검사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다시 입력 받도록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-&gt; OK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abcd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”, “a123”, “123a” -&gt; NO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입력 받은 두 숫자를 이어 붙여서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“2222” -&gt; “11112222”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입력 받은 두 숫자의 합을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“2222” -&gt; 3333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45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 s = 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Codingon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문자 소문자로 변경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codingon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“ding”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이라는 부분문자열 반환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coooooon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되도록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“con”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 되도록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ko-KR" altLang="en-US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std::string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C++ STL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 제공하는 클래스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문자열을 다루는 클래스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char*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사용했음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char*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과 다르게 </a:t>
            </a:r>
            <a:r>
              <a:rPr lang="ko-KR" altLang="en-US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문자열의 끝에 </a:t>
            </a:r>
            <a:r>
              <a:rPr lang="en-US" altLang="ko-KR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‘\0’ </a:t>
            </a:r>
            <a:r>
              <a:rPr lang="ko-KR" altLang="en-US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 들어가지 않으며 문자열의 길이를 동적으로 변경 가능</a:t>
            </a:r>
            <a:endParaRPr lang="en-US" altLang="ko-KR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E56EF-F153-6681-2A65-7B3E9B95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30" y="2622350"/>
            <a:ext cx="2809970" cy="2691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FCF13-3668-060B-22DD-D5EC2DD2F455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93C4D1-CF10-8ECA-C13E-506DA71A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4" y="1304628"/>
            <a:ext cx="5262845" cy="55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9AF5BE-D87E-554E-DE6B-B8A20B1B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13" y="2381104"/>
            <a:ext cx="1803587" cy="2875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0143E2-C6E9-81EA-80A4-4165371F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7470"/>
            <a:ext cx="4927600" cy="56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A29EF-422C-FE3E-201B-6028A44F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4356100" cy="53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CB8316-BD3F-1747-293C-9C8403DC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408071"/>
            <a:ext cx="1881238" cy="2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.at(index) –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위치의 문자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 체크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[index] -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위치의 문자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 체크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.front()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앞 문자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.back()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뒤 문자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.length(), .size()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문자열 길이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.resize(n)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크기로 변환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기존 길이보다 작으면 남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		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부분 삭제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크면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null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채움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.resize(n, ‘a’) –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채울때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‘a’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채움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.empty()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빈 문자열인지 확인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2069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.append(str2) –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이어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붙여줌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(+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동일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.append(str2, n, m) –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문자열의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붙여줌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.insert(n, str2)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삽입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.replace(n,k,str2)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k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문자를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str2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대체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.clear()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모두 지움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.erase(n, m)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문자열을 지움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9587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.find(str2) – str2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포함되어있는지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확인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찾으면 첫번째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.find(str2, 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이후부터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find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substr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(n)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끝까지의 문자를 부분문자열로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substr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n,k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k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문자열 부분문자열로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.compare(str2)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문자열 비교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같으면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0, str&lt;str2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면 음수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str &gt;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면 양수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1138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645</Words>
  <Application>Microsoft Office PowerPoint</Application>
  <PresentationFormat>와이드스크린</PresentationFormat>
  <Paragraphs>87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String</vt:lpstr>
      <vt:lpstr>std::string</vt:lpstr>
      <vt:lpstr>string 사용하기</vt:lpstr>
      <vt:lpstr>string 생성</vt:lpstr>
      <vt:lpstr>string 연산</vt:lpstr>
      <vt:lpstr>string 함수</vt:lpstr>
      <vt:lpstr>string 함수</vt:lpstr>
      <vt:lpstr>string 함수</vt:lpstr>
      <vt:lpstr>유용한 string 함수</vt:lpstr>
      <vt:lpstr>string 함수</vt:lpstr>
      <vt:lpstr>string 함수</vt:lpstr>
      <vt:lpstr>string 함수</vt:lpstr>
      <vt:lpstr>string 함수</vt:lpstr>
      <vt:lpstr>실습1 string 사용해보기</vt:lpstr>
      <vt:lpstr>실습2 string 사용해보기</vt:lpstr>
      <vt:lpstr>실습3 string 사용해보기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613</cp:revision>
  <dcterms:created xsi:type="dcterms:W3CDTF">2023-01-30T00:45:54Z</dcterms:created>
  <dcterms:modified xsi:type="dcterms:W3CDTF">2023-09-05T15:37:35Z</dcterms:modified>
</cp:coreProperties>
</file>