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334" r:id="rId3"/>
    <p:sldId id="323" r:id="rId4"/>
    <p:sldId id="311" r:id="rId5"/>
    <p:sldId id="339" r:id="rId6"/>
    <p:sldId id="340" r:id="rId7"/>
    <p:sldId id="322" r:id="rId8"/>
    <p:sldId id="338" r:id="rId9"/>
    <p:sldId id="341" r:id="rId10"/>
    <p:sldId id="345" r:id="rId11"/>
    <p:sldId id="342" r:id="rId12"/>
    <p:sldId id="34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로또 번호 추첨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로또 번호 추천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~ 45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수 중에서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번호를 추출하는 프로그램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불가능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추출이 완료되면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당첨번호 출력하기</a:t>
            </a:r>
          </a:p>
        </p:txBody>
      </p:sp>
    </p:spTree>
    <p:extLst>
      <p:ext uri="{BB962C8B-B14F-4D97-AF65-F5344CB8AC3E}">
        <p14:creationId xmlns:p14="http://schemas.microsoft.com/office/powerpoint/2010/main" val="28080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끝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복습하기</a:t>
            </a:r>
          </a:p>
        </p:txBody>
      </p:sp>
    </p:spTree>
    <p:extLst>
      <p:ext uri="{BB962C8B-B14F-4D97-AF65-F5344CB8AC3E}">
        <p14:creationId xmlns:p14="http://schemas.microsoft.com/office/powerpoint/2010/main" val="23748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4070131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b="1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기초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switch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r>
              <a:rPr lang="ko-KR" altLang="en-US" sz="2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반복문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for-each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배열과 함께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do-while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 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</a:t>
            </a:r>
          </a:p>
          <a:p>
            <a:r>
              <a:rPr lang="ko-KR" altLang="en-US" sz="2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파일입출력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 내용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3747163-CF74-0FB3-421D-D1719DE896C1}"/>
              </a:ext>
            </a:extLst>
          </p:cNvPr>
          <p:cNvSpPr txBox="1">
            <a:spLocks/>
          </p:cNvSpPr>
          <p:nvPr/>
        </p:nvSpPr>
        <p:spPr>
          <a:xfrm>
            <a:off x="4301359" y="1741248"/>
            <a:ext cx="4348655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ko-KR" altLang="en-US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관련 개념</a:t>
            </a:r>
            <a:r>
              <a:rPr lang="en-US" altLang="ko-KR" sz="2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기본 개념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지향 프로그래밍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캡슐화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다형성</a:t>
            </a:r>
            <a:endParaRPr lang="ko-KR" altLang="en-US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 </a:t>
            </a:r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제어자</a:t>
            </a:r>
            <a:endParaRPr lang="ko-KR" altLang="en-US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getter, setter</a:t>
            </a:r>
          </a:p>
          <a:p>
            <a:pPr lvl="1"/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멤버</a:t>
            </a:r>
          </a:p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클래스의 상속과 관련된 개념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접근제어자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</a:p>
          <a:p>
            <a:pPr lvl="1"/>
            <a:r>
              <a:rPr lang="ko-KR" altLang="en-US" sz="1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오버로딩과 비교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다운캐스팅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가상 함수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상속에서 다형성을 실현하는 경우는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6761C-0436-0CBA-FF7B-6913F10143A3}"/>
              </a:ext>
            </a:extLst>
          </p:cNvPr>
          <p:cNvSpPr txBox="1">
            <a:spLocks/>
          </p:cNvSpPr>
          <p:nvPr/>
        </p:nvSpPr>
        <p:spPr>
          <a:xfrm>
            <a:off x="8371490" y="4456624"/>
            <a:ext cx="357877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클래스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메소드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순수 가상 함수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 클래스의 특징은</a:t>
            </a: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461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기능이 많아지고 코드가 길어지면 프로젝트 관리가 힘들어 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파일을 분리하여 관리하면 원하는 코드를 빠르게 찾을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헤더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.h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선언부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소스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en-US" altLang="ko-KR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cpp</a:t>
            </a:r>
            <a:endParaRPr lang="en-US" altLang="ko-KR" sz="2800" dirty="0">
              <a:highlight>
                <a:srgbClr val="FFC000"/>
              </a:highlight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구현부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무한 참조 현상이 발생할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문제점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C936F-B344-CEEE-296C-1FB227BC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55" y="2513749"/>
            <a:ext cx="5109290" cy="39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4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#pragma once</a:t>
            </a: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읽어가면 추가적으로 읽지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않도록하는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기능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빌드 시간을 줄일 수 있음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 ~ #endif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</a:t>
            </a:r>
            <a:r>
              <a:rPr lang="ko-KR" altLang="en-US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define 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되지 않았다면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endParaRPr lang="ko-KR" altLang="en-US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정의한다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#endif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나오기 전까지</a:t>
            </a: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#endif</a:t>
            </a: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문제점 해결</a:t>
            </a:r>
          </a:p>
        </p:txBody>
      </p:sp>
    </p:spTree>
    <p:extLst>
      <p:ext uri="{BB962C8B-B14F-4D97-AF65-F5344CB8AC3E}">
        <p14:creationId xmlns:p14="http://schemas.microsoft.com/office/powerpoint/2010/main" val="35845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간식바구니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실습 파일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아래 실습 프로그램 코드 분할해보기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분할 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폴더 구조와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 실행 콘솔 창이 같이 보이게 캡쳐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C05D0-9EA6-2F86-D181-5F98C5F0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41" y="2495867"/>
            <a:ext cx="5173717" cy="3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생성하기</a:t>
            </a:r>
          </a:p>
        </p:txBody>
      </p:sp>
    </p:spTree>
    <p:extLst>
      <p:ext uri="{BB962C8B-B14F-4D97-AF65-F5344CB8AC3E}">
        <p14:creationId xmlns:p14="http://schemas.microsoft.com/office/powerpoint/2010/main" val="5043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cstdlib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ctime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(time(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NULL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매번 같은 값을 생성하려면 </a:t>
            </a:r>
            <a:r>
              <a:rPr lang="en-US" altLang="ko-KR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seed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전달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std::rand();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0 ~ 32767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랜덤한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숫자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 =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% 25 + 1;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범위를 한정하고 싶다면 나머지 이용하기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</a:t>
            </a:r>
          </a:p>
        </p:txBody>
      </p:sp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395</Words>
  <Application>Microsoft Office PowerPoint</Application>
  <PresentationFormat>와이드스크린</PresentationFormat>
  <Paragraphs>95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Office 테마</vt:lpstr>
      <vt:lpstr>    x</vt:lpstr>
      <vt:lpstr>파일 분할</vt:lpstr>
      <vt:lpstr>파일 분할</vt:lpstr>
      <vt:lpstr>파일 분할</vt:lpstr>
      <vt:lpstr>파일 분할 시 문제점</vt:lpstr>
      <vt:lpstr>파일 분할 시 문제점 해결</vt:lpstr>
      <vt:lpstr>실습1 간식바구니 실습 파일 분할</vt:lpstr>
      <vt:lpstr>난수 생성하기</vt:lpstr>
      <vt:lpstr>난수 생성</vt:lpstr>
      <vt:lpstr>실습1 로또 번호 추첨 프로그램</vt:lpstr>
      <vt:lpstr>끝! 복습하기</vt:lpstr>
      <vt:lpstr>복습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1246</cp:revision>
  <dcterms:created xsi:type="dcterms:W3CDTF">2023-01-30T00:45:54Z</dcterms:created>
  <dcterms:modified xsi:type="dcterms:W3CDTF">2023-07-28T08:58:34Z</dcterms:modified>
</cp:coreProperties>
</file>