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7" r:id="rId2"/>
    <p:sldId id="258" r:id="rId3"/>
    <p:sldId id="257" r:id="rId4"/>
    <p:sldId id="301" r:id="rId5"/>
    <p:sldId id="316" r:id="rId6"/>
    <p:sldId id="3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4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식별자를 더 잘 구분하여 오류를 최소화하기 위한 기능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프로젝트가 커지고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여러 파일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여러 개발자가 나눠서 개발을 하게 되면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식별자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 등의 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이름이 같아져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충돌이 일어날 확률이 높아짐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이런 충돌이 발생하지 않기 위해 만들어진 것이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namespace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개념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(namespace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네임스페이스 이름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namespace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내에 있는 </a:t>
            </a:r>
            <a:r>
              <a:rPr lang="ko-KR" altLang="en-US" dirty="0">
                <a:solidFill>
                  <a:srgbClr val="008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요소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접근을 풀어 줌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네임스페이스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식별자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namespace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내에 </a:t>
            </a:r>
            <a:r>
              <a:rPr lang="ko-KR" altLang="en-US" dirty="0">
                <a:solidFill>
                  <a:srgbClr val="008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요소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접근을 풀어 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(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이름 공간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7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num = 0;</a:t>
            </a:r>
          </a:p>
          <a:p>
            <a:pPr marL="457200" lvl="1" indent="0">
              <a:buNone/>
            </a:pPr>
            <a:endParaRPr lang="ko-KR" altLang="en-US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print() {</a:t>
            </a:r>
          </a:p>
          <a:p>
            <a:pPr marL="914400" lvl="2" indent="0">
              <a:buNone/>
            </a:pP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ns_test1::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4017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namespace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나타내는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만들고 그 안에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',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변수를 각각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나타내는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만들고 그 안에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',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변수를 각각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변수의 이름은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동일해야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main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안에서 위의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있는 변수에 원하는 값을 할당하고 출력하도록 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namespace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245</Words>
  <Application>Microsoft Office PowerPoint</Application>
  <PresentationFormat>와이드스크린</PresentationFormat>
  <Paragraphs>39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namespace</vt:lpstr>
      <vt:lpstr>namespace ??</vt:lpstr>
      <vt:lpstr>namespace (이름 공간)</vt:lpstr>
      <vt:lpstr>namespace 예시</vt:lpstr>
      <vt:lpstr>실습1 namespace 사용해보기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569</cp:revision>
  <cp:lastPrinted>2024-01-25T07:27:57Z</cp:lastPrinted>
  <dcterms:created xsi:type="dcterms:W3CDTF">2023-01-30T00:45:54Z</dcterms:created>
  <dcterms:modified xsi:type="dcterms:W3CDTF">2024-01-25T14:13:08Z</dcterms:modified>
</cp:coreProperties>
</file>