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16" r:id="rId4"/>
    <p:sldId id="257" r:id="rId5"/>
    <p:sldId id="311" r:id="rId6"/>
    <p:sldId id="314" r:id="rId7"/>
    <p:sldId id="315" r:id="rId8"/>
    <p:sldId id="317" r:id="rId9"/>
    <p:sldId id="301" r:id="rId10"/>
    <p:sldId id="318" r:id="rId11"/>
    <p:sldId id="319" r:id="rId12"/>
    <p:sldId id="325" r:id="rId13"/>
    <p:sldId id="329" r:id="rId14"/>
    <p:sldId id="328" r:id="rId15"/>
    <p:sldId id="331" r:id="rId16"/>
    <p:sldId id="300" r:id="rId17"/>
    <p:sldId id="320" r:id="rId18"/>
    <p:sldId id="323" r:id="rId19"/>
    <p:sldId id="324" r:id="rId20"/>
    <p:sldId id="322" r:id="rId21"/>
    <p:sldId id="326" r:id="rId22"/>
    <p:sldId id="327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C0FE7E03-47C6-E04F-CF9E-B56A3B72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B336E05-CF4F-DF31-561C-7E16D704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4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561C67-BC17-0C96-94A0-F7D7D407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D95DAE-19C1-1A5D-AA57-D72388CE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5C501-2B7D-0CC2-6D2F-4B4EB21FF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여기서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클래스를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클래스가 상속 받음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클래스에 있는 멤버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 사용할 수 있게 됨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- protected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06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A4AF7-6C0E-5A64-3E39-302225AC8158}"/>
              </a:ext>
            </a:extLst>
          </p:cNvPr>
          <p:cNvSpPr txBox="1"/>
          <p:nvPr/>
        </p:nvSpPr>
        <p:spPr>
          <a:xfrm>
            <a:off x="4324472" y="3429000"/>
            <a:ext cx="15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sz="3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42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0313-2FD7-28E0-E41E-C7020A84A653}"/>
              </a:ext>
            </a:extLst>
          </p:cNvPr>
          <p:cNvSpPr txBox="1"/>
          <p:nvPr/>
        </p:nvSpPr>
        <p:spPr>
          <a:xfrm>
            <a:off x="3420120" y="3687224"/>
            <a:ext cx="656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부모로부터 상속받은 멤버들의 접근제어자 한계를 지정함</a:t>
            </a:r>
            <a:r>
              <a:rPr lang="en-US" altLang="ko-KR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73347" y="1714795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04A0D-9B56-B688-B116-93DEC1FE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7" y="1152493"/>
            <a:ext cx="7463287" cy="5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클래스는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길이를 저장하는 변수를 가지고 있어야 합니다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개수와 밑변의 길이를 출력하는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 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클래스들은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세로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높이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클래스에는 각각 도형의 넓이를 구하고 출력하는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 모두 생성자에서 모든 변수에 값을 대입해주세요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밑변도 대입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Triangle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통해 각각 인스턴스를 만들고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실행시키도록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2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 관계에 있는 부모 클래스에서 이미 정의된 메소드를 자식 클래스에서 다시 정의하는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유형과 개수가 같은 완전히 같은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메소드를 재정의 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 </a:t>
            </a:r>
            <a:r>
              <a:rPr lang="ko-KR" altLang="en-US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 err="1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Rectangle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“사각형의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  <a:b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Triangle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“삼각형의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</a:t>
            </a:r>
          </a:p>
        </p:txBody>
      </p:sp>
    </p:spTree>
    <p:extLst>
      <p:ext uri="{BB962C8B-B14F-4D97-AF65-F5344CB8AC3E}">
        <p14:creationId xmlns:p14="http://schemas.microsoft.com/office/powerpoint/2010/main" val="213322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이름의 메소드를 중복하여 정의하는 것을 의미함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유형이나 개수가 달라야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78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w, int h)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길이와 높이를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입력받아서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넓이 출력하는 함수 구현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3B05E3-B63F-EF9F-36CC-5CF94936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32707"/>
            <a:ext cx="85725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지향 프로그래밍의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가지 특징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C2B151-11BD-0179-8842-C8E432A9319C}"/>
              </a:ext>
            </a:extLst>
          </p:cNvPr>
          <p:cNvSpPr/>
          <p:nvPr/>
        </p:nvSpPr>
        <p:spPr>
          <a:xfrm>
            <a:off x="6265333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캡슐화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0EB43A-31AF-8F3B-4162-0AEB133AEE25}"/>
              </a:ext>
            </a:extLst>
          </p:cNvPr>
          <p:cNvSpPr/>
          <p:nvPr/>
        </p:nvSpPr>
        <p:spPr>
          <a:xfrm>
            <a:off x="2602088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2415E10-1736-54A0-FDB5-67C3CAAE884A}"/>
              </a:ext>
            </a:extLst>
          </p:cNvPr>
          <p:cNvSpPr/>
          <p:nvPr/>
        </p:nvSpPr>
        <p:spPr>
          <a:xfrm>
            <a:off x="6265333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다형성</a:t>
            </a:r>
            <a:endParaRPr lang="ko-KR" altLang="en-US" sz="3200" dirty="0">
              <a:solidFill>
                <a:schemeClr val="tx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10D8E3-5FEE-6B98-5F30-90815C210154}"/>
              </a:ext>
            </a:extLst>
          </p:cNvPr>
          <p:cNvSpPr/>
          <p:nvPr/>
        </p:nvSpPr>
        <p:spPr>
          <a:xfrm>
            <a:off x="2602088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사물의 공통성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본질을 모아 추출하여 파악하는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공통적인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추출하여 정의하는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속성은 클래스 내에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 될 것이고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기능은 클래스 내에서 메소드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정의될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(Abstraction)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7777294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연관 있는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기능들을 하나의 캡슐로 만들어 내부의 데이터들을 외부로부터 보호하는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보호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외부로부터 클래스에 정의된 속성과 기능들을 보호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은닉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내부의 동작을 감추고 외부에는 필요한 부분만 노출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캡슐화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(Encapsulation)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4858EA-E97B-1337-8420-CE3D0596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2" y="2880752"/>
            <a:ext cx="3584928" cy="22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클래스에 정의된 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및 기능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메서드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들을 자식 클래스에서 상속받아 사용하는 것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(Inheritance)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54136C-D2FA-E284-9D1C-0E36B274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125971"/>
            <a:ext cx="7788396" cy="33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(Polymorphism)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3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728</Words>
  <Application>Microsoft Office PowerPoint</Application>
  <PresentationFormat>와이드스크린</PresentationFormat>
  <Paragraphs>135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클래스</vt:lpstr>
      <vt:lpstr>PowerPoint 프레젠테이션</vt:lpstr>
      <vt:lpstr>객체 지향 프로그래밍의 4가지 특징</vt:lpstr>
      <vt:lpstr>추상화(Abstraction)</vt:lpstr>
      <vt:lpstr>캡슐화(Encapsulation)</vt:lpstr>
      <vt:lpstr>상속(Inheritance)</vt:lpstr>
      <vt:lpstr>다형성(Polymorphism)</vt:lpstr>
      <vt:lpstr>다형성</vt:lpstr>
      <vt:lpstr>클래스 상속</vt:lpstr>
      <vt:lpstr>상속 문법</vt:lpstr>
      <vt:lpstr>접근제어자 - protected</vt:lpstr>
      <vt:lpstr>접근제어자</vt:lpstr>
      <vt:lpstr>접근제어자</vt:lpstr>
      <vt:lpstr>접근제어자</vt:lpstr>
      <vt:lpstr>실습1 상속 사용해보기</vt:lpstr>
      <vt:lpstr>오버라이딩</vt:lpstr>
      <vt:lpstr>오버라이딩 ??</vt:lpstr>
      <vt:lpstr>오버라이딩</vt:lpstr>
      <vt:lpstr>실습2 오버라이딩 이해하기</vt:lpstr>
      <vt:lpstr>오버로딩</vt:lpstr>
      <vt:lpstr>오버로딩 ??</vt:lpstr>
      <vt:lpstr>실습3 오버로딩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917</cp:revision>
  <cp:lastPrinted>2024-01-26T01:56:50Z</cp:lastPrinted>
  <dcterms:created xsi:type="dcterms:W3CDTF">2023-01-30T00:45:54Z</dcterms:created>
  <dcterms:modified xsi:type="dcterms:W3CDTF">2024-01-26T01:56:51Z</dcterms:modified>
</cp:coreProperties>
</file>