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8" r:id="rId3"/>
    <p:sldId id="323" r:id="rId4"/>
    <p:sldId id="327" r:id="rId5"/>
    <p:sldId id="324" r:id="rId6"/>
    <p:sldId id="322" r:id="rId7"/>
    <p:sldId id="258" r:id="rId8"/>
    <p:sldId id="328" r:id="rId9"/>
    <p:sldId id="301" r:id="rId10"/>
    <p:sldId id="319" r:id="rId11"/>
    <p:sldId id="300" r:id="rId12"/>
    <p:sldId id="32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65F1C95-206B-AE9B-FBA6-4DFA0D298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60CE017-9D01-B8F1-9BCA-4DDAF807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4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A0463B-2BB8-5715-EB06-596CB50DD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C58493-77B1-CC73-7B88-D493A640B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5DBB7D-F927-6F61-3982-3E8F95B89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1072330" y="769837"/>
            <a:ext cx="10047340" cy="557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Researcher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*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= new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personArr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[2] = {new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(), new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Researcher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37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만들어주세요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Candy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맛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가격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상품이름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제조회사를 의미하는 변수를 가지고 있어야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Chocolate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모양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가격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상품이름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제조회사를 의미하는 변수를 가지고 있어야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Candy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모두 같은 상위 클래스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(Snack)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로부터 상속을 받아야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메인 함수에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이름의 배열을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위에서 만든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클래스로 각각 두 개의 객체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만든 총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객체를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배열에 넣어주세요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인스턴스를 모두 넣었다면 메인 함수에서 반복문을 통해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안에 들어있는 간식들의 상품 이름을 출력해주세요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7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389058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메소드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한 개 이상 가지고 있는 클래스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특징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클래스로는 인스턴스를 생성할 수 없다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클래스를 상속 받은 자식 클래스는 추상 메소드를 모두 구현해야 한다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만약 구현하지 않는다면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 클래스 또한 추상 클래스가 된다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메소드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순수 가상 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함수의 원형만 존재하고 내용이 없는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C++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에서의 정확한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워딩은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"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순수 가상 함수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"</a:t>
            </a:r>
          </a:p>
          <a:p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예시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example() = 0;</a:t>
            </a:r>
          </a:p>
        </p:txBody>
      </p:sp>
    </p:spTree>
    <p:extLst>
      <p:ext uri="{BB962C8B-B14F-4D97-AF65-F5344CB8AC3E}">
        <p14:creationId xmlns:p14="http://schemas.microsoft.com/office/powerpoint/2010/main" val="10103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= 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“10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 취침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Shape{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 draw()=0;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상속받는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Circle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구현해주세요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도형의 이름을 출력하는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draw()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메소드를 구현해주세요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대상이라도 문맥이나 상황에 따라 다르게 사용될 수 있다는 원리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내일 배를 타고 제주도에 갈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길동이는 배가 아파서 학교에 가지 못했다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어머니께서 맛있는 배를 깎아 주셨다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같은 글자인데도 문맥에 따라 서로 다르게 해석됨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9006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스케치북에 </a:t>
            </a:r>
            <a:r>
              <a:rPr lang="ko-KR" altLang="en-US" sz="24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그렸다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여기서 도형은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삼각형이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원이 될 수도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도형과 같이 넓은 범위의 객체는 작은 범위의 것들로 대체 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클래스로 하위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클래스의 인스턴스를 생성할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r>
              <a:rPr lang="ko-KR" altLang="en-US" sz="24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오버라이딩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 메서드를 자식 클래스에서 재정의</a:t>
            </a: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오버로딩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클래스에서 메소드 이름은 같지만 파라미터 개수나 자료형을 다르게 하여 서로 다르게 동작하게 하는 것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473</Words>
  <Application>Microsoft Office PowerPoint</Application>
  <PresentationFormat>와이드스크린</PresentationFormat>
  <Paragraphs>90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Symbol</vt:lpstr>
      <vt:lpstr>Office 테마</vt:lpstr>
      <vt:lpstr>    x</vt:lpstr>
      <vt:lpstr>추상 클래스</vt:lpstr>
      <vt:lpstr>추상 클래스 ??</vt:lpstr>
      <vt:lpstr>추상 메소드 (순수 가상 함수)</vt:lpstr>
      <vt:lpstr>추상 클래스</vt:lpstr>
      <vt:lpstr>실습1 추상 클래스</vt:lpstr>
      <vt:lpstr>다형성</vt:lpstr>
      <vt:lpstr>다형성</vt:lpstr>
      <vt:lpstr>다형성</vt:lpstr>
      <vt:lpstr>PowerPoint 프레젠테이션</vt:lpstr>
      <vt:lpstr>실습2</vt:lpstr>
      <vt:lpstr>실습2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1001</cp:revision>
  <cp:lastPrinted>2024-01-26T01:57:24Z</cp:lastPrinted>
  <dcterms:created xsi:type="dcterms:W3CDTF">2023-01-30T00:45:54Z</dcterms:created>
  <dcterms:modified xsi:type="dcterms:W3CDTF">2024-01-26T01:57:25Z</dcterms:modified>
</cp:coreProperties>
</file>