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9" r:id="rId3"/>
    <p:sldId id="330" r:id="rId4"/>
    <p:sldId id="336" r:id="rId5"/>
    <p:sldId id="338" r:id="rId6"/>
    <p:sldId id="258" r:id="rId7"/>
    <p:sldId id="328" r:id="rId8"/>
    <p:sldId id="301" r:id="rId9"/>
    <p:sldId id="300" r:id="rId10"/>
    <p:sldId id="344" r:id="rId11"/>
    <p:sldId id="332" r:id="rId12"/>
    <p:sldId id="333" r:id="rId13"/>
    <p:sldId id="331" r:id="rId14"/>
    <p:sldId id="33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9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3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8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>
            <a:extLst>
              <a:ext uri="{FF2B5EF4-FFF2-40B4-BE49-F238E27FC236}">
                <a16:creationId xmlns:a16="http://schemas.microsoft.com/office/drawing/2014/main" id="{D0A83803-44A1-AE3A-DFF0-3AC83BDB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03735848-96A4-FE73-65E9-91EF9F14D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4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2CD9A7-179C-1B33-25A1-89BA8F77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4D2318A-8C88-5DF7-EC48-CB5FD90E2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04040D-CA50-53CD-3DDE-BF547E3BC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30AD00-C362-2277-9929-F820E49F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46" y="1427822"/>
            <a:ext cx="6938314" cy="50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222475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정적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 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클래스에는 속하지만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별로 할당되지 않고 클래스의 모든 객체가 공유하는 멤버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객체와 독립적이다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=&gt;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객체를 생성하지 않아도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정적 메소드 안에서는 일반 멤버에 접근할 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 (static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멤버에만 접근 가능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4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static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name;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 필드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static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static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return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count;</a:t>
            </a:r>
          </a:p>
          <a:p>
            <a:pPr marL="457200" lvl="1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::count = 0; </a:t>
            </a:r>
            <a:r>
              <a:rPr lang="en-US" altLang="ko-KR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6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정적 멤버 변수의 정의 및 초기화</a:t>
            </a:r>
            <a:endParaRPr lang="en-US" altLang="ko-KR" sz="26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::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get_count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6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6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6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37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static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간식 바구니 프로그램을 활용하여 아래 사진과 같은 프로그램 만들기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47A4B-95B5-029A-0DBA-08D8AD381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14" y="2322220"/>
            <a:ext cx="6803572" cy="44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</p:spTree>
    <p:extLst>
      <p:ext uri="{BB962C8B-B14F-4D97-AF65-F5344CB8AC3E}">
        <p14:creationId xmlns:p14="http://schemas.microsoft.com/office/powerpoint/2010/main" val="322267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캐스팅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타입을 변환하는 것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en-US" altLang="ko-KR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a.k.a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📌업캐스팅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클래스의 객체가 부모 클래스 타입으로 </a:t>
            </a:r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형변환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되는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클래스의 포인터로 자식 클래스 객체를 가리키는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📌다운캐스팅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업캐스팅된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것을 다시 원상태로 돌리는 것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8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업캐스팅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다운캐스팅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📌업캐스팅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 캐스팅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📌다운캐스팅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(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*)p;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다운 캐스팅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80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 실습 포인터 변수로 만들어서 처리하기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끝나면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업캐스팅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했던 것들 다운캐스팅도 해보기</a:t>
            </a:r>
          </a:p>
        </p:txBody>
      </p:sp>
    </p:spTree>
    <p:extLst>
      <p:ext uri="{BB962C8B-B14F-4D97-AF65-F5344CB8AC3E}">
        <p14:creationId xmlns:p14="http://schemas.microsoft.com/office/powerpoint/2010/main" val="239281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가상함수는 부모 클래스에서 상속받을 클래스에서 재정의할 것으로 기대하고 정의해 놓은 함수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중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런 타임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 어떤 함수를 호출할 것인지 결정함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	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지연 바인딩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포인터나 참조를 통하여 호출될 때만 동적 바인딩을 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CEE317-94BC-6A72-EEA9-F9D9B939C68B}"/>
              </a:ext>
            </a:extLst>
          </p:cNvPr>
          <p:cNvSpPr/>
          <p:nvPr/>
        </p:nvSpPr>
        <p:spPr>
          <a:xfrm>
            <a:off x="1344385" y="4015655"/>
            <a:ext cx="620486" cy="44346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9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5195047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사람입니다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Student: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Person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intro() {</a:t>
            </a:r>
          </a:p>
          <a:p>
            <a:pPr marL="457200" lvl="1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학생입니다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~"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4B4783-9235-3896-0685-98F6369A40BC}"/>
              </a:ext>
            </a:extLst>
          </p:cNvPr>
          <p:cNvSpPr txBox="1">
            <a:spLocks/>
          </p:cNvSpPr>
          <p:nvPr/>
        </p:nvSpPr>
        <p:spPr>
          <a:xfrm>
            <a:off x="6521825" y="1534886"/>
            <a:ext cx="5354490" cy="5091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*p1= &amp;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p1-&gt;intro();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p2-&gt;intro();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바인딩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p2;</a:t>
            </a:r>
            <a:endParaRPr lang="ko-KR" altLang="en-US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9980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가상함수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6137"/>
            <a:ext cx="10515600" cy="4939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13C295-795F-1ED9-0BC5-FE040191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6682"/>
            <a:ext cx="4674950" cy="50597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788ABA-A4D7-7595-D45A-967762C0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066" y="1556682"/>
            <a:ext cx="4622472" cy="37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7003</TotalTime>
  <Words>392</Words>
  <Application>Microsoft Office PowerPoint</Application>
  <PresentationFormat>와이드스크린</PresentationFormat>
  <Paragraphs>92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Office 테마</vt:lpstr>
      <vt:lpstr>    x</vt:lpstr>
      <vt:lpstr>업캐스팅 &amp; 다운캐스팅</vt:lpstr>
      <vt:lpstr>캐스팅 ??</vt:lpstr>
      <vt:lpstr>업캐스팅 &amp; 다운캐스팅</vt:lpstr>
      <vt:lpstr>실습1</vt:lpstr>
      <vt:lpstr>가상 함수</vt:lpstr>
      <vt:lpstr>가상 함수??</vt:lpstr>
      <vt:lpstr>가상함수</vt:lpstr>
      <vt:lpstr>실습2 가상함수 실습</vt:lpstr>
      <vt:lpstr>실습2 가상함수 실습</vt:lpstr>
      <vt:lpstr>static 멤버</vt:lpstr>
      <vt:lpstr>static(정적) 멤버 ??</vt:lpstr>
      <vt:lpstr>static 멤버</vt:lpstr>
      <vt:lpstr>실습3 static 멤버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seojiwon</cp:lastModifiedBy>
  <cp:revision>1217</cp:revision>
  <cp:lastPrinted>2024-01-26T01:57:55Z</cp:lastPrinted>
  <dcterms:created xsi:type="dcterms:W3CDTF">2023-01-30T00:45:54Z</dcterms:created>
  <dcterms:modified xsi:type="dcterms:W3CDTF">2024-01-26T01:57:57Z</dcterms:modified>
</cp:coreProperties>
</file>