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329" r:id="rId5"/>
    <p:sldId id="330" r:id="rId6"/>
    <p:sldId id="320" r:id="rId7"/>
    <p:sldId id="336" r:id="rId8"/>
    <p:sldId id="331" r:id="rId9"/>
    <p:sldId id="332" r:id="rId10"/>
    <p:sldId id="333" r:id="rId11"/>
    <p:sldId id="334" r:id="rId12"/>
    <p:sldId id="335" r:id="rId13"/>
    <p:sldId id="317" r:id="rId14"/>
    <p:sldId id="32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74052" autoAdjust="0"/>
  </p:normalViewPr>
  <p:slideViewPr>
    <p:cSldViewPr snapToGrid="0">
      <p:cViewPr varScale="1">
        <p:scale>
          <a:sx n="75" d="100"/>
          <a:sy n="75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1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8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3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3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2BB09-9E27-41AD-A0A6-F7EBE97B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7061200" cy="52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71EEB-47EE-45D7-77FE-C0B7FFF2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2508"/>
            <a:ext cx="6908519" cy="53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6A9AAD-A78A-FA94-ECD8-D26D5363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7721600" cy="51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list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std::list&lt;int&gt;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myList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{5, 4, 3, 4, 2, 1, 1};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몇 개인지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1, 2, 3, 4, 4, 5}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나오도록 리스트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2, 3, 4, 5}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나오도록 리스트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2, 3, 4, 5, 6, 7}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나오도록 리스트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{0, 1, 2, 3, 4, 5, 6, 7}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나오도록 리스트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3~6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은 리스트에만 존재하는 함수 사용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93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FF4454-8D0D-2A08-7AC2-9E9E2172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068150"/>
              </p:ext>
            </p:extLst>
          </p:nvPr>
        </p:nvGraphicFramePr>
        <p:xfrm>
          <a:off x="838200" y="1825625"/>
          <a:ext cx="10515597" cy="38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6061372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4195741056"/>
                    </a:ext>
                  </a:extLst>
                </a:gridCol>
                <a:gridCol w="4241797">
                  <a:extLst>
                    <a:ext uri="{9D8B030D-6E8A-4147-A177-3AD203B41FA5}">
                      <a16:colId xmlns:a16="http://schemas.microsoft.com/office/drawing/2014/main" val="3597846531"/>
                    </a:ext>
                  </a:extLst>
                </a:gridCol>
              </a:tblGrid>
              <a:tr h="64271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Array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3918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선언시</a:t>
                      </a:r>
                      <a:r>
                        <a:rPr lang="ko-KR" altLang="en-US" sz="2400" dirty="0"/>
                        <a:t> 메모리 고정됨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재할당 용이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16194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r>
                        <a:rPr lang="ko-KR" altLang="en-US" sz="2400" dirty="0"/>
                        <a:t>기반 랜덤접근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Iterator </a:t>
                      </a:r>
                      <a:r>
                        <a:rPr lang="ko-KR" altLang="en-US" sz="2400" dirty="0"/>
                        <a:t>기반 접근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914500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연속적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불연속적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985481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759572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삽입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534072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Array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와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의 비교</a:t>
            </a:r>
          </a:p>
        </p:txBody>
      </p:sp>
    </p:spTree>
    <p:extLst>
      <p:ext uri="{BB962C8B-B14F-4D97-AF65-F5344CB8AC3E}">
        <p14:creationId xmlns:p14="http://schemas.microsoft.com/office/powerpoint/2010/main" val="406584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어떤 데이터를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저장할때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그 다음 순서의 자료가 있는 위치를 데이터에 포함시키는 방식으로 자료를 저장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pic>
        <p:nvPicPr>
          <p:cNvPr id="1032" name="Picture 8" descr="Singly Linked List">
            <a:extLst>
              <a:ext uri="{FF2B5EF4-FFF2-40B4-BE49-F238E27FC236}">
                <a16:creationId xmlns:a16="http://schemas.microsoft.com/office/drawing/2014/main" id="{C9CBA62F-5A1B-B282-132E-A742833B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7" y="3425125"/>
            <a:ext cx="77343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2EDE80C-9FEC-C17D-67CA-9C51BCD2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2" y="3018612"/>
            <a:ext cx="36871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class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 {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public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: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b="1" dirty="0" err="1">
                <a:solidFill>
                  <a:srgbClr val="808080"/>
                </a:solidFill>
                <a:latin typeface="+mn-ea"/>
              </a:rPr>
              <a:t>int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data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 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ko-KR" sz="2400" dirty="0" err="1">
                <a:solidFill>
                  <a:srgbClr val="FF00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};</a:t>
            </a:r>
            <a:endParaRPr lang="ko-KR" altLang="ko-KR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std::list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Doubly linked list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구현되어있음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pic>
        <p:nvPicPr>
          <p:cNvPr id="3074" name="Picture 2" descr="Doubly Linked List">
            <a:extLst>
              <a:ext uri="{FF2B5EF4-FFF2-40B4-BE49-F238E27FC236}">
                <a16:creationId xmlns:a16="http://schemas.microsoft.com/office/drawing/2014/main" id="{5F997068-B3FC-BC6C-5F99-2368A7BA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8" y="2380443"/>
            <a:ext cx="9628736" cy="19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9434EC-0297-220D-5BF1-8CCD43630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756" y="3768928"/>
            <a:ext cx="434836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class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 {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public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: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b="1" dirty="0" err="1">
                <a:solidFill>
                  <a:srgbClr val="808080"/>
                </a:solidFill>
                <a:latin typeface="+mn-ea"/>
              </a:rPr>
              <a:t>int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data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en-US" altLang="ko-KR" sz="2400" dirty="0">
                <a:solidFill>
                  <a:srgbClr val="008200"/>
                </a:solidFill>
                <a:latin typeface="+mn-ea"/>
              </a:rPr>
              <a:t>    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en-US" altLang="ko-KR" sz="2400" dirty="0" err="1">
                <a:solidFill>
                  <a:srgbClr val="FF0000"/>
                </a:solidFill>
                <a:latin typeface="+mn-ea"/>
              </a:rPr>
              <a:t>prev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};</a:t>
            </a:r>
            <a:endParaRPr lang="ko-KR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96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std::list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 함수에서 정렬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(sort),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이어 붙이기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(splice)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임의 접근 반복자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at(),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[]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불가능하고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양방향 반복자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(++,--)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이용해서 탐색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push_front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push_back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pop_front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pop_back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이용해서 양끝에서 삽입 삭제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Insert(), erase()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 함수를 통해서 노드 중간에서도 삽입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삭제 가능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8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&lt;list&gt;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list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헤더파일을 추가해야 사용 가능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 = { 1,2,3,4,5 };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v(4);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리스트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리스트요소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v(5, 1);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리스트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리스트요소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v.assign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(5, 1);   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//0~4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인덱스의 값을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294933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8308A-D4D0-6D7E-BFB1-464AF3C2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160"/>
            <a:ext cx="10184526" cy="55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9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remove()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값 삭제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remove_if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함수의 조건에 맞는 값 삭제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splice()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리스트간 요소 이동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merge()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정렬된 리스트 병합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unique()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요소 제거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sort() -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정렬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6883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CD0903-A27F-70F2-FA10-84B9B2F3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18" y="1401210"/>
            <a:ext cx="6948782" cy="53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457</Words>
  <Application>Microsoft Office PowerPoint</Application>
  <PresentationFormat>와이드스크린</PresentationFormat>
  <Paragraphs>80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List</vt:lpstr>
      <vt:lpstr>List ??</vt:lpstr>
      <vt:lpstr>std::list</vt:lpstr>
      <vt:lpstr>std::list</vt:lpstr>
      <vt:lpstr>list 사용하기</vt:lpstr>
      <vt:lpstr>list 반복문</vt:lpstr>
      <vt:lpstr>List에만 존재하는 함수</vt:lpstr>
      <vt:lpstr>List에만 존재하는 함수</vt:lpstr>
      <vt:lpstr>List에만 존재하는 함수</vt:lpstr>
      <vt:lpstr>List에만 존재하는 함수</vt:lpstr>
      <vt:lpstr>List에만 존재하는 함수</vt:lpstr>
      <vt:lpstr>실습1 list 사용해보기</vt:lpstr>
      <vt:lpstr>Array와 List의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608</cp:revision>
  <dcterms:created xsi:type="dcterms:W3CDTF">2023-01-30T00:45:54Z</dcterms:created>
  <dcterms:modified xsi:type="dcterms:W3CDTF">2023-09-04T14:12:48Z</dcterms:modified>
</cp:coreProperties>
</file>