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0" r:id="rId2"/>
    <p:sldId id="334" r:id="rId3"/>
    <p:sldId id="356" r:id="rId4"/>
    <p:sldId id="348" r:id="rId5"/>
    <p:sldId id="345" r:id="rId6"/>
    <p:sldId id="346" r:id="rId7"/>
    <p:sldId id="347" r:id="rId8"/>
    <p:sldId id="349" r:id="rId9"/>
    <p:sldId id="322" r:id="rId10"/>
    <p:sldId id="341" r:id="rId11"/>
    <p:sldId id="344" r:id="rId12"/>
    <p:sldId id="351" r:id="rId13"/>
    <p:sldId id="352" r:id="rId14"/>
    <p:sldId id="354" r:id="rId15"/>
    <p:sldId id="355" r:id="rId16"/>
    <p:sldId id="35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FF0000"/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7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5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9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4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5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5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0A83803-44A1-AE3A-DFF0-3AC83BDB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3735848-96A4-FE73-65E9-91EF9F1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3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2CD9A7-179C-1B33-25A1-89BA8F77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2318A-8C88-5DF7-EC48-CB5FD90E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04040D-CA50-53CD-3DDE-BF547E3B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2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은 첫 행의 가운데에 위치한다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우상단으로 갈 수록 숫자가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늘어난다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우상단으로 이동하는 도중 이미 칸이 채워져 있으면 바로 아래 칸에 다음 숫자가 채워진다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규칙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(n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홀수일 때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A8DA43-E61E-B216-FD96-BE677DFC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796" y="3274372"/>
            <a:ext cx="4044147" cy="327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8FB5FC2-FA89-22DA-B7E3-454C194C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87" y="4803228"/>
            <a:ext cx="1864416" cy="18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0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6792686" cy="4619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첫번째 행에서 우상단으로 이동할 때는 마지막 행의 다음 열로 이동한다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ex)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1 -&gt; 2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이동할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때 </a:t>
            </a: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빨간색 표시</a:t>
            </a: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마지막 열에서 우상단으로 이동할 때는 첫번째 열의 이전 행으로 이동한다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ex) 3 -&gt; 4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이동할 때 </a:t>
            </a:r>
            <a:r>
              <a:rPr lang="en-US" altLang="ko-KR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파란색 표시</a:t>
            </a:r>
            <a:r>
              <a:rPr lang="en-US" altLang="ko-KR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첫번째 행의 마지막 열에서는 우상단으로 이동하는 것이 아니라 바로 아래칸으로 이동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규칙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(n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홀수일 때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A15884-B21D-D41E-32B3-F5988A50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43" y="1748238"/>
            <a:ext cx="3544614" cy="286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5.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야구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9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중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숫자를 뽑아 컴퓨터가 랜덤으로 뽑은 숫자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개와 비교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숫자의 자리와 값이 모두 같으면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자리는 다르지만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 중 포함 되어 있으면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ball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78D8D-C3A6-9F4D-202A-10E0FC48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9" y="3456110"/>
            <a:ext cx="4519449" cy="3271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7E82EF-9C0A-B033-F704-7CCFAC50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06" y="5069662"/>
            <a:ext cx="4401164" cy="1657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14969-B6EB-FF55-668F-602A4A6404EB}"/>
              </a:ext>
            </a:extLst>
          </p:cNvPr>
          <p:cNvSpPr txBox="1"/>
          <p:nvPr/>
        </p:nvSpPr>
        <p:spPr>
          <a:xfrm>
            <a:off x="5030188" y="639455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E4536-F21C-0C93-F77C-39F6B149A77F}"/>
              </a:ext>
            </a:extLst>
          </p:cNvPr>
          <p:cNvSpPr txBox="1"/>
          <p:nvPr/>
        </p:nvSpPr>
        <p:spPr>
          <a:xfrm>
            <a:off x="11041176" y="63579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4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야구 게임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27D803-9511-E633-4FCE-FE8B5DFDBEB7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1513488"/>
          <a:ext cx="5625664" cy="1493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자리는 안 맞지만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포함되어 있으므로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0 strike, 1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C41510-564A-81DF-3362-B3589FE1C653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3084784"/>
          <a:ext cx="5625664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숫자와 자리가 같고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, 5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포함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-&gt;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strike, 1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D4A36-6DEE-9E02-A50F-0D0FBC932E7F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4734912"/>
          <a:ext cx="5625664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2, 8, 5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숫자와 자리가 같으므로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 strike, 0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1109AC7-4B0B-A481-70F4-5F7BFBF0E08D}"/>
              </a:ext>
            </a:extLst>
          </p:cNvPr>
          <p:cNvSpPr/>
          <p:nvPr/>
        </p:nvSpPr>
        <p:spPr>
          <a:xfrm>
            <a:off x="6999890" y="5044967"/>
            <a:ext cx="1072056" cy="599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9A934-78EE-D539-B89B-66F4DD81B38C}"/>
              </a:ext>
            </a:extLst>
          </p:cNvPr>
          <p:cNvSpPr txBox="1"/>
          <p:nvPr/>
        </p:nvSpPr>
        <p:spPr>
          <a:xfrm>
            <a:off x="8639505" y="4898236"/>
            <a:ext cx="2259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</a:t>
            </a:r>
            <a:r>
              <a:rPr lang="ko-KR" altLang="en-US" sz="28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스트라이크</a:t>
            </a:r>
            <a:endParaRPr lang="en-US" altLang="ko-KR" sz="28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algn="ctr"/>
            <a:r>
              <a:rPr lang="ko-KR" altLang="en-US" sz="24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종료</a:t>
            </a:r>
            <a:r>
              <a:rPr lang="en-US" altLang="ko-KR" sz="24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!</a:t>
            </a:r>
            <a:endParaRPr lang="ko-KR" altLang="en-US" sz="24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9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6.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복습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계산기 만들기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1071900" cy="46389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상속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정적 멤버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 캐스팅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가상 함수를 사용하여 다음과 같이  간단한 사칙연산을 수행하는 계산기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Y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도출된 결과를 이용한 후속 계산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AC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이전 기록 초기화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EXIT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종료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1879D1-E64C-814C-170E-7C08A6FC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71" y="3016251"/>
            <a:ext cx="5639929" cy="33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4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7.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종합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945" y="1898507"/>
            <a:ext cx="11071900" cy="46389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클래스를 만들어준다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 클래스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‘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hp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’, ‘level’, ‘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’</a:t>
            </a: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줍기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메소드에서는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가지고 있는 무기들만 사용해서 공격할 수 있으며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공격당한 캐릭터의 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hp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해당하는 무기의 공격력만큼 감소한다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클래스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공격력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 가능 횟수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 클래스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클래스를 상속 받는 클래스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/>
              <a:t>공격력 </a:t>
            </a:r>
            <a:r>
              <a:rPr lang="en-US" altLang="ko-KR" sz="2000" dirty="0"/>
              <a:t>- 5, </a:t>
            </a:r>
            <a:r>
              <a:rPr lang="ko-KR" altLang="en-US" sz="2000" dirty="0"/>
              <a:t>공격가능횟수 </a:t>
            </a:r>
            <a:r>
              <a:rPr lang="en-US" altLang="ko-KR" sz="2000" dirty="0"/>
              <a:t>- 3, </a:t>
            </a:r>
            <a:r>
              <a:rPr lang="ko-KR" altLang="en-US" sz="2000" dirty="0"/>
              <a:t>공격하기 </a:t>
            </a:r>
            <a:r>
              <a:rPr lang="en-US" altLang="ko-KR" sz="2000" dirty="0"/>
              <a:t>- "</a:t>
            </a:r>
            <a:r>
              <a:rPr lang="ko-KR" altLang="en-US" sz="2000" dirty="0"/>
              <a:t>찌르기</a:t>
            </a:r>
            <a:r>
              <a:rPr lang="en-US" altLang="ko-KR" sz="2000" dirty="0"/>
              <a:t>"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/>
              <a:t>공격력 </a:t>
            </a:r>
            <a:r>
              <a:rPr lang="en-US" altLang="ko-KR" sz="2000" dirty="0"/>
              <a:t>- 10, </a:t>
            </a:r>
            <a:r>
              <a:rPr lang="ko-KR" altLang="en-US" sz="2000" dirty="0"/>
              <a:t>공격가능횟수 </a:t>
            </a:r>
            <a:r>
              <a:rPr lang="en-US" altLang="ko-KR" sz="2000" dirty="0"/>
              <a:t>- 1, </a:t>
            </a:r>
            <a:r>
              <a:rPr lang="ko-KR" altLang="en-US" sz="2000" dirty="0"/>
              <a:t>공격하기 </a:t>
            </a:r>
            <a:r>
              <a:rPr lang="en-US" altLang="ko-KR" sz="2000" dirty="0"/>
              <a:t>- "</a:t>
            </a:r>
            <a:r>
              <a:rPr lang="ko-KR" altLang="en-US" sz="2000" dirty="0" err="1"/>
              <a:t>총쏘기</a:t>
            </a:r>
            <a:r>
              <a:rPr lang="en-US" altLang="ko-KR" sz="2000" dirty="0"/>
              <a:t>" </a:t>
            </a:r>
            <a:r>
              <a:rPr lang="ko-KR" altLang="en-US" sz="2000" dirty="0"/>
              <a:t>출력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분리하기</a:t>
            </a:r>
          </a:p>
        </p:txBody>
      </p:sp>
    </p:spTree>
    <p:extLst>
      <p:ext uri="{BB962C8B-B14F-4D97-AF65-F5344CB8AC3E}">
        <p14:creationId xmlns:p14="http://schemas.microsoft.com/office/powerpoint/2010/main" val="259904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개인 프로젝트 검색 키워드</a:t>
            </a:r>
            <a:r>
              <a:rPr lang="en-US" altLang="ko-KR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 </a:t>
            </a:r>
            <a:r>
              <a:rPr lang="en-US" altLang="ko-KR" sz="3200" dirty="0" err="1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c++</a:t>
            </a:r>
            <a:r>
              <a:rPr lang="en-US" altLang="ko-KR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콘솔 게임</a:t>
            </a:r>
          </a:p>
          <a:p>
            <a:pPr lvl="1"/>
            <a:r>
              <a:rPr lang="en-US" altLang="ko-KR" sz="2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c++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테트리스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게임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28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c++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오목게임 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등등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322DD7-1043-A0E6-6691-CC73F9D9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난이도 ★ ★ ★ ★ ★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2004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618076" cy="4957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000" dirty="0" err="1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프로젝트 관리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 번에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commit, push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하지 말고 하루에도 수시로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및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</a:t>
            </a: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과도한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금지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commit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단위를 잘 나누는 연습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사용시 문제 발생시 리더 호출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개인별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결과 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 제출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1~7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프로젝트는 개인 별로 필수 제출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발표는 팀당 하나만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000" dirty="0" err="1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결과 구현 내용 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gif</a:t>
            </a:r>
            <a:r>
              <a:rPr lang="ko-KR" altLang="en-US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나 짧은 동영상</a:t>
            </a:r>
            <a:r>
              <a:rPr lang="en-US" altLang="ko-KR" sz="2000" dirty="0"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1~7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중 하나 선택하여 업그레이드 하여 발표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8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발표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1371600" lvl="2" indent="-457200">
              <a:buAutoNum type="arabicPeriod"/>
            </a:pP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외부 소스 참고 가능하지만 해당 소스 모두 설명 가능하여야 함</a:t>
            </a:r>
            <a:endParaRPr lang="en-US" altLang="ko-KR" sz="1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팀당 하나지만 원하시면 팀원 모두 발표 가능합니다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간단한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ppt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발표 및 소스코드 설명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리더가 코드리뷰 할 예정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따라서 코드 퀄리티에도 신경 써주세요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endParaRPr lang="en-US" altLang="ko-KR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ko-KR" altLang="en-US" sz="20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추후 있을 채팅 팀 프로젝트 위한 연습 프로젝트라고 생각하시면 됩니다</a:t>
            </a:r>
            <a:r>
              <a:rPr lang="en-US" altLang="ko-KR" sz="20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기본사항</a:t>
            </a:r>
          </a:p>
        </p:txBody>
      </p:sp>
    </p:spTree>
    <p:extLst>
      <p:ext uri="{BB962C8B-B14F-4D97-AF65-F5344CB8AC3E}">
        <p14:creationId xmlns:p14="http://schemas.microsoft.com/office/powerpoint/2010/main" val="6849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배스킨라빈스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7853855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서로 최소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개에서 최대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연속된 숫자를 말하고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숫자를 말하는 사람이 지는 게임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본인이 입력한 숫자만큼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컴퓨터는 랜덤 숫자만큼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 사용자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 모두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1~3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개수만 가능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69A27-677C-4BAB-B7DF-897E42AB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72" y="1562066"/>
            <a:ext cx="3177446" cy="52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8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8423032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제한 시간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 동안 플레이어는 끝말잇기 규칙에 따라 단어를 입력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제한 시간이 종료되면 게임을 종료 시키고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입력한 단어의 개수를 출력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한번 입력된 단어는 입력하지 못하게 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184" y="1940312"/>
            <a:ext cx="2605282" cy="37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618076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코드가 실행되는 동안의 시간을 측정하고 싶다면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&lt;ctime&gt;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clock_t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startTime = clock();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~~~~~~~ (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타임어택 코드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clock_t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endTime = clock();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걸린 시간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(endTime - startTime) / </a:t>
            </a:r>
            <a:r>
              <a:rPr lang="en-US" altLang="ko-KR" sz="22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CLOCKS_PER_SEC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endl;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</a:t>
            </a:r>
          </a:p>
        </p:txBody>
      </p:sp>
    </p:spTree>
    <p:extLst>
      <p:ext uri="{BB962C8B-B14F-4D97-AF65-F5344CB8AC3E}">
        <p14:creationId xmlns:p14="http://schemas.microsoft.com/office/powerpoint/2010/main" val="139653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611608"/>
            <a:ext cx="10618076" cy="5020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들어온 단어에서 맨 앞 글자와 맨 뒤 글자를 가져오는 방법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sz="24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맨 앞 글자</a:t>
            </a:r>
            <a:r>
              <a:rPr lang="en-US" altLang="ko-KR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word =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word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'h'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맨 </a:t>
            </a:r>
            <a:r>
              <a:rPr lang="ko-KR" altLang="en-US" sz="2200" dirty="0">
                <a:solidFill>
                  <a:prstClr val="black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뒤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글자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word =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word.size();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word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n-1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'o'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</a:t>
            </a:r>
          </a:p>
        </p:txBody>
      </p:sp>
    </p:spTree>
    <p:extLst>
      <p:ext uri="{BB962C8B-B14F-4D97-AF65-F5344CB8AC3E}">
        <p14:creationId xmlns:p14="http://schemas.microsoft.com/office/powerpoint/2010/main" val="153798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랜덤 숫자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1~25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까지의 수 중 랜덤으로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수 지정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</a:p>
          <a:p>
            <a:pPr marL="457200" indent="-45720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1~25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까지의 수 중 원하는 숫자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 입력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배열을 비교해서 몇 등인지 출력하기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3-1)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 개도 맞추지 못하면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7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개만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...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3-2) 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개를 모두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839651-3901-E6FA-D7FF-326E4377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3878785"/>
            <a:ext cx="4491366" cy="28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8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ko-KR" altLang="en-US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 받아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n*n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마방진 만들기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마방진이란</a:t>
            </a:r>
            <a:r>
              <a:rPr lang="en-US" altLang="ko-KR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제곱까지의 수를 정사각형으로 배열해 가로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세로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대각의 합계가 모두 같도록 만든 것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AFBBB6-8FAB-B4D5-FEF0-A63EC923B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82" y="4718396"/>
            <a:ext cx="5444236" cy="18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54EB49-2C3C-037D-1199-F98529C08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307" y="2558209"/>
            <a:ext cx="4837922" cy="12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</TotalTime>
  <Words>946</Words>
  <Application>Microsoft Office PowerPoint</Application>
  <PresentationFormat>와이드스크린</PresentationFormat>
  <Paragraphs>158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Wingdings</vt:lpstr>
      <vt:lpstr>Office 테마</vt:lpstr>
      <vt:lpstr>    x</vt:lpstr>
      <vt:lpstr>프로젝트</vt:lpstr>
      <vt:lpstr>프로젝트 기본사항</vt:lpstr>
      <vt:lpstr>프로젝트 1. 배스킨라빈스 31 게임 </vt:lpstr>
      <vt:lpstr>프로젝트 2. 타임어택 끝말잇기 게임</vt:lpstr>
      <vt:lpstr>타임어택 끝말잇기</vt:lpstr>
      <vt:lpstr>타임어택 끝말잇기</vt:lpstr>
      <vt:lpstr>프로젝트 3. 랜덤 숫자 맞추기</vt:lpstr>
      <vt:lpstr>프로젝트 4. 마방진 만들기</vt:lpstr>
      <vt:lpstr>마방진 규칙 (n이 홀수일 때)</vt:lpstr>
      <vt:lpstr>마방진 규칙 (n이 홀수일 때)</vt:lpstr>
      <vt:lpstr>프로젝트 5. 야구 게임</vt:lpstr>
      <vt:lpstr>야구 게임</vt:lpstr>
      <vt:lpstr>프로젝트 6. 클래스 복습 (계산기 만들기)</vt:lpstr>
      <vt:lpstr>프로젝트 7. 클래스 종합 – 게임 만들기</vt:lpstr>
      <vt:lpstr>(난이도 ★ ★ ★ ★ ★) 프로젝트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1460</cp:revision>
  <dcterms:created xsi:type="dcterms:W3CDTF">2023-01-30T00:45:54Z</dcterms:created>
  <dcterms:modified xsi:type="dcterms:W3CDTF">2023-09-15T02:53:58Z</dcterms:modified>
</cp:coreProperties>
</file>