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60" r:id="rId5"/>
    <p:sldId id="301" r:id="rId6"/>
    <p:sldId id="302" r:id="rId7"/>
    <p:sldId id="303" r:id="rId8"/>
    <p:sldId id="305" r:id="rId9"/>
    <p:sldId id="306" r:id="rId10"/>
    <p:sldId id="300" r:id="rId11"/>
    <p:sldId id="322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8" r:id="rId22"/>
    <p:sldId id="316" r:id="rId23"/>
    <p:sldId id="319" r:id="rId24"/>
    <p:sldId id="320" r:id="rId25"/>
    <p:sldId id="321" r:id="rId26"/>
    <p:sldId id="323" r:id="rId27"/>
    <p:sldId id="324" r:id="rId28"/>
    <p:sldId id="317" r:id="rId29"/>
    <p:sldId id="326" r:id="rId30"/>
    <p:sldId id="325" r:id="rId31"/>
    <p:sldId id="327" r:id="rId32"/>
    <p:sldId id="32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74052" autoAdjust="0"/>
  </p:normalViewPr>
  <p:slideViewPr>
    <p:cSldViewPr snapToGrid="0">
      <p:cViewPr varScale="1">
        <p:scale>
          <a:sx n="82" d="100"/>
          <a:sy n="82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r>
              <a:rPr lang="en-US" altLang="ko-KR" dirty="0" err="1"/>
              <a:t>git:ProjectArray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3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4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5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5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3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9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4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city</a:t>
            </a:r>
            <a:r>
              <a:rPr lang="ko-KR" altLang="en-US" dirty="0"/>
              <a:t>라는 배열 변수를 만들고</a:t>
            </a:r>
            <a:r>
              <a:rPr lang="en-US" altLang="ko-KR" dirty="0"/>
              <a:t>, 5</a:t>
            </a:r>
            <a:r>
              <a:rPr lang="ko-KR" altLang="en-US" dirty="0"/>
              <a:t>개의 나라 이름을 값으로 지정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for</a:t>
            </a:r>
            <a:r>
              <a:rPr lang="ko-KR" altLang="en-US" dirty="0"/>
              <a:t>문 혹은 </a:t>
            </a:r>
            <a:r>
              <a:rPr lang="en-US" altLang="ko-KR" dirty="0"/>
              <a:t>for-each</a:t>
            </a:r>
            <a:r>
              <a:rPr lang="ko-KR" altLang="en-US" dirty="0"/>
              <a:t>문을 활용하여 </a:t>
            </a:r>
            <a:r>
              <a:rPr lang="en-US" altLang="ko-KR" dirty="0"/>
              <a:t>city </a:t>
            </a:r>
            <a:r>
              <a:rPr lang="ko-KR" altLang="en-US" dirty="0"/>
              <a:t>안의 모든 원소를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ko-KR" dirty="0"/>
              <a:t>city2 </a:t>
            </a:r>
            <a:r>
              <a:rPr lang="ko-KR" altLang="en-US" dirty="0"/>
              <a:t>라는 배열 변수를 선언하고</a:t>
            </a:r>
            <a:r>
              <a:rPr lang="en-US" altLang="ko-KR" dirty="0"/>
              <a:t>, 5</a:t>
            </a:r>
            <a:r>
              <a:rPr lang="ko-KR" altLang="en-US" dirty="0"/>
              <a:t>개의 나라 이름은 사용자가 콘솔에 입력한 값으로 지정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arenBoth"/>
            </a:pP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ko-KR" dirty="0"/>
              <a:t>for</a:t>
            </a:r>
            <a:r>
              <a:rPr lang="ko-KR" altLang="en-US" dirty="0"/>
              <a:t>문 혹은 </a:t>
            </a:r>
            <a:r>
              <a:rPr lang="en-US" altLang="ko-KR" dirty="0"/>
              <a:t>for-each</a:t>
            </a:r>
            <a:r>
              <a:rPr lang="ko-KR" altLang="en-US" dirty="0"/>
              <a:t>문을 활용하여 </a:t>
            </a:r>
            <a:r>
              <a:rPr lang="en-US" altLang="ko-KR" dirty="0"/>
              <a:t>city2</a:t>
            </a:r>
            <a:r>
              <a:rPr lang="ko-KR" altLang="en-US" dirty="0"/>
              <a:t>의 모든 원소 출력</a:t>
            </a:r>
          </a:p>
        </p:txBody>
      </p:sp>
    </p:spTree>
    <p:extLst>
      <p:ext uri="{BB962C8B-B14F-4D97-AF65-F5344CB8AC3E}">
        <p14:creationId xmlns:p14="http://schemas.microsoft.com/office/powerpoint/2010/main" val="204671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B9C59A8-4720-791F-F002-2511125B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0583"/>
            <a:ext cx="4730705" cy="30775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/>
              <a:t>grade </a:t>
            </a:r>
            <a:r>
              <a:rPr lang="ko-KR" altLang="en-US" dirty="0"/>
              <a:t>라는 배열 변수를 선언하고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5</a:t>
            </a:r>
            <a:r>
              <a:rPr lang="ko-KR" altLang="en-US" dirty="0"/>
              <a:t>인의 성적 </a:t>
            </a:r>
            <a:r>
              <a:rPr lang="ko-KR" altLang="en-US" dirty="0" err="1"/>
              <a:t>입력받기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for</a:t>
            </a:r>
            <a:r>
              <a:rPr lang="ko-KR" altLang="en-US" dirty="0"/>
              <a:t>문 혹은 </a:t>
            </a:r>
            <a:r>
              <a:rPr lang="en-US" altLang="ko-KR" dirty="0"/>
              <a:t>for-each</a:t>
            </a:r>
            <a:r>
              <a:rPr lang="ko-KR" altLang="en-US" dirty="0"/>
              <a:t>문을 활용하여 학생 </a:t>
            </a:r>
            <a:r>
              <a:rPr lang="en-US" altLang="ko-KR" dirty="0"/>
              <a:t>5</a:t>
            </a:r>
            <a:r>
              <a:rPr lang="ko-KR" altLang="en-US" dirty="0"/>
              <a:t>인의 성적 평균 산출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4FDAA-8981-3434-3695-CC23AF690FA6}"/>
              </a:ext>
            </a:extLst>
          </p:cNvPr>
          <p:cNvSpPr/>
          <p:nvPr/>
        </p:nvSpPr>
        <p:spPr>
          <a:xfrm>
            <a:off x="4596795" y="3550583"/>
            <a:ext cx="525870" cy="26365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3D9D7-43C7-8BE2-EB1E-EB5E1CFA215F}"/>
              </a:ext>
            </a:extLst>
          </p:cNvPr>
          <p:cNvSpPr txBox="1"/>
          <p:nvPr/>
        </p:nvSpPr>
        <p:spPr>
          <a:xfrm>
            <a:off x="4751853" y="6187818"/>
            <a:ext cx="111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2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3B3CD7-3380-33BA-A262-D5A4BF77AAD6}"/>
              </a:ext>
            </a:extLst>
          </p:cNvPr>
          <p:cNvSpPr/>
          <p:nvPr/>
        </p:nvSpPr>
        <p:spPr>
          <a:xfrm>
            <a:off x="2279528" y="6072988"/>
            <a:ext cx="924025" cy="5231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64F55-39DC-0268-ACF1-A21B9B9794C6}"/>
              </a:ext>
            </a:extLst>
          </p:cNvPr>
          <p:cNvSpPr txBox="1"/>
          <p:nvPr/>
        </p:nvSpPr>
        <p:spPr>
          <a:xfrm>
            <a:off x="3234762" y="6176529"/>
            <a:ext cx="111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2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6531" y="5222371"/>
            <a:ext cx="50823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물론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배열에 저장하지 않아도 위 기능 구현 가능하나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연습을 위해 입력 받은 수들을 배열에 한번 저장하고 평균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산출해보기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8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배열과 포인터</a:t>
            </a:r>
          </a:p>
        </p:txBody>
      </p:sp>
    </p:spTree>
    <p:extLst>
      <p:ext uri="{BB962C8B-B14F-4D97-AF65-F5344CB8AC3E}">
        <p14:creationId xmlns:p14="http://schemas.microsoft.com/office/powerpoint/2010/main" val="158130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지금까지의 배열은 선언할 때 고정된 크기를 지정해야 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하지만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배열의 크기를 나중에 정하고 싶다면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? 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     이럴 때 사용하는 것이 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배열</a:t>
            </a: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배열을 익히기 위해선 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개념을 먼저 알아야 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F5F3F41-16CE-8FE5-20E7-4BE3C90C1999}"/>
              </a:ext>
            </a:extLst>
          </p:cNvPr>
          <p:cNvSpPr/>
          <p:nvPr/>
        </p:nvSpPr>
        <p:spPr>
          <a:xfrm>
            <a:off x="1149750" y="4001294"/>
            <a:ext cx="485422" cy="3499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3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메모리의 주소를 가진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 변수는 </a:t>
            </a:r>
            <a:r>
              <a:rPr lang="en-US" altLang="ko-KR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*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이용하여 선언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=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p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메모리 주소를 저장함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64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&amp;n;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p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에는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주소값이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저장되어 있음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=&gt;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00000000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형태의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출력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*p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주소값에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저장되어 있는 실제 값에 접근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=&gt; 10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📌생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각해보기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Both"/>
            </a:pP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20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다시 할당 한다면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p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의 값은 어떻게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변경할 수 있을까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어떻게 하면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문법</a:t>
            </a:r>
          </a:p>
        </p:txBody>
      </p:sp>
    </p:spTree>
    <p:extLst>
      <p:ext uri="{BB962C8B-B14F-4D97-AF65-F5344CB8AC3E}">
        <p14:creationId xmlns:p14="http://schemas.microsoft.com/office/powerpoint/2010/main" val="25619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할당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배열을 만들기 위해선 </a:t>
            </a:r>
            <a:r>
              <a:rPr lang="ko-KR" altLang="en-US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 변수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키워드 사용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n2;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숫자를 입력하세요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n2;</a:t>
            </a: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[n2];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1.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메모리를 가리키는 포인터 선언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2. new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키워드를 사용하여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78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사용과 해제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반납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배열을 해제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하기 위해선 </a:t>
            </a:r>
            <a:r>
              <a:rPr lang="en-US" altLang="ko-KR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키워드 사용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[n2];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선언 및 할당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0;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&lt; n2; i++)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= i+1;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사용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해제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).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메모리는 사용 후 꼭 해제하기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4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동적 배열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4592216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n3;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숫자를 입력하세요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n3;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선언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할당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**arr2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*[n3];</a:t>
            </a: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[n3];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E50FE-9B1E-53D1-2225-7FD77640E428}"/>
              </a:ext>
            </a:extLst>
          </p:cNvPr>
          <p:cNvSpPr txBox="1">
            <a:spLocks/>
          </p:cNvSpPr>
          <p:nvPr/>
        </p:nvSpPr>
        <p:spPr>
          <a:xfrm>
            <a:off x="5771559" y="1748236"/>
            <a:ext cx="5946308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j = 0; j &lt; n3;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j++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][j] = 0;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사용 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해제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arr2;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2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x, y 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자연수를 입력 받기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사용자가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y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이나 음수를 입력한다면 에러 메세지를 출력 후 다시 입력 받기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x * y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크기를 갖는 이차원 동적 배열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선언 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[0][0]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[x][y]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순서대로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* y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[0][0]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[x][y]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저장된 값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2B664-8168-8771-C9F8-14464BA1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58" y="4510560"/>
            <a:ext cx="3519311" cy="2212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A86E0A-5B5C-EAEE-B138-B221E86A2347}"/>
              </a:ext>
            </a:extLst>
          </p:cNvPr>
          <p:cNvSpPr/>
          <p:nvPr/>
        </p:nvSpPr>
        <p:spPr>
          <a:xfrm>
            <a:off x="8681155" y="5508979"/>
            <a:ext cx="1969511" cy="11993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0801A-4D39-F0A7-F693-8E8FE7F684DC}"/>
              </a:ext>
            </a:extLst>
          </p:cNvPr>
          <p:cNvSpPr txBox="1"/>
          <p:nvPr/>
        </p:nvSpPr>
        <p:spPr>
          <a:xfrm>
            <a:off x="10697634" y="6322587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2ADC0-BB99-8FBE-D032-66832926D3CA}"/>
              </a:ext>
            </a:extLst>
          </p:cNvPr>
          <p:cNvSpPr/>
          <p:nvPr/>
        </p:nvSpPr>
        <p:spPr>
          <a:xfrm>
            <a:off x="11040787" y="4593655"/>
            <a:ext cx="473880" cy="7798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B833B-C5F7-9752-98C4-B264BDF9182C}"/>
              </a:ext>
            </a:extLst>
          </p:cNvPr>
          <p:cNvSpPr txBox="1"/>
          <p:nvPr/>
        </p:nvSpPr>
        <p:spPr>
          <a:xfrm>
            <a:off x="11040787" y="5373510"/>
            <a:ext cx="10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261CE2-3193-497A-D410-E802732B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91" y="5092541"/>
            <a:ext cx="4493558" cy="1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응용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몇명의 학생 성적 평균을 구할 지 입력 받기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입력받은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학생 수 만큼 성적을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입력받기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학생들의 성적 평균 산출하기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물론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배열에 저장하지 않아도 위 기능 구현 가능하나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연습을 위해 입력 받은 수들을 배열에 한번 저장하고 평균 산출해보기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BC845-383A-A435-7125-ACEFC71C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43" y="1958459"/>
            <a:ext cx="3906819" cy="25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96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자동으로 메모리를 할당해주는 배열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배열은 한 번 크기가 정해지면 그 크기가 고정되어 바뀌지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X</a:t>
            </a: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vector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사용하면 포인터를 쓰지 않아도 크기를 추후에 지정할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뿐만 아니라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중간에 배열의 크기를 바꿀 수도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21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&lt;vector&gt;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vector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헤더파일을 추가해야 사용 가능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 = { 1,2,3,4,5 };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v(4);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백터요소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v(5, 1);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백터요소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v.assign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  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//0~4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294933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.at(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인덱스에 해당하는 값 반환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.front()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첫번째 요소 접근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.back()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마지막 요소 접근 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.size();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//v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길이 반환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78168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제일 마지막에 원소를 삽입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pop_back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마지막 부분 제거 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.begin()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시작점의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반환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.insert(</a:t>
            </a:r>
            <a:r>
              <a:rPr lang="en-US" altLang="ko-KR" sz="24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+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3, </a:t>
            </a:r>
            <a:r>
              <a:rPr lang="ko-KR" altLang="en-US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//3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인덱스에 원소를 삽입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02344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.erase(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시작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시작 </a:t>
            </a:r>
            <a:r>
              <a:rPr lang="ko-KR" altLang="en-US" sz="240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위치부터 마지막 위치 전까지의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원소를 삭제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v.erase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+ 1,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+ 3);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	 ~ 2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 삭제</a:t>
            </a: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dirty="0"/>
              <a:t>clear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모든 요소를 지움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11118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벡터를 이용하여 이전 실습 해결해보기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2B664-8168-8771-C9F8-14464BA1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41" y="3202621"/>
            <a:ext cx="3519311" cy="2212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A86E0A-5B5C-EAEE-B138-B221E86A2347}"/>
              </a:ext>
            </a:extLst>
          </p:cNvPr>
          <p:cNvSpPr/>
          <p:nvPr/>
        </p:nvSpPr>
        <p:spPr>
          <a:xfrm>
            <a:off x="6539838" y="4201040"/>
            <a:ext cx="1969511" cy="11993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0801A-4D39-F0A7-F693-8E8FE7F684DC}"/>
              </a:ext>
            </a:extLst>
          </p:cNvPr>
          <p:cNvSpPr txBox="1"/>
          <p:nvPr/>
        </p:nvSpPr>
        <p:spPr>
          <a:xfrm>
            <a:off x="8556317" y="5014648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2ADC0-BB99-8FBE-D032-66832926D3CA}"/>
              </a:ext>
            </a:extLst>
          </p:cNvPr>
          <p:cNvSpPr/>
          <p:nvPr/>
        </p:nvSpPr>
        <p:spPr>
          <a:xfrm>
            <a:off x="8899470" y="3285716"/>
            <a:ext cx="473880" cy="7798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B833B-C5F7-9752-98C4-B264BDF9182C}"/>
              </a:ext>
            </a:extLst>
          </p:cNvPr>
          <p:cNvSpPr txBox="1"/>
          <p:nvPr/>
        </p:nvSpPr>
        <p:spPr>
          <a:xfrm>
            <a:off x="8899470" y="4065571"/>
            <a:ext cx="10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261CE2-3193-497A-D410-E802732B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874" y="3784602"/>
            <a:ext cx="4493558" cy="1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요소 삭제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arenBoth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std::vector&lt;int&gt;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myVector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{10, 20, 30, 20, 40, 10, 50};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</a:t>
            </a:r>
            <a:r>
              <a:rPr lang="en-US" altLang="ko-KR" sz="240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{10, 20, 30, 40, 50};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번에 여러 개의 값들을 저장할 수 있는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 변수를 이용하면 비슷한 값들을 쉽게 처리할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친구들 이름을 저장한다고 했을 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friend1, friend2, ….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이렇게 변수를 여러 개 만들지 않고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friend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라는 하나의 변수 안에 여러 명의 정보를 저장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FF4454-8D0D-2A08-7AC2-9E9E2172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15140"/>
              </p:ext>
            </p:extLst>
          </p:nvPr>
        </p:nvGraphicFramePr>
        <p:xfrm>
          <a:off x="838200" y="1825625"/>
          <a:ext cx="10515597" cy="3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16">
                  <a:extLst>
                    <a:ext uri="{9D8B030D-6E8A-4147-A177-3AD203B41FA5}">
                      <a16:colId xmlns:a16="http://schemas.microsoft.com/office/drawing/2014/main" val="26061372"/>
                    </a:ext>
                  </a:extLst>
                </a:gridCol>
                <a:gridCol w="4085303">
                  <a:extLst>
                    <a:ext uri="{9D8B030D-6E8A-4147-A177-3AD203B41FA5}">
                      <a16:colId xmlns:a16="http://schemas.microsoft.com/office/drawing/2014/main" val="4195741056"/>
                    </a:ext>
                  </a:extLst>
                </a:gridCol>
                <a:gridCol w="4672778">
                  <a:extLst>
                    <a:ext uri="{9D8B030D-6E8A-4147-A177-3AD203B41FA5}">
                      <a16:colId xmlns:a16="http://schemas.microsoft.com/office/drawing/2014/main" val="3597846531"/>
                    </a:ext>
                  </a:extLst>
                </a:gridCol>
              </a:tblGrid>
              <a:tr h="75575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Vector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3918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기본적 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STL </a:t>
                      </a:r>
                      <a:r>
                        <a:rPr lang="ko-KR" altLang="en-US" sz="2400" dirty="0"/>
                        <a:t>컨테이너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32727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선언시</a:t>
                      </a:r>
                      <a:r>
                        <a:rPr lang="ko-KR" altLang="en-US" sz="2400" dirty="0"/>
                        <a:t> 메모리 고정됨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재할당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16194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r>
                        <a:rPr lang="ko-KR" altLang="en-US" sz="2400" dirty="0"/>
                        <a:t>기반 랜덤접근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Iterator </a:t>
                      </a:r>
                      <a:r>
                        <a:rPr lang="ko-KR" altLang="en-US" sz="2400" dirty="0"/>
                        <a:t>기반 랜덤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4500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포인터를 통한 접근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85481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Array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와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의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1737F-5378-3D90-3991-7B6445F4F20A}"/>
              </a:ext>
            </a:extLst>
          </p:cNvPr>
          <p:cNvSpPr txBox="1"/>
          <p:nvPr/>
        </p:nvSpPr>
        <p:spPr>
          <a:xfrm>
            <a:off x="838199" y="6028800"/>
            <a:ext cx="10515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1" dirty="0">
                <a:solidFill>
                  <a:srgbClr val="555555"/>
                </a:solidFill>
                <a:effectLst/>
                <a:latin typeface="AppleSDGothicNeo"/>
              </a:rPr>
              <a:t>*랜덤접근 </a:t>
            </a:r>
            <a:r>
              <a:rPr lang="en-US" altLang="ko-KR" sz="1600" b="0" i="1" dirty="0">
                <a:solidFill>
                  <a:srgbClr val="555555"/>
                </a:solidFill>
                <a:effectLst/>
                <a:latin typeface="AppleSDGothicNeo"/>
              </a:rPr>
              <a:t>(Random Access)</a:t>
            </a:r>
            <a:endParaRPr lang="ko-KR" altLang="en-US" sz="16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sz="1600" b="0" i="1" dirty="0">
                <a:solidFill>
                  <a:srgbClr val="666666"/>
                </a:solidFill>
                <a:effectLst/>
                <a:latin typeface="AppleSDGothicNeo"/>
              </a:rPr>
              <a:t>무작위가 아닌 어디로든 똑같은 시간으로 접근 가능하다는 의미로서</a:t>
            </a:r>
            <a:r>
              <a:rPr lang="en-US" altLang="ko-KR" sz="1600" b="0" i="1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sz="1600" b="0" i="1" dirty="0">
                <a:solidFill>
                  <a:srgbClr val="666666"/>
                </a:solidFill>
                <a:effectLst/>
                <a:latin typeface="AppleSDGothicNeo"/>
              </a:rPr>
              <a:t>메모리의 주소만 알고 그곳을 지정하면 별다른 지연 없이 바로 접근할 수 있다는 의미</a:t>
            </a:r>
            <a:endParaRPr lang="ko-KR" altLang="en-US" sz="16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5844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(2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배열 복습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행렬 합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FB48A-1467-CA16-0AFD-A412A611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25" y="3705577"/>
            <a:ext cx="1362265" cy="3057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B006D-8AB1-8865-7A30-3C3E1DE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25" y="1825625"/>
            <a:ext cx="365811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(vector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조작하기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사용하여 정수를 저장하는 빈 벡터 선언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정수를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벡터에 추가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크기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모든 원소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큰 값을 찾아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모든 원소를 두배로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인덱스를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해당 인덱스에 있는 원소 제거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인덱스를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해당 인덱스에 있는 새로운 원소 삽입</a:t>
            </a:r>
          </a:p>
        </p:txBody>
      </p:sp>
    </p:spTree>
    <p:extLst>
      <p:ext uri="{BB962C8B-B14F-4D97-AF65-F5344CB8AC3E}">
        <p14:creationId xmlns:p14="http://schemas.microsoft.com/office/powerpoint/2010/main" val="39866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방법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–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초기화가 분리되어 있는 경우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선언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초기화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fruit[2]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27443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방법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–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초기화를 동시에 하는 경우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선언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초기화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 안 원소의 순서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형태 사용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주의📌 인덱스는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아닌 </a:t>
            </a:r>
            <a:r>
              <a:rPr lang="en-US" altLang="ko-KR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시작</a:t>
            </a: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fruit[1]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“apple”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아닌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“banana”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인덱싱</a:t>
            </a:r>
          </a:p>
        </p:txBody>
      </p:sp>
    </p:spTree>
    <p:extLst>
      <p:ext uri="{BB962C8B-B14F-4D97-AF65-F5344CB8AC3E}">
        <p14:creationId xmlns:p14="http://schemas.microsoft.com/office/powerpoint/2010/main" val="26979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fruit[2][2] = {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},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"strawberry"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fruit[0][0]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//apple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fruit[0][1]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//banana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fruit[1][0]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//orange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fruit[1][1]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//strawberry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11109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0;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&lt; </a:t>
            </a:r>
            <a:r>
              <a:rPr lang="en-US" altLang="ko-KR" sz="2000" dirty="0" err="1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(fruit) / </a:t>
            </a:r>
            <a:r>
              <a:rPr lang="en-US" altLang="ko-KR" sz="2000" dirty="0" err="1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(fruit[0]);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++)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자료형 또는 변수의 크기를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byte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단위로 반환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805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fruit)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문법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 </a:t>
            </a: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자료형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변수이름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 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for-each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5586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1729</Words>
  <Application>Microsoft Office PowerPoint</Application>
  <PresentationFormat>와이드스크린</PresentationFormat>
  <Paragraphs>280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AppleSDGothicNeo</vt:lpstr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배열</vt:lpstr>
      <vt:lpstr>배열 ??</vt:lpstr>
      <vt:lpstr>배열의 선언 및 초기화</vt:lpstr>
      <vt:lpstr>배열의 선언 및 초기화</vt:lpstr>
      <vt:lpstr>배열의 인덱싱</vt:lpstr>
      <vt:lpstr>다차원 배열</vt:lpstr>
      <vt:lpstr>배열과 for문</vt:lpstr>
      <vt:lpstr>배열과 for-each문</vt:lpstr>
      <vt:lpstr>실습1 배열 사용해보기</vt:lpstr>
      <vt:lpstr>실습2 배열 사용해보기</vt:lpstr>
      <vt:lpstr>실습3 배열 활용하기</vt:lpstr>
      <vt:lpstr>동적 배열과 포인터</vt:lpstr>
      <vt:lpstr>동적 배열 ??</vt:lpstr>
      <vt:lpstr>포인터 ??</vt:lpstr>
      <vt:lpstr>포인터 문법</vt:lpstr>
      <vt:lpstr>동적 배열 – 선언과 할당</vt:lpstr>
      <vt:lpstr>동적 배열 – 사용과 해제(반납)</vt:lpstr>
      <vt:lpstr>2차원 동적 배열</vt:lpstr>
      <vt:lpstr>실습1 동적 배열 사용해보기</vt:lpstr>
      <vt:lpstr>[번외]실습. 배열 실습2 응용!</vt:lpstr>
      <vt:lpstr>vector</vt:lpstr>
      <vt:lpstr>vector ??</vt:lpstr>
      <vt:lpstr>vector 사용하기</vt:lpstr>
      <vt:lpstr>vector 사용하기</vt:lpstr>
      <vt:lpstr>vector 사용하기</vt:lpstr>
      <vt:lpstr>vector 사용하기</vt:lpstr>
      <vt:lpstr>실습1 vector 사용해보기</vt:lpstr>
      <vt:lpstr>(번외) 실습 vector 사용해보기</vt:lpstr>
      <vt:lpstr>Array와 Vector의 비교</vt:lpstr>
      <vt:lpstr>(2차원 배열 복습) 행렬 합 구하기</vt:lpstr>
      <vt:lpstr>(vector 복습) vector 조작하기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588</cp:revision>
  <dcterms:created xsi:type="dcterms:W3CDTF">2023-01-30T00:45:54Z</dcterms:created>
  <dcterms:modified xsi:type="dcterms:W3CDTF">2024-01-22T05:23:13Z</dcterms:modified>
</cp:coreProperties>
</file>