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Court Case Management System (CCMS)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Streamlining Courtroom and Resource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Billing and Fine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Input fines and generate invoices.</a:t>
            </a:r>
          </a:p>
          <a:p>
            <a:r>
              <a:t>2. Track payments and generate receipts.</a:t>
            </a:r>
          </a:p>
          <a:p>
            <a:r>
              <a:t>3. Generate financial summaries and audit logs.</a:t>
            </a:r>
          </a:p>
          <a:p>
            <a:r>
              <a:t>4. Ensure secure payment processing.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Courtroom and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View and schedule courtroom availability.</a:t>
            </a:r>
          </a:p>
          <a:p>
            <a:r>
              <a:t>2. Allocate resources and resolve conflicts.</a:t>
            </a:r>
          </a:p>
          <a:p>
            <a:r>
              <a:t>3. Manage hearings with calendar integration.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Addressed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Manual courtroom scheduling inefficiencies.</a:t>
            </a:r>
          </a:p>
          <a:p>
            <a:r>
              <a:t>2. Lack of integrated billing and payment tracking.</a:t>
            </a:r>
          </a:p>
          <a:p>
            <a:r>
              <a:t>3. Delays in conflict resolution.</a:t>
            </a:r>
          </a:p>
          <a:p>
            <a:r>
              <a:t>4. Limited access to financial insights.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CCMS streamlines court operations by automating scheduling, billing, and reporting processes. It enhances efficiency, reduces errors, and ensures secure and user-friendly management.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Comprehensive courtroom management.</a:t>
            </a:r>
          </a:p>
          <a:p>
            <a:r>
              <a:t>2. Efficient billing and fine handling.</a:t>
            </a:r>
          </a:p>
          <a:p>
            <a:r>
              <a:t>3. Secure, scalable, and user-friendly system.</a:t>
            </a:r>
          </a:p>
          <a:p>
            <a:r>
              <a:t>4. Real-time notifications and robust reporting.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 and Feedback Welcome!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Court Case Management System (CCMS) provides efficient management of courtrooms, cases, hearings, billing, and fines. It simplifies operations for clerks, judges, admins, and users.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Courtroom and Resource Management</a:t>
            </a:r>
          </a:p>
          <a:p>
            <a:r>
              <a:t>2. Billing and Fine Management</a:t>
            </a:r>
          </a:p>
          <a:p>
            <a:r>
              <a:t>3. Hearing Scheduling and Conflict Resolution</a:t>
            </a:r>
          </a:p>
          <a:p>
            <a:r>
              <a:t>4. Real-time Notifications and Audit Logs</a:t>
            </a:r>
          </a:p>
          <a:p>
            <a:r>
              <a:t>5. Financial Reporting and Receipt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View and manage courtroom schedules.</a:t>
            </a:r>
          </a:p>
          <a:p>
            <a:r>
              <a:t>2. Input fines and generate invoices.</a:t>
            </a:r>
          </a:p>
          <a:p>
            <a:r>
              <a:t>3. Track payments and generate receipts.</a:t>
            </a:r>
          </a:p>
          <a:p>
            <a:r>
              <a:t>4. Resolve scheduling conflicts.</a:t>
            </a:r>
          </a:p>
          <a:p>
            <a:r>
              <a:t>5. Generate financial and audit reports.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High system reliability with 99.9% uptime.</a:t>
            </a:r>
          </a:p>
          <a:p>
            <a:r>
              <a:t>2. Secure data storage and encryption.</a:t>
            </a:r>
          </a:p>
          <a:p>
            <a:r>
              <a:t>3. Handle up to 100 concurrent users.</a:t>
            </a:r>
          </a:p>
          <a:p>
            <a:r>
              <a:t>4. User-friendly and accessible interface.</a:t>
            </a:r>
          </a:p>
          <a:p>
            <a:r>
              <a:t>5. Compliance with financial regulations.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Courtroom and Resource Management Use Case Diagram</a:t>
            </a:r>
          </a:p>
          <a:p>
            <a:r>
              <a:t>2. Billing and Fine Management Use Case Diagram</a:t>
            </a:r>
          </a:p>
          <a:p>
            <a:r>
              <a:t>Depicts system interactions and relationships.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Represents the structure of the system:</a:t>
            </a:r>
          </a:p>
          <a:p>
            <a:r>
              <a:t>1. Users: Clerk, Judge, Admin, Payee</a:t>
            </a:r>
          </a:p>
          <a:p>
            <a:r>
              <a:t>2. Entities: Cases, Courtrooms, Hearings, Fines, Invoices</a:t>
            </a:r>
          </a:p>
          <a:p>
            <a:r>
              <a:t>3. Relationships: Association, Aggregation, Composition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Entity-Relationship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ERD represents data structure:</a:t>
            </a:r>
          </a:p>
          <a:p>
            <a:r>
              <a:t>1. Entities: Users, Cases, Courtrooms, Fines, Payments</a:t>
            </a:r>
          </a:p>
          <a:p>
            <a:r>
              <a:t>2. Relationships: Users manage cases, Cases include hearings, Fines are linked to invoices.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Courtroom and Resource Management</a:t>
            </a:r>
          </a:p>
          <a:p>
            <a:r>
              <a:t>2. Billing and Fine Management</a:t>
            </a:r>
          </a:p>
          <a:p>
            <a:r>
              <a:t>Showcase interactions and process flows.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