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17.4</a:t>
            </a:r>
            <a:r>
              <a:rPr lang="zh-CN" altLang="en-US" dirty="0" smtClean="0"/>
              <a:t>萝卜和白菜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徐炜淇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萝卜：任务完成快、小强多、改的多、对项目特别是复杂部分很熟悉、工作量大。</a:t>
            </a:r>
            <a:endParaRPr lang="en-US" altLang="zh-CN" dirty="0" smtClean="0"/>
          </a:p>
          <a:p>
            <a:r>
              <a:rPr lang="zh-CN" altLang="en-US" dirty="0" smtClean="0"/>
              <a:t>白菜：任务完成慢、小强少、改的少、稳得一批、力所能及的帮助他人。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08912" cy="1440160"/>
          </a:xfrm>
        </p:spPr>
        <p:txBody>
          <a:bodyPr/>
          <a:lstStyle/>
          <a:p>
            <a:r>
              <a:rPr lang="en-US" altLang="zh-CN" dirty="0" smtClean="0"/>
              <a:t>Which one is the best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3716"/>
            <a:ext cx="2448272" cy="327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16884"/>
            <a:ext cx="4993965" cy="28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 descr="data:image/jpeg;base64,/9j/4AAQSkZJRgABAQAAAQABAAD/2wBDAAgGBgcGBQgHBwcJCQgKDBQNDAsLDBkSEw8UHRofHh0aHBwgJC4nICIsIxwcKDcpLDAxNDQ0Hyc5PTgyPC4zNDL/2wBDAQkJCQwLDBgNDRgyIRwhMjIyMjIyMjIyMjIyMjIyMjIyMjIyMjIyMjIyMjIyMjIyMjIyMjIyMjIyMjIyMjIyMjL/wAARCAEsAM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jnnitYHnmcJGgLMx7CgBLm4jtLaS4mJWONSzEAnAHsKLa5hvLdJ7eRZInGVZTwaZa3lrfw+ZbTxzR+qMD+dZEdjNo+uq1lEzafeE+dEo4hfHDD0B6H/wDVQBNJd3Np4nhtpZN9reRN5S4AMbpyRn0IqPWiW1vQo8nabh2P1CGr17YJcahY3rzeWLQu20jhty469qgu5dNnvLW4kuP3lqxZNmSMkYOeKmU4x+JhYk1zUX03TWkhQPcSMIoVPd2OB/j+FWrKOeGziS6mE04X55NoG4/SqVzDbatcWUi3S4tZfO8sDO44IH0xmma4t9ci3sLPfGlwxE9wv/LNB1x7noKaaaugNGC9trmaWKCeOSSHAkVWB259fyqeqdpZ2WkWflwJHBCgyzHjPuT/AFNPstQtdQjeS0nWZEbYWXpmmBZooooAKKKKACimSzRwRNJLIqIoyzMcAD61xmsfEvSLAtHZK99KO6/Kn/fR6/gKmU4x3ZUYSlsjtqK8Q1P4ratMSsM1var2EMe5vzOf6VzN3421S6J83Ub6QehmKj8gaweJj0NlhpdT6Vor5abxBcMckyE+plNWbbxbqFscxXd5F/1znNL60uxX1bzPpyqWpavYaRB51/dRwIem48t9B1P4V4zpHxS1a2ZVluI7tP7k64b8GH/16wNb1+71rWjLcyb5ZDnH8Ma/3QKcsSrabijhnfXY9u0nxvpGtaoNPtDOZGBKs8eFbH45/MV0lfN9pqlzp7ulpcNBJIvzNGcNt+vUCvevDSXC+G9ON1M00zQKzOxyTkZ5Pfriqo1XPRk1qShqjWooorcwCkIBGCMilrLv9He8uPPi1K9tZAoAWKQbPqVI5oAr3/h5DKb3SnFlfjkMnCSezr0IrS+0Nb2CS3YVZQg3qhyN3oPxrLhutY026it7+IXtvIwRbqBMMpP99fT3FWb9vNvoof4UXzCPfoKxr1PZ03IaV2QlZLpvMujkdVizwv8AialVVUYVQB6AUtFeDKTk7yNiKS3jk5K4YdGXgirFndukwtrg7if9XJ/e9j70yoblN8JK8OnzKfQitaNaVKV0Jq4k+jT6rqTyao4axjb9xaox2t/tP6n2rZiijhjEcSKiAYCqMAVmXt5qL2lsum2yvLOOZXPyRDHU9z7CoIfDMUjCbUru5vZ/VpCqj/dUdK95O6uYm7RRRTAKzNc1yz0DTnvLt+BwiD7zt6CtJmCqWY4A5JNfPvjvxTJrGqySox8lCY7ZewXu31PX8vSsqtTkXma0qfO/Ij8VeN77WrgieQiIH5LZD8i/X1P+eK4+a6mnPzucf3RwKhJJJJOSe9Fee227s70klZBRRRQAUUUUAFS283kTrJjOOoqKigC5HeZ1Dzm4VvlPsK+gvh5rq6p4fS0kcfabMCMjuU/hP5cfhXzjXYeCPEUmj6vBc7jtQiOYf3oz1/Lr+ArSlPkkRVhzxsfRtFIrBlDA5BGQRS16J5wViz+I47aeSOXTdSCIxUyi2JQ47g+lbVGKAM+w1vTtSO21ukdx1jPysPwPNQ3Y2aoCekkWB9Qamv8ARdP1LDXFupkHKyp8rj6MOaff2pltlMX+ti+ZM9/aufFU3UptIqLsyvRVO41GO2tFuGR2UsFIXGVPvnFYc2sXTyIgl+YSq6hBjdGScHH8S4GT9fUV40KUp7GjdjqKZK4SJ2PQA1z+j6ne3lxHCH3qp3Sl15AI5Bx05HA68+1bwjN5ciAf6tCGlP8AIU/Yy51DqF9Ljzqlno+m24vJdrso2xgZdj7Ac1EmvXkpDRaDfGM9Gfah/ImtU2du10t0YUM6rsEhUbgPTNT170Y8sUjEKKKKoDA8a3rWHhHUJUOHaPylP+8Qv8ia+a9QkL3jDsvyivoL4mZ/4RF8dPPTP618+vBJcXsyoOjHJPQc1w4l+/Y7cOvcKtFakehzSj5WZv8AdjJqzF4Yu5GAWG5c+iQmuc6DDVSxwoJPoBSV6LofgG7kYNcIbSI9Wfl2+g7fjVfWfAd9AzOkP2lO0kA+b8V6/wA6AOCorUm0WWJypYqR2dSCKdBoU85wm9z6RoWoAyaK6iLwXqEgyLG8/wCBJt/mKdL4K1GNSTY3f/AV3fyoA5WremvtvAOzAipbnSJ4GKgEsOqMNrD8KgsQft0Y6EE5H4UAfTXhK6a88KabMxy3khSfUr8v9K2q5zwGpXwVpwP91z/4+1dHXqQ+FHmT0kwoooqiQooooAyL2Bbe6D7QYZ/ldSON3/16o6Zbw2z3kUUSJsmIyoxwQGA+g3YqXxnqy6J4Zub9oGm8tkAUHHJYDOe1eVn4qXySzvb2FspmcOQ7M2PlC44x6V5tfCzcnybP8y1JdT06Byn2xkGZJLkqo9TtUf0res7ZbW3CDlurN6mvHPDPjzU77xVp9rNBbCG4uPmAUjBbuDn9K9rFbYbDum3KW4pSuFFFFdhIUUUUAcp8RGgHg66WZwrMyCPPdtwOPyBrx7QLOKbXrSJ0DJNcLvU9CMjIr0f4sLIbTS258kSuHx64GP03VwvhyMJ4ssUDBgs/DDocd64MQ71DuoK1O57CiLGgRFCqOAAMAVg6v4i0rRBnULxInPIjGWc/gOa2L5rlbKX7GitckYj3n5Qx4yfYdT9K8Y8QahofhvV/sb2beINemcebJcN8gc8Aben4dqTi5OyKjJR1Z22n/ELR9T1SDT7aK8Msz7VYxqF/H5s/pXWVxFvPFoGuadZeIfDumaZeXYLWlxaBWXcMAqTgEEbh7c129RKLi7MuMlJXQ1kR/vqrfUZpQoUYUAD0ApaKgo5PUPiFo+l6pPp9zFeCWFtrMsalfw+bP6VsaT4i0nXFP2C8SVwMmM5Vx+B5rgdX8X6Zf+LV0bRPDtjqmo3EvlNNcIu1m7846ADr7VbGj2EniI6RdWa6D4iijFxby2Uu6KRecFRxxwRjAPBrV03y81iPaRvy31O31XRrPV7cx3EY34+SUD5lPsf6V5DfaYbHV5UfHmQko2Oh9D+VezWTXLWcX2xVW5AxJs+6SOMj2PX8a89vLKO+8Z3omdVt4WMsxJx8i4yPr2rItHqngu5trjwnYfZX3LHGI39Q4HzA/j/Ot+vPPhQso0vUGIPkmYbPrt5/9lr0OvSpO8EzzaitNoKKKK0ICiiigDnvGuhXPiLwxcadaPEk7sjKZcgfKwPUdK8A1DSJ9K1Cex1CRYJoWKkNuIYf3hxyDX1BWJ4k8SWPhyzWa6Bkkc4iiXq5/oPek2krsaTbsjzL4beCnvbuHXnuGhitbj90oiI87A6gk9MnHTsa9ormvCvi+28TedGkDW9xCATGzbsr6g10tEZKSugcXF2YUUUUxBRRRQBR1fSbXW9OksrxN0b9COqnsR715O2gf8Iz4902z+0eerlZFcrtOCSMH8q9mrzTx2PI8daFc9jsUn6Sf/ZVz4iK5eY3oSfNynX18qeNra7sfGupi43rL9oLq+cEjOQQa+q65jxH4Q0bxKwGpWu6ReFlQ7XA+tZRqcjuayhzqx89nWvEHi/X9MW+vri+uY3WODdj5RkZwABzxyepxX06gIRQxyQBk+tc9oHgfQvDcpmsLU+eRjzZW3MPp6V0VRVqc70LpU+RahUN2jy2U8cZxI0bBT7kcVNRWRqfJrS32ja2ZY5Jba+tpiyupwysD1rq/B9/rXij4lafqF5dTXdyrhpZWxxGo6YGAB7CvYde8BeH/EVx9pvbQrOfvSQtsLfWrug+FtI8NQtHptqIy33pGOWb6mumWITha2pzRoNSvfQ2a4Cz8P8A/CTeNtStDcmCNGd3YLuJAYDHX3/Su/rnfh0vn+KNcux0yRn/AHnJ/pWNOKlNJm9STjBtHfaVpdro2nRWVom2KMcZ6k9yfertFFeklY81u4UUUUAFcf8AELXbvRdHhWycxzXMhTzB1VQMnHv0rsK434l2SXPhR5z9+2lV1P1O0j9f0rOrfkdi6dudXMTwx4m1HR9dk0nX7zzIWjLrNK+dh27vvHsRn8azXuv+Eu8Vy6ncDbpdkvy7+m0cjP1OSfbirEegW/iXS9Ovp5pI5hCEcrg7wCR+fWrmt6dFp/g66tbFNiqoJ9W+YbiT9K4HUk48rO9U4qXMg+HMb33iPV9XVCsLZReO7Nux+AA/OvS65b4e/Zz4OtDAoU5bzcdS+45z+GP0rqa7qMbQRw1pXmwooorUzCiiigArzr4qQMkGl3yDmKVkz7kAj/0E16LXO+ONOOpeE7yNFzJEBMn1Xk/pms6qvBo0pO00x0Eq3FvHMhysihh9CM1HOMPn1rG8FagL7w3AhbMlv+5YfTp+mK3Zl3JkdRXE9Udi0lYp+dEZjD5qeaBuKbhux64p9czr3hqa7vP7T024aG9GMgtgNgY4PY4/CqEPi7UdLYW+tae+4ceYo2k/h0P4GsjU7WiuY/4TvSdmfLus/wB3YP8AGqM3i3UtUY2+i6e4J48xhuI/oPxoA7Hz4vP8nzU83G7ZuG7HripK5rw/4blsbo6jqE5mvXB/iyFz1ye5rpaAIbucWtnPcHpFGz/kM1nfCq2K6TfXbDmacJn12jP/ALNVXxnfC00CSIH95cERge3U/oMfjXWeDtOOmeFbGBhiRk8189ctz/XH4V0YdXncwxDtCxvUUUV3HCFFFFABXDfE/Ukt/D6WAYebdSD5f9leSfzxXT65rll4f02S9vZAqLwqj7zt2UDua8D1XWbzxHrM2pXTFQ3yxxg8Io6KP89abpSqRaiaUtJJs9V0OJYNDso0dXCxLllORnv+tSarPb2+l3L3TqsJjZWz3yOleV6drV7o0m+2n2oT80bco31FdlonhnUfGbrqmr3DxWJP7qNOrD/ZHYe/U/rXnSoVIy5WjudSKXNc2/hUso0C6LgiI3J2Z7/KM13lV7Kyt9Ps4rW1iWKGNdqqvarFdsI8sUjz5y5pNhRRRVkhRRRQAVheJPFWleG7YNfybpHHyQIMu/4enuaqeLfG9h4Xg8s4uL5xmO3U9Pdj2H868Rury51rUJtRv38yWVs+w9h7DpWtOlzavYpRub/hvxNDpmtzTxxPFp1w5DRE7jGM/KffGfyr1iGaO4hSWF1kjcZVlOQRXhBHGKvaV4l1DQ5NsE21CcmJ+Ub/AArkr4WVN3gro64yUlruexypsOR0NQvGkqFJEV1PUMMiuWsviNayoFvrKRCerQkMD+Bxj9a0U8XaFJ0vdvs8bAj9MVwtGyv1L39kabu3f2fa7vXyV/wq0iJGoVFVVHQKMCss+J9FAz/aEX5H/Cqs3jPRYh8txJKfRIz/AFxUlHQVDc3UFnbtPcSrHEoyWY1xl/8AEHCkWVoF9Hnb+g/xrkb3WbzWJ91xO0uOmeFX6CtadGdR2iiXJR3NPXPEa6hrMN1JbtLZ27jZATjeucnJ5xnFereGPG+leJQIYGMF2Bk28vUj1U9x/nFeIjioW821mS7tXaKeJg6shwQR3r1qWEUIW6nJVfOz6borzS0+L2nJpcH2u0unvggEoiVQm71BJ7/Ssy9+L9/MCum6TFH6PMxf9Bj+dJUpvoYcrPXSQoJJwBXGeI/iTpGiq8No6394OAkTfIp/2m6fgMmvKdU8Q6/ruV1DUJPJP/LJPlT/AL5HB/Gs+O3jj5AyfU1rGh/MUody1qural4kvzeanMWx9yMcKg9AO386h4VewAoJCgknAFWNG0W/8U6ktlYIRGOZZiPlRfU/0Het9IovRIs+F/D0/i3W1t1DLZQ4aeQdl9B7noPzr6At7eK0t47eBAkUShEUdABwBVDw/oNn4d0uOxs0wo5dz9527k1qVx1J87Mm7hRRRWYgooooAK5Pxz4xj8MaeI4dsmozgiGM/wAI/vn2/mfxrodT1CDStMuL65bbDAhdvU+w9z0r53v9Rudf1i41S8OWkb5V7KOwHsBWtKHM9dioq5RvHuLl3vLuV5biV8sznJNWYgBCgH90VDekeSB33VPH/qk/3RXYaIdTJI1lTa34H0p9FMZTjc27+XL93sa2vDlvb6hJdfaE3BSuwZIwOc/0rOliWVNp/A+lX9BRor+FEbGQd3uMVnOnGW6C7WzOtfwxpKRl/LfAGf8AWGuO16OGy1OKOJdsZjG5QT1yf/rV3DwlbdJd33u3pXAX6vdTSGVsybuSazjRgndJCUpPqUSTcybUGIx1NW0RUUKowBQiLGoVRxTq3SsMKCMjBoopgU7NQd+QDjHarlUIJlhL7gTk9qu2sd9qD7LGwnuG/wCmaF/5ClcVx1Qy3CR8Z3N6Cuq0z4aeJNTIa78uwhPXzWy2PZR/UivQdA+HGiaIVmkjN7dLyJJwCAfZeg/HJrOVaKE5o848NeA9V8SulxdBrPTic72X5nH+yO/1PH1r2fR9GsdCsEs7CBYol5Pqx9Se5rQwB0orlnUctzNu4UUUVAgooooAKKKKAPL/AIu6yyw2WiRNgzHz5QPQHCj88n8BXnCIEQKOgFa/jO9OpeO9QkzlIH8lfbaNv88mshztRm9Bmu6lG0UaxVkUrjfKzuASkZCk9hV2P/VJ/uitFbARfDaa/YfPPqaRg/7Kxt/VjWdH/qk/3RVRd7jTHUUUVQwrX8Px7ryR/wC6mPxJrIrpPDMOUdv78gX8v/11MthPY6i5jxZAf3QK8+1OPy9SnX/az+fP9a9ImXdC49VNcBr0e3UA399Af6VMdyY7mXRRRWhYUUUUAdz8IbG0uzq73NrDM0Zi2GSMMVzvzjPTpXraoqKFVQoHQAV5Z8GemtfWH/2evVK4avxsxluFFFFZiCiiigAooooAKKKKACiiigD5mMxudRvLk8mWVnz9STRP/qH+lQ2YI8wHqDViQbo2HqDXorY2Wx096APgvpxHU6g2fr+8rmI/9Un+6K2DeCb4Um1z89vqo4/2WjYj9c1jx/6pP90VFPqKI6iiitCgrs/DUO21hJHXLn/P5VxlehaNGI4VUY+WNQKmRMjUrifEsW0xN/dZlNdtXLeJ0U20hyPlkBH8v61K3EtzkqKKK0LCiiigD0H4M9Na+sP/ALPXqleV/BnprX1h/wDZ69Urhq/GzGW4UUUVmIKKKKACiiigAooooAKKKKAPnSXSrg63fwWcUlxtndQIkLYAYgGtS18Gazc4LxRwKe8rj+QzW34B/ef2lO333dM/+PH+tdnXBPE1Z7yPSUIx6HlGveH77RbTyHkD2s7KxZB8u9QcA+/J/OshBiNQeoAr2a9tIL6zktrhQ0Ugwfb3HvXkupWEml6lNZynJjPB/vDqD+VdOCxDjL2ctmRUgmroq0UUV7BzhXT+HdSO0Qsfni6e61zFS287206TJ95Tn60mriauelTXASDepyWHy1wmt332m58lGzHGefdu9al/qqppiPE2WlGI/b1rl6mK6iigoooqygooooA9B+DPTWvrD/7PXqleV/BnprX1h/8AZ69Urhq/GzGW4UUUVmIKKKKACiiigAooooAKKKKAPJPDQ/snxRq2kSfKS52A99pOPzBzXZVm+OPC93cXUeuaOD9thA8xE6uB0I9SOmO4rDtfHdusWzULWaK4Xhgiggn6Egj6V5tSDhKx6NOanG6IfiBlYtPdWIYM/Q/7vNcbd31xqM4ubqTzJCoG4gDgdOlS+OfEFzf2LailtLHaI32eFiOA7Ank+uAT+FeSNrE6MV8ybg4/1hrowsI355L0M61Xl91HqFFeXf21P/z1m/7+Gj+2p/8AnrN/38Nep9YXY5uc9Rory7+2p/8AnrN/38Ne5+AfhVp/iTwhZ6zqWr6j5t2pdUtpgqoMkYOQcnjn8qPrC7BznPFiQATwOgpK9I/4Uf4e/wCgrrf/AIEr/wDEV598VvAdt4G0i01PTdUvZY5ZxA8NxKC2SpYMCAOPlOfqKPrC7BzkFFeXf21P/wA9Zv8Av4aP7an/AOes3/fw0fWF2DnPUaK8u/tqf/nrN/38NH9tT/8APWb/AL+Gj6wuwc59JfBn7utf70P/ALPXqleJ/s9u8kXiAuzN81vjcc/89K9srnnLmlchu4UUUVIgooooAKKKKACiiigAooooAKp3OlafeOHubG2mcfxSRKx/UVcopWuBzPjTwpB4l8IXWkRIkT4D2+AAFkXkfQHp+NfLMmgyQ3ctrckwzxsUdHTkEdQa+zK4Xx18N7PxUDe2jLa6oq4EmPllx0D4/n/OqVuoHzd/YH/TZf8Avj/69H9gf9Nl/wC+P/r1sX8F3oupT6dqEYW4gbY4DA4P1HWmpNG/Rh9DxWnKirGT/YH/AE2X/vj/AOvW3pOpeItCtfsuma/c2tvu3eVGflB9QM8UlFHKgsaP/CWeM/8AoabysjWJdZ8QNG2razPeGLIQTZIXPXAzipqKOVBYxf7A/wCmy/8AfH/16P7A/wCmy/8AfH/162iQBk1E9zEn8WT6CjlQWMr+wP8Apsv/AHx/9emHRczJDE/myuwVUSPJJPQD3rptC0TVvFV8bPSYAzKN0jswARfUn/Dmvb/BXw007wuVvLhheanj/XMMLH/uD+p5+lS+VC0Jfhl4QPhDwssM4/065fzrj/ZOMBfwH6k12lFFQIKKKKACiiigAooooAKKKKACiiigAooooAKKKKAPmbx3h/iNrWQCPN7/AO6tYD2kbdMqfat7xqd3xE1o/wDTc/0rIrZbFFGWN7cArIcE/Su3X4V+MGgjliS2kV1DDEwBwRnviuPnjM00EI6u+0fjxX1tGoSNVXoowKmTsDZ88D4WeNicGzhHubiP/Gqmu/D3xJ4f0WXVNQe3WCNlVljlJb5jgdBjqfWvpSuS+JkHn/DzV1x91Ff/AL5dT/SpUmK583pbGVQ7yE5qdLaJP4cn35otjm3Wpa1KPQvggf8AiotXH/TuP/Q69vrw74JHHijVR623/s4r3GspbksKKKKkQUUUUAFFFFABRRRQAUUUUAFFFFABRRRQAUUUUAfMXjA5+IOuf9fL/wA6y60vFhz4/wBcP/T1J/6FWbWy2KJ9Ih+1eK9Gt8ZD3cSn6FxX1UOlfMvgmH7R8RdFjxnbOH/75Bb+lfTVZz3EwrE8YQfafBmtRYyTZSkfUISP5Vt1W1CD7Tpt1B/z1hdPzBFSI+ULQ/uPoanqtZH92w96s1uizvfgoceLtTH/AE6E/wDj617pXhHwVP8AxWmoj1sm/wDRiV7vWUtyWFFFFSIKKKKACiiigAooooAKKKKACiiigAooooAKKKKAPl3xOd3jvXT/ANPkv/oZqhV3xGc+ONdP/T7N/wCjDVKtlsUdP8LofO+Jdm2MiKOR/wDxwj+tfRVeC/BqHzfHN5KekVm+PqXQf4171WctxMKD0ooqRHyZLD9m1W+t/wDnnMyfkxFOq94lh+z+ONci6f6XKfwLk/1qjWy2LO4+C5/4rm/HrYv/AOjI695rwT4NHHjy7HrZSf8AoaV73WctyWFFFFSIKKKKACiiigAooooAKKKKACiiigAopruscbO7BUUEsxOAB614H4/+Nty9xLYeGZRb2yEq17jLyn/YB6D36/SgD33I9aWviK58U6pdzma4v72aQnO+S4Yn+dbWl/FDxTpUXl2uu3ip/dlImA+m8HFAG7r5z4010/8AT9P/AOjDVSuPuteuLq8mupZpZJpnMkj5xuYnJPHvUX9sS/35v++6tTHc98+BsO/VdbuP7scaf99Mx/8AZa9qrw39nu+Dvrls2S7LDKCTzj5gf5ivcqlu4gooopAfNnxDh+z/ABL1ZccOyv8AnGprBq18Y9Tz8SNTaMsohEUXynGSEXP88fhXAf2xL/fm/wC+zVqdh3Pafg6ceP7getnJ/wChJXvua+KtE8YaloF+b7TbyW2udhTftV8qeowwI7Cp9W+IHiHWH3XusX0/+x5mxP8AvlcD9Klu7Ez7OyKK+LNK8b63pE6y2Oq3tswOflmJU/VTwfxFe/fDb4tx+JpY9J1kRw6k3EMycJce2Oze3Q9sdKQHqtFFFABRRRQAUUUUAFFFFABRRRQB5v8AFTWLc6Lf6M2rRWkj2/mGNZFEkgz93BI4OMduM15Xc+FvABv4w+sbIPLbcxuVYBtyBeF56Fv58Yr2DxF8K/DvibVJ9Uv3vhdS43NHOAOBgYBBxwK4jV/g94esQTFeamfZpY//AIigDyCPQ9EufEuq2UmtR6fZW8ri3mceaJFDFQAQRk/dOfTJ7YNiHwz4al+z58XQxmaPeQ9sf3TfLhW+brhhyP7renPQah4P0+0LBJrk4/vMv/xNczdafDAxClz9SP8ACgCSz8K6TdWDXLeIYYsT+XhlXAUq7KT83BIUcdMtjOQRVqy8I+H57yzg/wCElimkmMRaOKPgAsd+W3cYUZ6d+cYrCZFB6ChUUnoKAPaPhJb2Oj397daXe/bN8CRyJs4jy5xznnhSegr1+TU7/efLsHK5OMqc9D/9b8685+AllBHoOq3IXMklyqEn0Vcj/wBCNevUAUbC6ubguLiAxbcYyuM5HP68VeoooA+Rfi9C0PxD1tWHJnV/wKKR/OuAr2n442UMfj0TKCHns43f3ILL/JRXl5VQeg/KgDGorbSNWPIrVstJt7hgHaQZ9CP8KAOQwfSrlhcT206NGXQqwZXXIKsOhB7V6bpngTS71wJJ7wA/3XX/AOJrudM+Cvhq6jV5bvVDnsJYwP8A0CgDt/hv4t/4S7wlBdTMPtsB8i6A/vgfe/EYP5+ldfXL+E/A2keDHn/so3P+kgCTzpdwOM4OMAZ5NdRQAUUUUAFFFFABRRRQAUUUU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data:image/jpeg;base64,/9j/4AAQSkZJRgABAQAAAQABAAD/2wBDAAgGBgcGBQgHBwcJCQgKDBQNDAsLDBkSEw8UHRofHh0aHBwgJC4nICIsIxwcKDcpLDAxNDQ0Hyc5PTgyPC4zNDL/2wBDAQkJCQwLDBgNDRgyIRwhMjIyMjIyMjIyMjIyMjIyMjIyMjIyMjIyMjIyMjIyMjIyMjIyMjIyMjIyMjIyMjIyMjL/wAARCAEsAM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jnnitYHnmcJGgLMx7CgBLm4jtLaS4mJWONSzEAnAHsKLa5hvLdJ7eRZInGVZTwaZa3lrfw+ZbTxzR+qMD+dZEdjNo+uq1lEzafeE+dEo4hfHDD0B6H/wDVQBNJd3Np4nhtpZN9reRN5S4AMbpyRn0IqPWiW1vQo8nabh2P1CGr17YJcahY3rzeWLQu20jhty469qgu5dNnvLW4kuP3lqxZNmSMkYOeKmU4x+JhYk1zUX03TWkhQPcSMIoVPd2OB/j+FWrKOeGziS6mE04X55NoG4/SqVzDbatcWUi3S4tZfO8sDO44IH0xmma4t9ci3sLPfGlwxE9wv/LNB1x7noKaaaugNGC9trmaWKCeOSSHAkVWB259fyqeqdpZ2WkWflwJHBCgyzHjPuT/AFNPstQtdQjeS0nWZEbYWXpmmBZooooAKKKKACimSzRwRNJLIqIoyzMcAD61xmsfEvSLAtHZK99KO6/Kn/fR6/gKmU4x3ZUYSlsjtqK8Q1P4ratMSsM1var2EMe5vzOf6VzN3421S6J83Ub6QehmKj8gaweJj0NlhpdT6Vor5abxBcMckyE+plNWbbxbqFscxXd5F/1znNL60uxX1bzPpyqWpavYaRB51/dRwIem48t9B1P4V4zpHxS1a2ZVluI7tP7k64b8GH/16wNb1+71rWjLcyb5ZDnH8Ma/3QKcsSrabijhnfXY9u0nxvpGtaoNPtDOZGBKs8eFbH45/MV0lfN9pqlzp7ulpcNBJIvzNGcNt+vUCvevDSXC+G9ON1M00zQKzOxyTkZ5Pfriqo1XPRk1qShqjWooorcwCkIBGCMilrLv9He8uPPi1K9tZAoAWKQbPqVI5oAr3/h5DKb3SnFlfjkMnCSezr0IrS+0Nb2CS3YVZQg3qhyN3oPxrLhutY026it7+IXtvIwRbqBMMpP99fT3FWb9vNvoof4UXzCPfoKxr1PZ03IaV2QlZLpvMujkdVizwv8AialVVUYVQB6AUtFeDKTk7yNiKS3jk5K4YdGXgirFndukwtrg7if9XJ/e9j70yoblN8JK8OnzKfQitaNaVKV0Jq4k+jT6rqTyao4axjb9xaox2t/tP6n2rZiijhjEcSKiAYCqMAVmXt5qL2lsum2yvLOOZXPyRDHU9z7CoIfDMUjCbUru5vZ/VpCqj/dUdK95O6uYm7RRRTAKzNc1yz0DTnvLt+BwiD7zt6CtJmCqWY4A5JNfPvjvxTJrGqySox8lCY7ZewXu31PX8vSsqtTkXma0qfO/Ij8VeN77WrgieQiIH5LZD8i/X1P+eK4+a6mnPzucf3RwKhJJJJOSe9Fee227s70klZBRRRQAUUUUAFS283kTrJjOOoqKigC5HeZ1Dzm4VvlPsK+gvh5rq6p4fS0kcfabMCMjuU/hP5cfhXzjXYeCPEUmj6vBc7jtQiOYf3oz1/Lr+ArSlPkkRVhzxsfRtFIrBlDA5BGQRS16J5wViz+I47aeSOXTdSCIxUyi2JQ47g+lbVGKAM+w1vTtSO21ukdx1jPysPwPNQ3Y2aoCekkWB9Qamv8ARdP1LDXFupkHKyp8rj6MOaff2pltlMX+ti+ZM9/aufFU3UptIqLsyvRVO41GO2tFuGR2UsFIXGVPvnFYc2sXTyIgl+YSq6hBjdGScHH8S4GT9fUV40KUp7GjdjqKZK4SJ2PQA1z+j6ne3lxHCH3qp3Sl15AI5Bx05HA68+1bwjN5ciAf6tCGlP8AIU/Yy51DqF9Ljzqlno+m24vJdrso2xgZdj7Ac1EmvXkpDRaDfGM9Gfah/ImtU2du10t0YUM6rsEhUbgPTNT170Y8sUjEKKKKoDA8a3rWHhHUJUOHaPylP+8Qv8ia+a9QkL3jDsvyivoL4mZ/4RF8dPPTP618+vBJcXsyoOjHJPQc1w4l+/Y7cOvcKtFakehzSj5WZv8AdjJqzF4Yu5GAWG5c+iQmuc6DDVSxwoJPoBSV6LofgG7kYNcIbSI9Wfl2+g7fjVfWfAd9AzOkP2lO0kA+b8V6/wA6AOCorUm0WWJypYqR2dSCKdBoU85wm9z6RoWoAyaK6iLwXqEgyLG8/wCBJt/mKdL4K1GNSTY3f/AV3fyoA5WremvtvAOzAipbnSJ4GKgEsOqMNrD8KgsQft0Y6EE5H4UAfTXhK6a88KabMxy3khSfUr8v9K2q5zwGpXwVpwP91z/4+1dHXqQ+FHmT0kwoooqiQooooAyL2Bbe6D7QYZ/ldSON3/16o6Zbw2z3kUUSJsmIyoxwQGA+g3YqXxnqy6J4Zub9oGm8tkAUHHJYDOe1eVn4qXySzvb2FspmcOQ7M2PlC44x6V5tfCzcnybP8y1JdT06Byn2xkGZJLkqo9TtUf0res7ZbW3CDlurN6mvHPDPjzU77xVp9rNBbCG4uPmAUjBbuDn9K9rFbYbDum3KW4pSuFFFFdhIUUUUAcp8RGgHg66WZwrMyCPPdtwOPyBrx7QLOKbXrSJ0DJNcLvU9CMjIr0f4sLIbTS258kSuHx64GP03VwvhyMJ4ssUDBgs/DDocd64MQ71DuoK1O57CiLGgRFCqOAAMAVg6v4i0rRBnULxInPIjGWc/gOa2L5rlbKX7GitckYj3n5Qx4yfYdT9K8Y8QahofhvV/sb2beINemcebJcN8gc8Aben4dqTi5OyKjJR1Z22n/ELR9T1SDT7aK8Msz7VYxqF/H5s/pXWVxFvPFoGuadZeIfDumaZeXYLWlxaBWXcMAqTgEEbh7c129RKLi7MuMlJXQ1kR/vqrfUZpQoUYUAD0ApaKgo5PUPiFo+l6pPp9zFeCWFtrMsalfw+bP6VsaT4i0nXFP2C8SVwMmM5Vx+B5rgdX8X6Zf+LV0bRPDtjqmo3EvlNNcIu1m7846ADr7VbGj2EniI6RdWa6D4iijFxby2Uu6KRecFRxxwRjAPBrV03y81iPaRvy31O31XRrPV7cx3EY34+SUD5lPsf6V5DfaYbHV5UfHmQko2Oh9D+VezWTXLWcX2xVW5AxJs+6SOMj2PX8a89vLKO+8Z3omdVt4WMsxJx8i4yPr2rItHqngu5trjwnYfZX3LHGI39Q4HzA/j/Ot+vPPhQso0vUGIPkmYbPrt5/9lr0OvSpO8EzzaitNoKKKK0ICiiigDnvGuhXPiLwxcadaPEk7sjKZcgfKwPUdK8A1DSJ9K1Cex1CRYJoWKkNuIYf3hxyDX1BWJ4k8SWPhyzWa6Bkkc4iiXq5/oPek2krsaTbsjzL4beCnvbuHXnuGhitbj90oiI87A6gk9MnHTsa9ormvCvi+28TedGkDW9xCATGzbsr6g10tEZKSugcXF2YUUUUxBRRRQBR1fSbXW9OksrxN0b9COqnsR715O2gf8Iz4902z+0eerlZFcrtOCSMH8q9mrzTx2PI8daFc9jsUn6Sf/ZVz4iK5eY3oSfNynX18qeNra7sfGupi43rL9oLq+cEjOQQa+q65jxH4Q0bxKwGpWu6ReFlQ7XA+tZRqcjuayhzqx89nWvEHi/X9MW+vri+uY3WODdj5RkZwABzxyepxX06gIRQxyQBk+tc9oHgfQvDcpmsLU+eRjzZW3MPp6V0VRVqc70LpU+RahUN2jy2U8cZxI0bBT7kcVNRWRqfJrS32ja2ZY5Jba+tpiyupwysD1rq/B9/rXij4lafqF5dTXdyrhpZWxxGo6YGAB7CvYde8BeH/EVx9pvbQrOfvSQtsLfWrug+FtI8NQtHptqIy33pGOWb6mumWITha2pzRoNSvfQ2a4Cz8P8A/CTeNtStDcmCNGd3YLuJAYDHX3/Su/rnfh0vn+KNcux0yRn/AHnJ/pWNOKlNJm9STjBtHfaVpdro2nRWVom2KMcZ6k9yfertFFeklY81u4UUUUAFcf8AELXbvRdHhWycxzXMhTzB1VQMnHv0rsK434l2SXPhR5z9+2lV1P1O0j9f0rOrfkdi6dudXMTwx4m1HR9dk0nX7zzIWjLrNK+dh27vvHsRn8azXuv+Eu8Vy6ncDbpdkvy7+m0cjP1OSfbirEegW/iXS9Ovp5pI5hCEcrg7wCR+fWrmt6dFp/g66tbFNiqoJ9W+YbiT9K4HUk48rO9U4qXMg+HMb33iPV9XVCsLZReO7Nux+AA/OvS65b4e/Zz4OtDAoU5bzcdS+45z+GP0rqa7qMbQRw1pXmwooorUzCiiigArzr4qQMkGl3yDmKVkz7kAj/0E16LXO+ONOOpeE7yNFzJEBMn1Xk/pms6qvBo0pO00x0Eq3FvHMhysihh9CM1HOMPn1rG8FagL7w3AhbMlv+5YfTp+mK3Zl3JkdRXE9Udi0lYp+dEZjD5qeaBuKbhux64p9czr3hqa7vP7T024aG9GMgtgNgY4PY4/CqEPi7UdLYW+tae+4ceYo2k/h0P4GsjU7WiuY/4TvSdmfLus/wB3YP8AGqM3i3UtUY2+i6e4J48xhuI/oPxoA7Hz4vP8nzU83G7ZuG7HripK5rw/4blsbo6jqE5mvXB/iyFz1ye5rpaAIbucWtnPcHpFGz/kM1nfCq2K6TfXbDmacJn12jP/ALNVXxnfC00CSIH95cERge3U/oMfjXWeDtOOmeFbGBhiRk8189ctz/XH4V0YdXncwxDtCxvUUUV3HCFFFFABXDfE/Ukt/D6WAYebdSD5f9leSfzxXT65rll4f02S9vZAqLwqj7zt2UDua8D1XWbzxHrM2pXTFQ3yxxg8Io6KP89abpSqRaiaUtJJs9V0OJYNDso0dXCxLllORnv+tSarPb2+l3L3TqsJjZWz3yOleV6drV7o0m+2n2oT80bco31FdlonhnUfGbrqmr3DxWJP7qNOrD/ZHYe/U/rXnSoVIy5WjudSKXNc2/hUso0C6LgiI3J2Z7/KM13lV7Kyt9Ps4rW1iWKGNdqqvarFdsI8sUjz5y5pNhRRRVkhRRRQAVheJPFWleG7YNfybpHHyQIMu/4enuaqeLfG9h4Xg8s4uL5xmO3U9Pdj2H868Rury51rUJtRv38yWVs+w9h7DpWtOlzavYpRub/hvxNDpmtzTxxPFp1w5DRE7jGM/KffGfyr1iGaO4hSWF1kjcZVlOQRXhBHGKvaV4l1DQ5NsE21CcmJ+Ub/AArkr4WVN3gro64yUlruexypsOR0NQvGkqFJEV1PUMMiuWsviNayoFvrKRCerQkMD+Bxj9a0U8XaFJ0vdvs8bAj9MVwtGyv1L39kabu3f2fa7vXyV/wq0iJGoVFVVHQKMCss+J9FAz/aEX5H/Cqs3jPRYh8txJKfRIz/AFxUlHQVDc3UFnbtPcSrHEoyWY1xl/8AEHCkWVoF9Hnb+g/xrkb3WbzWJ91xO0uOmeFX6CtadGdR2iiXJR3NPXPEa6hrMN1JbtLZ27jZATjeucnJ5xnFereGPG+leJQIYGMF2Bk28vUj1U9x/nFeIjioW821mS7tXaKeJg6shwQR3r1qWEUIW6nJVfOz6borzS0+L2nJpcH2u0unvggEoiVQm71BJ7/Ssy9+L9/MCum6TFH6PMxf9Bj+dJUpvoYcrPXSQoJJwBXGeI/iTpGiq8No6394OAkTfIp/2m6fgMmvKdU8Q6/ruV1DUJPJP/LJPlT/AL5HB/Gs+O3jj5AyfU1rGh/MUody1qural4kvzeanMWx9yMcKg9AO386h4VewAoJCgknAFWNG0W/8U6ktlYIRGOZZiPlRfU/0Het9IovRIs+F/D0/i3W1t1DLZQ4aeQdl9B7noPzr6At7eK0t47eBAkUShEUdABwBVDw/oNn4d0uOxs0wo5dz9527k1qVx1J87Mm7hRRRWYgooooAK5Pxz4xj8MaeI4dsmozgiGM/wAI/vn2/mfxrodT1CDStMuL65bbDAhdvU+w9z0r53v9Rudf1i41S8OWkb5V7KOwHsBWtKHM9dioq5RvHuLl3vLuV5biV8sznJNWYgBCgH90VDekeSB33VPH/qk/3RXYaIdTJI1lTa34H0p9FMZTjc27+XL93sa2vDlvb6hJdfaE3BSuwZIwOc/0rOliWVNp/A+lX9BRor+FEbGQd3uMVnOnGW6C7WzOtfwxpKRl/LfAGf8AWGuO16OGy1OKOJdsZjG5QT1yf/rV3DwlbdJd33u3pXAX6vdTSGVsybuSazjRgndJCUpPqUSTcybUGIx1NW0RUUKowBQiLGoVRxTq3SsMKCMjBoopgU7NQd+QDjHarlUIJlhL7gTk9qu2sd9qD7LGwnuG/wCmaF/5ClcVx1Qy3CR8Z3N6Cuq0z4aeJNTIa78uwhPXzWy2PZR/UivQdA+HGiaIVmkjN7dLyJJwCAfZeg/HJrOVaKE5o848NeA9V8SulxdBrPTic72X5nH+yO/1PH1r2fR9GsdCsEs7CBYol5Pqx9Se5rQwB0orlnUctzNu4UUUVAgooooAKKKKAPL/AIu6yyw2WiRNgzHz5QPQHCj88n8BXnCIEQKOgFa/jO9OpeO9QkzlIH8lfbaNv88mshztRm9Bmu6lG0UaxVkUrjfKzuASkZCk9hV2P/VJ/uitFbARfDaa/YfPPqaRg/7Kxt/VjWdH/qk/3RVRd7jTHUUUVQwrX8Px7ryR/wC6mPxJrIrpPDMOUdv78gX8v/11MthPY6i5jxZAf3QK8+1OPy9SnX/az+fP9a9ImXdC49VNcBr0e3UA399Af6VMdyY7mXRRRWhYUUUUAdz8IbG0uzq73NrDM0Zi2GSMMVzvzjPTpXraoqKFVQoHQAV5Z8GemtfWH/2evVK4avxsxluFFFFZiCiiigAooooAKKKKACiiigD5mMxudRvLk8mWVnz9STRP/qH+lQ2YI8wHqDViQbo2HqDXorY2Wx096APgvpxHU6g2fr+8rmI/9Un+6K2DeCb4Um1z89vqo4/2WjYj9c1jx/6pP90VFPqKI6iiitCgrs/DUO21hJHXLn/P5VxlehaNGI4VUY+WNQKmRMjUrifEsW0xN/dZlNdtXLeJ0U20hyPlkBH8v61K3EtzkqKKK0LCiiigD0H4M9Na+sP/ALPXqleV/BnprX1h/wDZ69Urhq/GzGW4UUUVmIKKKKACiiigAooooAKKKKAPnSXSrg63fwWcUlxtndQIkLYAYgGtS18Gazc4LxRwKe8rj+QzW34B/ef2lO333dM/+PH+tdnXBPE1Z7yPSUIx6HlGveH77RbTyHkD2s7KxZB8u9QcA+/J/OshBiNQeoAr2a9tIL6zktrhQ0Ugwfb3HvXkupWEml6lNZynJjPB/vDqD+VdOCxDjL2ctmRUgmroq0UUV7BzhXT+HdSO0Qsfni6e61zFS287206TJ95Tn60mriauelTXASDepyWHy1wmt332m58lGzHGefdu9al/qqppiPE2WlGI/b1rl6mK6iigoooqygooooA9B+DPTWvrD/7PXqleV/BnprX1h/8AZ69Urhq/GzGW4UUUVmIKKKKACiiigAooooAKKKKAPJPDQ/snxRq2kSfKS52A99pOPzBzXZVm+OPC93cXUeuaOD9thA8xE6uB0I9SOmO4rDtfHdusWzULWaK4Xhgiggn6Egj6V5tSDhKx6NOanG6IfiBlYtPdWIYM/Q/7vNcbd31xqM4ubqTzJCoG4gDgdOlS+OfEFzf2LailtLHaI32eFiOA7Ank+uAT+FeSNrE6MV8ybg4/1hrowsI355L0M61Xl91HqFFeXf21P/z1m/7+Gj+2p/8AnrN/38Nep9YXY5uc9Rory7+2p/8AnrN/38Ne5+AfhVp/iTwhZ6zqWr6j5t2pdUtpgqoMkYOQcnjn8qPrC7BznPFiQATwOgpK9I/4Uf4e/wCgrrf/AIEr/wDEV598VvAdt4G0i01PTdUvZY5ZxA8NxKC2SpYMCAOPlOfqKPrC7BzkFFeXf21P/wA9Zv8Av4aP7an/AOes3/fw0fWF2DnPUaK8u/tqf/nrN/38NH9tT/8APWb/AL+Gj6wuwc59JfBn7utf70P/ALPXqleJ/s9u8kXiAuzN81vjcc/89K9srnnLmlchu4UUUVIgooooAKKKKACiiigAooooAKp3OlafeOHubG2mcfxSRKx/UVcopWuBzPjTwpB4l8IXWkRIkT4D2+AAFkXkfQHp+NfLMmgyQ3ctrckwzxsUdHTkEdQa+zK4Xx18N7PxUDe2jLa6oq4EmPllx0D4/n/OqVuoHzd/YH/TZf8Avj/69H9gf9Nl/wC+P/r1sX8F3oupT6dqEYW4gbY4DA4P1HWmpNG/Rh9DxWnKirGT/YH/AE2X/vj/AOvW3pOpeItCtfsuma/c2tvu3eVGflB9QM8UlFHKgsaP/CWeM/8AoabysjWJdZ8QNG2razPeGLIQTZIXPXAzipqKOVBYxf7A/wCmy/8AfH/16P7A/wCmy/8AfH/162iQBk1E9zEn8WT6CjlQWMr+wP8Apsv/AHx/9emHRczJDE/myuwVUSPJJPQD3rptC0TVvFV8bPSYAzKN0jswARfUn/Dmvb/BXw007wuVvLhheanj/XMMLH/uD+p5+lS+VC0Jfhl4QPhDwssM4/065fzrj/ZOMBfwH6k12lFFQIKKKKACiiigAooooAKKKKACiiigAooooAKKKKAPmbx3h/iNrWQCPN7/AO6tYD2kbdMqfat7xqd3xE1o/wDTc/0rIrZbFFGWN7cArIcE/Su3X4V+MGgjliS2kV1DDEwBwRnviuPnjM00EI6u+0fjxX1tGoSNVXoowKmTsDZ88D4WeNicGzhHubiP/Gqmu/D3xJ4f0WXVNQe3WCNlVljlJb5jgdBjqfWvpSuS+JkHn/DzV1x91Ff/AL5dT/SpUmK583pbGVQ7yE5qdLaJP4cn35otjm3Wpa1KPQvggf8AiotXH/TuP/Q69vrw74JHHijVR623/s4r3GspbksKKKKkQUUUUAFFFFABRRRQAUUUUAFFFFABRRRQAUUUUAfMXjA5+IOuf9fL/wA6y60vFhz4/wBcP/T1J/6FWbWy2KJ9Ih+1eK9Gt8ZD3cSn6FxX1UOlfMvgmH7R8RdFjxnbOH/75Bb+lfTVZz3EwrE8YQfafBmtRYyTZSkfUISP5Vt1W1CD7Tpt1B/z1hdPzBFSI+ULQ/uPoanqtZH92w96s1uizvfgoceLtTH/AE6E/wDj617pXhHwVP8AxWmoj1sm/wDRiV7vWUtyWFFFFSIKKKKACiiigAooooAKKKKACiiigAooooAKKKKAPl3xOd3jvXT/ANPkv/oZqhV3xGc+ONdP/T7N/wCjDVKtlsUdP8LofO+Jdm2MiKOR/wDxwj+tfRVeC/BqHzfHN5KekVm+PqXQf4171WctxMKD0ooqRHyZLD9m1W+t/wDnnMyfkxFOq94lh+z+ONci6f6XKfwLk/1qjWy2LO4+C5/4rm/HrYv/AOjI695rwT4NHHjy7HrZSf8AoaV73WctyWFFFFSIKKKKACiiigAooooAKKKKACiiigAopruscbO7BUUEsxOAB614H4/+Nty9xLYeGZRb2yEq17jLyn/YB6D36/SgD33I9aWviK58U6pdzma4v72aQnO+S4Yn+dbWl/FDxTpUXl2uu3ip/dlImA+m8HFAG7r5z4010/8AT9P/AOjDVSuPuteuLq8mupZpZJpnMkj5xuYnJPHvUX9sS/35v++6tTHc98+BsO/VdbuP7scaf99Mx/8AZa9qrw39nu+Dvrls2S7LDKCTzj5gf5ivcqlu4gooopAfNnxDh+z/ABL1ZccOyv8AnGprBq18Y9Tz8SNTaMsohEUXynGSEXP88fhXAf2xL/fm/wC+zVqdh3Pafg6ceP7getnJ/wChJXvua+KtE8YaloF+b7TbyW2udhTftV8qeowwI7Cp9W+IHiHWH3XusX0/+x5mxP8AvlcD9Klu7Ez7OyKK+LNK8b63pE6y2Oq3tswOflmJU/VTwfxFe/fDb4tx+JpY9J1kRw6k3EMycJce2Oze3Q9sdKQHqtFFFABRRRQAUUUUAFFFFABRRRQB5v8AFTWLc6Lf6M2rRWkj2/mGNZFEkgz93BI4OMduM15Xc+FvABv4w+sbIPLbcxuVYBtyBeF56Fv58Yr2DxF8K/DvibVJ9Uv3vhdS43NHOAOBgYBBxwK4jV/g94esQTFeamfZpY//AIigDyCPQ9EufEuq2UmtR6fZW8ri3mceaJFDFQAQRk/dOfTJ7YNiHwz4al+z58XQxmaPeQ9sf3TfLhW+brhhyP7renPQah4P0+0LBJrk4/vMv/xNczdafDAxClz9SP8ACgCSz8K6TdWDXLeIYYsT+XhlXAUq7KT83BIUcdMtjOQRVqy8I+H57yzg/wCElimkmMRaOKPgAsd+W3cYUZ6d+cYrCZFB6ChUUnoKAPaPhJb2Oj397daXe/bN8CRyJs4jy5xznnhSegr1+TU7/efLsHK5OMqc9D/9b8685+AllBHoOq3IXMklyqEn0Vcj/wBCNevUAUbC6ubguLiAxbcYyuM5HP68VeoooA+Rfi9C0PxD1tWHJnV/wKKR/OuAr2n442UMfj0TKCHns43f3ILL/JRXl5VQeg/KgDGorbSNWPIrVstJt7hgHaQZ9CP8KAOQwfSrlhcT206NGXQqwZXXIKsOhB7V6bpngTS71wJJ7wA/3XX/AOJrudM+Cvhq6jV5bvVDnsJYwP8A0CgDt/hv4t/4S7wlBdTMPtsB8i6A/vgfe/EYP5+ldfXL+E/A2keDHn/so3P+kgCTzpdwOM4OMAZ5NdRQAUUUUAFFFFABRRRQAUUUU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3454"/>
            <a:ext cx="19716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）让“萝卜快乐不洗泥”的人慢下来，减少他们的危害。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………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………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90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17.4萝卜和白菜</vt:lpstr>
      <vt:lpstr>PowerPoint 演示文稿</vt:lpstr>
      <vt:lpstr>Which one is the best？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17.4萝卜和白菜</dc:title>
  <dc:creator>XuWeiqi</dc:creator>
  <cp:lastModifiedBy>User</cp:lastModifiedBy>
  <cp:revision>5</cp:revision>
  <dcterms:created xsi:type="dcterms:W3CDTF">2017-10-20T09:17:16Z</dcterms:created>
  <dcterms:modified xsi:type="dcterms:W3CDTF">2017-10-22T12:01:27Z</dcterms:modified>
</cp:coreProperties>
</file>