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6B8EE-E759-4ADF-8CBF-80187D42D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73CC6-4AB3-45FD-BFB1-9041726EE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12C2E-5534-490F-A6DB-B577CF3B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9216C-C9AA-458E-9DAA-C8AD31A0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13CEA-C5FE-40AF-B490-E371C118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9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A5EB6-3B61-4F88-AADF-726DF5FA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9652C-E0A7-4EC1-BAFA-79D005D99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6E75C-70B9-4DA2-B98E-6FF9AD6C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F92C7-3DA3-4F0F-B7FB-DF821C45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1A114-1E2A-4257-AE31-F89996BD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1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7C7DE7-AC30-4FC6-B5DC-4FF11C361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85EC33-F5FF-411A-9C2C-18475B0F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14AE6-2DB3-4183-9E1A-2A046849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EDB93-FFA2-41D8-9780-FD5320E4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00EA4-EDEE-44BF-ABD8-96411A9F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6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BCE6C-AABA-4EB1-988E-7F7C9D94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1EFED-BFD7-43D3-8489-376C7DC3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C1CA0-10BB-44D4-8489-60DF1E1A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E451D-C91D-4205-834B-A7826BB8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A4F83-DF5E-4D4A-B7C9-51EFA395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5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C51A5-C080-4820-A659-419010D6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6EFD4-24A5-48C0-9F26-D585657F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A0F2F-BFA6-43BC-A618-22C3BD9C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E03FD-8FD2-4CFD-BF87-F579B2C0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C1C4-F527-401F-AB52-F328D845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033D3-8D3A-4456-9916-B02532A1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AAE2E-DEB7-49F8-93A5-EAFEA60EC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3374EC-3778-4036-BE31-FDFAEB7D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A57A6-75C2-4704-8D0F-DBA1BD63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ABB35-1467-44D6-AECA-58FBA8F3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73706-3EE7-4039-A1B0-DB640473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7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9B7BD-BE3F-4765-8D16-73517D25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8BAD1-AE6E-497E-A5AA-EC4B8F0FC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8C0CC-B05C-493C-AE86-7207AA3D1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12A60D-EE48-4A4A-99A9-74DCD1C1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201C3A-D36B-4FF2-8F76-971F35122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2A4D97-005E-450E-9C0F-F56FE393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A42A70-AD3F-4474-B7E0-B334527C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13B9E7-7A13-4E8A-9052-C61A8F7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4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2C867-62DB-45D7-807A-1BF4F4F6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00200A-9886-420A-BFB3-9C7169C2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9237E3-ABBC-4799-B832-EBF8FAC3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06136-B6FE-4B19-89AF-6467081C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3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E50853-0CD1-4DD0-83C0-1B3C3693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8D5336-AEB9-4683-8F5C-3BBAA6DD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A906C-28AF-4515-85F7-5DFFE462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4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CC6BC-752B-45AC-9D3A-56D464B6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D0DA5-2B32-443F-9832-25ABFCB4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EA0F4-0C81-41C0-A78F-0C8EDCCFA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63A94-A9D3-4C3B-81D0-55593674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E53EA0-E1A2-40E7-9BE5-F58D42D1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82840-2D57-4228-9F25-6AA0AD7A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6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9F00C-B793-49BC-80C7-45D77A52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B3B32A-BB8F-493C-9B99-0D94BBB32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48C68-633A-4371-8DF3-5243EBD5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1CDA6-F0A0-4155-BA77-551A5DC0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B481E-D022-4F1D-BED2-516A68C2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42AEC-6966-4E75-BD03-E9134152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6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CCFE5C-2B91-4657-84E6-22056AF8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71CFF-2349-4EF8-BB56-4868A3368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6C15A-D82E-4238-9D75-E429FD819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3E6F-AB1F-47B1-B7E7-5982B222752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9A4C6-2DE0-41A2-90FD-D1EEF331E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6DDC1-116B-49C8-BE97-B6E71405B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0F9A-E66B-4771-888C-9E21FBA8F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9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F3969-5142-45FB-AAB5-AD7943C2B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Lab2.</a:t>
            </a:r>
            <a:r>
              <a:rPr lang="zh-CN" altLang="en-US" dirty="0"/>
              <a:t>二进制炸弹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90138-A871-4A24-8153-0D9772B59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fld id="{B5153757-AC88-4A9B-8E37-54F3F378A2CF}" type="datetime1">
              <a:rPr lang="zh-CN" altLang="en-US" smtClean="0"/>
              <a:t>2020/10/8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53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15325-A73A-49FA-B6D6-BC241236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gdb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82819C-001C-40FB-A296-527985A05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512" y="2348706"/>
            <a:ext cx="5514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8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17A4-D205-46DC-8AAE-4BA60CDF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AD543-767E-49FD-A419-E41B88A6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更多东西清参看</a:t>
            </a:r>
            <a:r>
              <a:rPr lang="en-US" altLang="zh-CN" dirty="0" err="1"/>
              <a:t>elearning</a:t>
            </a:r>
            <a:r>
              <a:rPr lang="zh-CN" altLang="en-US" dirty="0"/>
              <a:t>上的</a:t>
            </a:r>
            <a:r>
              <a:rPr lang="en-US" altLang="zh-CN" dirty="0" err="1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66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3F6E4-3630-4147-BE2E-F791D015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0C17B-CF04-4FAA-BF6F-97E4CBC7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学号</a:t>
            </a:r>
            <a:r>
              <a:rPr lang="en-US" altLang="zh-CN" dirty="0"/>
              <a:t>.pdf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每个关卡的密码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每个密码的推演过程（重要，如函数说明，实现方式等）</a:t>
            </a:r>
            <a:r>
              <a:rPr lang="en-US" altLang="zh-CN" dirty="0">
                <a:solidFill>
                  <a:srgbClr val="FF0000"/>
                </a:solidFill>
              </a:rPr>
              <a:t>:-)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实际操作的心得感想（可选）</a:t>
            </a:r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表意清晰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6. </a:t>
            </a:r>
            <a:r>
              <a:rPr lang="zh-CN" altLang="en-US" dirty="0">
                <a:solidFill>
                  <a:srgbClr val="FF0000"/>
                </a:solidFill>
              </a:rPr>
              <a:t>精简（更重要）</a:t>
            </a:r>
            <a:r>
              <a:rPr lang="en-US" altLang="zh-CN" dirty="0">
                <a:solidFill>
                  <a:srgbClr val="FF0000"/>
                </a:solidFill>
              </a:rPr>
              <a:t>:-)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但不简陋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6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9C781-C4A4-4901-9B26-C40C0E94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A4359-14C8-4FEF-9B45-8A794495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上传实验报告至</a:t>
            </a:r>
            <a:r>
              <a:rPr lang="en-US" altLang="zh-CN" dirty="0" err="1"/>
              <a:t>elearning</a:t>
            </a:r>
            <a:r>
              <a:rPr lang="zh-CN" altLang="en-US" dirty="0"/>
              <a:t>的对应作业</a:t>
            </a:r>
            <a:endParaRPr lang="en-US" altLang="zh-CN" dirty="0"/>
          </a:p>
          <a:p>
            <a:r>
              <a:rPr lang="en-US" altLang="zh-CN" dirty="0"/>
              <a:t>Deadline</a:t>
            </a:r>
            <a:r>
              <a:rPr lang="zh-CN" altLang="en-US" dirty="0"/>
              <a:t>：</a:t>
            </a:r>
            <a:r>
              <a:rPr lang="en-US" altLang="zh-CN" dirty="0"/>
              <a:t>2020/10/29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39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62C94-5380-46D7-8C6E-AD51985B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2DE9B-C320-40A3-AEE4-B0FAC26A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解开每个关卡（</a:t>
            </a:r>
            <a:r>
              <a:rPr lang="en-US" altLang="zh-CN" dirty="0"/>
              <a:t>6 * 10% = 60%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解开隐藏关卡（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实验报告（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r>
              <a:rPr lang="en-US" altLang="zh-CN" dirty="0"/>
              <a:t>:-)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抄袭按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分处理 </a:t>
            </a:r>
            <a:r>
              <a:rPr lang="en-US" altLang="zh-CN" dirty="0">
                <a:solidFill>
                  <a:srgbClr val="FF0000"/>
                </a:solidFill>
              </a:rPr>
              <a:t>:-(  //</a:t>
            </a:r>
            <a:r>
              <a:rPr lang="zh-CN" altLang="en-US" dirty="0">
                <a:solidFill>
                  <a:srgbClr val="FF0000"/>
                </a:solidFill>
              </a:rPr>
              <a:t>甚至更坏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有一说一，占比不重要，重要的将会是相对分差</a:t>
            </a:r>
          </a:p>
        </p:txBody>
      </p:sp>
    </p:spTree>
    <p:extLst>
      <p:ext uri="{BB962C8B-B14F-4D97-AF65-F5344CB8AC3E}">
        <p14:creationId xmlns:p14="http://schemas.microsoft.com/office/powerpoint/2010/main" val="208759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F1820-35A6-4F9A-B062-AF4B39EA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9BA79-A9BA-460A-8986-D21A1D08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邪恶的</a:t>
            </a:r>
            <a:r>
              <a:rPr lang="en-US" altLang="zh-CN" dirty="0"/>
              <a:t>Dr. </a:t>
            </a:r>
            <a:r>
              <a:rPr lang="en-US" altLang="zh-CN" dirty="0" err="1"/>
              <a:t>Cang</a:t>
            </a:r>
            <a:r>
              <a:rPr lang="zh-CN" altLang="en-US" dirty="0"/>
              <a:t>在机房中埋放了“二进制炸弹” </a:t>
            </a:r>
            <a:r>
              <a:rPr lang="en-US" altLang="zh-CN" dirty="0"/>
              <a:t>:-(</a:t>
            </a:r>
          </a:p>
          <a:p>
            <a:r>
              <a:rPr lang="zh-CN" altLang="en-US" dirty="0"/>
              <a:t>二进制炸弹</a:t>
            </a:r>
            <a:r>
              <a:rPr lang="en-US" altLang="zh-CN" dirty="0"/>
              <a:t>bomb</a:t>
            </a:r>
            <a:r>
              <a:rPr lang="zh-CN" altLang="en-US" dirty="0"/>
              <a:t>是一个可执行文件，包含若干个关卡</a:t>
            </a:r>
          </a:p>
          <a:p>
            <a:r>
              <a:rPr lang="zh-CN" altLang="en-US" dirty="0"/>
              <a:t>每个关卡都需要输入密码</a:t>
            </a:r>
          </a:p>
          <a:p>
            <a:r>
              <a:rPr lang="zh-CN" altLang="en-US" dirty="0"/>
              <a:t>如果密码正确，可以进入下一关 </a:t>
            </a:r>
            <a:r>
              <a:rPr lang="en-US" altLang="zh-CN" dirty="0"/>
              <a:t>:-)</a:t>
            </a:r>
          </a:p>
          <a:p>
            <a:r>
              <a:rPr lang="zh-CN" altLang="en-US" dirty="0"/>
              <a:t>如果密码错误，炸弹就会爆炸 </a:t>
            </a:r>
            <a:r>
              <a:rPr lang="en-US" altLang="zh-CN" dirty="0"/>
              <a:t>:-(</a:t>
            </a:r>
          </a:p>
          <a:p>
            <a:r>
              <a:rPr lang="zh-CN" altLang="en-US" dirty="0"/>
              <a:t>目标是通过所有关卡，解除炸弹</a:t>
            </a:r>
          </a:p>
        </p:txBody>
      </p:sp>
    </p:spTree>
    <p:extLst>
      <p:ext uri="{BB962C8B-B14F-4D97-AF65-F5344CB8AC3E}">
        <p14:creationId xmlns:p14="http://schemas.microsoft.com/office/powerpoint/2010/main" val="5506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8B307-092D-49B7-8F6D-A14CE528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9F78967-B603-4CB6-B2DB-B14D60991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42" y="1825625"/>
            <a:ext cx="10262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6DC12-D850-4EE8-8448-3F429D1E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678CB-62EA-4AE0-A77C-A99421DD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</a:t>
            </a:r>
            <a:r>
              <a:rPr lang="en-US" altLang="zh-CN" dirty="0" err="1"/>
              <a:t>elearning</a:t>
            </a:r>
            <a:r>
              <a:rPr lang="zh-CN" altLang="en-US" dirty="0"/>
              <a:t>获取实验所需可执行文件</a:t>
            </a:r>
            <a:r>
              <a:rPr lang="en-US" altLang="zh-CN" dirty="0"/>
              <a:t>bomb</a:t>
            </a:r>
          </a:p>
          <a:p>
            <a:r>
              <a:rPr lang="zh-CN" altLang="en-US" dirty="0"/>
              <a:t>反汇编：得到</a:t>
            </a:r>
            <a:r>
              <a:rPr lang="en-US" altLang="zh-CN" dirty="0"/>
              <a:t>bomb</a:t>
            </a:r>
            <a:r>
              <a:rPr lang="zh-CN" altLang="en-US" dirty="0"/>
              <a:t>的汇编代码，通过阅读代码，推测密码</a:t>
            </a:r>
          </a:p>
          <a:p>
            <a:pPr lvl="1"/>
            <a:r>
              <a:rPr lang="en-US" altLang="zh-CN" dirty="0" err="1"/>
              <a:t>Objdump</a:t>
            </a:r>
            <a:endParaRPr lang="en-US" altLang="zh-CN" dirty="0"/>
          </a:p>
          <a:p>
            <a:r>
              <a:rPr lang="zh-CN" altLang="en-US" dirty="0"/>
              <a:t>调试：设置断点、单步运行、查看寄存器和内存状态，确定密码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endParaRPr lang="en-US" altLang="zh-CN" dirty="0"/>
          </a:p>
          <a:p>
            <a:r>
              <a:rPr lang="zh-CN" altLang="en-US" dirty="0"/>
              <a:t>解开密码</a:t>
            </a:r>
            <a:endParaRPr lang="en-US" altLang="zh-CN" dirty="0"/>
          </a:p>
          <a:p>
            <a:r>
              <a:rPr lang="zh-CN" altLang="en-US" dirty="0"/>
              <a:t>书写实验报告</a:t>
            </a:r>
          </a:p>
        </p:txBody>
      </p:sp>
    </p:spTree>
    <p:extLst>
      <p:ext uri="{BB962C8B-B14F-4D97-AF65-F5344CB8AC3E}">
        <p14:creationId xmlns:p14="http://schemas.microsoft.com/office/powerpoint/2010/main" val="218185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43786-DBC2-4525-8CD8-8D228376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1F810-7A2E-40B6-8E89-6AC8DB09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Phase 1: string comparison</a:t>
            </a:r>
          </a:p>
          <a:p>
            <a:r>
              <a:rPr lang="en-US" altLang="zh-CN" dirty="0"/>
              <a:t>Phase 2: loops</a:t>
            </a:r>
          </a:p>
          <a:p>
            <a:r>
              <a:rPr lang="en-US" altLang="zh-CN" dirty="0"/>
              <a:t>Phase 3: conditionals/switches</a:t>
            </a:r>
          </a:p>
          <a:p>
            <a:r>
              <a:rPr lang="en-US" altLang="zh-CN" dirty="0"/>
              <a:t>Phase 4: recursive calls and the stack discipline</a:t>
            </a:r>
          </a:p>
          <a:p>
            <a:r>
              <a:rPr lang="en-US" altLang="zh-CN" dirty="0"/>
              <a:t>Phase 5: pointers</a:t>
            </a:r>
          </a:p>
          <a:p>
            <a:r>
              <a:rPr lang="en-US" altLang="zh-CN" dirty="0"/>
              <a:t>Phase 6: linked lists/pointers/structs</a:t>
            </a:r>
          </a:p>
          <a:p>
            <a:r>
              <a:rPr lang="en-US" altLang="zh-CN" dirty="0"/>
              <a:t>Secret phase: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95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37280-0803-49FF-924C-B9B2C2FD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objdump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0CC3E-CA87-421A-8BB6-F80DAA0F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</a:t>
            </a:r>
            <a:r>
              <a:rPr lang="en-US" altLang="zh-CN" dirty="0"/>
              <a:t>bomb</a:t>
            </a:r>
            <a:r>
              <a:rPr lang="zh-CN" altLang="en-US" dirty="0"/>
              <a:t>的汇编代码：</a:t>
            </a:r>
            <a:r>
              <a:rPr lang="en-US" altLang="zh-CN" dirty="0" err="1"/>
              <a:t>objdump</a:t>
            </a:r>
            <a:r>
              <a:rPr lang="en-US" altLang="zh-CN" dirty="0"/>
              <a:t> –d bomb</a:t>
            </a:r>
          </a:p>
          <a:p>
            <a:r>
              <a:rPr lang="zh-CN" altLang="en-US" dirty="0"/>
              <a:t>建议</a:t>
            </a:r>
            <a:r>
              <a:rPr lang="en-US" altLang="zh-CN" dirty="0" err="1"/>
              <a:t>objdump</a:t>
            </a:r>
            <a:r>
              <a:rPr lang="en-US" altLang="zh-CN" dirty="0"/>
              <a:t> –d bomb &gt; filename </a:t>
            </a:r>
            <a:r>
              <a:rPr lang="zh-CN" altLang="en-US" dirty="0"/>
              <a:t>输出到文件之后查看</a:t>
            </a:r>
            <a:endParaRPr lang="en-US" altLang="zh-CN" dirty="0"/>
          </a:p>
          <a:p>
            <a:r>
              <a:rPr lang="zh-CN" altLang="en-US" dirty="0"/>
              <a:t>更建议打印成纸质文档查看（？）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B9843B-AA04-42FD-AF20-DC44C292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4" y="3429000"/>
            <a:ext cx="67437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7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C9F2B-2F6F-4EB2-B44C-B4127EC8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1514C-DBAD-4565-A4BC-5E79D58A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gdb</a:t>
            </a:r>
            <a:r>
              <a:rPr lang="en-US" altLang="zh-CN" dirty="0"/>
              <a:t> 	</a:t>
            </a:r>
            <a:r>
              <a:rPr lang="en-US" altLang="zh-CN" dirty="0" err="1"/>
              <a:t>gdb</a:t>
            </a:r>
            <a:r>
              <a:rPr lang="en-US" altLang="zh-CN" dirty="0"/>
              <a:t> bomb</a:t>
            </a:r>
          </a:p>
          <a:p>
            <a:r>
              <a:rPr lang="zh-CN" altLang="en-US" dirty="0"/>
              <a:t>断点 </a:t>
            </a:r>
            <a:r>
              <a:rPr lang="en-US" altLang="zh-CN" dirty="0"/>
              <a:t>	break/b </a:t>
            </a:r>
            <a:r>
              <a:rPr lang="en-US" altLang="zh-CN" dirty="0" err="1"/>
              <a:t>functionName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/>
              <a:t>	run/r</a:t>
            </a:r>
          </a:p>
          <a:p>
            <a:r>
              <a:rPr lang="zh-CN" altLang="en-US" dirty="0"/>
              <a:t>单步 </a:t>
            </a:r>
            <a:r>
              <a:rPr lang="en-US" altLang="zh-CN" dirty="0"/>
              <a:t>	</a:t>
            </a:r>
            <a:r>
              <a:rPr lang="en-US" altLang="zh-CN" dirty="0" err="1"/>
              <a:t>stepi</a:t>
            </a:r>
            <a:r>
              <a:rPr lang="en-US" altLang="zh-CN" dirty="0"/>
              <a:t>/</a:t>
            </a:r>
            <a:r>
              <a:rPr lang="en-US" altLang="zh-CN" dirty="0" err="1"/>
              <a:t>nexti</a:t>
            </a:r>
            <a:r>
              <a:rPr lang="en-US" altLang="zh-CN" dirty="0"/>
              <a:t> (</a:t>
            </a:r>
            <a:r>
              <a:rPr lang="en-US" altLang="zh-CN" dirty="0" err="1"/>
              <a:t>stepNumber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查询 </a:t>
            </a:r>
            <a:r>
              <a:rPr lang="en-US" altLang="zh-CN" dirty="0"/>
              <a:t>	print/x format register/address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98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61E-1156-48B6-878E-9AE16AB2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DF54F3-AF11-4ED8-A88D-52E759922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37" y="1877219"/>
            <a:ext cx="67151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62105-32AC-463C-A794-9EC87232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38BFEB-07AE-43DC-9BC9-AFFF54C13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474" y="2176428"/>
            <a:ext cx="7210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7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369</Words>
  <Application>Microsoft Office PowerPoint</Application>
  <PresentationFormat>宽屏</PresentationFormat>
  <Paragraphs>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Lab2.二进制炸弹</vt:lpstr>
      <vt:lpstr>实验内容</vt:lpstr>
      <vt:lpstr>实验内容</vt:lpstr>
      <vt:lpstr>实验步骤</vt:lpstr>
      <vt:lpstr>实验内容</vt:lpstr>
      <vt:lpstr>objdump</vt:lpstr>
      <vt:lpstr>gdb</vt:lpstr>
      <vt:lpstr>gdb</vt:lpstr>
      <vt:lpstr>gdb</vt:lpstr>
      <vt:lpstr>gdb</vt:lpstr>
      <vt:lpstr>gdb</vt:lpstr>
      <vt:lpstr>实验报告</vt:lpstr>
      <vt:lpstr>实验提交</vt:lpstr>
      <vt:lpstr>实验评分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Lab2.二进制炸弹</dc:title>
  <dc:creator>whiletruedo</dc:creator>
  <cp:lastModifiedBy>While</cp:lastModifiedBy>
  <cp:revision>8</cp:revision>
  <cp:lastPrinted>2019-10-09T13:51:37Z</cp:lastPrinted>
  <dcterms:created xsi:type="dcterms:W3CDTF">2019-10-09T13:31:12Z</dcterms:created>
  <dcterms:modified xsi:type="dcterms:W3CDTF">2020-10-08T07:44:20Z</dcterms:modified>
</cp:coreProperties>
</file>