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21.svg" ContentType="image/svg+xml"/>
  <Override PartName="/ppt/media/image22.svg" ContentType="image/svg+xml"/>
  <Override PartName="/ppt/media/image23.svg" ContentType="image/svg+xml"/>
  <Override PartName="/ppt/media/image24.svg" ContentType="image/svg+xml"/>
  <Override PartName="/ppt/media/image25.svg" ContentType="image/svg+xml"/>
  <Override PartName="/ppt/media/image26.svg" ContentType="image/svg+xml"/>
  <Override PartName="/ppt/media/image27.svg" ContentType="image/svg+xml"/>
  <Override PartName="/ppt/media/image28.svg" ContentType="image/svg+xml"/>
  <Override PartName="/ppt/media/image29.svg" ContentType="image/svg+xml"/>
  <Override PartName="/ppt/media/image3.svg" ContentType="image/svg+xml"/>
  <Override PartName="/ppt/media/image30.svg" ContentType="image/svg+xml"/>
  <Override PartName="/ppt/media/image31.svg" ContentType="image/svg+xml"/>
  <Override PartName="/ppt/media/image32.svg" ContentType="image/svg+xml"/>
  <Override PartName="/ppt/media/image33.svg" ContentType="image/svg+xml"/>
  <Override PartName="/ppt/media/image34.svg" ContentType="image/svg+xml"/>
  <Override PartName="/ppt/media/image35.svg" ContentType="image/svg+xml"/>
  <Override PartName="/ppt/media/image36.svg" ContentType="image/svg+xml"/>
  <Override PartName="/ppt/media/image37.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5"/>
  </p:notesMasterIdLst>
  <p:sldIdLst>
    <p:sldId id="369" r:id="rId4"/>
    <p:sldId id="322" r:id="rId6"/>
    <p:sldId id="323" r:id="rId7"/>
    <p:sldId id="338" r:id="rId8"/>
    <p:sldId id="340" r:id="rId9"/>
    <p:sldId id="339" r:id="rId10"/>
    <p:sldId id="352" r:id="rId11"/>
    <p:sldId id="313" r:id="rId12"/>
    <p:sldId id="342" r:id="rId13"/>
    <p:sldId id="314" r:id="rId14"/>
    <p:sldId id="356" r:id="rId15"/>
    <p:sldId id="348" r:id="rId16"/>
    <p:sldId id="355"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设计" id="{4D991198-68EE-44B4-BDD8-41867BD6CA28}">
          <p14:sldIdLst>
            <p14:sldId id="369"/>
            <p14:sldId id="322"/>
            <p14:sldId id="323"/>
            <p14:sldId id="338"/>
            <p14:sldId id="340"/>
            <p14:sldId id="339"/>
            <p14:sldId id="313"/>
            <p14:sldId id="314"/>
            <p14:sldId id="356"/>
            <p14:sldId id="355"/>
            <p14:sldId id="342"/>
            <p14:sldId id="348"/>
            <p14:sldId id="352"/>
          </p14:sldIdLst>
        </p14:section>
        <p14:section name="使用技巧" id="{8C075998-D516-4729-A5C5-7D7B9E7DE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CD9"/>
    <a:srgbClr val="90C5ED"/>
    <a:srgbClr val="79B8E5"/>
    <a:srgbClr val="E2E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8" d="100"/>
          <a:sy n="108" d="100"/>
        </p:scale>
        <p:origin x="678" y="132"/>
      </p:cViewPr>
      <p:guideLst>
        <p:guide pos="378"/>
        <p:guide pos="7242"/>
        <p:guide orient="horz" pos="72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1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68BEA-CDD6-4986-BC06-55A97A7257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4AA05-94F9-472F-B040-61E40A3792A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4.png"/><Relationship Id="rId7" Type="http://schemas.openxmlformats.org/officeDocument/2006/relationships/image" Target="../media/image3.svg"/><Relationship Id="rId69" Type="http://schemas.openxmlformats.org/officeDocument/2006/relationships/image" Target="../media/image34.svg"/><Relationship Id="rId68" Type="http://schemas.openxmlformats.org/officeDocument/2006/relationships/image" Target="../media/image34.png"/><Relationship Id="rId67" Type="http://schemas.openxmlformats.org/officeDocument/2006/relationships/image" Target="../media/image33.svg"/><Relationship Id="rId66" Type="http://schemas.openxmlformats.org/officeDocument/2006/relationships/image" Target="../media/image33.png"/><Relationship Id="rId65" Type="http://schemas.openxmlformats.org/officeDocument/2006/relationships/image" Target="../media/image32.svg"/><Relationship Id="rId64" Type="http://schemas.openxmlformats.org/officeDocument/2006/relationships/image" Target="../media/image32.png"/><Relationship Id="rId63" Type="http://schemas.openxmlformats.org/officeDocument/2006/relationships/image" Target="../media/image31.svg"/><Relationship Id="rId62" Type="http://schemas.openxmlformats.org/officeDocument/2006/relationships/image" Target="../media/image31.png"/><Relationship Id="rId61" Type="http://schemas.openxmlformats.org/officeDocument/2006/relationships/image" Target="../media/image30.svg"/><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image" Target="../media/image29.svg"/><Relationship Id="rId58" Type="http://schemas.openxmlformats.org/officeDocument/2006/relationships/image" Target="../media/image29.png"/><Relationship Id="rId57" Type="http://schemas.openxmlformats.org/officeDocument/2006/relationships/image" Target="../media/image28.svg"/><Relationship Id="rId56" Type="http://schemas.openxmlformats.org/officeDocument/2006/relationships/image" Target="../media/image28.png"/><Relationship Id="rId55" Type="http://schemas.openxmlformats.org/officeDocument/2006/relationships/image" Target="../media/image27.svg"/><Relationship Id="rId54" Type="http://schemas.openxmlformats.org/officeDocument/2006/relationships/image" Target="../media/image27.png"/><Relationship Id="rId53" Type="http://schemas.openxmlformats.org/officeDocument/2006/relationships/image" Target="../media/image26.svg"/><Relationship Id="rId52" Type="http://schemas.openxmlformats.org/officeDocument/2006/relationships/image" Target="../media/image26.png"/><Relationship Id="rId51" Type="http://schemas.openxmlformats.org/officeDocument/2006/relationships/image" Target="../media/image25.svg"/><Relationship Id="rId50" Type="http://schemas.openxmlformats.org/officeDocument/2006/relationships/image" Target="../media/image25.png"/><Relationship Id="rId5" Type="http://schemas.openxmlformats.org/officeDocument/2006/relationships/image" Target="../media/image2.svg"/><Relationship Id="rId49" Type="http://schemas.openxmlformats.org/officeDocument/2006/relationships/image" Target="../media/image24.svg"/><Relationship Id="rId48" Type="http://schemas.openxmlformats.org/officeDocument/2006/relationships/image" Target="../media/image24.png"/><Relationship Id="rId47" Type="http://schemas.openxmlformats.org/officeDocument/2006/relationships/image" Target="../media/image23.svg"/><Relationship Id="rId46" Type="http://schemas.openxmlformats.org/officeDocument/2006/relationships/image" Target="../media/image23.png"/><Relationship Id="rId45" Type="http://schemas.openxmlformats.org/officeDocument/2006/relationships/image" Target="../media/image22.svg"/><Relationship Id="rId44" Type="http://schemas.openxmlformats.org/officeDocument/2006/relationships/image" Target="../media/image22.png"/><Relationship Id="rId43" Type="http://schemas.openxmlformats.org/officeDocument/2006/relationships/image" Target="../media/image21.svg"/><Relationship Id="rId42" Type="http://schemas.openxmlformats.org/officeDocument/2006/relationships/image" Target="../media/image21.png"/><Relationship Id="rId41" Type="http://schemas.openxmlformats.org/officeDocument/2006/relationships/image" Target="../media/image20.svg"/><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image" Target="../media/image19.svg"/><Relationship Id="rId38" Type="http://schemas.openxmlformats.org/officeDocument/2006/relationships/image" Target="../media/image19.png"/><Relationship Id="rId37" Type="http://schemas.openxmlformats.org/officeDocument/2006/relationships/image" Target="../media/image18.svg"/><Relationship Id="rId36" Type="http://schemas.openxmlformats.org/officeDocument/2006/relationships/image" Target="../media/image18.png"/><Relationship Id="rId35" Type="http://schemas.openxmlformats.org/officeDocument/2006/relationships/image" Target="../media/image17.svg"/><Relationship Id="rId34" Type="http://schemas.openxmlformats.org/officeDocument/2006/relationships/image" Target="../media/image17.png"/><Relationship Id="rId33" Type="http://schemas.openxmlformats.org/officeDocument/2006/relationships/image" Target="../media/image16.svg"/><Relationship Id="rId32" Type="http://schemas.openxmlformats.org/officeDocument/2006/relationships/image" Target="../media/image16.png"/><Relationship Id="rId31" Type="http://schemas.openxmlformats.org/officeDocument/2006/relationships/image" Target="../media/image15.svg"/><Relationship Id="rId30" Type="http://schemas.openxmlformats.org/officeDocument/2006/relationships/image" Target="../media/image15.png"/><Relationship Id="rId3" Type="http://schemas.openxmlformats.org/officeDocument/2006/relationships/image" Target="../media/image1.svg"/><Relationship Id="rId29" Type="http://schemas.openxmlformats.org/officeDocument/2006/relationships/image" Target="../media/image14.svg"/><Relationship Id="rId28" Type="http://schemas.openxmlformats.org/officeDocument/2006/relationships/image" Target="../media/image14.png"/><Relationship Id="rId27" Type="http://schemas.openxmlformats.org/officeDocument/2006/relationships/image" Target="../media/image13.svg"/><Relationship Id="rId26" Type="http://schemas.openxmlformats.org/officeDocument/2006/relationships/image" Target="../media/image13.png"/><Relationship Id="rId25" Type="http://schemas.openxmlformats.org/officeDocument/2006/relationships/image" Target="../media/image12.svg"/><Relationship Id="rId24" Type="http://schemas.openxmlformats.org/officeDocument/2006/relationships/image" Target="../media/image12.png"/><Relationship Id="rId23" Type="http://schemas.openxmlformats.org/officeDocument/2006/relationships/image" Target="../media/image11.svg"/><Relationship Id="rId22" Type="http://schemas.openxmlformats.org/officeDocument/2006/relationships/image" Target="../media/image11.png"/><Relationship Id="rId21" Type="http://schemas.openxmlformats.org/officeDocument/2006/relationships/image" Target="../media/image10.svg"/><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image" Target="../media/image9.svg"/><Relationship Id="rId18" Type="http://schemas.openxmlformats.org/officeDocument/2006/relationships/image" Target="../media/image9.png"/><Relationship Id="rId17" Type="http://schemas.openxmlformats.org/officeDocument/2006/relationships/image" Target="../media/image8.svg"/><Relationship Id="rId16" Type="http://schemas.openxmlformats.org/officeDocument/2006/relationships/image" Target="../media/image8.png"/><Relationship Id="rId15" Type="http://schemas.openxmlformats.org/officeDocument/2006/relationships/image" Target="../media/image7.svg"/><Relationship Id="rId14" Type="http://schemas.openxmlformats.org/officeDocument/2006/relationships/image" Target="../media/image7.png"/><Relationship Id="rId13" Type="http://schemas.openxmlformats.org/officeDocument/2006/relationships/image" Target="../media/image6.svg"/><Relationship Id="rId12" Type="http://schemas.openxmlformats.org/officeDocument/2006/relationships/image" Target="../media/image6.png"/><Relationship Id="rId11" Type="http://schemas.openxmlformats.org/officeDocument/2006/relationships/image" Target="../media/image5.svg"/><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4.png"/><Relationship Id="rId7" Type="http://schemas.openxmlformats.org/officeDocument/2006/relationships/image" Target="../media/image3.svg"/><Relationship Id="rId69" Type="http://schemas.openxmlformats.org/officeDocument/2006/relationships/image" Target="../media/image34.svg"/><Relationship Id="rId68" Type="http://schemas.openxmlformats.org/officeDocument/2006/relationships/image" Target="../media/image34.png"/><Relationship Id="rId67" Type="http://schemas.openxmlformats.org/officeDocument/2006/relationships/image" Target="../media/image33.svg"/><Relationship Id="rId66" Type="http://schemas.openxmlformats.org/officeDocument/2006/relationships/image" Target="../media/image33.png"/><Relationship Id="rId65" Type="http://schemas.openxmlformats.org/officeDocument/2006/relationships/image" Target="../media/image32.svg"/><Relationship Id="rId64" Type="http://schemas.openxmlformats.org/officeDocument/2006/relationships/image" Target="../media/image32.png"/><Relationship Id="rId63" Type="http://schemas.openxmlformats.org/officeDocument/2006/relationships/image" Target="../media/image31.svg"/><Relationship Id="rId62" Type="http://schemas.openxmlformats.org/officeDocument/2006/relationships/image" Target="../media/image31.png"/><Relationship Id="rId61" Type="http://schemas.openxmlformats.org/officeDocument/2006/relationships/image" Target="../media/image30.svg"/><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image" Target="../media/image29.svg"/><Relationship Id="rId58" Type="http://schemas.openxmlformats.org/officeDocument/2006/relationships/image" Target="../media/image29.png"/><Relationship Id="rId57" Type="http://schemas.openxmlformats.org/officeDocument/2006/relationships/image" Target="../media/image28.svg"/><Relationship Id="rId56" Type="http://schemas.openxmlformats.org/officeDocument/2006/relationships/image" Target="../media/image28.png"/><Relationship Id="rId55" Type="http://schemas.openxmlformats.org/officeDocument/2006/relationships/image" Target="../media/image27.svg"/><Relationship Id="rId54" Type="http://schemas.openxmlformats.org/officeDocument/2006/relationships/image" Target="../media/image27.png"/><Relationship Id="rId53" Type="http://schemas.openxmlformats.org/officeDocument/2006/relationships/image" Target="../media/image26.svg"/><Relationship Id="rId52" Type="http://schemas.openxmlformats.org/officeDocument/2006/relationships/image" Target="../media/image26.png"/><Relationship Id="rId51" Type="http://schemas.openxmlformats.org/officeDocument/2006/relationships/image" Target="../media/image25.svg"/><Relationship Id="rId50" Type="http://schemas.openxmlformats.org/officeDocument/2006/relationships/image" Target="../media/image25.png"/><Relationship Id="rId5" Type="http://schemas.openxmlformats.org/officeDocument/2006/relationships/image" Target="../media/image2.svg"/><Relationship Id="rId49" Type="http://schemas.openxmlformats.org/officeDocument/2006/relationships/image" Target="../media/image24.svg"/><Relationship Id="rId48" Type="http://schemas.openxmlformats.org/officeDocument/2006/relationships/image" Target="../media/image24.png"/><Relationship Id="rId47" Type="http://schemas.openxmlformats.org/officeDocument/2006/relationships/image" Target="../media/image23.svg"/><Relationship Id="rId46" Type="http://schemas.openxmlformats.org/officeDocument/2006/relationships/image" Target="../media/image23.png"/><Relationship Id="rId45" Type="http://schemas.openxmlformats.org/officeDocument/2006/relationships/image" Target="../media/image22.svg"/><Relationship Id="rId44" Type="http://schemas.openxmlformats.org/officeDocument/2006/relationships/image" Target="../media/image22.png"/><Relationship Id="rId43" Type="http://schemas.openxmlformats.org/officeDocument/2006/relationships/image" Target="../media/image21.svg"/><Relationship Id="rId42" Type="http://schemas.openxmlformats.org/officeDocument/2006/relationships/image" Target="../media/image21.png"/><Relationship Id="rId41" Type="http://schemas.openxmlformats.org/officeDocument/2006/relationships/image" Target="../media/image20.svg"/><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image" Target="../media/image19.svg"/><Relationship Id="rId38" Type="http://schemas.openxmlformats.org/officeDocument/2006/relationships/image" Target="../media/image19.png"/><Relationship Id="rId37" Type="http://schemas.openxmlformats.org/officeDocument/2006/relationships/image" Target="../media/image18.svg"/><Relationship Id="rId36" Type="http://schemas.openxmlformats.org/officeDocument/2006/relationships/image" Target="../media/image18.png"/><Relationship Id="rId35" Type="http://schemas.openxmlformats.org/officeDocument/2006/relationships/image" Target="../media/image17.svg"/><Relationship Id="rId34" Type="http://schemas.openxmlformats.org/officeDocument/2006/relationships/image" Target="../media/image17.png"/><Relationship Id="rId33" Type="http://schemas.openxmlformats.org/officeDocument/2006/relationships/image" Target="../media/image16.svg"/><Relationship Id="rId32" Type="http://schemas.openxmlformats.org/officeDocument/2006/relationships/image" Target="../media/image16.png"/><Relationship Id="rId31" Type="http://schemas.openxmlformats.org/officeDocument/2006/relationships/image" Target="../media/image15.svg"/><Relationship Id="rId30" Type="http://schemas.openxmlformats.org/officeDocument/2006/relationships/image" Target="../media/image15.png"/><Relationship Id="rId3" Type="http://schemas.openxmlformats.org/officeDocument/2006/relationships/image" Target="../media/image1.svg"/><Relationship Id="rId29" Type="http://schemas.openxmlformats.org/officeDocument/2006/relationships/image" Target="../media/image14.svg"/><Relationship Id="rId28" Type="http://schemas.openxmlformats.org/officeDocument/2006/relationships/image" Target="../media/image14.png"/><Relationship Id="rId27" Type="http://schemas.openxmlformats.org/officeDocument/2006/relationships/image" Target="../media/image13.svg"/><Relationship Id="rId26" Type="http://schemas.openxmlformats.org/officeDocument/2006/relationships/image" Target="../media/image13.png"/><Relationship Id="rId25" Type="http://schemas.openxmlformats.org/officeDocument/2006/relationships/image" Target="../media/image12.svg"/><Relationship Id="rId24" Type="http://schemas.openxmlformats.org/officeDocument/2006/relationships/image" Target="../media/image12.png"/><Relationship Id="rId23" Type="http://schemas.openxmlformats.org/officeDocument/2006/relationships/image" Target="../media/image11.svg"/><Relationship Id="rId22" Type="http://schemas.openxmlformats.org/officeDocument/2006/relationships/image" Target="../media/image11.png"/><Relationship Id="rId21" Type="http://schemas.openxmlformats.org/officeDocument/2006/relationships/image" Target="../media/image10.svg"/><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image" Target="../media/image9.svg"/><Relationship Id="rId18" Type="http://schemas.openxmlformats.org/officeDocument/2006/relationships/image" Target="../media/image9.png"/><Relationship Id="rId17" Type="http://schemas.openxmlformats.org/officeDocument/2006/relationships/image" Target="../media/image8.svg"/><Relationship Id="rId16" Type="http://schemas.openxmlformats.org/officeDocument/2006/relationships/image" Target="../media/image8.png"/><Relationship Id="rId15" Type="http://schemas.openxmlformats.org/officeDocument/2006/relationships/image" Target="../media/image7.svg"/><Relationship Id="rId14" Type="http://schemas.openxmlformats.org/officeDocument/2006/relationships/image" Target="../media/image7.png"/><Relationship Id="rId13" Type="http://schemas.openxmlformats.org/officeDocument/2006/relationships/image" Target="../media/image6.svg"/><Relationship Id="rId12" Type="http://schemas.openxmlformats.org/officeDocument/2006/relationships/image" Target="../media/image6.png"/><Relationship Id="rId11" Type="http://schemas.openxmlformats.org/officeDocument/2006/relationships/image" Target="../media/image5.svg"/><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9.png"/><Relationship Id="rId7" Type="http://schemas.openxmlformats.org/officeDocument/2006/relationships/image" Target="../media/image8.svg"/><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5.png"/><Relationship Id="rId3" Type="http://schemas.openxmlformats.org/officeDocument/2006/relationships/image" Target="../media/image4.svg"/><Relationship Id="rId2" Type="http://schemas.openxmlformats.org/officeDocument/2006/relationships/image" Target="../media/image4.png"/><Relationship Id="rId13" Type="http://schemas.openxmlformats.org/officeDocument/2006/relationships/image" Target="../media/image11.svg"/><Relationship Id="rId12" Type="http://schemas.openxmlformats.org/officeDocument/2006/relationships/image" Target="../media/image11.png"/><Relationship Id="rId11" Type="http://schemas.openxmlformats.org/officeDocument/2006/relationships/image" Target="../media/image10.svg"/><Relationship Id="rId10"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5.svg"/><Relationship Id="rId4" Type="http://schemas.openxmlformats.org/officeDocument/2006/relationships/image" Target="../media/image35.png"/><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6.svg"/><Relationship Id="rId4" Type="http://schemas.openxmlformats.org/officeDocument/2006/relationships/image" Target="../media/image36.png"/><Relationship Id="rId3" Type="http://schemas.openxmlformats.org/officeDocument/2006/relationships/image" Target="../media/image10.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37.svg"/><Relationship Id="rId4" Type="http://schemas.openxmlformats.org/officeDocument/2006/relationships/image" Target="../media/image37.png"/><Relationship Id="rId3" Type="http://schemas.openxmlformats.org/officeDocument/2006/relationships/image" Target="../media/image8.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 name="矩形 2"/>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7" name="组合 6"/>
          <p:cNvGrpSpPr/>
          <p:nvPr userDrawn="1"/>
        </p:nvGrpSpPr>
        <p:grpSpPr>
          <a:xfrm rot="1442403">
            <a:off x="9330622" y="5053778"/>
            <a:ext cx="1511929" cy="1511929"/>
            <a:chOff x="-1508311" y="7838952"/>
            <a:chExt cx="1511929" cy="1511929"/>
          </a:xfrm>
        </p:grpSpPr>
        <p:pic>
          <p:nvPicPr>
            <p:cNvPr id="8" name="图形 7" descr="高音谱号"/>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11" y="7838952"/>
              <a:ext cx="1511929" cy="1511929"/>
            </a:xfrm>
            <a:prstGeom prst="rect">
              <a:avLst/>
            </a:prstGeom>
            <a:effectLst>
              <a:outerShdw blurRad="63500" sx="102000" sy="102000" algn="ctr" rotWithShape="0">
                <a:prstClr val="black">
                  <a:alpha val="20000"/>
                </a:prstClr>
              </a:outerShdw>
            </a:effectLst>
          </p:spPr>
        </p:pic>
        <p:pic>
          <p:nvPicPr>
            <p:cNvPr id="9" name="图形 8" descr="高音谱号"/>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6440" y="7878344"/>
              <a:ext cx="1228186" cy="1433145"/>
            </a:xfrm>
            <a:prstGeom prst="rect">
              <a:avLst/>
            </a:prstGeom>
          </p:spPr>
        </p:pic>
      </p:grpSp>
      <p:grpSp>
        <p:nvGrpSpPr>
          <p:cNvPr id="10" name="组合 9"/>
          <p:cNvGrpSpPr/>
          <p:nvPr userDrawn="1"/>
        </p:nvGrpSpPr>
        <p:grpSpPr>
          <a:xfrm rot="20289205">
            <a:off x="4756171" y="72693"/>
            <a:ext cx="2207857" cy="2207857"/>
            <a:chOff x="5530716" y="661072"/>
            <a:chExt cx="1133102" cy="1133102"/>
          </a:xfrm>
        </p:grpSpPr>
        <p:sp>
          <p:nvSpPr>
            <p:cNvPr id="11" name="任意多边形: 形状 10"/>
            <p:cNvSpPr/>
            <p:nvPr/>
          </p:nvSpPr>
          <p:spPr>
            <a:xfrm>
              <a:off x="5604517" y="730193"/>
              <a:ext cx="979150" cy="1002064"/>
            </a:xfrm>
            <a:custGeom>
              <a:avLst/>
              <a:gdLst>
                <a:gd name="connsiteX0" fmla="*/ 661599 w 979150"/>
                <a:gd name="connsiteY0" fmla="*/ 3227 h 1002064"/>
                <a:gd name="connsiteX1" fmla="*/ 694405 w 979150"/>
                <a:gd name="connsiteY1" fmla="*/ 3319 h 1002064"/>
                <a:gd name="connsiteX2" fmla="*/ 694405 w 979150"/>
                <a:gd name="connsiteY2" fmla="*/ 3320 h 1002064"/>
                <a:gd name="connsiteX3" fmla="*/ 717445 w 979150"/>
                <a:gd name="connsiteY3" fmla="*/ 59388 h 1002064"/>
                <a:gd name="connsiteX4" fmla="*/ 683002 w 979150"/>
                <a:gd name="connsiteY4" fmla="*/ 141886 h 1002064"/>
                <a:gd name="connsiteX5" fmla="*/ 704663 w 979150"/>
                <a:gd name="connsiteY5" fmla="*/ 147827 h 1002064"/>
                <a:gd name="connsiteX6" fmla="*/ 769747 w 979150"/>
                <a:gd name="connsiteY6" fmla="*/ 174343 h 1002064"/>
                <a:gd name="connsiteX7" fmla="*/ 781469 w 979150"/>
                <a:gd name="connsiteY7" fmla="*/ 181072 h 1002064"/>
                <a:gd name="connsiteX8" fmla="*/ 905683 w 979150"/>
                <a:gd name="connsiteY8" fmla="*/ 54395 h 1002064"/>
                <a:gd name="connsiteX9" fmla="*/ 935867 w 979150"/>
                <a:gd name="connsiteY9" fmla="*/ 41544 h 1002064"/>
                <a:gd name="connsiteX10" fmla="*/ 966297 w 979150"/>
                <a:gd name="connsiteY10" fmla="*/ 53800 h 1002064"/>
                <a:gd name="connsiteX11" fmla="*/ 966297 w 979150"/>
                <a:gd name="connsiteY11" fmla="*/ 53801 h 1002064"/>
                <a:gd name="connsiteX12" fmla="*/ 966892 w 979150"/>
                <a:gd name="connsiteY12" fmla="*/ 114416 h 1002064"/>
                <a:gd name="connsiteX13" fmla="*/ 854212 w 979150"/>
                <a:gd name="connsiteY13" fmla="*/ 229329 h 1002064"/>
                <a:gd name="connsiteX14" fmla="*/ 872845 w 979150"/>
                <a:gd name="connsiteY14" fmla="*/ 244353 h 1002064"/>
                <a:gd name="connsiteX15" fmla="*/ 931399 w 979150"/>
                <a:gd name="connsiteY15" fmla="*/ 332036 h 1002064"/>
                <a:gd name="connsiteX16" fmla="*/ 940957 w 979150"/>
                <a:gd name="connsiteY16" fmla="*/ 387780 h 1002064"/>
                <a:gd name="connsiteX17" fmla="*/ 940957 w 979150"/>
                <a:gd name="connsiteY17" fmla="*/ 725465 h 1002064"/>
                <a:gd name="connsiteX18" fmla="*/ 931399 w 979150"/>
                <a:gd name="connsiteY18" fmla="*/ 781209 h 1002064"/>
                <a:gd name="connsiteX19" fmla="*/ 470479 w 979150"/>
                <a:gd name="connsiteY19" fmla="*/ 1002064 h 1002064"/>
                <a:gd name="connsiteX20" fmla="*/ 9559 w 979150"/>
                <a:gd name="connsiteY20" fmla="*/ 781209 h 1002064"/>
                <a:gd name="connsiteX21" fmla="*/ 0 w 979150"/>
                <a:gd name="connsiteY21" fmla="*/ 725465 h 1002064"/>
                <a:gd name="connsiteX22" fmla="*/ 0 w 979150"/>
                <a:gd name="connsiteY22" fmla="*/ 387780 h 1002064"/>
                <a:gd name="connsiteX23" fmla="*/ 9559 w 979150"/>
                <a:gd name="connsiteY23" fmla="*/ 332036 h 1002064"/>
                <a:gd name="connsiteX24" fmla="*/ 470479 w 979150"/>
                <a:gd name="connsiteY24" fmla="*/ 111181 h 1002064"/>
                <a:gd name="connsiteX25" fmla="*/ 553761 w 979150"/>
                <a:gd name="connsiteY25" fmla="*/ 115501 h 1002064"/>
                <a:gd name="connsiteX26" fmla="*/ 598176 w 979150"/>
                <a:gd name="connsiteY26" fmla="*/ 122555 h 1002064"/>
                <a:gd name="connsiteX27" fmla="*/ 638337 w 979150"/>
                <a:gd name="connsiteY27" fmla="*/ 26360 h 1002064"/>
                <a:gd name="connsiteX28" fmla="*/ 661599 w 979150"/>
                <a:gd name="connsiteY28" fmla="*/ 3227 h 100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79150" h="1002064">
                  <a:moveTo>
                    <a:pt x="661599" y="3227"/>
                  </a:moveTo>
                  <a:cubicBezTo>
                    <a:pt x="671746" y="-942"/>
                    <a:pt x="683483" y="-1241"/>
                    <a:pt x="694405" y="3319"/>
                  </a:cubicBezTo>
                  <a:lnTo>
                    <a:pt x="694405" y="3320"/>
                  </a:lnTo>
                  <a:cubicBezTo>
                    <a:pt x="716250" y="12441"/>
                    <a:pt x="726566" y="37543"/>
                    <a:pt x="717445" y="59388"/>
                  </a:cubicBezTo>
                  <a:lnTo>
                    <a:pt x="683002" y="141886"/>
                  </a:lnTo>
                  <a:lnTo>
                    <a:pt x="704663" y="147827"/>
                  </a:lnTo>
                  <a:cubicBezTo>
                    <a:pt x="727651" y="155598"/>
                    <a:pt x="749416" y="164478"/>
                    <a:pt x="769747" y="174343"/>
                  </a:cubicBezTo>
                  <a:lnTo>
                    <a:pt x="781469" y="181072"/>
                  </a:lnTo>
                  <a:lnTo>
                    <a:pt x="905683" y="54395"/>
                  </a:lnTo>
                  <a:cubicBezTo>
                    <a:pt x="913970" y="45944"/>
                    <a:pt x="924898" y="41652"/>
                    <a:pt x="935867" y="41544"/>
                  </a:cubicBezTo>
                  <a:cubicBezTo>
                    <a:pt x="946836" y="41436"/>
                    <a:pt x="957846" y="45513"/>
                    <a:pt x="966297" y="53800"/>
                  </a:cubicBezTo>
                  <a:lnTo>
                    <a:pt x="966297" y="53801"/>
                  </a:lnTo>
                  <a:cubicBezTo>
                    <a:pt x="983200" y="70375"/>
                    <a:pt x="983466" y="97513"/>
                    <a:pt x="966892" y="114416"/>
                  </a:cubicBezTo>
                  <a:lnTo>
                    <a:pt x="854212" y="229329"/>
                  </a:lnTo>
                  <a:lnTo>
                    <a:pt x="872845" y="244353"/>
                  </a:lnTo>
                  <a:cubicBezTo>
                    <a:pt x="900350" y="270967"/>
                    <a:pt x="920432" y="300526"/>
                    <a:pt x="931399" y="332036"/>
                  </a:cubicBezTo>
                  <a:lnTo>
                    <a:pt x="940957" y="387780"/>
                  </a:lnTo>
                  <a:lnTo>
                    <a:pt x="940957" y="725465"/>
                  </a:lnTo>
                  <a:lnTo>
                    <a:pt x="931399" y="781209"/>
                  </a:lnTo>
                  <a:cubicBezTo>
                    <a:pt x="887529" y="907251"/>
                    <a:pt x="697837" y="1002064"/>
                    <a:pt x="470479" y="1002064"/>
                  </a:cubicBezTo>
                  <a:cubicBezTo>
                    <a:pt x="243120" y="1002064"/>
                    <a:pt x="53429" y="907251"/>
                    <a:pt x="9559" y="781209"/>
                  </a:cubicBezTo>
                  <a:lnTo>
                    <a:pt x="0" y="725465"/>
                  </a:lnTo>
                  <a:lnTo>
                    <a:pt x="0" y="387780"/>
                  </a:lnTo>
                  <a:lnTo>
                    <a:pt x="9559" y="332036"/>
                  </a:lnTo>
                  <a:cubicBezTo>
                    <a:pt x="53429" y="205994"/>
                    <a:pt x="243120" y="111181"/>
                    <a:pt x="470479" y="111181"/>
                  </a:cubicBezTo>
                  <a:cubicBezTo>
                    <a:pt x="498899" y="111181"/>
                    <a:pt x="526730" y="112662"/>
                    <a:pt x="553761" y="115501"/>
                  </a:cubicBezTo>
                  <a:lnTo>
                    <a:pt x="598176" y="122555"/>
                  </a:lnTo>
                  <a:lnTo>
                    <a:pt x="638337" y="26360"/>
                  </a:lnTo>
                  <a:cubicBezTo>
                    <a:pt x="642898" y="15437"/>
                    <a:pt x="651453" y="7397"/>
                    <a:pt x="661599" y="3227"/>
                  </a:cubicBezTo>
                  <a:close/>
                </a:path>
              </a:pathLst>
            </a:custGeom>
            <a:solidFill>
              <a:schemeClr val="bg1"/>
            </a:solidFill>
            <a:ln w="22721" cap="flat">
              <a:no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2" name="图形 11" descr="鼓"/>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0716" y="661072"/>
              <a:ext cx="1133102" cy="1133102"/>
            </a:xfrm>
            <a:prstGeom prst="rect">
              <a:avLst/>
            </a:prstGeom>
          </p:spPr>
        </p:pic>
      </p:grpSp>
      <p:grpSp>
        <p:nvGrpSpPr>
          <p:cNvPr id="13" name="组合 12"/>
          <p:cNvGrpSpPr/>
          <p:nvPr userDrawn="1"/>
        </p:nvGrpSpPr>
        <p:grpSpPr>
          <a:xfrm>
            <a:off x="2613153" y="333902"/>
            <a:ext cx="1926626" cy="1976901"/>
            <a:chOff x="3072045" y="778845"/>
            <a:chExt cx="914400" cy="914400"/>
          </a:xfrm>
        </p:grpSpPr>
        <p:pic>
          <p:nvPicPr>
            <p:cNvPr id="14" name="图形 13" descr="画架"/>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72045" y="778845"/>
              <a:ext cx="914400" cy="914400"/>
            </a:xfrm>
            <a:prstGeom prst="rect">
              <a:avLst/>
            </a:prstGeom>
            <a:effectLst>
              <a:outerShdw blurRad="63500" sx="102000" sy="102000" algn="ctr" rotWithShape="0">
                <a:prstClr val="black">
                  <a:alpha val="20000"/>
                </a:prstClr>
              </a:outerShdw>
            </a:effectLst>
          </p:spPr>
        </p:pic>
        <p:pic>
          <p:nvPicPr>
            <p:cNvPr id="15" name="图形 14" descr="画架"/>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72045" y="778845"/>
              <a:ext cx="914400" cy="914400"/>
            </a:xfrm>
            <a:prstGeom prst="rect">
              <a:avLst/>
            </a:prstGeom>
          </p:spPr>
        </p:pic>
      </p:grpSp>
      <p:grpSp>
        <p:nvGrpSpPr>
          <p:cNvPr id="16" name="组合 15"/>
          <p:cNvGrpSpPr/>
          <p:nvPr userDrawn="1"/>
        </p:nvGrpSpPr>
        <p:grpSpPr>
          <a:xfrm rot="2583496">
            <a:off x="271814" y="249522"/>
            <a:ext cx="2184580" cy="2184580"/>
            <a:chOff x="1473053" y="989272"/>
            <a:chExt cx="914400" cy="914400"/>
          </a:xfrm>
        </p:grpSpPr>
        <p:pic>
          <p:nvPicPr>
            <p:cNvPr id="17" name="图形 16" descr="烧瓶"/>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73053" y="989272"/>
              <a:ext cx="914400" cy="914400"/>
            </a:xfrm>
            <a:prstGeom prst="rect">
              <a:avLst/>
            </a:prstGeom>
            <a:effectLst>
              <a:outerShdw blurRad="63500" sx="102000" sy="102000" algn="ctr" rotWithShape="0">
                <a:prstClr val="black">
                  <a:alpha val="20000"/>
                </a:prstClr>
              </a:outerShdw>
            </a:effectLst>
          </p:spPr>
        </p:pic>
        <p:pic>
          <p:nvPicPr>
            <p:cNvPr id="18" name="图形 17" descr="烧瓶"/>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473053" y="989272"/>
              <a:ext cx="914400" cy="914400"/>
            </a:xfrm>
            <a:prstGeom prst="rect">
              <a:avLst/>
            </a:prstGeom>
          </p:spPr>
        </p:pic>
      </p:grpSp>
      <p:grpSp>
        <p:nvGrpSpPr>
          <p:cNvPr id="19" name="组合 18"/>
          <p:cNvGrpSpPr/>
          <p:nvPr userDrawn="1"/>
        </p:nvGrpSpPr>
        <p:grpSpPr>
          <a:xfrm>
            <a:off x="9902962" y="2902873"/>
            <a:ext cx="2074549" cy="2126416"/>
            <a:chOff x="245704" y="2394978"/>
            <a:chExt cx="914400" cy="914400"/>
          </a:xfrm>
        </p:grpSpPr>
        <p:pic>
          <p:nvPicPr>
            <p:cNvPr id="20" name="图形 19" descr="拖把和水桶"/>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45704" y="2394978"/>
              <a:ext cx="914400" cy="914400"/>
            </a:xfrm>
            <a:prstGeom prst="rect">
              <a:avLst/>
            </a:prstGeom>
            <a:effectLst>
              <a:outerShdw blurRad="63500" sx="102000" sy="102000" algn="ctr" rotWithShape="0">
                <a:prstClr val="black">
                  <a:alpha val="20000"/>
                </a:prstClr>
              </a:outerShdw>
            </a:effectLst>
          </p:spPr>
        </p:pic>
        <p:pic>
          <p:nvPicPr>
            <p:cNvPr id="21" name="图形 20" descr="拖把和水桶"/>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45704" y="2394978"/>
              <a:ext cx="914400" cy="914400"/>
            </a:xfrm>
            <a:prstGeom prst="rect">
              <a:avLst/>
            </a:prstGeom>
          </p:spPr>
        </p:pic>
      </p:grpSp>
      <p:grpSp>
        <p:nvGrpSpPr>
          <p:cNvPr id="22" name="组合 21"/>
          <p:cNvGrpSpPr/>
          <p:nvPr userDrawn="1"/>
        </p:nvGrpSpPr>
        <p:grpSpPr>
          <a:xfrm rot="1596681">
            <a:off x="7718835" y="-500186"/>
            <a:ext cx="3223639" cy="3223639"/>
            <a:chOff x="7630563" y="385571"/>
            <a:chExt cx="914400" cy="914400"/>
          </a:xfrm>
        </p:grpSpPr>
        <p:pic>
          <p:nvPicPr>
            <p:cNvPr id="23" name="图形 22" descr="热气球"/>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30563" y="385571"/>
              <a:ext cx="914400" cy="914400"/>
            </a:xfrm>
            <a:prstGeom prst="rect">
              <a:avLst/>
            </a:prstGeom>
            <a:effectLst>
              <a:outerShdw blurRad="63500" sx="102000" sy="102000" algn="ctr" rotWithShape="0">
                <a:prstClr val="black">
                  <a:alpha val="20000"/>
                </a:prstClr>
              </a:outerShdw>
            </a:effectLst>
          </p:spPr>
        </p:pic>
        <p:pic>
          <p:nvPicPr>
            <p:cNvPr id="24" name="图形 23" descr="热气球"/>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630563" y="385571"/>
              <a:ext cx="914400" cy="914400"/>
            </a:xfrm>
            <a:prstGeom prst="rect">
              <a:avLst/>
            </a:prstGeom>
          </p:spPr>
        </p:pic>
      </p:grpSp>
      <p:grpSp>
        <p:nvGrpSpPr>
          <p:cNvPr id="25" name="组合 24"/>
          <p:cNvGrpSpPr/>
          <p:nvPr userDrawn="1"/>
        </p:nvGrpSpPr>
        <p:grpSpPr>
          <a:xfrm>
            <a:off x="2340159" y="4901492"/>
            <a:ext cx="1018306" cy="1018306"/>
            <a:chOff x="9587098" y="3652070"/>
            <a:chExt cx="914400" cy="914400"/>
          </a:xfrm>
        </p:grpSpPr>
        <p:pic>
          <p:nvPicPr>
            <p:cNvPr id="26" name="图形 25" descr="烧杯"/>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587098" y="3652070"/>
              <a:ext cx="914400" cy="914400"/>
            </a:xfrm>
            <a:prstGeom prst="rect">
              <a:avLst/>
            </a:prstGeom>
            <a:effectLst>
              <a:outerShdw blurRad="63500" sx="102000" sy="102000" algn="ctr" rotWithShape="0">
                <a:prstClr val="black">
                  <a:alpha val="20000"/>
                </a:prstClr>
              </a:outerShdw>
            </a:effectLst>
          </p:spPr>
        </p:pic>
        <p:pic>
          <p:nvPicPr>
            <p:cNvPr id="27" name="图形 26" descr="烧杯"/>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587098" y="3652070"/>
              <a:ext cx="914400" cy="914400"/>
            </a:xfrm>
            <a:prstGeom prst="rect">
              <a:avLst/>
            </a:prstGeom>
          </p:spPr>
        </p:pic>
      </p:grpSp>
      <p:grpSp>
        <p:nvGrpSpPr>
          <p:cNvPr id="28" name="组合 27"/>
          <p:cNvGrpSpPr/>
          <p:nvPr userDrawn="1"/>
        </p:nvGrpSpPr>
        <p:grpSpPr>
          <a:xfrm flipH="1">
            <a:off x="-254707" y="2843801"/>
            <a:ext cx="3060058" cy="3060058"/>
            <a:chOff x="7943507" y="4800904"/>
            <a:chExt cx="914400" cy="914400"/>
          </a:xfrm>
        </p:grpSpPr>
        <p:pic>
          <p:nvPicPr>
            <p:cNvPr id="29" name="图形 28" descr="显微镜"/>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943507" y="4800904"/>
              <a:ext cx="914400" cy="914400"/>
            </a:xfrm>
            <a:prstGeom prst="rect">
              <a:avLst/>
            </a:prstGeom>
            <a:effectLst>
              <a:outerShdw blurRad="63500" sx="102000" sy="102000" algn="ctr" rotWithShape="0">
                <a:prstClr val="black">
                  <a:alpha val="20000"/>
                </a:prstClr>
              </a:outerShdw>
            </a:effectLst>
          </p:spPr>
        </p:pic>
        <p:pic>
          <p:nvPicPr>
            <p:cNvPr id="30" name="图形 29" descr="显微镜"/>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943507" y="4800904"/>
              <a:ext cx="914400" cy="914400"/>
            </a:xfrm>
            <a:prstGeom prst="rect">
              <a:avLst/>
            </a:prstGeom>
          </p:spPr>
        </p:pic>
      </p:grpSp>
      <p:grpSp>
        <p:nvGrpSpPr>
          <p:cNvPr id="31" name="组合 30"/>
          <p:cNvGrpSpPr/>
          <p:nvPr userDrawn="1"/>
        </p:nvGrpSpPr>
        <p:grpSpPr>
          <a:xfrm rot="20602463">
            <a:off x="10900553" y="5377318"/>
            <a:ext cx="914400" cy="914400"/>
            <a:chOff x="10177596" y="5389183"/>
            <a:chExt cx="914400" cy="914400"/>
          </a:xfrm>
        </p:grpSpPr>
        <p:pic>
          <p:nvPicPr>
            <p:cNvPr id="32" name="图形 31" descr="足球"/>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177596" y="5389183"/>
              <a:ext cx="914400" cy="914400"/>
            </a:xfrm>
            <a:prstGeom prst="rect">
              <a:avLst/>
            </a:prstGeom>
            <a:effectLst>
              <a:outerShdw blurRad="63500" sx="102000" sy="102000" algn="ctr" rotWithShape="0">
                <a:prstClr val="black">
                  <a:alpha val="20000"/>
                </a:prstClr>
              </a:outerShdw>
            </a:effectLst>
          </p:spPr>
        </p:pic>
        <p:pic>
          <p:nvPicPr>
            <p:cNvPr id="33" name="图形 32" descr="足球"/>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0177596" y="5389183"/>
              <a:ext cx="914400" cy="914400"/>
            </a:xfrm>
            <a:prstGeom prst="rect">
              <a:avLst/>
            </a:prstGeom>
          </p:spPr>
        </p:pic>
      </p:grpSp>
      <p:grpSp>
        <p:nvGrpSpPr>
          <p:cNvPr id="34" name="组合 33"/>
          <p:cNvGrpSpPr/>
          <p:nvPr userDrawn="1"/>
        </p:nvGrpSpPr>
        <p:grpSpPr>
          <a:xfrm rot="20253902">
            <a:off x="6748886" y="5002875"/>
            <a:ext cx="1432570" cy="1432570"/>
            <a:chOff x="7437640" y="3992393"/>
            <a:chExt cx="914400" cy="914400"/>
          </a:xfrm>
        </p:grpSpPr>
        <p:pic>
          <p:nvPicPr>
            <p:cNvPr id="35" name="图形 34" descr="螃蟹"/>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437640" y="3992393"/>
              <a:ext cx="914400" cy="914400"/>
            </a:xfrm>
            <a:prstGeom prst="rect">
              <a:avLst/>
            </a:prstGeom>
            <a:effectLst>
              <a:outerShdw blurRad="63500" sx="102000" sy="102000" algn="ctr" rotWithShape="0">
                <a:prstClr val="black">
                  <a:alpha val="20000"/>
                </a:prstClr>
              </a:outerShdw>
            </a:effectLst>
          </p:spPr>
        </p:pic>
        <p:pic>
          <p:nvPicPr>
            <p:cNvPr id="36" name="图形 35" descr="螃蟹"/>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437640" y="3992393"/>
              <a:ext cx="914400" cy="914400"/>
            </a:xfrm>
            <a:prstGeom prst="rect">
              <a:avLst/>
            </a:prstGeom>
          </p:spPr>
        </p:pic>
      </p:grpSp>
      <p:grpSp>
        <p:nvGrpSpPr>
          <p:cNvPr id="37" name="组合 36"/>
          <p:cNvGrpSpPr/>
          <p:nvPr userDrawn="1"/>
        </p:nvGrpSpPr>
        <p:grpSpPr>
          <a:xfrm>
            <a:off x="10102144" y="972997"/>
            <a:ext cx="2183700" cy="2183700"/>
            <a:chOff x="-274962" y="8023122"/>
            <a:chExt cx="2183700" cy="2183700"/>
          </a:xfrm>
        </p:grpSpPr>
        <p:pic>
          <p:nvPicPr>
            <p:cNvPr id="38" name="图形 37" descr="跳水"/>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74962" y="8023122"/>
              <a:ext cx="2183700" cy="2183700"/>
            </a:xfrm>
            <a:prstGeom prst="rect">
              <a:avLst/>
            </a:prstGeom>
            <a:effectLst>
              <a:outerShdw blurRad="63500" sx="102000" sy="102000" algn="ctr" rotWithShape="0">
                <a:prstClr val="black">
                  <a:alpha val="20000"/>
                </a:prstClr>
              </a:outerShdw>
            </a:effectLst>
          </p:spPr>
        </p:pic>
        <p:pic>
          <p:nvPicPr>
            <p:cNvPr id="39" name="图形 38" descr="跳水"/>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274962" y="8023122"/>
              <a:ext cx="2183700" cy="2183700"/>
            </a:xfrm>
            <a:prstGeom prst="rect">
              <a:avLst/>
            </a:prstGeom>
          </p:spPr>
        </p:pic>
      </p:grpSp>
      <p:grpSp>
        <p:nvGrpSpPr>
          <p:cNvPr id="40" name="组合 39"/>
          <p:cNvGrpSpPr/>
          <p:nvPr userDrawn="1"/>
        </p:nvGrpSpPr>
        <p:grpSpPr>
          <a:xfrm>
            <a:off x="3088856" y="3680929"/>
            <a:ext cx="3127168" cy="3127168"/>
            <a:chOff x="1654939" y="7725591"/>
            <a:chExt cx="914400" cy="914400"/>
          </a:xfrm>
        </p:grpSpPr>
        <p:pic>
          <p:nvPicPr>
            <p:cNvPr id="41" name="图形 40" descr="胶片夹"/>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654939" y="7725591"/>
              <a:ext cx="914400" cy="914400"/>
            </a:xfrm>
            <a:prstGeom prst="rect">
              <a:avLst/>
            </a:prstGeom>
            <a:effectLst>
              <a:outerShdw blurRad="63500" sx="102000" sy="102000" algn="ctr" rotWithShape="0">
                <a:prstClr val="black">
                  <a:alpha val="20000"/>
                </a:prstClr>
              </a:outerShdw>
            </a:effectLst>
          </p:spPr>
        </p:pic>
        <p:pic>
          <p:nvPicPr>
            <p:cNvPr id="42" name="图形 41" descr="胶片夹"/>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654939" y="7725591"/>
              <a:ext cx="914400" cy="914400"/>
            </a:xfrm>
            <a:prstGeom prst="rect">
              <a:avLst/>
            </a:prstGeom>
          </p:spPr>
        </p:pic>
      </p:grpSp>
      <p:grpSp>
        <p:nvGrpSpPr>
          <p:cNvPr id="43" name="组合 42"/>
          <p:cNvGrpSpPr/>
          <p:nvPr userDrawn="1"/>
        </p:nvGrpSpPr>
        <p:grpSpPr>
          <a:xfrm flipH="1">
            <a:off x="7776781" y="3718917"/>
            <a:ext cx="2184942" cy="2184942"/>
            <a:chOff x="684608" y="7890044"/>
            <a:chExt cx="914400" cy="914400"/>
          </a:xfrm>
        </p:grpSpPr>
        <p:pic>
          <p:nvPicPr>
            <p:cNvPr id="44" name="图形 43" descr="小鸡"/>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84608" y="7890044"/>
              <a:ext cx="914400" cy="914400"/>
            </a:xfrm>
            <a:prstGeom prst="rect">
              <a:avLst/>
            </a:prstGeom>
            <a:effectLst>
              <a:outerShdw blurRad="63500" sx="102000" sy="102000" algn="ctr" rotWithShape="0">
                <a:prstClr val="black">
                  <a:alpha val="20000"/>
                </a:prstClr>
              </a:outerShdw>
            </a:effectLst>
          </p:spPr>
        </p:pic>
        <p:pic>
          <p:nvPicPr>
            <p:cNvPr id="45" name="图形 44" descr="小鸡"/>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84608" y="7890044"/>
              <a:ext cx="914400" cy="914400"/>
            </a:xfrm>
            <a:prstGeom prst="rect">
              <a:avLst/>
            </a:prstGeom>
          </p:spPr>
        </p:pic>
      </p:grpSp>
      <p:pic>
        <p:nvPicPr>
          <p:cNvPr id="46" name="图形 45" descr="音乐"/>
          <p:cNvPicPr>
            <a:picLocks noChangeAspect="1"/>
          </p:cNvPicPr>
          <p:nvPr userDrawn="1"/>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rot="19958977">
            <a:off x="7266881" y="1619471"/>
            <a:ext cx="571228" cy="571228"/>
          </a:xfrm>
          <a:prstGeom prst="rect">
            <a:avLst/>
          </a:prstGeom>
        </p:spPr>
      </p:pic>
      <p:pic>
        <p:nvPicPr>
          <p:cNvPr id="47" name="图形 46" descr="仙人掌"/>
          <p:cNvPicPr>
            <a:picLocks noChangeAspect="1"/>
          </p:cNvPicPr>
          <p:nvPr userDrawn="1"/>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924217" y="1116625"/>
            <a:ext cx="741234" cy="741234"/>
          </a:xfrm>
          <a:prstGeom prst="rect">
            <a:avLst/>
          </a:prstGeom>
        </p:spPr>
      </p:pic>
      <p:grpSp>
        <p:nvGrpSpPr>
          <p:cNvPr id="48" name="组合 47"/>
          <p:cNvGrpSpPr/>
          <p:nvPr userDrawn="1"/>
        </p:nvGrpSpPr>
        <p:grpSpPr>
          <a:xfrm rot="5400000">
            <a:off x="7418003" y="557068"/>
            <a:ext cx="914400" cy="914400"/>
            <a:chOff x="6196380" y="8114922"/>
            <a:chExt cx="914400" cy="914400"/>
          </a:xfrm>
        </p:grpSpPr>
        <p:pic>
          <p:nvPicPr>
            <p:cNvPr id="49" name="图形 48" descr="糖果"/>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196380" y="8114922"/>
              <a:ext cx="914400" cy="914400"/>
            </a:xfrm>
            <a:prstGeom prst="rect">
              <a:avLst/>
            </a:prstGeom>
            <a:effectLst>
              <a:outerShdw blurRad="63500" sx="102000" sy="102000" algn="ctr" rotWithShape="0">
                <a:prstClr val="black">
                  <a:alpha val="20000"/>
                </a:prstClr>
              </a:outerShdw>
            </a:effectLst>
          </p:spPr>
        </p:pic>
        <p:pic>
          <p:nvPicPr>
            <p:cNvPr id="50" name="图形 49" descr="糖果"/>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6196380" y="8114922"/>
              <a:ext cx="914400" cy="914400"/>
            </a:xfrm>
            <a:prstGeom prst="rect">
              <a:avLst/>
            </a:prstGeom>
          </p:spPr>
        </p:pic>
      </p:grpSp>
      <p:grpSp>
        <p:nvGrpSpPr>
          <p:cNvPr id="51" name="组合 50"/>
          <p:cNvGrpSpPr/>
          <p:nvPr userDrawn="1"/>
        </p:nvGrpSpPr>
        <p:grpSpPr>
          <a:xfrm rot="2693680">
            <a:off x="11175437" y="324064"/>
            <a:ext cx="676050" cy="676050"/>
            <a:chOff x="4043654" y="8058968"/>
            <a:chExt cx="914400" cy="914400"/>
          </a:xfrm>
        </p:grpSpPr>
        <p:pic>
          <p:nvPicPr>
            <p:cNvPr id="52" name="图形 51" descr="场记板"/>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4043654" y="8058968"/>
              <a:ext cx="914400" cy="914400"/>
            </a:xfrm>
            <a:prstGeom prst="rect">
              <a:avLst/>
            </a:prstGeom>
            <a:effectLst>
              <a:outerShdw blurRad="63500" sx="102000" sy="102000" algn="ctr" rotWithShape="0">
                <a:prstClr val="black">
                  <a:alpha val="20000"/>
                </a:prstClr>
              </a:outerShdw>
            </a:effectLst>
          </p:spPr>
        </p:pic>
        <p:pic>
          <p:nvPicPr>
            <p:cNvPr id="53" name="图形 52" descr="场记板"/>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043654" y="8058968"/>
              <a:ext cx="914400" cy="914400"/>
            </a:xfrm>
            <a:prstGeom prst="rect">
              <a:avLst/>
            </a:prstGeom>
          </p:spPr>
        </p:pic>
      </p:grpSp>
      <p:grpSp>
        <p:nvGrpSpPr>
          <p:cNvPr id="54" name="组合 53"/>
          <p:cNvGrpSpPr/>
          <p:nvPr userDrawn="1"/>
        </p:nvGrpSpPr>
        <p:grpSpPr>
          <a:xfrm rot="19738291">
            <a:off x="417051" y="295717"/>
            <a:ext cx="666445" cy="666445"/>
            <a:chOff x="421818" y="7576838"/>
            <a:chExt cx="914400" cy="914400"/>
          </a:xfrm>
        </p:grpSpPr>
        <p:pic>
          <p:nvPicPr>
            <p:cNvPr id="55" name="图形 54" descr="南瓜"/>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421818" y="7576838"/>
              <a:ext cx="914400" cy="914400"/>
            </a:xfrm>
            <a:prstGeom prst="rect">
              <a:avLst/>
            </a:prstGeom>
            <a:effectLst>
              <a:outerShdw blurRad="63500" sx="102000" sy="102000" algn="ctr" rotWithShape="0">
                <a:prstClr val="black">
                  <a:alpha val="20000"/>
                </a:prstClr>
              </a:outerShdw>
            </a:effectLst>
          </p:spPr>
        </p:pic>
        <p:pic>
          <p:nvPicPr>
            <p:cNvPr id="56" name="图形 55" descr="南瓜"/>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421818" y="7576838"/>
              <a:ext cx="914400" cy="914400"/>
            </a:xfrm>
            <a:prstGeom prst="rect">
              <a:avLst/>
            </a:prstGeom>
          </p:spPr>
        </p:pic>
      </p:grpSp>
      <p:grpSp>
        <p:nvGrpSpPr>
          <p:cNvPr id="57" name="组合 56"/>
          <p:cNvGrpSpPr/>
          <p:nvPr userDrawn="1"/>
        </p:nvGrpSpPr>
        <p:grpSpPr>
          <a:xfrm>
            <a:off x="1684756" y="2131931"/>
            <a:ext cx="962393" cy="187105"/>
            <a:chOff x="6048543" y="7536975"/>
            <a:chExt cx="962393" cy="187105"/>
          </a:xfrm>
          <a:solidFill>
            <a:schemeClr val="tx1"/>
          </a:solidFill>
        </p:grpSpPr>
        <p:sp>
          <p:nvSpPr>
            <p:cNvPr id="58" name="任意多边形: 形状 57"/>
            <p:cNvSpPr/>
            <p:nvPr/>
          </p:nvSpPr>
          <p:spPr>
            <a:xfrm>
              <a:off x="6048543" y="7536975"/>
              <a:ext cx="962393" cy="187105"/>
            </a:xfrm>
            <a:custGeom>
              <a:avLst/>
              <a:gdLst/>
              <a:ahLst/>
              <a:cxnLst/>
              <a:rect l="l" t="t" r="r" b="b"/>
              <a:pathLst>
                <a:path w="962393" h="187105">
                  <a:moveTo>
                    <a:pt x="520062" y="117160"/>
                  </a:moveTo>
                  <a:cubicBezTo>
                    <a:pt x="511857" y="120509"/>
                    <a:pt x="499551" y="123355"/>
                    <a:pt x="483143" y="125699"/>
                  </a:cubicBezTo>
                  <a:cubicBezTo>
                    <a:pt x="473851" y="127039"/>
                    <a:pt x="467279" y="128546"/>
                    <a:pt x="463428" y="130220"/>
                  </a:cubicBezTo>
                  <a:cubicBezTo>
                    <a:pt x="459577" y="131894"/>
                    <a:pt x="456605" y="134343"/>
                    <a:pt x="454512" y="137566"/>
                  </a:cubicBezTo>
                  <a:cubicBezTo>
                    <a:pt x="452419" y="140789"/>
                    <a:pt x="451373" y="144368"/>
                    <a:pt x="451373" y="148303"/>
                  </a:cubicBezTo>
                  <a:cubicBezTo>
                    <a:pt x="451373" y="154330"/>
                    <a:pt x="453654" y="159353"/>
                    <a:pt x="458217" y="163372"/>
                  </a:cubicBezTo>
                  <a:cubicBezTo>
                    <a:pt x="462779" y="167390"/>
                    <a:pt x="469455" y="169399"/>
                    <a:pt x="478246" y="169399"/>
                  </a:cubicBezTo>
                  <a:cubicBezTo>
                    <a:pt x="486952" y="169399"/>
                    <a:pt x="494696" y="167495"/>
                    <a:pt x="501477" y="163685"/>
                  </a:cubicBezTo>
                  <a:cubicBezTo>
                    <a:pt x="508258" y="159876"/>
                    <a:pt x="513239" y="154665"/>
                    <a:pt x="516420" y="148052"/>
                  </a:cubicBezTo>
                  <a:cubicBezTo>
                    <a:pt x="518848" y="142945"/>
                    <a:pt x="520062" y="135410"/>
                    <a:pt x="520062" y="125448"/>
                  </a:cubicBezTo>
                  <a:close/>
                  <a:moveTo>
                    <a:pt x="243837" y="117160"/>
                  </a:moveTo>
                  <a:cubicBezTo>
                    <a:pt x="235633" y="120509"/>
                    <a:pt x="223326" y="123355"/>
                    <a:pt x="206918" y="125699"/>
                  </a:cubicBezTo>
                  <a:cubicBezTo>
                    <a:pt x="197626" y="127039"/>
                    <a:pt x="191054" y="128546"/>
                    <a:pt x="187203" y="130220"/>
                  </a:cubicBezTo>
                  <a:cubicBezTo>
                    <a:pt x="183352" y="131894"/>
                    <a:pt x="180380" y="134343"/>
                    <a:pt x="178287" y="137566"/>
                  </a:cubicBezTo>
                  <a:cubicBezTo>
                    <a:pt x="176194" y="140789"/>
                    <a:pt x="175148" y="144368"/>
                    <a:pt x="175148" y="148303"/>
                  </a:cubicBezTo>
                  <a:cubicBezTo>
                    <a:pt x="175148" y="154330"/>
                    <a:pt x="177429" y="159353"/>
                    <a:pt x="181992" y="163372"/>
                  </a:cubicBezTo>
                  <a:cubicBezTo>
                    <a:pt x="186554" y="167390"/>
                    <a:pt x="193230" y="169399"/>
                    <a:pt x="202021" y="169399"/>
                  </a:cubicBezTo>
                  <a:cubicBezTo>
                    <a:pt x="210727" y="169399"/>
                    <a:pt x="218471" y="167495"/>
                    <a:pt x="225252" y="163685"/>
                  </a:cubicBezTo>
                  <a:cubicBezTo>
                    <a:pt x="232033" y="159876"/>
                    <a:pt x="237014" y="154665"/>
                    <a:pt x="240195" y="148052"/>
                  </a:cubicBezTo>
                  <a:cubicBezTo>
                    <a:pt x="242623" y="142945"/>
                    <a:pt x="243837" y="135410"/>
                    <a:pt x="243837" y="125448"/>
                  </a:cubicBezTo>
                  <a:close/>
                  <a:moveTo>
                    <a:pt x="765270" y="66429"/>
                  </a:moveTo>
                  <a:cubicBezTo>
                    <a:pt x="753968" y="66429"/>
                    <a:pt x="744592" y="70656"/>
                    <a:pt x="737141" y="79112"/>
                  </a:cubicBezTo>
                  <a:cubicBezTo>
                    <a:pt x="729691" y="87567"/>
                    <a:pt x="725965" y="100334"/>
                    <a:pt x="725965" y="117412"/>
                  </a:cubicBezTo>
                  <a:cubicBezTo>
                    <a:pt x="725965" y="134490"/>
                    <a:pt x="729691" y="147277"/>
                    <a:pt x="737141" y="155774"/>
                  </a:cubicBezTo>
                  <a:cubicBezTo>
                    <a:pt x="744592" y="164272"/>
                    <a:pt x="753968" y="168520"/>
                    <a:pt x="765270" y="168520"/>
                  </a:cubicBezTo>
                  <a:cubicBezTo>
                    <a:pt x="776488" y="168520"/>
                    <a:pt x="785822" y="164251"/>
                    <a:pt x="793273" y="155712"/>
                  </a:cubicBezTo>
                  <a:cubicBezTo>
                    <a:pt x="800724" y="147173"/>
                    <a:pt x="804449" y="134155"/>
                    <a:pt x="804449" y="116658"/>
                  </a:cubicBezTo>
                  <a:cubicBezTo>
                    <a:pt x="804449" y="100166"/>
                    <a:pt x="800703" y="87672"/>
                    <a:pt x="793210" y="79174"/>
                  </a:cubicBezTo>
                  <a:cubicBezTo>
                    <a:pt x="785718" y="70677"/>
                    <a:pt x="776404" y="66429"/>
                    <a:pt x="765270" y="66429"/>
                  </a:cubicBezTo>
                  <a:close/>
                  <a:moveTo>
                    <a:pt x="654123" y="50732"/>
                  </a:moveTo>
                  <a:lnTo>
                    <a:pt x="676727" y="50732"/>
                  </a:lnTo>
                  <a:lnTo>
                    <a:pt x="676727" y="184091"/>
                  </a:lnTo>
                  <a:lnTo>
                    <a:pt x="654123" y="184091"/>
                  </a:lnTo>
                  <a:close/>
                  <a:moveTo>
                    <a:pt x="916810" y="47718"/>
                  </a:moveTo>
                  <a:cubicBezTo>
                    <a:pt x="924846" y="47718"/>
                    <a:pt x="932234" y="49162"/>
                    <a:pt x="938973" y="52050"/>
                  </a:cubicBezTo>
                  <a:cubicBezTo>
                    <a:pt x="945712" y="54939"/>
                    <a:pt x="950756" y="58727"/>
                    <a:pt x="954105" y="63415"/>
                  </a:cubicBezTo>
                  <a:cubicBezTo>
                    <a:pt x="957454" y="68103"/>
                    <a:pt x="959798" y="73670"/>
                    <a:pt x="961137" y="80116"/>
                  </a:cubicBezTo>
                  <a:cubicBezTo>
                    <a:pt x="961974" y="84302"/>
                    <a:pt x="962393" y="91627"/>
                    <a:pt x="962393" y="102092"/>
                  </a:cubicBezTo>
                  <a:lnTo>
                    <a:pt x="962393" y="184091"/>
                  </a:lnTo>
                  <a:lnTo>
                    <a:pt x="939790" y="184091"/>
                  </a:lnTo>
                  <a:lnTo>
                    <a:pt x="939790" y="102971"/>
                  </a:lnTo>
                  <a:cubicBezTo>
                    <a:pt x="939790" y="93762"/>
                    <a:pt x="938910" y="86876"/>
                    <a:pt x="937152" y="82314"/>
                  </a:cubicBezTo>
                  <a:cubicBezTo>
                    <a:pt x="935394" y="77751"/>
                    <a:pt x="932276" y="74110"/>
                    <a:pt x="927797" y="71389"/>
                  </a:cubicBezTo>
                  <a:cubicBezTo>
                    <a:pt x="923318" y="68668"/>
                    <a:pt x="918065" y="67308"/>
                    <a:pt x="912038" y="67308"/>
                  </a:cubicBezTo>
                  <a:cubicBezTo>
                    <a:pt x="902410" y="67308"/>
                    <a:pt x="894102" y="70363"/>
                    <a:pt x="887111" y="76475"/>
                  </a:cubicBezTo>
                  <a:cubicBezTo>
                    <a:pt x="880121" y="82586"/>
                    <a:pt x="876626" y="94180"/>
                    <a:pt x="876626" y="111258"/>
                  </a:cubicBezTo>
                  <a:lnTo>
                    <a:pt x="876626" y="184091"/>
                  </a:lnTo>
                  <a:lnTo>
                    <a:pt x="854023" y="184091"/>
                  </a:lnTo>
                  <a:lnTo>
                    <a:pt x="854023" y="50732"/>
                  </a:lnTo>
                  <a:lnTo>
                    <a:pt x="874366" y="50732"/>
                  </a:lnTo>
                  <a:lnTo>
                    <a:pt x="874366" y="69694"/>
                  </a:lnTo>
                  <a:cubicBezTo>
                    <a:pt x="884160" y="55043"/>
                    <a:pt x="898308" y="47718"/>
                    <a:pt x="916810" y="47718"/>
                  </a:cubicBezTo>
                  <a:close/>
                  <a:moveTo>
                    <a:pt x="765270" y="47718"/>
                  </a:moveTo>
                  <a:cubicBezTo>
                    <a:pt x="783604" y="47718"/>
                    <a:pt x="798589" y="53725"/>
                    <a:pt x="810225" y="65738"/>
                  </a:cubicBezTo>
                  <a:cubicBezTo>
                    <a:pt x="821862" y="77751"/>
                    <a:pt x="827680" y="94348"/>
                    <a:pt x="827680" y="115528"/>
                  </a:cubicBezTo>
                  <a:cubicBezTo>
                    <a:pt x="827680" y="132690"/>
                    <a:pt x="825106" y="146189"/>
                    <a:pt x="819957" y="156025"/>
                  </a:cubicBezTo>
                  <a:cubicBezTo>
                    <a:pt x="814809" y="165862"/>
                    <a:pt x="807316" y="173501"/>
                    <a:pt x="797480" y="178943"/>
                  </a:cubicBezTo>
                  <a:cubicBezTo>
                    <a:pt x="787643" y="184384"/>
                    <a:pt x="776906" y="187105"/>
                    <a:pt x="765270" y="187105"/>
                  </a:cubicBezTo>
                  <a:cubicBezTo>
                    <a:pt x="746601" y="187105"/>
                    <a:pt x="731512" y="181119"/>
                    <a:pt x="720001" y="169148"/>
                  </a:cubicBezTo>
                  <a:cubicBezTo>
                    <a:pt x="708490" y="157177"/>
                    <a:pt x="702734" y="139931"/>
                    <a:pt x="702734" y="117412"/>
                  </a:cubicBezTo>
                  <a:cubicBezTo>
                    <a:pt x="702734" y="92715"/>
                    <a:pt x="709599" y="74424"/>
                    <a:pt x="723328" y="62536"/>
                  </a:cubicBezTo>
                  <a:cubicBezTo>
                    <a:pt x="734797" y="52657"/>
                    <a:pt x="748778" y="47718"/>
                    <a:pt x="765270" y="47718"/>
                  </a:cubicBezTo>
                  <a:close/>
                  <a:moveTo>
                    <a:pt x="491305" y="47718"/>
                  </a:moveTo>
                  <a:cubicBezTo>
                    <a:pt x="502691" y="47718"/>
                    <a:pt x="511941" y="49058"/>
                    <a:pt x="519057" y="51737"/>
                  </a:cubicBezTo>
                  <a:cubicBezTo>
                    <a:pt x="526173" y="54415"/>
                    <a:pt x="531405" y="57785"/>
                    <a:pt x="534754" y="61845"/>
                  </a:cubicBezTo>
                  <a:cubicBezTo>
                    <a:pt x="538102" y="65905"/>
                    <a:pt x="540446" y="71033"/>
                    <a:pt x="541786" y="77228"/>
                  </a:cubicBezTo>
                  <a:cubicBezTo>
                    <a:pt x="542539" y="81079"/>
                    <a:pt x="542916" y="88027"/>
                    <a:pt x="542916" y="98073"/>
                  </a:cubicBezTo>
                  <a:lnTo>
                    <a:pt x="542916" y="128211"/>
                  </a:lnTo>
                  <a:cubicBezTo>
                    <a:pt x="542916" y="149224"/>
                    <a:pt x="543397" y="162513"/>
                    <a:pt x="544360" y="168081"/>
                  </a:cubicBezTo>
                  <a:cubicBezTo>
                    <a:pt x="545323" y="173648"/>
                    <a:pt x="547227" y="178985"/>
                    <a:pt x="550074" y="184091"/>
                  </a:cubicBezTo>
                  <a:lnTo>
                    <a:pt x="526466" y="184091"/>
                  </a:lnTo>
                  <a:cubicBezTo>
                    <a:pt x="524122" y="179403"/>
                    <a:pt x="522615" y="173920"/>
                    <a:pt x="521945" y="167641"/>
                  </a:cubicBezTo>
                  <a:cubicBezTo>
                    <a:pt x="513574" y="174757"/>
                    <a:pt x="505516" y="179780"/>
                    <a:pt x="497772" y="182710"/>
                  </a:cubicBezTo>
                  <a:cubicBezTo>
                    <a:pt x="490029" y="185640"/>
                    <a:pt x="481720" y="187105"/>
                    <a:pt x="472846" y="187105"/>
                  </a:cubicBezTo>
                  <a:cubicBezTo>
                    <a:pt x="458196" y="187105"/>
                    <a:pt x="446936" y="183526"/>
                    <a:pt x="439067" y="176368"/>
                  </a:cubicBezTo>
                  <a:cubicBezTo>
                    <a:pt x="431197" y="169211"/>
                    <a:pt x="427263" y="160065"/>
                    <a:pt x="427263" y="148931"/>
                  </a:cubicBezTo>
                  <a:cubicBezTo>
                    <a:pt x="427263" y="142401"/>
                    <a:pt x="428749" y="136436"/>
                    <a:pt x="431721" y="131036"/>
                  </a:cubicBezTo>
                  <a:cubicBezTo>
                    <a:pt x="434692" y="125637"/>
                    <a:pt x="438585" y="121304"/>
                    <a:pt x="443399" y="118039"/>
                  </a:cubicBezTo>
                  <a:cubicBezTo>
                    <a:pt x="448213" y="114775"/>
                    <a:pt x="453633" y="112305"/>
                    <a:pt x="459661" y="110631"/>
                  </a:cubicBezTo>
                  <a:cubicBezTo>
                    <a:pt x="464098" y="109459"/>
                    <a:pt x="470795" y="108328"/>
                    <a:pt x="479752" y="107240"/>
                  </a:cubicBezTo>
                  <a:cubicBezTo>
                    <a:pt x="498003" y="105064"/>
                    <a:pt x="511439" y="102468"/>
                    <a:pt x="520062" y="99455"/>
                  </a:cubicBezTo>
                  <a:cubicBezTo>
                    <a:pt x="520145" y="96357"/>
                    <a:pt x="520187" y="94390"/>
                    <a:pt x="520187" y="93553"/>
                  </a:cubicBezTo>
                  <a:cubicBezTo>
                    <a:pt x="520187" y="84344"/>
                    <a:pt x="518052" y="77856"/>
                    <a:pt x="513783" y="74089"/>
                  </a:cubicBezTo>
                  <a:cubicBezTo>
                    <a:pt x="508007" y="68982"/>
                    <a:pt x="499426" y="66429"/>
                    <a:pt x="488040" y="66429"/>
                  </a:cubicBezTo>
                  <a:cubicBezTo>
                    <a:pt x="477408" y="66429"/>
                    <a:pt x="469560" y="68291"/>
                    <a:pt x="464495" y="72017"/>
                  </a:cubicBezTo>
                  <a:cubicBezTo>
                    <a:pt x="459431" y="75742"/>
                    <a:pt x="455684" y="82335"/>
                    <a:pt x="453256" y="91795"/>
                  </a:cubicBezTo>
                  <a:lnTo>
                    <a:pt x="431155" y="88781"/>
                  </a:lnTo>
                  <a:cubicBezTo>
                    <a:pt x="433165" y="79321"/>
                    <a:pt x="436471" y="71682"/>
                    <a:pt x="441076" y="65864"/>
                  </a:cubicBezTo>
                  <a:cubicBezTo>
                    <a:pt x="445680" y="60045"/>
                    <a:pt x="452336" y="55567"/>
                    <a:pt x="461042" y="52427"/>
                  </a:cubicBezTo>
                  <a:cubicBezTo>
                    <a:pt x="469748" y="49288"/>
                    <a:pt x="479836" y="47718"/>
                    <a:pt x="491305" y="47718"/>
                  </a:cubicBezTo>
                  <a:close/>
                  <a:moveTo>
                    <a:pt x="355444" y="47718"/>
                  </a:moveTo>
                  <a:cubicBezTo>
                    <a:pt x="369927" y="47718"/>
                    <a:pt x="381772" y="51381"/>
                    <a:pt x="390981" y="58706"/>
                  </a:cubicBezTo>
                  <a:cubicBezTo>
                    <a:pt x="400190" y="66031"/>
                    <a:pt x="406092" y="76433"/>
                    <a:pt x="408687" y="89911"/>
                  </a:cubicBezTo>
                  <a:lnTo>
                    <a:pt x="386712" y="93301"/>
                  </a:lnTo>
                  <a:cubicBezTo>
                    <a:pt x="384619" y="84344"/>
                    <a:pt x="380914" y="77605"/>
                    <a:pt x="375598" y="73084"/>
                  </a:cubicBezTo>
                  <a:cubicBezTo>
                    <a:pt x="370282" y="68563"/>
                    <a:pt x="363857" y="66303"/>
                    <a:pt x="356323" y="66303"/>
                  </a:cubicBezTo>
                  <a:cubicBezTo>
                    <a:pt x="344937" y="66303"/>
                    <a:pt x="335687" y="70384"/>
                    <a:pt x="328571" y="78547"/>
                  </a:cubicBezTo>
                  <a:cubicBezTo>
                    <a:pt x="321455" y="86709"/>
                    <a:pt x="317897" y="99622"/>
                    <a:pt x="317897" y="117286"/>
                  </a:cubicBezTo>
                  <a:cubicBezTo>
                    <a:pt x="317897" y="135201"/>
                    <a:pt x="321330" y="148219"/>
                    <a:pt x="328194" y="156339"/>
                  </a:cubicBezTo>
                  <a:cubicBezTo>
                    <a:pt x="335059" y="164460"/>
                    <a:pt x="344017" y="168520"/>
                    <a:pt x="355067" y="168520"/>
                  </a:cubicBezTo>
                  <a:cubicBezTo>
                    <a:pt x="363941" y="168520"/>
                    <a:pt x="371350" y="165799"/>
                    <a:pt x="377294" y="160358"/>
                  </a:cubicBezTo>
                  <a:cubicBezTo>
                    <a:pt x="383237" y="154916"/>
                    <a:pt x="387005" y="146545"/>
                    <a:pt x="388595" y="135243"/>
                  </a:cubicBezTo>
                  <a:lnTo>
                    <a:pt x="410822" y="138131"/>
                  </a:lnTo>
                  <a:cubicBezTo>
                    <a:pt x="408394" y="153451"/>
                    <a:pt x="402178" y="165444"/>
                    <a:pt x="392174" y="174108"/>
                  </a:cubicBezTo>
                  <a:cubicBezTo>
                    <a:pt x="382170" y="182773"/>
                    <a:pt x="369885" y="187105"/>
                    <a:pt x="355318" y="187105"/>
                  </a:cubicBezTo>
                  <a:cubicBezTo>
                    <a:pt x="337068" y="187105"/>
                    <a:pt x="322397" y="181140"/>
                    <a:pt x="311305" y="169211"/>
                  </a:cubicBezTo>
                  <a:cubicBezTo>
                    <a:pt x="300212" y="157281"/>
                    <a:pt x="294666" y="140182"/>
                    <a:pt x="294666" y="117914"/>
                  </a:cubicBezTo>
                  <a:cubicBezTo>
                    <a:pt x="294666" y="103515"/>
                    <a:pt x="297052" y="90916"/>
                    <a:pt x="301824" y="80116"/>
                  </a:cubicBezTo>
                  <a:cubicBezTo>
                    <a:pt x="306596" y="69317"/>
                    <a:pt x="313858" y="61217"/>
                    <a:pt x="323611" y="55818"/>
                  </a:cubicBezTo>
                  <a:cubicBezTo>
                    <a:pt x="333364" y="50418"/>
                    <a:pt x="343975" y="47718"/>
                    <a:pt x="355444" y="47718"/>
                  </a:cubicBezTo>
                  <a:close/>
                  <a:moveTo>
                    <a:pt x="215080" y="47718"/>
                  </a:moveTo>
                  <a:cubicBezTo>
                    <a:pt x="226466" y="47718"/>
                    <a:pt x="235716" y="49058"/>
                    <a:pt x="242832" y="51737"/>
                  </a:cubicBezTo>
                  <a:cubicBezTo>
                    <a:pt x="249948" y="54415"/>
                    <a:pt x="255180" y="57785"/>
                    <a:pt x="258529" y="61845"/>
                  </a:cubicBezTo>
                  <a:cubicBezTo>
                    <a:pt x="261877" y="65905"/>
                    <a:pt x="264221" y="71033"/>
                    <a:pt x="265561" y="77228"/>
                  </a:cubicBezTo>
                  <a:cubicBezTo>
                    <a:pt x="266314" y="81079"/>
                    <a:pt x="266691" y="88027"/>
                    <a:pt x="266691" y="98073"/>
                  </a:cubicBezTo>
                  <a:lnTo>
                    <a:pt x="266691" y="128211"/>
                  </a:lnTo>
                  <a:cubicBezTo>
                    <a:pt x="266691" y="149224"/>
                    <a:pt x="267172" y="162513"/>
                    <a:pt x="268135" y="168081"/>
                  </a:cubicBezTo>
                  <a:cubicBezTo>
                    <a:pt x="269098" y="173648"/>
                    <a:pt x="271002" y="178985"/>
                    <a:pt x="273849" y="184091"/>
                  </a:cubicBezTo>
                  <a:lnTo>
                    <a:pt x="250241" y="184091"/>
                  </a:lnTo>
                  <a:cubicBezTo>
                    <a:pt x="247897" y="179403"/>
                    <a:pt x="246390" y="173920"/>
                    <a:pt x="245720" y="167641"/>
                  </a:cubicBezTo>
                  <a:cubicBezTo>
                    <a:pt x="237349" y="174757"/>
                    <a:pt x="229291" y="179780"/>
                    <a:pt x="221547" y="182710"/>
                  </a:cubicBezTo>
                  <a:cubicBezTo>
                    <a:pt x="213804" y="185640"/>
                    <a:pt x="205495" y="187105"/>
                    <a:pt x="196621" y="187105"/>
                  </a:cubicBezTo>
                  <a:cubicBezTo>
                    <a:pt x="181971" y="187105"/>
                    <a:pt x="170711" y="183526"/>
                    <a:pt x="162842" y="176368"/>
                  </a:cubicBezTo>
                  <a:cubicBezTo>
                    <a:pt x="154972" y="169211"/>
                    <a:pt x="151038" y="160065"/>
                    <a:pt x="151038" y="148931"/>
                  </a:cubicBezTo>
                  <a:cubicBezTo>
                    <a:pt x="151038" y="142401"/>
                    <a:pt x="152524" y="136436"/>
                    <a:pt x="155496" y="131036"/>
                  </a:cubicBezTo>
                  <a:cubicBezTo>
                    <a:pt x="158467" y="125637"/>
                    <a:pt x="162360" y="121304"/>
                    <a:pt x="167174" y="118039"/>
                  </a:cubicBezTo>
                  <a:cubicBezTo>
                    <a:pt x="171988" y="114775"/>
                    <a:pt x="177408" y="112305"/>
                    <a:pt x="183436" y="110631"/>
                  </a:cubicBezTo>
                  <a:cubicBezTo>
                    <a:pt x="187873" y="109459"/>
                    <a:pt x="194570" y="108328"/>
                    <a:pt x="203528" y="107240"/>
                  </a:cubicBezTo>
                  <a:cubicBezTo>
                    <a:pt x="221778" y="105064"/>
                    <a:pt x="235214" y="102468"/>
                    <a:pt x="243837" y="99455"/>
                  </a:cubicBezTo>
                  <a:cubicBezTo>
                    <a:pt x="243920" y="96357"/>
                    <a:pt x="243962" y="94390"/>
                    <a:pt x="243962" y="93553"/>
                  </a:cubicBezTo>
                  <a:cubicBezTo>
                    <a:pt x="243962" y="84344"/>
                    <a:pt x="241828" y="77856"/>
                    <a:pt x="237558" y="74089"/>
                  </a:cubicBezTo>
                  <a:cubicBezTo>
                    <a:pt x="231782" y="68982"/>
                    <a:pt x="223201" y="66429"/>
                    <a:pt x="211815" y="66429"/>
                  </a:cubicBezTo>
                  <a:cubicBezTo>
                    <a:pt x="201183" y="66429"/>
                    <a:pt x="193335" y="68291"/>
                    <a:pt x="188270" y="72017"/>
                  </a:cubicBezTo>
                  <a:cubicBezTo>
                    <a:pt x="183206" y="75742"/>
                    <a:pt x="179459" y="82335"/>
                    <a:pt x="177031" y="91795"/>
                  </a:cubicBezTo>
                  <a:lnTo>
                    <a:pt x="154931" y="88781"/>
                  </a:lnTo>
                  <a:cubicBezTo>
                    <a:pt x="156940" y="79321"/>
                    <a:pt x="160246" y="71682"/>
                    <a:pt x="164851" y="65864"/>
                  </a:cubicBezTo>
                  <a:cubicBezTo>
                    <a:pt x="169455" y="60045"/>
                    <a:pt x="176111" y="55567"/>
                    <a:pt x="184817" y="52427"/>
                  </a:cubicBezTo>
                  <a:cubicBezTo>
                    <a:pt x="193523" y="49288"/>
                    <a:pt x="203611" y="47718"/>
                    <a:pt x="215080" y="47718"/>
                  </a:cubicBezTo>
                  <a:close/>
                  <a:moveTo>
                    <a:pt x="604419" y="4144"/>
                  </a:moveTo>
                  <a:lnTo>
                    <a:pt x="604419" y="50732"/>
                  </a:lnTo>
                  <a:lnTo>
                    <a:pt x="627148" y="50732"/>
                  </a:lnTo>
                  <a:lnTo>
                    <a:pt x="627148" y="68312"/>
                  </a:lnTo>
                  <a:lnTo>
                    <a:pt x="604419" y="68312"/>
                  </a:lnTo>
                  <a:lnTo>
                    <a:pt x="604419" y="146294"/>
                  </a:lnTo>
                  <a:cubicBezTo>
                    <a:pt x="604419" y="152740"/>
                    <a:pt x="604817" y="156884"/>
                    <a:pt x="605612" y="158725"/>
                  </a:cubicBezTo>
                  <a:cubicBezTo>
                    <a:pt x="606408" y="160567"/>
                    <a:pt x="607705" y="162032"/>
                    <a:pt x="609505" y="163120"/>
                  </a:cubicBezTo>
                  <a:cubicBezTo>
                    <a:pt x="611305" y="164209"/>
                    <a:pt x="613879" y="164753"/>
                    <a:pt x="617228" y="164753"/>
                  </a:cubicBezTo>
                  <a:cubicBezTo>
                    <a:pt x="619739" y="164753"/>
                    <a:pt x="623046" y="164460"/>
                    <a:pt x="627148" y="163874"/>
                  </a:cubicBezTo>
                  <a:lnTo>
                    <a:pt x="630413" y="183840"/>
                  </a:lnTo>
                  <a:cubicBezTo>
                    <a:pt x="624051" y="185180"/>
                    <a:pt x="618358" y="185849"/>
                    <a:pt x="613335" y="185849"/>
                  </a:cubicBezTo>
                  <a:cubicBezTo>
                    <a:pt x="605131" y="185849"/>
                    <a:pt x="598768" y="184552"/>
                    <a:pt x="594248" y="181956"/>
                  </a:cubicBezTo>
                  <a:cubicBezTo>
                    <a:pt x="589727" y="179361"/>
                    <a:pt x="586546" y="175950"/>
                    <a:pt x="584704" y="171722"/>
                  </a:cubicBezTo>
                  <a:cubicBezTo>
                    <a:pt x="582863" y="167495"/>
                    <a:pt x="581942" y="158600"/>
                    <a:pt x="581942" y="145038"/>
                  </a:cubicBezTo>
                  <a:lnTo>
                    <a:pt x="581942" y="68312"/>
                  </a:lnTo>
                  <a:lnTo>
                    <a:pt x="565366" y="68312"/>
                  </a:lnTo>
                  <a:lnTo>
                    <a:pt x="565366" y="50732"/>
                  </a:lnTo>
                  <a:lnTo>
                    <a:pt x="581942" y="50732"/>
                  </a:lnTo>
                  <a:lnTo>
                    <a:pt x="581942" y="17706"/>
                  </a:lnTo>
                  <a:close/>
                  <a:moveTo>
                    <a:pt x="654123" y="0"/>
                  </a:moveTo>
                  <a:lnTo>
                    <a:pt x="676727" y="0"/>
                  </a:lnTo>
                  <a:lnTo>
                    <a:pt x="676727" y="25994"/>
                  </a:lnTo>
                  <a:lnTo>
                    <a:pt x="654123" y="25994"/>
                  </a:lnTo>
                  <a:close/>
                  <a:moveTo>
                    <a:pt x="0" y="0"/>
                  </a:moveTo>
                  <a:lnTo>
                    <a:pt x="26371" y="0"/>
                  </a:lnTo>
                  <a:lnTo>
                    <a:pt x="74215" y="133736"/>
                  </a:lnTo>
                  <a:cubicBezTo>
                    <a:pt x="78065" y="144452"/>
                    <a:pt x="81288" y="154498"/>
                    <a:pt x="83884" y="163874"/>
                  </a:cubicBezTo>
                  <a:cubicBezTo>
                    <a:pt x="86730" y="153828"/>
                    <a:pt x="90037" y="143782"/>
                    <a:pt x="93804" y="133736"/>
                  </a:cubicBezTo>
                  <a:lnTo>
                    <a:pt x="143531" y="0"/>
                  </a:lnTo>
                  <a:lnTo>
                    <a:pt x="168395" y="0"/>
                  </a:lnTo>
                  <a:lnTo>
                    <a:pt x="96315" y="184091"/>
                  </a:lnTo>
                  <a:lnTo>
                    <a:pt x="71326" y="184091"/>
                  </a:lnTo>
                  <a:close/>
                </a:path>
              </a:pathLst>
            </a:custGeom>
            <a:grpFill/>
            <a:ln w="50800" cap="flat">
              <a:solidFill>
                <a:schemeClr val="bg1"/>
              </a:solidFill>
              <a:prstDash val="solid"/>
              <a:round/>
            </a:ln>
            <a:effectLst>
              <a:outerShdw blurRad="63500" sx="102000" sy="102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20000"/>
                </a:lnSpc>
              </a:pPr>
              <a:endParaRPr lang="zh-CN" altLang="en-US" sz="2000"/>
            </a:p>
          </p:txBody>
        </p:sp>
        <p:sp>
          <p:nvSpPr>
            <p:cNvPr id="59" name="任意多边形: 形状 58"/>
            <p:cNvSpPr/>
            <p:nvPr/>
          </p:nvSpPr>
          <p:spPr>
            <a:xfrm>
              <a:off x="6048543" y="7536975"/>
              <a:ext cx="962393" cy="187105"/>
            </a:xfrm>
            <a:custGeom>
              <a:avLst/>
              <a:gdLst/>
              <a:ahLst/>
              <a:cxnLst/>
              <a:rect l="l" t="t" r="r" b="b"/>
              <a:pathLst>
                <a:path w="962393" h="187105">
                  <a:moveTo>
                    <a:pt x="520062" y="117160"/>
                  </a:moveTo>
                  <a:cubicBezTo>
                    <a:pt x="511857" y="120509"/>
                    <a:pt x="499551" y="123355"/>
                    <a:pt x="483143" y="125699"/>
                  </a:cubicBezTo>
                  <a:cubicBezTo>
                    <a:pt x="473851" y="127039"/>
                    <a:pt x="467279" y="128546"/>
                    <a:pt x="463428" y="130220"/>
                  </a:cubicBezTo>
                  <a:cubicBezTo>
                    <a:pt x="459577" y="131894"/>
                    <a:pt x="456605" y="134343"/>
                    <a:pt x="454512" y="137566"/>
                  </a:cubicBezTo>
                  <a:cubicBezTo>
                    <a:pt x="452419" y="140789"/>
                    <a:pt x="451373" y="144368"/>
                    <a:pt x="451373" y="148303"/>
                  </a:cubicBezTo>
                  <a:cubicBezTo>
                    <a:pt x="451373" y="154330"/>
                    <a:pt x="453654" y="159353"/>
                    <a:pt x="458217" y="163372"/>
                  </a:cubicBezTo>
                  <a:cubicBezTo>
                    <a:pt x="462779" y="167390"/>
                    <a:pt x="469455" y="169399"/>
                    <a:pt x="478246" y="169399"/>
                  </a:cubicBezTo>
                  <a:cubicBezTo>
                    <a:pt x="486952" y="169399"/>
                    <a:pt x="494696" y="167495"/>
                    <a:pt x="501477" y="163685"/>
                  </a:cubicBezTo>
                  <a:cubicBezTo>
                    <a:pt x="508258" y="159876"/>
                    <a:pt x="513239" y="154665"/>
                    <a:pt x="516420" y="148052"/>
                  </a:cubicBezTo>
                  <a:cubicBezTo>
                    <a:pt x="518848" y="142945"/>
                    <a:pt x="520062" y="135410"/>
                    <a:pt x="520062" y="125448"/>
                  </a:cubicBezTo>
                  <a:close/>
                  <a:moveTo>
                    <a:pt x="243837" y="117160"/>
                  </a:moveTo>
                  <a:cubicBezTo>
                    <a:pt x="235633" y="120509"/>
                    <a:pt x="223326" y="123355"/>
                    <a:pt x="206918" y="125699"/>
                  </a:cubicBezTo>
                  <a:cubicBezTo>
                    <a:pt x="197626" y="127039"/>
                    <a:pt x="191054" y="128546"/>
                    <a:pt x="187203" y="130220"/>
                  </a:cubicBezTo>
                  <a:cubicBezTo>
                    <a:pt x="183352" y="131894"/>
                    <a:pt x="180380" y="134343"/>
                    <a:pt x="178287" y="137566"/>
                  </a:cubicBezTo>
                  <a:cubicBezTo>
                    <a:pt x="176194" y="140789"/>
                    <a:pt x="175148" y="144368"/>
                    <a:pt x="175148" y="148303"/>
                  </a:cubicBezTo>
                  <a:cubicBezTo>
                    <a:pt x="175148" y="154330"/>
                    <a:pt x="177429" y="159353"/>
                    <a:pt x="181992" y="163372"/>
                  </a:cubicBezTo>
                  <a:cubicBezTo>
                    <a:pt x="186554" y="167390"/>
                    <a:pt x="193230" y="169399"/>
                    <a:pt x="202021" y="169399"/>
                  </a:cubicBezTo>
                  <a:cubicBezTo>
                    <a:pt x="210727" y="169399"/>
                    <a:pt x="218471" y="167495"/>
                    <a:pt x="225252" y="163685"/>
                  </a:cubicBezTo>
                  <a:cubicBezTo>
                    <a:pt x="232033" y="159876"/>
                    <a:pt x="237014" y="154665"/>
                    <a:pt x="240195" y="148052"/>
                  </a:cubicBezTo>
                  <a:cubicBezTo>
                    <a:pt x="242623" y="142945"/>
                    <a:pt x="243837" y="135410"/>
                    <a:pt x="243837" y="125448"/>
                  </a:cubicBezTo>
                  <a:close/>
                  <a:moveTo>
                    <a:pt x="765270" y="66429"/>
                  </a:moveTo>
                  <a:cubicBezTo>
                    <a:pt x="753968" y="66429"/>
                    <a:pt x="744592" y="70656"/>
                    <a:pt x="737141" y="79112"/>
                  </a:cubicBezTo>
                  <a:cubicBezTo>
                    <a:pt x="729691" y="87567"/>
                    <a:pt x="725965" y="100334"/>
                    <a:pt x="725965" y="117412"/>
                  </a:cubicBezTo>
                  <a:cubicBezTo>
                    <a:pt x="725965" y="134490"/>
                    <a:pt x="729691" y="147277"/>
                    <a:pt x="737141" y="155774"/>
                  </a:cubicBezTo>
                  <a:cubicBezTo>
                    <a:pt x="744592" y="164272"/>
                    <a:pt x="753968" y="168520"/>
                    <a:pt x="765270" y="168520"/>
                  </a:cubicBezTo>
                  <a:cubicBezTo>
                    <a:pt x="776488" y="168520"/>
                    <a:pt x="785822" y="164251"/>
                    <a:pt x="793273" y="155712"/>
                  </a:cubicBezTo>
                  <a:cubicBezTo>
                    <a:pt x="800724" y="147173"/>
                    <a:pt x="804449" y="134155"/>
                    <a:pt x="804449" y="116658"/>
                  </a:cubicBezTo>
                  <a:cubicBezTo>
                    <a:pt x="804449" y="100166"/>
                    <a:pt x="800703" y="87672"/>
                    <a:pt x="793210" y="79174"/>
                  </a:cubicBezTo>
                  <a:cubicBezTo>
                    <a:pt x="785718" y="70677"/>
                    <a:pt x="776404" y="66429"/>
                    <a:pt x="765270" y="66429"/>
                  </a:cubicBezTo>
                  <a:close/>
                  <a:moveTo>
                    <a:pt x="654123" y="50732"/>
                  </a:moveTo>
                  <a:lnTo>
                    <a:pt x="676727" y="50732"/>
                  </a:lnTo>
                  <a:lnTo>
                    <a:pt x="676727" y="184091"/>
                  </a:lnTo>
                  <a:lnTo>
                    <a:pt x="654123" y="184091"/>
                  </a:lnTo>
                  <a:close/>
                  <a:moveTo>
                    <a:pt x="916810" y="47718"/>
                  </a:moveTo>
                  <a:cubicBezTo>
                    <a:pt x="924846" y="47718"/>
                    <a:pt x="932234" y="49162"/>
                    <a:pt x="938973" y="52050"/>
                  </a:cubicBezTo>
                  <a:cubicBezTo>
                    <a:pt x="945712" y="54939"/>
                    <a:pt x="950756" y="58727"/>
                    <a:pt x="954105" y="63415"/>
                  </a:cubicBezTo>
                  <a:cubicBezTo>
                    <a:pt x="957454" y="68103"/>
                    <a:pt x="959798" y="73670"/>
                    <a:pt x="961137" y="80116"/>
                  </a:cubicBezTo>
                  <a:cubicBezTo>
                    <a:pt x="961974" y="84302"/>
                    <a:pt x="962393" y="91627"/>
                    <a:pt x="962393" y="102092"/>
                  </a:cubicBezTo>
                  <a:lnTo>
                    <a:pt x="962393" y="184091"/>
                  </a:lnTo>
                  <a:lnTo>
                    <a:pt x="939790" y="184091"/>
                  </a:lnTo>
                  <a:lnTo>
                    <a:pt x="939790" y="102971"/>
                  </a:lnTo>
                  <a:cubicBezTo>
                    <a:pt x="939790" y="93762"/>
                    <a:pt x="938910" y="86876"/>
                    <a:pt x="937152" y="82314"/>
                  </a:cubicBezTo>
                  <a:cubicBezTo>
                    <a:pt x="935394" y="77751"/>
                    <a:pt x="932276" y="74110"/>
                    <a:pt x="927797" y="71389"/>
                  </a:cubicBezTo>
                  <a:cubicBezTo>
                    <a:pt x="923318" y="68668"/>
                    <a:pt x="918065" y="67308"/>
                    <a:pt x="912038" y="67308"/>
                  </a:cubicBezTo>
                  <a:cubicBezTo>
                    <a:pt x="902410" y="67308"/>
                    <a:pt x="894102" y="70363"/>
                    <a:pt x="887111" y="76475"/>
                  </a:cubicBezTo>
                  <a:cubicBezTo>
                    <a:pt x="880121" y="82586"/>
                    <a:pt x="876626" y="94180"/>
                    <a:pt x="876626" y="111258"/>
                  </a:cubicBezTo>
                  <a:lnTo>
                    <a:pt x="876626" y="184091"/>
                  </a:lnTo>
                  <a:lnTo>
                    <a:pt x="854023" y="184091"/>
                  </a:lnTo>
                  <a:lnTo>
                    <a:pt x="854023" y="50732"/>
                  </a:lnTo>
                  <a:lnTo>
                    <a:pt x="874366" y="50732"/>
                  </a:lnTo>
                  <a:lnTo>
                    <a:pt x="874366" y="69694"/>
                  </a:lnTo>
                  <a:cubicBezTo>
                    <a:pt x="884160" y="55043"/>
                    <a:pt x="898308" y="47718"/>
                    <a:pt x="916810" y="47718"/>
                  </a:cubicBezTo>
                  <a:close/>
                  <a:moveTo>
                    <a:pt x="765270" y="47718"/>
                  </a:moveTo>
                  <a:cubicBezTo>
                    <a:pt x="783604" y="47718"/>
                    <a:pt x="798589" y="53725"/>
                    <a:pt x="810225" y="65738"/>
                  </a:cubicBezTo>
                  <a:cubicBezTo>
                    <a:pt x="821862" y="77751"/>
                    <a:pt x="827680" y="94348"/>
                    <a:pt x="827680" y="115528"/>
                  </a:cubicBezTo>
                  <a:cubicBezTo>
                    <a:pt x="827680" y="132690"/>
                    <a:pt x="825106" y="146189"/>
                    <a:pt x="819957" y="156025"/>
                  </a:cubicBezTo>
                  <a:cubicBezTo>
                    <a:pt x="814809" y="165862"/>
                    <a:pt x="807316" y="173501"/>
                    <a:pt x="797480" y="178943"/>
                  </a:cubicBezTo>
                  <a:cubicBezTo>
                    <a:pt x="787643" y="184384"/>
                    <a:pt x="776906" y="187105"/>
                    <a:pt x="765270" y="187105"/>
                  </a:cubicBezTo>
                  <a:cubicBezTo>
                    <a:pt x="746601" y="187105"/>
                    <a:pt x="731512" y="181119"/>
                    <a:pt x="720001" y="169148"/>
                  </a:cubicBezTo>
                  <a:cubicBezTo>
                    <a:pt x="708490" y="157177"/>
                    <a:pt x="702734" y="139931"/>
                    <a:pt x="702734" y="117412"/>
                  </a:cubicBezTo>
                  <a:cubicBezTo>
                    <a:pt x="702734" y="92715"/>
                    <a:pt x="709599" y="74424"/>
                    <a:pt x="723328" y="62536"/>
                  </a:cubicBezTo>
                  <a:cubicBezTo>
                    <a:pt x="734797" y="52657"/>
                    <a:pt x="748778" y="47718"/>
                    <a:pt x="765270" y="47718"/>
                  </a:cubicBezTo>
                  <a:close/>
                  <a:moveTo>
                    <a:pt x="491305" y="47718"/>
                  </a:moveTo>
                  <a:cubicBezTo>
                    <a:pt x="502691" y="47718"/>
                    <a:pt x="511941" y="49058"/>
                    <a:pt x="519057" y="51737"/>
                  </a:cubicBezTo>
                  <a:cubicBezTo>
                    <a:pt x="526173" y="54415"/>
                    <a:pt x="531405" y="57785"/>
                    <a:pt x="534754" y="61845"/>
                  </a:cubicBezTo>
                  <a:cubicBezTo>
                    <a:pt x="538102" y="65905"/>
                    <a:pt x="540446" y="71033"/>
                    <a:pt x="541786" y="77228"/>
                  </a:cubicBezTo>
                  <a:cubicBezTo>
                    <a:pt x="542539" y="81079"/>
                    <a:pt x="542916" y="88027"/>
                    <a:pt x="542916" y="98073"/>
                  </a:cubicBezTo>
                  <a:lnTo>
                    <a:pt x="542916" y="128211"/>
                  </a:lnTo>
                  <a:cubicBezTo>
                    <a:pt x="542916" y="149224"/>
                    <a:pt x="543397" y="162513"/>
                    <a:pt x="544360" y="168081"/>
                  </a:cubicBezTo>
                  <a:cubicBezTo>
                    <a:pt x="545323" y="173648"/>
                    <a:pt x="547227" y="178985"/>
                    <a:pt x="550074" y="184091"/>
                  </a:cubicBezTo>
                  <a:lnTo>
                    <a:pt x="526466" y="184091"/>
                  </a:lnTo>
                  <a:cubicBezTo>
                    <a:pt x="524122" y="179403"/>
                    <a:pt x="522615" y="173920"/>
                    <a:pt x="521945" y="167641"/>
                  </a:cubicBezTo>
                  <a:cubicBezTo>
                    <a:pt x="513574" y="174757"/>
                    <a:pt x="505516" y="179780"/>
                    <a:pt x="497772" y="182710"/>
                  </a:cubicBezTo>
                  <a:cubicBezTo>
                    <a:pt x="490029" y="185640"/>
                    <a:pt x="481720" y="187105"/>
                    <a:pt x="472846" y="187105"/>
                  </a:cubicBezTo>
                  <a:cubicBezTo>
                    <a:pt x="458196" y="187105"/>
                    <a:pt x="446936" y="183526"/>
                    <a:pt x="439067" y="176368"/>
                  </a:cubicBezTo>
                  <a:cubicBezTo>
                    <a:pt x="431197" y="169211"/>
                    <a:pt x="427263" y="160065"/>
                    <a:pt x="427263" y="148931"/>
                  </a:cubicBezTo>
                  <a:cubicBezTo>
                    <a:pt x="427263" y="142401"/>
                    <a:pt x="428749" y="136436"/>
                    <a:pt x="431721" y="131036"/>
                  </a:cubicBezTo>
                  <a:cubicBezTo>
                    <a:pt x="434692" y="125637"/>
                    <a:pt x="438585" y="121304"/>
                    <a:pt x="443399" y="118039"/>
                  </a:cubicBezTo>
                  <a:cubicBezTo>
                    <a:pt x="448213" y="114775"/>
                    <a:pt x="453633" y="112305"/>
                    <a:pt x="459661" y="110631"/>
                  </a:cubicBezTo>
                  <a:cubicBezTo>
                    <a:pt x="464098" y="109459"/>
                    <a:pt x="470795" y="108328"/>
                    <a:pt x="479752" y="107240"/>
                  </a:cubicBezTo>
                  <a:cubicBezTo>
                    <a:pt x="498003" y="105064"/>
                    <a:pt x="511439" y="102468"/>
                    <a:pt x="520062" y="99455"/>
                  </a:cubicBezTo>
                  <a:cubicBezTo>
                    <a:pt x="520145" y="96357"/>
                    <a:pt x="520187" y="94390"/>
                    <a:pt x="520187" y="93553"/>
                  </a:cubicBezTo>
                  <a:cubicBezTo>
                    <a:pt x="520187" y="84344"/>
                    <a:pt x="518052" y="77856"/>
                    <a:pt x="513783" y="74089"/>
                  </a:cubicBezTo>
                  <a:cubicBezTo>
                    <a:pt x="508007" y="68982"/>
                    <a:pt x="499426" y="66429"/>
                    <a:pt x="488040" y="66429"/>
                  </a:cubicBezTo>
                  <a:cubicBezTo>
                    <a:pt x="477408" y="66429"/>
                    <a:pt x="469560" y="68291"/>
                    <a:pt x="464495" y="72017"/>
                  </a:cubicBezTo>
                  <a:cubicBezTo>
                    <a:pt x="459431" y="75742"/>
                    <a:pt x="455684" y="82335"/>
                    <a:pt x="453256" y="91795"/>
                  </a:cubicBezTo>
                  <a:lnTo>
                    <a:pt x="431155" y="88781"/>
                  </a:lnTo>
                  <a:cubicBezTo>
                    <a:pt x="433165" y="79321"/>
                    <a:pt x="436471" y="71682"/>
                    <a:pt x="441076" y="65864"/>
                  </a:cubicBezTo>
                  <a:cubicBezTo>
                    <a:pt x="445680" y="60045"/>
                    <a:pt x="452336" y="55567"/>
                    <a:pt x="461042" y="52427"/>
                  </a:cubicBezTo>
                  <a:cubicBezTo>
                    <a:pt x="469748" y="49288"/>
                    <a:pt x="479836" y="47718"/>
                    <a:pt x="491305" y="47718"/>
                  </a:cubicBezTo>
                  <a:close/>
                  <a:moveTo>
                    <a:pt x="355444" y="47718"/>
                  </a:moveTo>
                  <a:cubicBezTo>
                    <a:pt x="369927" y="47718"/>
                    <a:pt x="381772" y="51381"/>
                    <a:pt x="390981" y="58706"/>
                  </a:cubicBezTo>
                  <a:cubicBezTo>
                    <a:pt x="400190" y="66031"/>
                    <a:pt x="406092" y="76433"/>
                    <a:pt x="408687" y="89911"/>
                  </a:cubicBezTo>
                  <a:lnTo>
                    <a:pt x="386712" y="93301"/>
                  </a:lnTo>
                  <a:cubicBezTo>
                    <a:pt x="384619" y="84344"/>
                    <a:pt x="380914" y="77605"/>
                    <a:pt x="375598" y="73084"/>
                  </a:cubicBezTo>
                  <a:cubicBezTo>
                    <a:pt x="370282" y="68563"/>
                    <a:pt x="363857" y="66303"/>
                    <a:pt x="356323" y="66303"/>
                  </a:cubicBezTo>
                  <a:cubicBezTo>
                    <a:pt x="344937" y="66303"/>
                    <a:pt x="335687" y="70384"/>
                    <a:pt x="328571" y="78547"/>
                  </a:cubicBezTo>
                  <a:cubicBezTo>
                    <a:pt x="321455" y="86709"/>
                    <a:pt x="317897" y="99622"/>
                    <a:pt x="317897" y="117286"/>
                  </a:cubicBezTo>
                  <a:cubicBezTo>
                    <a:pt x="317897" y="135201"/>
                    <a:pt x="321330" y="148219"/>
                    <a:pt x="328194" y="156339"/>
                  </a:cubicBezTo>
                  <a:cubicBezTo>
                    <a:pt x="335059" y="164460"/>
                    <a:pt x="344017" y="168520"/>
                    <a:pt x="355067" y="168520"/>
                  </a:cubicBezTo>
                  <a:cubicBezTo>
                    <a:pt x="363941" y="168520"/>
                    <a:pt x="371350" y="165799"/>
                    <a:pt x="377294" y="160358"/>
                  </a:cubicBezTo>
                  <a:cubicBezTo>
                    <a:pt x="383237" y="154916"/>
                    <a:pt x="387005" y="146545"/>
                    <a:pt x="388595" y="135243"/>
                  </a:cubicBezTo>
                  <a:lnTo>
                    <a:pt x="410822" y="138131"/>
                  </a:lnTo>
                  <a:cubicBezTo>
                    <a:pt x="408394" y="153451"/>
                    <a:pt x="402178" y="165444"/>
                    <a:pt x="392174" y="174108"/>
                  </a:cubicBezTo>
                  <a:cubicBezTo>
                    <a:pt x="382170" y="182773"/>
                    <a:pt x="369885" y="187105"/>
                    <a:pt x="355318" y="187105"/>
                  </a:cubicBezTo>
                  <a:cubicBezTo>
                    <a:pt x="337068" y="187105"/>
                    <a:pt x="322397" y="181140"/>
                    <a:pt x="311305" y="169211"/>
                  </a:cubicBezTo>
                  <a:cubicBezTo>
                    <a:pt x="300212" y="157281"/>
                    <a:pt x="294666" y="140182"/>
                    <a:pt x="294666" y="117914"/>
                  </a:cubicBezTo>
                  <a:cubicBezTo>
                    <a:pt x="294666" y="103515"/>
                    <a:pt x="297052" y="90916"/>
                    <a:pt x="301824" y="80116"/>
                  </a:cubicBezTo>
                  <a:cubicBezTo>
                    <a:pt x="306596" y="69317"/>
                    <a:pt x="313858" y="61217"/>
                    <a:pt x="323611" y="55818"/>
                  </a:cubicBezTo>
                  <a:cubicBezTo>
                    <a:pt x="333364" y="50418"/>
                    <a:pt x="343975" y="47718"/>
                    <a:pt x="355444" y="47718"/>
                  </a:cubicBezTo>
                  <a:close/>
                  <a:moveTo>
                    <a:pt x="215080" y="47718"/>
                  </a:moveTo>
                  <a:cubicBezTo>
                    <a:pt x="226466" y="47718"/>
                    <a:pt x="235716" y="49058"/>
                    <a:pt x="242832" y="51737"/>
                  </a:cubicBezTo>
                  <a:cubicBezTo>
                    <a:pt x="249948" y="54415"/>
                    <a:pt x="255180" y="57785"/>
                    <a:pt x="258529" y="61845"/>
                  </a:cubicBezTo>
                  <a:cubicBezTo>
                    <a:pt x="261877" y="65905"/>
                    <a:pt x="264221" y="71033"/>
                    <a:pt x="265561" y="77228"/>
                  </a:cubicBezTo>
                  <a:cubicBezTo>
                    <a:pt x="266314" y="81079"/>
                    <a:pt x="266691" y="88027"/>
                    <a:pt x="266691" y="98073"/>
                  </a:cubicBezTo>
                  <a:lnTo>
                    <a:pt x="266691" y="128211"/>
                  </a:lnTo>
                  <a:cubicBezTo>
                    <a:pt x="266691" y="149224"/>
                    <a:pt x="267172" y="162513"/>
                    <a:pt x="268135" y="168081"/>
                  </a:cubicBezTo>
                  <a:cubicBezTo>
                    <a:pt x="269098" y="173648"/>
                    <a:pt x="271002" y="178985"/>
                    <a:pt x="273849" y="184091"/>
                  </a:cubicBezTo>
                  <a:lnTo>
                    <a:pt x="250241" y="184091"/>
                  </a:lnTo>
                  <a:cubicBezTo>
                    <a:pt x="247897" y="179403"/>
                    <a:pt x="246390" y="173920"/>
                    <a:pt x="245720" y="167641"/>
                  </a:cubicBezTo>
                  <a:cubicBezTo>
                    <a:pt x="237349" y="174757"/>
                    <a:pt x="229291" y="179780"/>
                    <a:pt x="221547" y="182710"/>
                  </a:cubicBezTo>
                  <a:cubicBezTo>
                    <a:pt x="213804" y="185640"/>
                    <a:pt x="205495" y="187105"/>
                    <a:pt x="196621" y="187105"/>
                  </a:cubicBezTo>
                  <a:cubicBezTo>
                    <a:pt x="181971" y="187105"/>
                    <a:pt x="170711" y="183526"/>
                    <a:pt x="162842" y="176368"/>
                  </a:cubicBezTo>
                  <a:cubicBezTo>
                    <a:pt x="154972" y="169211"/>
                    <a:pt x="151038" y="160065"/>
                    <a:pt x="151038" y="148931"/>
                  </a:cubicBezTo>
                  <a:cubicBezTo>
                    <a:pt x="151038" y="142401"/>
                    <a:pt x="152524" y="136436"/>
                    <a:pt x="155496" y="131036"/>
                  </a:cubicBezTo>
                  <a:cubicBezTo>
                    <a:pt x="158467" y="125637"/>
                    <a:pt x="162360" y="121304"/>
                    <a:pt x="167174" y="118039"/>
                  </a:cubicBezTo>
                  <a:cubicBezTo>
                    <a:pt x="171988" y="114775"/>
                    <a:pt x="177408" y="112305"/>
                    <a:pt x="183436" y="110631"/>
                  </a:cubicBezTo>
                  <a:cubicBezTo>
                    <a:pt x="187873" y="109459"/>
                    <a:pt x="194570" y="108328"/>
                    <a:pt x="203528" y="107240"/>
                  </a:cubicBezTo>
                  <a:cubicBezTo>
                    <a:pt x="221778" y="105064"/>
                    <a:pt x="235214" y="102468"/>
                    <a:pt x="243837" y="99455"/>
                  </a:cubicBezTo>
                  <a:cubicBezTo>
                    <a:pt x="243920" y="96357"/>
                    <a:pt x="243962" y="94390"/>
                    <a:pt x="243962" y="93553"/>
                  </a:cubicBezTo>
                  <a:cubicBezTo>
                    <a:pt x="243962" y="84344"/>
                    <a:pt x="241828" y="77856"/>
                    <a:pt x="237558" y="74089"/>
                  </a:cubicBezTo>
                  <a:cubicBezTo>
                    <a:pt x="231782" y="68982"/>
                    <a:pt x="223201" y="66429"/>
                    <a:pt x="211815" y="66429"/>
                  </a:cubicBezTo>
                  <a:cubicBezTo>
                    <a:pt x="201183" y="66429"/>
                    <a:pt x="193335" y="68291"/>
                    <a:pt x="188270" y="72017"/>
                  </a:cubicBezTo>
                  <a:cubicBezTo>
                    <a:pt x="183206" y="75742"/>
                    <a:pt x="179459" y="82335"/>
                    <a:pt x="177031" y="91795"/>
                  </a:cubicBezTo>
                  <a:lnTo>
                    <a:pt x="154931" y="88781"/>
                  </a:lnTo>
                  <a:cubicBezTo>
                    <a:pt x="156940" y="79321"/>
                    <a:pt x="160246" y="71682"/>
                    <a:pt x="164851" y="65864"/>
                  </a:cubicBezTo>
                  <a:cubicBezTo>
                    <a:pt x="169455" y="60045"/>
                    <a:pt x="176111" y="55567"/>
                    <a:pt x="184817" y="52427"/>
                  </a:cubicBezTo>
                  <a:cubicBezTo>
                    <a:pt x="193523" y="49288"/>
                    <a:pt x="203611" y="47718"/>
                    <a:pt x="215080" y="47718"/>
                  </a:cubicBezTo>
                  <a:close/>
                  <a:moveTo>
                    <a:pt x="604419" y="4144"/>
                  </a:moveTo>
                  <a:lnTo>
                    <a:pt x="604419" y="50732"/>
                  </a:lnTo>
                  <a:lnTo>
                    <a:pt x="627148" y="50732"/>
                  </a:lnTo>
                  <a:lnTo>
                    <a:pt x="627148" y="68312"/>
                  </a:lnTo>
                  <a:lnTo>
                    <a:pt x="604419" y="68312"/>
                  </a:lnTo>
                  <a:lnTo>
                    <a:pt x="604419" y="146294"/>
                  </a:lnTo>
                  <a:cubicBezTo>
                    <a:pt x="604419" y="152740"/>
                    <a:pt x="604817" y="156884"/>
                    <a:pt x="605612" y="158725"/>
                  </a:cubicBezTo>
                  <a:cubicBezTo>
                    <a:pt x="606408" y="160567"/>
                    <a:pt x="607705" y="162032"/>
                    <a:pt x="609505" y="163120"/>
                  </a:cubicBezTo>
                  <a:cubicBezTo>
                    <a:pt x="611305" y="164209"/>
                    <a:pt x="613879" y="164753"/>
                    <a:pt x="617228" y="164753"/>
                  </a:cubicBezTo>
                  <a:cubicBezTo>
                    <a:pt x="619739" y="164753"/>
                    <a:pt x="623046" y="164460"/>
                    <a:pt x="627148" y="163874"/>
                  </a:cubicBezTo>
                  <a:lnTo>
                    <a:pt x="630413" y="183840"/>
                  </a:lnTo>
                  <a:cubicBezTo>
                    <a:pt x="624051" y="185180"/>
                    <a:pt x="618358" y="185849"/>
                    <a:pt x="613335" y="185849"/>
                  </a:cubicBezTo>
                  <a:cubicBezTo>
                    <a:pt x="605131" y="185849"/>
                    <a:pt x="598768" y="184552"/>
                    <a:pt x="594248" y="181956"/>
                  </a:cubicBezTo>
                  <a:cubicBezTo>
                    <a:pt x="589727" y="179361"/>
                    <a:pt x="586546" y="175950"/>
                    <a:pt x="584704" y="171722"/>
                  </a:cubicBezTo>
                  <a:cubicBezTo>
                    <a:pt x="582863" y="167495"/>
                    <a:pt x="581942" y="158600"/>
                    <a:pt x="581942" y="145038"/>
                  </a:cubicBezTo>
                  <a:lnTo>
                    <a:pt x="581942" y="68312"/>
                  </a:lnTo>
                  <a:lnTo>
                    <a:pt x="565366" y="68312"/>
                  </a:lnTo>
                  <a:lnTo>
                    <a:pt x="565366" y="50732"/>
                  </a:lnTo>
                  <a:lnTo>
                    <a:pt x="581942" y="50732"/>
                  </a:lnTo>
                  <a:lnTo>
                    <a:pt x="581942" y="17706"/>
                  </a:lnTo>
                  <a:close/>
                  <a:moveTo>
                    <a:pt x="654123" y="0"/>
                  </a:moveTo>
                  <a:lnTo>
                    <a:pt x="676727" y="0"/>
                  </a:lnTo>
                  <a:lnTo>
                    <a:pt x="676727" y="25994"/>
                  </a:lnTo>
                  <a:lnTo>
                    <a:pt x="654123" y="25994"/>
                  </a:lnTo>
                  <a:close/>
                  <a:moveTo>
                    <a:pt x="0" y="0"/>
                  </a:moveTo>
                  <a:lnTo>
                    <a:pt x="26371" y="0"/>
                  </a:lnTo>
                  <a:lnTo>
                    <a:pt x="74215" y="133736"/>
                  </a:lnTo>
                  <a:cubicBezTo>
                    <a:pt x="78065" y="144452"/>
                    <a:pt x="81288" y="154498"/>
                    <a:pt x="83884" y="163874"/>
                  </a:cubicBezTo>
                  <a:cubicBezTo>
                    <a:pt x="86730" y="153828"/>
                    <a:pt x="90037" y="143782"/>
                    <a:pt x="93804" y="133736"/>
                  </a:cubicBezTo>
                  <a:lnTo>
                    <a:pt x="143531" y="0"/>
                  </a:lnTo>
                  <a:lnTo>
                    <a:pt x="168395" y="0"/>
                  </a:lnTo>
                  <a:lnTo>
                    <a:pt x="96315" y="184091"/>
                  </a:lnTo>
                  <a:lnTo>
                    <a:pt x="71326" y="184091"/>
                  </a:lnTo>
                  <a:close/>
                </a:path>
              </a:pathLst>
            </a:custGeom>
            <a:solidFill>
              <a:schemeClr val="tx1">
                <a:lumMod val="50000"/>
                <a:lumOff val="50000"/>
              </a:schemeClr>
            </a:solidFill>
            <a:ln w="9525" cap="flat">
              <a:noFill/>
              <a:prstDash val="solid"/>
              <a:miter/>
            </a:ln>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20000"/>
                </a:lnSpc>
              </a:pPr>
              <a:endParaRPr lang="zh-CN" altLang="en-US" sz="2000"/>
            </a:p>
          </p:txBody>
        </p:sp>
      </p:grpSp>
      <p:grpSp>
        <p:nvGrpSpPr>
          <p:cNvPr id="61" name="图形 185" descr="行星"/>
          <p:cNvGrpSpPr/>
          <p:nvPr userDrawn="1"/>
        </p:nvGrpSpPr>
        <p:grpSpPr>
          <a:xfrm>
            <a:off x="6763364" y="4140700"/>
            <a:ext cx="808447" cy="808447"/>
            <a:chOff x="6443492" y="4234178"/>
            <a:chExt cx="808447" cy="808447"/>
          </a:xfrm>
          <a:solidFill>
            <a:schemeClr val="bg1">
              <a:lumMod val="50000"/>
            </a:schemeClr>
          </a:solidFill>
        </p:grpSpPr>
        <p:sp>
          <p:nvSpPr>
            <p:cNvPr id="62" name="任意多边形: 形状 61"/>
            <p:cNvSpPr/>
            <p:nvPr/>
          </p:nvSpPr>
          <p:spPr>
            <a:xfrm>
              <a:off x="6476871" y="4436290"/>
              <a:ext cx="741076" cy="370538"/>
            </a:xfrm>
            <a:custGeom>
              <a:avLst/>
              <a:gdLst>
                <a:gd name="connsiteX0" fmla="*/ 740540 w 741076"/>
                <a:gd name="connsiteY0" fmla="*/ 50528 h 370538"/>
                <a:gd name="connsiteX1" fmla="*/ 690854 w 741076"/>
                <a:gd name="connsiteY1" fmla="*/ 38738 h 370538"/>
                <a:gd name="connsiteX2" fmla="*/ 523270 w 741076"/>
                <a:gd name="connsiteY2" fmla="*/ 70739 h 370538"/>
                <a:gd name="connsiteX3" fmla="*/ 370002 w 741076"/>
                <a:gd name="connsiteY3" fmla="*/ 0 h 370538"/>
                <a:gd name="connsiteX4" fmla="*/ 167890 w 741076"/>
                <a:gd name="connsiteY4" fmla="*/ 202112 h 370538"/>
                <a:gd name="connsiteX5" fmla="*/ 168732 w 741076"/>
                <a:gd name="connsiteY5" fmla="*/ 215586 h 370538"/>
                <a:gd name="connsiteX6" fmla="*/ 1148 w 741076"/>
                <a:gd name="connsiteY6" fmla="*/ 357064 h 370538"/>
                <a:gd name="connsiteX7" fmla="*/ 46623 w 741076"/>
                <a:gd name="connsiteY7" fmla="*/ 372222 h 370538"/>
                <a:gd name="connsiteX8" fmla="*/ 397792 w 741076"/>
                <a:gd name="connsiteY8" fmla="*/ 275377 h 370538"/>
                <a:gd name="connsiteX9" fmla="*/ 740540 w 741076"/>
                <a:gd name="connsiteY9" fmla="*/ 50528 h 370538"/>
                <a:gd name="connsiteX10" fmla="*/ 178838 w 741076"/>
                <a:gd name="connsiteY10" fmla="*/ 267798 h 370538"/>
                <a:gd name="connsiteX11" fmla="*/ 190628 w 741076"/>
                <a:gd name="connsiteY11" fmla="*/ 294746 h 370538"/>
                <a:gd name="connsiteX12" fmla="*/ 99678 w 741076"/>
                <a:gd name="connsiteY12" fmla="*/ 316642 h 370538"/>
                <a:gd name="connsiteX13" fmla="*/ 178838 w 741076"/>
                <a:gd name="connsiteY13" fmla="*/ 267798 h 370538"/>
                <a:gd name="connsiteX14" fmla="*/ 562850 w 741076"/>
                <a:gd name="connsiteY14" fmla="*/ 140636 h 370538"/>
                <a:gd name="connsiteX15" fmla="*/ 552745 w 741076"/>
                <a:gd name="connsiteY15" fmla="*/ 114530 h 370538"/>
                <a:gd name="connsiteX16" fmla="*/ 648748 w 741076"/>
                <a:gd name="connsiteY16" fmla="*/ 92635 h 370538"/>
                <a:gd name="connsiteX17" fmla="*/ 562850 w 741076"/>
                <a:gd name="connsiteY17" fmla="*/ 140636 h 37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1076" h="370538">
                  <a:moveTo>
                    <a:pt x="740540" y="50528"/>
                  </a:moveTo>
                  <a:cubicBezTo>
                    <a:pt x="736330" y="40422"/>
                    <a:pt x="716118" y="38738"/>
                    <a:pt x="690854" y="38738"/>
                  </a:cubicBezTo>
                  <a:cubicBezTo>
                    <a:pt x="652959" y="38738"/>
                    <a:pt x="594009" y="49686"/>
                    <a:pt x="523270" y="70739"/>
                  </a:cubicBezTo>
                  <a:cubicBezTo>
                    <a:pt x="486216" y="26948"/>
                    <a:pt x="431478" y="0"/>
                    <a:pt x="370002" y="0"/>
                  </a:cubicBezTo>
                  <a:cubicBezTo>
                    <a:pt x="257998" y="0"/>
                    <a:pt x="167890" y="90108"/>
                    <a:pt x="167890" y="202112"/>
                  </a:cubicBezTo>
                  <a:cubicBezTo>
                    <a:pt x="167890" y="207165"/>
                    <a:pt x="167890" y="211375"/>
                    <a:pt x="168732" y="215586"/>
                  </a:cubicBezTo>
                  <a:cubicBezTo>
                    <a:pt x="58413" y="274535"/>
                    <a:pt x="-9800" y="330116"/>
                    <a:pt x="1148" y="357064"/>
                  </a:cubicBezTo>
                  <a:cubicBezTo>
                    <a:pt x="5359" y="367170"/>
                    <a:pt x="21359" y="372222"/>
                    <a:pt x="46623" y="372222"/>
                  </a:cubicBezTo>
                  <a:cubicBezTo>
                    <a:pt x="114836" y="372222"/>
                    <a:pt x="249577" y="336011"/>
                    <a:pt x="397792" y="275377"/>
                  </a:cubicBezTo>
                  <a:cubicBezTo>
                    <a:pt x="600746" y="192006"/>
                    <a:pt x="756541" y="89266"/>
                    <a:pt x="740540" y="50528"/>
                  </a:cubicBezTo>
                  <a:close/>
                  <a:moveTo>
                    <a:pt x="178838" y="267798"/>
                  </a:moveTo>
                  <a:cubicBezTo>
                    <a:pt x="182207" y="277062"/>
                    <a:pt x="185575" y="286325"/>
                    <a:pt x="190628" y="294746"/>
                  </a:cubicBezTo>
                  <a:cubicBezTo>
                    <a:pt x="155258" y="304852"/>
                    <a:pt x="124942" y="311589"/>
                    <a:pt x="99678" y="316642"/>
                  </a:cubicBezTo>
                  <a:cubicBezTo>
                    <a:pt x="119889" y="302326"/>
                    <a:pt x="146837" y="285483"/>
                    <a:pt x="178838" y="267798"/>
                  </a:cubicBezTo>
                  <a:close/>
                  <a:moveTo>
                    <a:pt x="562850" y="140636"/>
                  </a:moveTo>
                  <a:cubicBezTo>
                    <a:pt x="560324" y="131373"/>
                    <a:pt x="556955" y="122951"/>
                    <a:pt x="552745" y="114530"/>
                  </a:cubicBezTo>
                  <a:cubicBezTo>
                    <a:pt x="585588" y="105267"/>
                    <a:pt x="624326" y="96845"/>
                    <a:pt x="648748" y="92635"/>
                  </a:cubicBezTo>
                  <a:cubicBezTo>
                    <a:pt x="628537" y="106109"/>
                    <a:pt x="593167" y="123793"/>
                    <a:pt x="562850" y="140636"/>
                  </a:cubicBezTo>
                  <a:close/>
                </a:path>
              </a:pathLst>
            </a:custGeom>
            <a:grpFill/>
            <a:ln w="7640" cap="flat">
              <a:noFill/>
              <a:prstDash val="solid"/>
              <a:miter/>
            </a:ln>
          </p:spPr>
          <p:txBody>
            <a:bodyPr rtlCol="0" anchor="ctr"/>
            <a:lstStyle/>
            <a:p>
              <a:pPr>
                <a:lnSpc>
                  <a:spcPct val="120000"/>
                </a:lnSpc>
              </a:pPr>
              <a:endParaRPr lang="zh-CN" altLang="en-US"/>
            </a:p>
          </p:txBody>
        </p:sp>
        <p:sp>
          <p:nvSpPr>
            <p:cNvPr id="63" name="任意多边形: 形状 62"/>
            <p:cNvSpPr/>
            <p:nvPr/>
          </p:nvSpPr>
          <p:spPr>
            <a:xfrm>
              <a:off x="6727291" y="4668718"/>
              <a:ext cx="311589" cy="168426"/>
            </a:xfrm>
            <a:custGeom>
              <a:avLst/>
              <a:gdLst>
                <a:gd name="connsiteX0" fmla="*/ 0 w 311588"/>
                <a:gd name="connsiteY0" fmla="*/ 132215 h 168426"/>
                <a:gd name="connsiteX1" fmla="*/ 119583 w 311588"/>
                <a:gd name="connsiteY1" fmla="*/ 171795 h 168426"/>
                <a:gd name="connsiteX2" fmla="*/ 319168 w 311588"/>
                <a:gd name="connsiteY2" fmla="*/ 0 h 168426"/>
                <a:gd name="connsiteX3" fmla="*/ 160005 w 311588"/>
                <a:gd name="connsiteY3" fmla="*/ 74108 h 168426"/>
                <a:gd name="connsiteX4" fmla="*/ 0 w 311588"/>
                <a:gd name="connsiteY4" fmla="*/ 132215 h 168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88" h="168426">
                  <a:moveTo>
                    <a:pt x="0" y="132215"/>
                  </a:moveTo>
                  <a:cubicBezTo>
                    <a:pt x="33685" y="156637"/>
                    <a:pt x="74950" y="171795"/>
                    <a:pt x="119583" y="171795"/>
                  </a:cubicBezTo>
                  <a:cubicBezTo>
                    <a:pt x="220639" y="171795"/>
                    <a:pt x="304852" y="97687"/>
                    <a:pt x="319168" y="0"/>
                  </a:cubicBezTo>
                  <a:cubicBezTo>
                    <a:pt x="271167" y="25264"/>
                    <a:pt x="217270" y="50528"/>
                    <a:pt x="160005" y="74108"/>
                  </a:cubicBezTo>
                  <a:cubicBezTo>
                    <a:pt x="104424" y="96845"/>
                    <a:pt x="50528" y="117056"/>
                    <a:pt x="0" y="132215"/>
                  </a:cubicBezTo>
                  <a:close/>
                </a:path>
              </a:pathLst>
            </a:custGeom>
            <a:grpFill/>
            <a:ln w="7640" cap="flat">
              <a:noFill/>
              <a:prstDash val="solid"/>
              <a:miter/>
            </a:ln>
          </p:spPr>
          <p:txBody>
            <a:bodyPr rtlCol="0" anchor="ctr"/>
            <a:lstStyle/>
            <a:p>
              <a:pPr>
                <a:lnSpc>
                  <a:spcPct val="120000"/>
                </a:lnSpc>
              </a:pPr>
              <a:endParaRPr lang="zh-CN" altLang="en-US"/>
            </a:p>
          </p:txBody>
        </p:sp>
      </p:grpSp>
      <p:pic>
        <p:nvPicPr>
          <p:cNvPr id="64" name="图形 63" descr="仙人掌"/>
          <p:cNvPicPr>
            <a:picLocks noChangeAspect="1"/>
          </p:cNvPicPr>
          <p:nvPr userDrawn="1"/>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0723182" y="3223937"/>
            <a:ext cx="432290" cy="432290"/>
          </a:xfrm>
          <a:prstGeom prst="rect">
            <a:avLst/>
          </a:prstGeom>
        </p:spPr>
      </p:pic>
      <p:pic>
        <p:nvPicPr>
          <p:cNvPr id="65" name="图形 64" descr="音乐笔记"/>
          <p:cNvPicPr>
            <a:picLocks noChangeAspect="1"/>
          </p:cNvPicPr>
          <p:nvPr userDrawn="1"/>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rot="1408595">
            <a:off x="2236822" y="3777820"/>
            <a:ext cx="942772" cy="942772"/>
          </a:xfrm>
          <a:prstGeom prst="rect">
            <a:avLst/>
          </a:prstGeom>
        </p:spPr>
      </p:pic>
      <p:sp>
        <p:nvSpPr>
          <p:cNvPr id="67" name="文本占位符 66"/>
          <p:cNvSpPr>
            <a:spLocks noGrp="1"/>
          </p:cNvSpPr>
          <p:nvPr>
            <p:ph type="body" sz="quarter" idx="10" hasCustomPrompt="1"/>
          </p:nvPr>
        </p:nvSpPr>
        <p:spPr>
          <a:xfrm>
            <a:off x="1669646" y="2339886"/>
            <a:ext cx="8859838" cy="1309269"/>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7200" b="1" kern="1200" noProof="0">
                <a:ln w="63500">
                  <a:solidFill>
                    <a:schemeClr val="bg1"/>
                  </a:solidFill>
                  <a:miter lim="800000"/>
                </a:ln>
                <a:solidFill>
                  <a:schemeClr val="bg1"/>
                </a:solidFill>
                <a:effectLst>
                  <a:outerShdw blurRad="63500" sx="102000" sy="102000" algn="ctr" rotWithShape="0">
                    <a:prstClr val="black">
                      <a:alpha val="20000"/>
                    </a:prstClr>
                  </a:outerShdw>
                </a:effectLst>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7200" b="1" i="0" u="none" strike="noStrike" kern="1200" cap="none" spc="0" normalizeH="0" baseline="0" noProof="0">
                <a:ln w="63500">
                  <a:solidFill>
                    <a:prstClr val="white"/>
                  </a:solidFill>
                  <a:miter lim="800000"/>
                </a:ln>
                <a:solidFill>
                  <a:prstClr val="white"/>
                </a:solidFill>
                <a:effectLst>
                  <a:outerShdw blurRad="63500" sx="102000" sy="102000" algn="ctr" rotWithShape="0">
                    <a:prstClr val="black">
                      <a:alpha val="20000"/>
                    </a:prstClr>
                  </a:outerShdw>
                </a:effectLst>
                <a:uLnTx/>
                <a:uFillTx/>
                <a:latin typeface="微软雅黑" panose="020B0503020204020204" pitchFamily="34" charset="-122"/>
                <a:ea typeface="微软雅黑" panose="020B0503020204020204" pitchFamily="34" charset="-122"/>
                <a:cs typeface="+mn-cs"/>
              </a:rPr>
              <a:t>小学生暑期汇报模板</a:t>
            </a:r>
            <a:endParaRPr kumimoji="0" lang="zh-CN" altLang="en-US" sz="7200" b="1" i="0" u="none" strike="noStrike" kern="1200" cap="none" spc="0" normalizeH="0" baseline="0" noProof="0">
              <a:ln w="63500">
                <a:solidFill>
                  <a:prstClr val="white"/>
                </a:solidFill>
                <a:miter lim="800000"/>
              </a:ln>
              <a:solidFill>
                <a:prstClr val="white"/>
              </a:solidFill>
              <a:effectLst>
                <a:outerShdw blurRad="63500" sx="102000" sy="102000" algn="ctr" rotWithShape="0">
                  <a:prstClr val="black">
                    <a:alpha val="20000"/>
                  </a:prstClr>
                </a:outerShdw>
              </a:effectLst>
              <a:uLnTx/>
              <a:uFillTx/>
              <a:latin typeface="微软雅黑" panose="020B0503020204020204" pitchFamily="34" charset="-122"/>
              <a:ea typeface="微软雅黑" panose="020B0503020204020204" pitchFamily="34" charset="-122"/>
              <a:cs typeface="+mn-cs"/>
            </a:endParaRPr>
          </a:p>
        </p:txBody>
      </p:sp>
      <p:sp>
        <p:nvSpPr>
          <p:cNvPr id="68" name="文本占位符 66"/>
          <p:cNvSpPr>
            <a:spLocks noGrp="1"/>
          </p:cNvSpPr>
          <p:nvPr>
            <p:ph type="body" sz="quarter" idx="11" hasCustomPrompt="1"/>
          </p:nvPr>
        </p:nvSpPr>
        <p:spPr>
          <a:xfrm>
            <a:off x="1669646" y="2339886"/>
            <a:ext cx="8859838" cy="1309269"/>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7200" b="1" kern="1200" noProof="0">
                <a:ln w="19050">
                  <a:solidFill>
                    <a:schemeClr val="accent1"/>
                  </a:solidFill>
                </a:ln>
                <a:noFill/>
                <a:effectLst>
                  <a:outerShdw blurRad="63500" sx="102000" sy="102000" algn="ctr" rotWithShape="0">
                    <a:prstClr val="black">
                      <a:alpha val="10000"/>
                    </a:prstClr>
                  </a:outerShdw>
                </a:effectLst>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7200" b="1" i="0" u="none" strike="noStrike" kern="1200" cap="none" spc="0" normalizeH="0" baseline="0" noProof="0">
                <a:ln w="19050">
                  <a:solidFill>
                    <a:srgbClr val="73ACD9"/>
                  </a:solidFill>
                </a:ln>
                <a:noFill/>
                <a:effectLst>
                  <a:outerShdw blurRad="63500" sx="102000" sy="102000" algn="ctr" rotWithShape="0">
                    <a:prstClr val="black">
                      <a:alpha val="10000"/>
                    </a:prstClr>
                  </a:outerShdw>
                </a:effectLst>
                <a:uLnTx/>
                <a:uFillTx/>
                <a:latin typeface="微软雅黑" panose="020B0503020204020204" pitchFamily="34" charset="-122"/>
                <a:ea typeface="微软雅黑" panose="020B0503020204020204" pitchFamily="34" charset="-122"/>
                <a:cs typeface="+mn-cs"/>
              </a:rPr>
              <a:t>小学生暑期汇报模板</a:t>
            </a:r>
            <a:endParaRPr kumimoji="0" lang="zh-CN" altLang="en-US" sz="7200" b="1" i="0" u="none" strike="noStrike" kern="1200" cap="none" spc="0" normalizeH="0" baseline="0" noProof="0">
              <a:ln w="19050">
                <a:solidFill>
                  <a:srgbClr val="73ACD9"/>
                </a:solidFill>
              </a:ln>
              <a:noFill/>
              <a:effectLst>
                <a:outerShdw blurRad="63500" sx="102000" sy="102000" algn="ctr" rotWithShape="0">
                  <a:prstClr val="black">
                    <a:alpha val="10000"/>
                  </a:prstClr>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版式3">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7" name="矩形: 圆角 6"/>
          <p:cNvSpPr/>
          <p:nvPr userDrawn="1"/>
        </p:nvSpPr>
        <p:spPr>
          <a:xfrm>
            <a:off x="1083714" y="3415238"/>
            <a:ext cx="2902919" cy="206161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圆角 7"/>
          <p:cNvSpPr/>
          <p:nvPr userDrawn="1"/>
        </p:nvSpPr>
        <p:spPr>
          <a:xfrm>
            <a:off x="1083714" y="3415238"/>
            <a:ext cx="2902919" cy="2061610"/>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矩形: 圆角 8"/>
          <p:cNvSpPr/>
          <p:nvPr userDrawn="1"/>
        </p:nvSpPr>
        <p:spPr>
          <a:xfrm>
            <a:off x="4644540" y="3415238"/>
            <a:ext cx="2902919" cy="206161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0" name="矩形: 圆角 9"/>
          <p:cNvSpPr/>
          <p:nvPr userDrawn="1"/>
        </p:nvSpPr>
        <p:spPr>
          <a:xfrm>
            <a:off x="4644540" y="3415238"/>
            <a:ext cx="2902919" cy="2061610"/>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1" name="矩形: 圆角 10"/>
          <p:cNvSpPr/>
          <p:nvPr userDrawn="1"/>
        </p:nvSpPr>
        <p:spPr>
          <a:xfrm>
            <a:off x="8205366" y="3415238"/>
            <a:ext cx="2902919" cy="206161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圆角 11"/>
          <p:cNvSpPr/>
          <p:nvPr userDrawn="1"/>
        </p:nvSpPr>
        <p:spPr>
          <a:xfrm>
            <a:off x="8205366" y="3415238"/>
            <a:ext cx="2902919" cy="2061610"/>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3" name="图片占位符 12"/>
          <p:cNvSpPr>
            <a:spLocks noGrp="1"/>
          </p:cNvSpPr>
          <p:nvPr>
            <p:ph type="pic" sz="quarter" idx="11"/>
          </p:nvPr>
        </p:nvSpPr>
        <p:spPr>
          <a:xfrm>
            <a:off x="1162696" y="3483811"/>
            <a:ext cx="2744957" cy="1924465"/>
          </a:xfrm>
          <a:custGeom>
            <a:avLst/>
            <a:gdLst>
              <a:gd name="connsiteX0" fmla="*/ 390474 w 2744957"/>
              <a:gd name="connsiteY0" fmla="*/ 0 h 1924465"/>
              <a:gd name="connsiteX1" fmla="*/ 2354483 w 2744957"/>
              <a:gd name="connsiteY1" fmla="*/ 0 h 1924465"/>
              <a:gd name="connsiteX2" fmla="*/ 2744957 w 2744957"/>
              <a:gd name="connsiteY2" fmla="*/ 390474 h 1924465"/>
              <a:gd name="connsiteX3" fmla="*/ 2744957 w 2744957"/>
              <a:gd name="connsiteY3" fmla="*/ 1533991 h 1924465"/>
              <a:gd name="connsiteX4" fmla="*/ 2354483 w 2744957"/>
              <a:gd name="connsiteY4" fmla="*/ 1924465 h 1924465"/>
              <a:gd name="connsiteX5" fmla="*/ 390474 w 2744957"/>
              <a:gd name="connsiteY5" fmla="*/ 1924465 h 1924465"/>
              <a:gd name="connsiteX6" fmla="*/ 0 w 2744957"/>
              <a:gd name="connsiteY6" fmla="*/ 1533991 h 1924465"/>
              <a:gd name="connsiteX7" fmla="*/ 0 w 2744957"/>
              <a:gd name="connsiteY7" fmla="*/ 390474 h 1924465"/>
              <a:gd name="connsiteX8" fmla="*/ 390474 w 2744957"/>
              <a:gd name="connsiteY8" fmla="*/ 0 h 192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957" h="1924465">
                <a:moveTo>
                  <a:pt x="390474" y="0"/>
                </a:moveTo>
                <a:lnTo>
                  <a:pt x="2354483" y="0"/>
                </a:lnTo>
                <a:cubicBezTo>
                  <a:pt x="2570136" y="0"/>
                  <a:pt x="2744957" y="174821"/>
                  <a:pt x="2744957" y="390474"/>
                </a:cubicBezTo>
                <a:lnTo>
                  <a:pt x="2744957" y="1533991"/>
                </a:lnTo>
                <a:cubicBezTo>
                  <a:pt x="2744957" y="1749644"/>
                  <a:pt x="2570136" y="1924465"/>
                  <a:pt x="2354483" y="1924465"/>
                </a:cubicBezTo>
                <a:lnTo>
                  <a:pt x="390474" y="1924465"/>
                </a:lnTo>
                <a:cubicBezTo>
                  <a:pt x="174821" y="1924465"/>
                  <a:pt x="0" y="1749644"/>
                  <a:pt x="0" y="1533991"/>
                </a:cubicBezTo>
                <a:lnTo>
                  <a:pt x="0" y="390474"/>
                </a:lnTo>
                <a:cubicBezTo>
                  <a:pt x="0" y="174821"/>
                  <a:pt x="174821" y="0"/>
                  <a:pt x="390474"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723522" y="3483811"/>
            <a:ext cx="2744957" cy="1924465"/>
          </a:xfrm>
          <a:custGeom>
            <a:avLst/>
            <a:gdLst>
              <a:gd name="connsiteX0" fmla="*/ 390474 w 2744957"/>
              <a:gd name="connsiteY0" fmla="*/ 0 h 1924465"/>
              <a:gd name="connsiteX1" fmla="*/ 2354483 w 2744957"/>
              <a:gd name="connsiteY1" fmla="*/ 0 h 1924465"/>
              <a:gd name="connsiteX2" fmla="*/ 2744957 w 2744957"/>
              <a:gd name="connsiteY2" fmla="*/ 390474 h 1924465"/>
              <a:gd name="connsiteX3" fmla="*/ 2744957 w 2744957"/>
              <a:gd name="connsiteY3" fmla="*/ 1533991 h 1924465"/>
              <a:gd name="connsiteX4" fmla="*/ 2354483 w 2744957"/>
              <a:gd name="connsiteY4" fmla="*/ 1924465 h 1924465"/>
              <a:gd name="connsiteX5" fmla="*/ 390474 w 2744957"/>
              <a:gd name="connsiteY5" fmla="*/ 1924465 h 1924465"/>
              <a:gd name="connsiteX6" fmla="*/ 0 w 2744957"/>
              <a:gd name="connsiteY6" fmla="*/ 1533991 h 1924465"/>
              <a:gd name="connsiteX7" fmla="*/ 0 w 2744957"/>
              <a:gd name="connsiteY7" fmla="*/ 390474 h 1924465"/>
              <a:gd name="connsiteX8" fmla="*/ 390474 w 2744957"/>
              <a:gd name="connsiteY8" fmla="*/ 0 h 192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957" h="1924465">
                <a:moveTo>
                  <a:pt x="390474" y="0"/>
                </a:moveTo>
                <a:lnTo>
                  <a:pt x="2354483" y="0"/>
                </a:lnTo>
                <a:cubicBezTo>
                  <a:pt x="2570136" y="0"/>
                  <a:pt x="2744957" y="174821"/>
                  <a:pt x="2744957" y="390474"/>
                </a:cubicBezTo>
                <a:lnTo>
                  <a:pt x="2744957" y="1533991"/>
                </a:lnTo>
                <a:cubicBezTo>
                  <a:pt x="2744957" y="1749644"/>
                  <a:pt x="2570136" y="1924465"/>
                  <a:pt x="2354483" y="1924465"/>
                </a:cubicBezTo>
                <a:lnTo>
                  <a:pt x="390474" y="1924465"/>
                </a:lnTo>
                <a:cubicBezTo>
                  <a:pt x="174821" y="1924465"/>
                  <a:pt x="0" y="1749644"/>
                  <a:pt x="0" y="1533991"/>
                </a:cubicBezTo>
                <a:lnTo>
                  <a:pt x="0" y="390474"/>
                </a:lnTo>
                <a:cubicBezTo>
                  <a:pt x="0" y="174821"/>
                  <a:pt x="174821" y="0"/>
                  <a:pt x="390474"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284348" y="3483811"/>
            <a:ext cx="2744957" cy="1924465"/>
          </a:xfrm>
          <a:custGeom>
            <a:avLst/>
            <a:gdLst>
              <a:gd name="connsiteX0" fmla="*/ 390474 w 2744957"/>
              <a:gd name="connsiteY0" fmla="*/ 0 h 1924465"/>
              <a:gd name="connsiteX1" fmla="*/ 2354483 w 2744957"/>
              <a:gd name="connsiteY1" fmla="*/ 0 h 1924465"/>
              <a:gd name="connsiteX2" fmla="*/ 2744957 w 2744957"/>
              <a:gd name="connsiteY2" fmla="*/ 390474 h 1924465"/>
              <a:gd name="connsiteX3" fmla="*/ 2744957 w 2744957"/>
              <a:gd name="connsiteY3" fmla="*/ 1533991 h 1924465"/>
              <a:gd name="connsiteX4" fmla="*/ 2354483 w 2744957"/>
              <a:gd name="connsiteY4" fmla="*/ 1924465 h 1924465"/>
              <a:gd name="connsiteX5" fmla="*/ 390474 w 2744957"/>
              <a:gd name="connsiteY5" fmla="*/ 1924465 h 1924465"/>
              <a:gd name="connsiteX6" fmla="*/ 0 w 2744957"/>
              <a:gd name="connsiteY6" fmla="*/ 1533991 h 1924465"/>
              <a:gd name="connsiteX7" fmla="*/ 0 w 2744957"/>
              <a:gd name="connsiteY7" fmla="*/ 390474 h 1924465"/>
              <a:gd name="connsiteX8" fmla="*/ 390474 w 2744957"/>
              <a:gd name="connsiteY8" fmla="*/ 0 h 192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957" h="1924465">
                <a:moveTo>
                  <a:pt x="390474" y="0"/>
                </a:moveTo>
                <a:lnTo>
                  <a:pt x="2354483" y="0"/>
                </a:lnTo>
                <a:cubicBezTo>
                  <a:pt x="2570136" y="0"/>
                  <a:pt x="2744957" y="174821"/>
                  <a:pt x="2744957" y="390474"/>
                </a:cubicBezTo>
                <a:lnTo>
                  <a:pt x="2744957" y="1533991"/>
                </a:lnTo>
                <a:cubicBezTo>
                  <a:pt x="2744957" y="1749644"/>
                  <a:pt x="2570136" y="1924465"/>
                  <a:pt x="2354483" y="1924465"/>
                </a:cubicBezTo>
                <a:lnTo>
                  <a:pt x="390474" y="1924465"/>
                </a:lnTo>
                <a:cubicBezTo>
                  <a:pt x="174821" y="1924465"/>
                  <a:pt x="0" y="1749644"/>
                  <a:pt x="0" y="1533991"/>
                </a:cubicBezTo>
                <a:lnTo>
                  <a:pt x="0" y="390474"/>
                </a:lnTo>
                <a:cubicBezTo>
                  <a:pt x="0" y="174821"/>
                  <a:pt x="174821" y="0"/>
                  <a:pt x="390474" y="0"/>
                </a:cubicBez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版式4">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grpSp>
        <p:nvGrpSpPr>
          <p:cNvPr id="8" name="组合 7"/>
          <p:cNvGrpSpPr/>
          <p:nvPr/>
        </p:nvGrpSpPr>
        <p:grpSpPr>
          <a:xfrm>
            <a:off x="1018463" y="1254320"/>
            <a:ext cx="10155075" cy="4349361"/>
            <a:chOff x="1208314" y="2365828"/>
            <a:chExt cx="2278743" cy="2278743"/>
          </a:xfrm>
        </p:grpSpPr>
        <p:sp>
          <p:nvSpPr>
            <p:cNvPr id="10" name="矩形: 对角圆角 9"/>
            <p:cNvSpPr/>
            <p:nvPr/>
          </p:nvSpPr>
          <p:spPr>
            <a:xfrm>
              <a:off x="1208314" y="2365828"/>
              <a:ext cx="2278743" cy="2278743"/>
            </a:xfrm>
            <a:prstGeom prst="round2DiagRect">
              <a:avLst/>
            </a:prstGeom>
            <a:solidFill>
              <a:schemeClr val="bg1"/>
            </a:solidFill>
            <a:ln w="203200" cap="flat">
              <a:solidFill>
                <a:schemeClr val="bg1"/>
              </a:solidFill>
              <a:prstDash val="solid"/>
              <a:miter/>
            </a:ln>
            <a:effectLst>
              <a:outerShdw blurRad="63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11" name="矩形: 对角圆角 10"/>
            <p:cNvSpPr/>
            <p:nvPr/>
          </p:nvSpPr>
          <p:spPr>
            <a:xfrm>
              <a:off x="1208314" y="2365828"/>
              <a:ext cx="2278743" cy="2278743"/>
            </a:xfrm>
            <a:prstGeom prst="round2DiagRect">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grpSp>
      <p:sp>
        <p:nvSpPr>
          <p:cNvPr id="12" name="图片占位符 11"/>
          <p:cNvSpPr>
            <a:spLocks noGrp="1"/>
          </p:cNvSpPr>
          <p:nvPr>
            <p:ph type="pic" sz="quarter" idx="11"/>
          </p:nvPr>
        </p:nvSpPr>
        <p:spPr>
          <a:xfrm>
            <a:off x="1162426" y="1388578"/>
            <a:ext cx="9867149" cy="4101801"/>
          </a:xfrm>
          <a:custGeom>
            <a:avLst/>
            <a:gdLst>
              <a:gd name="connsiteX0" fmla="*/ 683606 w 9867149"/>
              <a:gd name="connsiteY0" fmla="*/ 0 h 4101801"/>
              <a:gd name="connsiteX1" fmla="*/ 9867149 w 9867149"/>
              <a:gd name="connsiteY1" fmla="*/ 0 h 4101801"/>
              <a:gd name="connsiteX2" fmla="*/ 9867149 w 9867149"/>
              <a:gd name="connsiteY2" fmla="*/ 3418195 h 4101801"/>
              <a:gd name="connsiteX3" fmla="*/ 9183543 w 9867149"/>
              <a:gd name="connsiteY3" fmla="*/ 4101801 h 4101801"/>
              <a:gd name="connsiteX4" fmla="*/ 0 w 9867149"/>
              <a:gd name="connsiteY4" fmla="*/ 4101801 h 4101801"/>
              <a:gd name="connsiteX5" fmla="*/ 0 w 9867149"/>
              <a:gd name="connsiteY5" fmla="*/ 683606 h 4101801"/>
              <a:gd name="connsiteX6" fmla="*/ 683606 w 9867149"/>
              <a:gd name="connsiteY6" fmla="*/ 0 h 410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67149" h="4101801">
                <a:moveTo>
                  <a:pt x="683606" y="0"/>
                </a:moveTo>
                <a:lnTo>
                  <a:pt x="9867149" y="0"/>
                </a:lnTo>
                <a:lnTo>
                  <a:pt x="9867149" y="3418195"/>
                </a:lnTo>
                <a:cubicBezTo>
                  <a:pt x="9867149" y="3795740"/>
                  <a:pt x="9561088" y="4101801"/>
                  <a:pt x="9183543" y="4101801"/>
                </a:cubicBezTo>
                <a:lnTo>
                  <a:pt x="0" y="4101801"/>
                </a:lnTo>
                <a:lnTo>
                  <a:pt x="0" y="683606"/>
                </a:lnTo>
                <a:cubicBezTo>
                  <a:pt x="0" y="306061"/>
                  <a:pt x="306061" y="0"/>
                  <a:pt x="683606" y="0"/>
                </a:cubicBezTo>
                <a:close/>
              </a:path>
            </a:pathLst>
          </a:custGeom>
        </p:spPr>
        <p:txBody>
          <a:bodyPr wrap="square">
            <a:no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文版式5">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8" name="星形: 五角 7"/>
          <p:cNvSpPr/>
          <p:nvPr/>
        </p:nvSpPr>
        <p:spPr>
          <a:xfrm>
            <a:off x="1269002" y="1956645"/>
            <a:ext cx="2736830" cy="2736830"/>
          </a:xfrm>
          <a:prstGeom prst="star5">
            <a:avLst>
              <a:gd name="adj" fmla="val 34881"/>
              <a:gd name="hf" fmla="val 105146"/>
              <a:gd name="vf" fmla="val 11055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9" name="星形: 五角 8"/>
          <p:cNvSpPr/>
          <p:nvPr/>
        </p:nvSpPr>
        <p:spPr>
          <a:xfrm>
            <a:off x="1269002" y="1956645"/>
            <a:ext cx="2736830" cy="2736830"/>
          </a:xfrm>
          <a:prstGeom prst="star5">
            <a:avLst>
              <a:gd name="adj" fmla="val 34881"/>
              <a:gd name="hf" fmla="val 105146"/>
              <a:gd name="vf" fmla="val 110557"/>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12" name="星形: 五角 11"/>
          <p:cNvSpPr/>
          <p:nvPr/>
        </p:nvSpPr>
        <p:spPr>
          <a:xfrm>
            <a:off x="8186169" y="1956645"/>
            <a:ext cx="2736830" cy="2736830"/>
          </a:xfrm>
          <a:prstGeom prst="star5">
            <a:avLst>
              <a:gd name="adj" fmla="val 34881"/>
              <a:gd name="hf" fmla="val 105146"/>
              <a:gd name="vf" fmla="val 11055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13" name="星形: 五角 12"/>
          <p:cNvSpPr/>
          <p:nvPr/>
        </p:nvSpPr>
        <p:spPr>
          <a:xfrm>
            <a:off x="8186169" y="1956645"/>
            <a:ext cx="2736830" cy="2736830"/>
          </a:xfrm>
          <a:prstGeom prst="star5">
            <a:avLst>
              <a:gd name="adj" fmla="val 34881"/>
              <a:gd name="hf" fmla="val 105146"/>
              <a:gd name="vf" fmla="val 110557"/>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16" name="星形: 五角 15"/>
          <p:cNvSpPr/>
          <p:nvPr/>
        </p:nvSpPr>
        <p:spPr>
          <a:xfrm>
            <a:off x="4458575" y="1687635"/>
            <a:ext cx="3274850" cy="3274850"/>
          </a:xfrm>
          <a:prstGeom prst="star5">
            <a:avLst>
              <a:gd name="adj" fmla="val 34881"/>
              <a:gd name="hf" fmla="val 105146"/>
              <a:gd name="vf" fmla="val 11055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17" name="星形: 五角 16"/>
          <p:cNvSpPr/>
          <p:nvPr/>
        </p:nvSpPr>
        <p:spPr>
          <a:xfrm>
            <a:off x="4458575" y="1687635"/>
            <a:ext cx="3274850" cy="3274850"/>
          </a:xfrm>
          <a:prstGeom prst="star5">
            <a:avLst>
              <a:gd name="adj" fmla="val 34881"/>
              <a:gd name="hf" fmla="val 105146"/>
              <a:gd name="vf" fmla="val 110557"/>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21" name="图片占位符 20"/>
          <p:cNvSpPr>
            <a:spLocks noGrp="1"/>
          </p:cNvSpPr>
          <p:nvPr>
            <p:ph type="pic" sz="quarter" idx="11"/>
          </p:nvPr>
        </p:nvSpPr>
        <p:spPr>
          <a:xfrm>
            <a:off x="1435149" y="2122788"/>
            <a:ext cx="2404539" cy="2404539"/>
          </a:xfrm>
          <a:custGeom>
            <a:avLst/>
            <a:gdLst>
              <a:gd name="connsiteX0" fmla="*/ 1202270 w 2404539"/>
              <a:gd name="connsiteY0" fmla="*/ 0 h 2404539"/>
              <a:gd name="connsiteX1" fmla="*/ 1720632 w 2404539"/>
              <a:gd name="connsiteY1" fmla="*/ 579016 h 2404539"/>
              <a:gd name="connsiteX2" fmla="*/ 2404539 w 2404539"/>
              <a:gd name="connsiteY2" fmla="*/ 918452 h 2404539"/>
              <a:gd name="connsiteX3" fmla="*/ 2040997 w 2404539"/>
              <a:gd name="connsiteY3" fmla="*/ 1615740 h 2404539"/>
              <a:gd name="connsiteX4" fmla="*/ 1945313 w 2404539"/>
              <a:gd name="connsiteY4" fmla="*/ 2404539 h 2404539"/>
              <a:gd name="connsiteX5" fmla="*/ 1202270 w 2404539"/>
              <a:gd name="connsiteY5" fmla="*/ 2256470 h 2404539"/>
              <a:gd name="connsiteX6" fmla="*/ 459226 w 2404539"/>
              <a:gd name="connsiteY6" fmla="*/ 2404539 h 2404539"/>
              <a:gd name="connsiteX7" fmla="*/ 363542 w 2404539"/>
              <a:gd name="connsiteY7" fmla="*/ 1615740 h 2404539"/>
              <a:gd name="connsiteX8" fmla="*/ 0 w 2404539"/>
              <a:gd name="connsiteY8" fmla="*/ 918452 h 2404539"/>
              <a:gd name="connsiteX9" fmla="*/ 683907 w 2404539"/>
              <a:gd name="connsiteY9" fmla="*/ 579016 h 240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4539" h="2404539">
                <a:moveTo>
                  <a:pt x="1202270" y="0"/>
                </a:moveTo>
                <a:lnTo>
                  <a:pt x="1720632" y="579016"/>
                </a:lnTo>
                <a:lnTo>
                  <a:pt x="2404539" y="918452"/>
                </a:lnTo>
                <a:lnTo>
                  <a:pt x="2040997" y="1615740"/>
                </a:lnTo>
                <a:lnTo>
                  <a:pt x="1945313" y="2404539"/>
                </a:lnTo>
                <a:lnTo>
                  <a:pt x="1202270" y="2256470"/>
                </a:lnTo>
                <a:lnTo>
                  <a:pt x="459226" y="2404539"/>
                </a:lnTo>
                <a:lnTo>
                  <a:pt x="363542" y="1615740"/>
                </a:lnTo>
                <a:lnTo>
                  <a:pt x="0" y="918452"/>
                </a:lnTo>
                <a:lnTo>
                  <a:pt x="683907" y="579016"/>
                </a:lnTo>
                <a:close/>
              </a:path>
            </a:pathLst>
          </a:custGeom>
        </p:spPr>
        <p:txBody>
          <a:bodyPr wrap="square">
            <a:noAutofit/>
          </a:bodyPr>
          <a:lstStyle/>
          <a:p>
            <a:endParaRPr lang="zh-CN" altLang="en-US"/>
          </a:p>
        </p:txBody>
      </p:sp>
      <p:sp>
        <p:nvSpPr>
          <p:cNvPr id="22" name="图片占位符 21"/>
          <p:cNvSpPr>
            <a:spLocks noGrp="1"/>
          </p:cNvSpPr>
          <p:nvPr>
            <p:ph type="pic" sz="quarter" idx="12"/>
          </p:nvPr>
        </p:nvSpPr>
        <p:spPr>
          <a:xfrm>
            <a:off x="4657382" y="1886439"/>
            <a:ext cx="2877236" cy="2877235"/>
          </a:xfrm>
          <a:custGeom>
            <a:avLst/>
            <a:gdLst>
              <a:gd name="connsiteX0" fmla="*/ 1438618 w 2877236"/>
              <a:gd name="connsiteY0" fmla="*/ 0 h 2877235"/>
              <a:gd name="connsiteX1" fmla="*/ 2058882 w 2877236"/>
              <a:gd name="connsiteY1" fmla="*/ 692842 h 2877235"/>
              <a:gd name="connsiteX2" fmla="*/ 2877236 w 2877236"/>
              <a:gd name="connsiteY2" fmla="*/ 1099006 h 2877235"/>
              <a:gd name="connsiteX3" fmla="*/ 2442227 w 2877236"/>
              <a:gd name="connsiteY3" fmla="*/ 1933370 h 2877235"/>
              <a:gd name="connsiteX4" fmla="*/ 2327733 w 2877236"/>
              <a:gd name="connsiteY4" fmla="*/ 2877235 h 2877235"/>
              <a:gd name="connsiteX5" fmla="*/ 1438618 w 2877236"/>
              <a:gd name="connsiteY5" fmla="*/ 2700058 h 2877235"/>
              <a:gd name="connsiteX6" fmla="*/ 549503 w 2877236"/>
              <a:gd name="connsiteY6" fmla="*/ 2877235 h 2877235"/>
              <a:gd name="connsiteX7" fmla="*/ 435009 w 2877236"/>
              <a:gd name="connsiteY7" fmla="*/ 1933370 h 2877235"/>
              <a:gd name="connsiteX8" fmla="*/ 0 w 2877236"/>
              <a:gd name="connsiteY8" fmla="*/ 1099006 h 2877235"/>
              <a:gd name="connsiteX9" fmla="*/ 818354 w 2877236"/>
              <a:gd name="connsiteY9" fmla="*/ 692842 h 287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7236" h="2877235">
                <a:moveTo>
                  <a:pt x="1438618" y="0"/>
                </a:moveTo>
                <a:lnTo>
                  <a:pt x="2058882" y="692842"/>
                </a:lnTo>
                <a:lnTo>
                  <a:pt x="2877236" y="1099006"/>
                </a:lnTo>
                <a:lnTo>
                  <a:pt x="2442227" y="1933370"/>
                </a:lnTo>
                <a:lnTo>
                  <a:pt x="2327733" y="2877235"/>
                </a:lnTo>
                <a:lnTo>
                  <a:pt x="1438618" y="2700058"/>
                </a:lnTo>
                <a:lnTo>
                  <a:pt x="549503" y="2877235"/>
                </a:lnTo>
                <a:lnTo>
                  <a:pt x="435009" y="1933370"/>
                </a:lnTo>
                <a:lnTo>
                  <a:pt x="0" y="1099006"/>
                </a:lnTo>
                <a:lnTo>
                  <a:pt x="818354" y="692842"/>
                </a:lnTo>
                <a:close/>
              </a:path>
            </a:pathLst>
          </a:custGeom>
        </p:spPr>
        <p:txBody>
          <a:bodyPr wrap="square">
            <a:noAutofit/>
          </a:bodyPr>
          <a:lstStyle/>
          <a:p>
            <a:endParaRPr lang="zh-CN" altLang="en-US"/>
          </a:p>
        </p:txBody>
      </p:sp>
      <p:sp>
        <p:nvSpPr>
          <p:cNvPr id="23" name="图片占位符 22"/>
          <p:cNvSpPr>
            <a:spLocks noGrp="1"/>
          </p:cNvSpPr>
          <p:nvPr>
            <p:ph type="pic" sz="quarter" idx="13"/>
          </p:nvPr>
        </p:nvSpPr>
        <p:spPr>
          <a:xfrm>
            <a:off x="8352316" y="2122788"/>
            <a:ext cx="2404539" cy="2404539"/>
          </a:xfrm>
          <a:custGeom>
            <a:avLst/>
            <a:gdLst>
              <a:gd name="connsiteX0" fmla="*/ 1202270 w 2404539"/>
              <a:gd name="connsiteY0" fmla="*/ 0 h 2404539"/>
              <a:gd name="connsiteX1" fmla="*/ 1720632 w 2404539"/>
              <a:gd name="connsiteY1" fmla="*/ 579016 h 2404539"/>
              <a:gd name="connsiteX2" fmla="*/ 2404539 w 2404539"/>
              <a:gd name="connsiteY2" fmla="*/ 918452 h 2404539"/>
              <a:gd name="connsiteX3" fmla="*/ 2040997 w 2404539"/>
              <a:gd name="connsiteY3" fmla="*/ 1615740 h 2404539"/>
              <a:gd name="connsiteX4" fmla="*/ 1945313 w 2404539"/>
              <a:gd name="connsiteY4" fmla="*/ 2404539 h 2404539"/>
              <a:gd name="connsiteX5" fmla="*/ 1202270 w 2404539"/>
              <a:gd name="connsiteY5" fmla="*/ 2256470 h 2404539"/>
              <a:gd name="connsiteX6" fmla="*/ 459226 w 2404539"/>
              <a:gd name="connsiteY6" fmla="*/ 2404539 h 2404539"/>
              <a:gd name="connsiteX7" fmla="*/ 363542 w 2404539"/>
              <a:gd name="connsiteY7" fmla="*/ 1615740 h 2404539"/>
              <a:gd name="connsiteX8" fmla="*/ 0 w 2404539"/>
              <a:gd name="connsiteY8" fmla="*/ 918452 h 2404539"/>
              <a:gd name="connsiteX9" fmla="*/ 683907 w 2404539"/>
              <a:gd name="connsiteY9" fmla="*/ 579016 h 240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4539" h="2404539">
                <a:moveTo>
                  <a:pt x="1202270" y="0"/>
                </a:moveTo>
                <a:lnTo>
                  <a:pt x="1720632" y="579016"/>
                </a:lnTo>
                <a:lnTo>
                  <a:pt x="2404539" y="918452"/>
                </a:lnTo>
                <a:lnTo>
                  <a:pt x="2040997" y="1615740"/>
                </a:lnTo>
                <a:lnTo>
                  <a:pt x="1945313" y="2404539"/>
                </a:lnTo>
                <a:lnTo>
                  <a:pt x="1202270" y="2256470"/>
                </a:lnTo>
                <a:lnTo>
                  <a:pt x="459226" y="2404539"/>
                </a:lnTo>
                <a:lnTo>
                  <a:pt x="363542" y="1615740"/>
                </a:lnTo>
                <a:lnTo>
                  <a:pt x="0" y="918452"/>
                </a:lnTo>
                <a:lnTo>
                  <a:pt x="683907" y="579016"/>
                </a:ln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文版式6">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29" name="矩形: 圆角 28"/>
          <p:cNvSpPr/>
          <p:nvPr/>
        </p:nvSpPr>
        <p:spPr>
          <a:xfrm>
            <a:off x="682171" y="1639832"/>
            <a:ext cx="3344045" cy="3631655"/>
          </a:xfrm>
          <a:prstGeom prst="roundRect">
            <a:avLst>
              <a:gd name="adj" fmla="val 13503"/>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矩形: 圆角 29"/>
          <p:cNvSpPr/>
          <p:nvPr/>
        </p:nvSpPr>
        <p:spPr>
          <a:xfrm>
            <a:off x="682171" y="1639832"/>
            <a:ext cx="3344045" cy="3631655"/>
          </a:xfrm>
          <a:prstGeom prst="roundRect">
            <a:avLst>
              <a:gd name="adj" fmla="val 14090"/>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矩形: 圆角 25"/>
          <p:cNvSpPr/>
          <p:nvPr/>
        </p:nvSpPr>
        <p:spPr>
          <a:xfrm>
            <a:off x="4350626" y="3627548"/>
            <a:ext cx="1583169" cy="1671741"/>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7" name="矩形: 圆角 26"/>
          <p:cNvSpPr/>
          <p:nvPr/>
        </p:nvSpPr>
        <p:spPr>
          <a:xfrm>
            <a:off x="4350626" y="3627548"/>
            <a:ext cx="1583169" cy="1671741"/>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3" name="矩形: 圆角 22"/>
          <p:cNvSpPr/>
          <p:nvPr/>
        </p:nvSpPr>
        <p:spPr>
          <a:xfrm>
            <a:off x="4350626" y="1667634"/>
            <a:ext cx="1583169" cy="1671741"/>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4" name="矩形: 圆角 23"/>
          <p:cNvSpPr/>
          <p:nvPr/>
        </p:nvSpPr>
        <p:spPr>
          <a:xfrm>
            <a:off x="4350626" y="1667634"/>
            <a:ext cx="1583169" cy="1671741"/>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圆角 19"/>
          <p:cNvSpPr/>
          <p:nvPr/>
        </p:nvSpPr>
        <p:spPr>
          <a:xfrm>
            <a:off x="8165784" y="1639832"/>
            <a:ext cx="3344045" cy="3631655"/>
          </a:xfrm>
          <a:prstGeom prst="roundRect">
            <a:avLst>
              <a:gd name="adj" fmla="val 13503"/>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1" name="矩形: 圆角 20"/>
          <p:cNvSpPr/>
          <p:nvPr/>
        </p:nvSpPr>
        <p:spPr>
          <a:xfrm>
            <a:off x="8165784" y="1639832"/>
            <a:ext cx="3344045" cy="3631655"/>
          </a:xfrm>
          <a:prstGeom prst="roundRect">
            <a:avLst>
              <a:gd name="adj" fmla="val 14090"/>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7" name="矩形: 圆角 16"/>
          <p:cNvSpPr/>
          <p:nvPr/>
        </p:nvSpPr>
        <p:spPr>
          <a:xfrm>
            <a:off x="6258205" y="3627548"/>
            <a:ext cx="1583169" cy="1671741"/>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8" name="矩形: 圆角 17"/>
          <p:cNvSpPr/>
          <p:nvPr/>
        </p:nvSpPr>
        <p:spPr>
          <a:xfrm>
            <a:off x="6258205" y="3627548"/>
            <a:ext cx="1583169" cy="1671741"/>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4" name="矩形: 圆角 13"/>
          <p:cNvSpPr/>
          <p:nvPr/>
        </p:nvSpPr>
        <p:spPr>
          <a:xfrm>
            <a:off x="6258205" y="1667634"/>
            <a:ext cx="1583169" cy="1671741"/>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5" name="矩形: 圆角 14"/>
          <p:cNvSpPr/>
          <p:nvPr/>
        </p:nvSpPr>
        <p:spPr>
          <a:xfrm>
            <a:off x="6258205" y="1667634"/>
            <a:ext cx="1583169" cy="1671741"/>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7" name="图片占位符 36"/>
          <p:cNvSpPr>
            <a:spLocks noGrp="1"/>
          </p:cNvSpPr>
          <p:nvPr>
            <p:ph type="pic" sz="quarter" idx="11"/>
          </p:nvPr>
        </p:nvSpPr>
        <p:spPr>
          <a:xfrm>
            <a:off x="773155" y="1723239"/>
            <a:ext cx="3162079" cy="3427453"/>
          </a:xfrm>
          <a:custGeom>
            <a:avLst/>
            <a:gdLst>
              <a:gd name="connsiteX0" fmla="*/ 345236 w 3162079"/>
              <a:gd name="connsiteY0" fmla="*/ 0 h 3390066"/>
              <a:gd name="connsiteX1" fmla="*/ 2816843 w 3162079"/>
              <a:gd name="connsiteY1" fmla="*/ 0 h 3390066"/>
              <a:gd name="connsiteX2" fmla="*/ 3162079 w 3162079"/>
              <a:gd name="connsiteY2" fmla="*/ 345236 h 3390066"/>
              <a:gd name="connsiteX3" fmla="*/ 3162079 w 3162079"/>
              <a:gd name="connsiteY3" fmla="*/ 3044830 h 3390066"/>
              <a:gd name="connsiteX4" fmla="*/ 2816843 w 3162079"/>
              <a:gd name="connsiteY4" fmla="*/ 3390066 h 3390066"/>
              <a:gd name="connsiteX5" fmla="*/ 345236 w 3162079"/>
              <a:gd name="connsiteY5" fmla="*/ 3390066 h 3390066"/>
              <a:gd name="connsiteX6" fmla="*/ 0 w 3162079"/>
              <a:gd name="connsiteY6" fmla="*/ 3044830 h 3390066"/>
              <a:gd name="connsiteX7" fmla="*/ 0 w 3162079"/>
              <a:gd name="connsiteY7" fmla="*/ 345236 h 3390066"/>
              <a:gd name="connsiteX8" fmla="*/ 345236 w 3162079"/>
              <a:gd name="connsiteY8" fmla="*/ 0 h 339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079" h="3390066">
                <a:moveTo>
                  <a:pt x="345236" y="0"/>
                </a:moveTo>
                <a:lnTo>
                  <a:pt x="2816843" y="0"/>
                </a:lnTo>
                <a:cubicBezTo>
                  <a:pt x="3007512" y="0"/>
                  <a:pt x="3162079" y="154567"/>
                  <a:pt x="3162079" y="345236"/>
                </a:cubicBezTo>
                <a:lnTo>
                  <a:pt x="3162079" y="3044830"/>
                </a:lnTo>
                <a:cubicBezTo>
                  <a:pt x="3162079" y="3235499"/>
                  <a:pt x="3007512" y="3390066"/>
                  <a:pt x="2816843" y="3390066"/>
                </a:cubicBezTo>
                <a:lnTo>
                  <a:pt x="345236" y="3390066"/>
                </a:lnTo>
                <a:cubicBezTo>
                  <a:pt x="154567" y="3390066"/>
                  <a:pt x="0" y="3235499"/>
                  <a:pt x="0" y="3044830"/>
                </a:cubicBezTo>
                <a:lnTo>
                  <a:pt x="0" y="345236"/>
                </a:lnTo>
                <a:cubicBezTo>
                  <a:pt x="0" y="154567"/>
                  <a:pt x="154567" y="0"/>
                  <a:pt x="345236" y="0"/>
                </a:cubicBezTo>
                <a:close/>
              </a:path>
            </a:pathLst>
          </a:custGeom>
        </p:spPr>
        <p:txBody>
          <a:bodyPr wrap="square">
            <a:noAutofit/>
          </a:bodyPr>
          <a:lstStyle/>
          <a:p>
            <a:endParaRPr lang="zh-CN" altLang="en-US"/>
          </a:p>
        </p:txBody>
      </p:sp>
      <p:sp>
        <p:nvSpPr>
          <p:cNvPr id="42" name="图片占位符 41"/>
          <p:cNvSpPr>
            <a:spLocks noGrp="1"/>
          </p:cNvSpPr>
          <p:nvPr>
            <p:ph type="pic" sz="quarter" idx="12"/>
          </p:nvPr>
        </p:nvSpPr>
        <p:spPr>
          <a:xfrm>
            <a:off x="8256768" y="1723239"/>
            <a:ext cx="3162079" cy="3427453"/>
          </a:xfrm>
          <a:custGeom>
            <a:avLst/>
            <a:gdLst>
              <a:gd name="connsiteX0" fmla="*/ 345236 w 3162079"/>
              <a:gd name="connsiteY0" fmla="*/ 0 h 3390066"/>
              <a:gd name="connsiteX1" fmla="*/ 2816843 w 3162079"/>
              <a:gd name="connsiteY1" fmla="*/ 0 h 3390066"/>
              <a:gd name="connsiteX2" fmla="*/ 3162079 w 3162079"/>
              <a:gd name="connsiteY2" fmla="*/ 345236 h 3390066"/>
              <a:gd name="connsiteX3" fmla="*/ 3162079 w 3162079"/>
              <a:gd name="connsiteY3" fmla="*/ 3044830 h 3390066"/>
              <a:gd name="connsiteX4" fmla="*/ 2816843 w 3162079"/>
              <a:gd name="connsiteY4" fmla="*/ 3390066 h 3390066"/>
              <a:gd name="connsiteX5" fmla="*/ 345236 w 3162079"/>
              <a:gd name="connsiteY5" fmla="*/ 3390066 h 3390066"/>
              <a:gd name="connsiteX6" fmla="*/ 0 w 3162079"/>
              <a:gd name="connsiteY6" fmla="*/ 3044830 h 3390066"/>
              <a:gd name="connsiteX7" fmla="*/ 0 w 3162079"/>
              <a:gd name="connsiteY7" fmla="*/ 345236 h 3390066"/>
              <a:gd name="connsiteX8" fmla="*/ 345236 w 3162079"/>
              <a:gd name="connsiteY8" fmla="*/ 0 h 339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079" h="3390066">
                <a:moveTo>
                  <a:pt x="345236" y="0"/>
                </a:moveTo>
                <a:lnTo>
                  <a:pt x="2816843" y="0"/>
                </a:lnTo>
                <a:cubicBezTo>
                  <a:pt x="3007512" y="0"/>
                  <a:pt x="3162079" y="154567"/>
                  <a:pt x="3162079" y="345236"/>
                </a:cubicBezTo>
                <a:lnTo>
                  <a:pt x="3162079" y="3044830"/>
                </a:lnTo>
                <a:cubicBezTo>
                  <a:pt x="3162079" y="3235499"/>
                  <a:pt x="3007512" y="3390066"/>
                  <a:pt x="2816843" y="3390066"/>
                </a:cubicBezTo>
                <a:lnTo>
                  <a:pt x="345236" y="3390066"/>
                </a:lnTo>
                <a:cubicBezTo>
                  <a:pt x="154567" y="3390066"/>
                  <a:pt x="0" y="3235499"/>
                  <a:pt x="0" y="3044830"/>
                </a:cubicBezTo>
                <a:lnTo>
                  <a:pt x="0" y="345236"/>
                </a:lnTo>
                <a:cubicBezTo>
                  <a:pt x="0" y="154567"/>
                  <a:pt x="154567" y="0"/>
                  <a:pt x="345236" y="0"/>
                </a:cubicBezTo>
                <a:close/>
              </a:path>
            </a:pathLst>
          </a:custGeom>
        </p:spPr>
        <p:txBody>
          <a:bodyPr wrap="square">
            <a:noAutofit/>
          </a:bodyPr>
          <a:lstStyle/>
          <a:p>
            <a:endParaRPr lang="zh-CN" altLang="en-US"/>
          </a:p>
        </p:txBody>
      </p:sp>
      <p:sp>
        <p:nvSpPr>
          <p:cNvPr id="38" name="图片占位符 37"/>
          <p:cNvSpPr>
            <a:spLocks noGrp="1"/>
          </p:cNvSpPr>
          <p:nvPr>
            <p:ph type="pic" sz="quarter" idx="13"/>
          </p:nvPr>
        </p:nvSpPr>
        <p:spPr>
          <a:xfrm>
            <a:off x="4393700" y="1723239"/>
            <a:ext cx="1497021" cy="1560532"/>
          </a:xfrm>
          <a:custGeom>
            <a:avLst/>
            <a:gdLst>
              <a:gd name="connsiteX0" fmla="*/ 351635 w 1497021"/>
              <a:gd name="connsiteY0" fmla="*/ 0 h 1560532"/>
              <a:gd name="connsiteX1" fmla="*/ 1145386 w 1497021"/>
              <a:gd name="connsiteY1" fmla="*/ 0 h 1560532"/>
              <a:gd name="connsiteX2" fmla="*/ 1497021 w 1497021"/>
              <a:gd name="connsiteY2" fmla="*/ 351635 h 1560532"/>
              <a:gd name="connsiteX3" fmla="*/ 1497021 w 1497021"/>
              <a:gd name="connsiteY3" fmla="*/ 1208897 h 1560532"/>
              <a:gd name="connsiteX4" fmla="*/ 1145386 w 1497021"/>
              <a:gd name="connsiteY4" fmla="*/ 1560532 h 1560532"/>
              <a:gd name="connsiteX5" fmla="*/ 351635 w 1497021"/>
              <a:gd name="connsiteY5" fmla="*/ 1560532 h 1560532"/>
              <a:gd name="connsiteX6" fmla="*/ 0 w 1497021"/>
              <a:gd name="connsiteY6" fmla="*/ 1208897 h 1560532"/>
              <a:gd name="connsiteX7" fmla="*/ 0 w 1497021"/>
              <a:gd name="connsiteY7" fmla="*/ 351635 h 1560532"/>
              <a:gd name="connsiteX8" fmla="*/ 351635 w 1497021"/>
              <a:gd name="connsiteY8" fmla="*/ 0 h 15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021" h="1560532">
                <a:moveTo>
                  <a:pt x="351635" y="0"/>
                </a:moveTo>
                <a:lnTo>
                  <a:pt x="1145386" y="0"/>
                </a:lnTo>
                <a:cubicBezTo>
                  <a:pt x="1339589" y="0"/>
                  <a:pt x="1497021" y="157432"/>
                  <a:pt x="1497021" y="351635"/>
                </a:cubicBezTo>
                <a:lnTo>
                  <a:pt x="1497021" y="1208897"/>
                </a:lnTo>
                <a:cubicBezTo>
                  <a:pt x="1497021" y="1403100"/>
                  <a:pt x="1339589" y="1560532"/>
                  <a:pt x="1145386" y="1560532"/>
                </a:cubicBezTo>
                <a:lnTo>
                  <a:pt x="351635" y="1560532"/>
                </a:lnTo>
                <a:cubicBezTo>
                  <a:pt x="157432" y="1560532"/>
                  <a:pt x="0" y="1403100"/>
                  <a:pt x="0" y="1208897"/>
                </a:cubicBezTo>
                <a:lnTo>
                  <a:pt x="0" y="351635"/>
                </a:lnTo>
                <a:cubicBezTo>
                  <a:pt x="0" y="157432"/>
                  <a:pt x="157432" y="0"/>
                  <a:pt x="351635" y="0"/>
                </a:cubicBezTo>
                <a:close/>
              </a:path>
            </a:pathLst>
          </a:custGeom>
        </p:spPr>
        <p:txBody>
          <a:bodyPr wrap="square">
            <a:noAutofit/>
          </a:bodyPr>
          <a:lstStyle/>
          <a:p>
            <a:endParaRPr lang="zh-CN" altLang="en-US"/>
          </a:p>
        </p:txBody>
      </p:sp>
      <p:sp>
        <p:nvSpPr>
          <p:cNvPr id="39" name="图片占位符 38"/>
          <p:cNvSpPr>
            <a:spLocks noGrp="1"/>
          </p:cNvSpPr>
          <p:nvPr>
            <p:ph type="pic" sz="quarter" idx="14"/>
          </p:nvPr>
        </p:nvSpPr>
        <p:spPr>
          <a:xfrm>
            <a:off x="6301279" y="1723239"/>
            <a:ext cx="1497021" cy="1560532"/>
          </a:xfrm>
          <a:custGeom>
            <a:avLst/>
            <a:gdLst>
              <a:gd name="connsiteX0" fmla="*/ 351635 w 1497021"/>
              <a:gd name="connsiteY0" fmla="*/ 0 h 1560532"/>
              <a:gd name="connsiteX1" fmla="*/ 1145386 w 1497021"/>
              <a:gd name="connsiteY1" fmla="*/ 0 h 1560532"/>
              <a:gd name="connsiteX2" fmla="*/ 1497021 w 1497021"/>
              <a:gd name="connsiteY2" fmla="*/ 351635 h 1560532"/>
              <a:gd name="connsiteX3" fmla="*/ 1497021 w 1497021"/>
              <a:gd name="connsiteY3" fmla="*/ 1208897 h 1560532"/>
              <a:gd name="connsiteX4" fmla="*/ 1145386 w 1497021"/>
              <a:gd name="connsiteY4" fmla="*/ 1560532 h 1560532"/>
              <a:gd name="connsiteX5" fmla="*/ 351635 w 1497021"/>
              <a:gd name="connsiteY5" fmla="*/ 1560532 h 1560532"/>
              <a:gd name="connsiteX6" fmla="*/ 0 w 1497021"/>
              <a:gd name="connsiteY6" fmla="*/ 1208897 h 1560532"/>
              <a:gd name="connsiteX7" fmla="*/ 0 w 1497021"/>
              <a:gd name="connsiteY7" fmla="*/ 351635 h 1560532"/>
              <a:gd name="connsiteX8" fmla="*/ 351635 w 1497021"/>
              <a:gd name="connsiteY8" fmla="*/ 0 h 15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021" h="1560532">
                <a:moveTo>
                  <a:pt x="351635" y="0"/>
                </a:moveTo>
                <a:lnTo>
                  <a:pt x="1145386" y="0"/>
                </a:lnTo>
                <a:cubicBezTo>
                  <a:pt x="1339589" y="0"/>
                  <a:pt x="1497021" y="157432"/>
                  <a:pt x="1497021" y="351635"/>
                </a:cubicBezTo>
                <a:lnTo>
                  <a:pt x="1497021" y="1208897"/>
                </a:lnTo>
                <a:cubicBezTo>
                  <a:pt x="1497021" y="1403100"/>
                  <a:pt x="1339589" y="1560532"/>
                  <a:pt x="1145386" y="1560532"/>
                </a:cubicBezTo>
                <a:lnTo>
                  <a:pt x="351635" y="1560532"/>
                </a:lnTo>
                <a:cubicBezTo>
                  <a:pt x="157432" y="1560532"/>
                  <a:pt x="0" y="1403100"/>
                  <a:pt x="0" y="1208897"/>
                </a:cubicBezTo>
                <a:lnTo>
                  <a:pt x="0" y="351635"/>
                </a:lnTo>
                <a:cubicBezTo>
                  <a:pt x="0" y="157432"/>
                  <a:pt x="157432" y="0"/>
                  <a:pt x="351635" y="0"/>
                </a:cubicBezTo>
                <a:close/>
              </a:path>
            </a:pathLst>
          </a:custGeom>
        </p:spPr>
        <p:txBody>
          <a:bodyPr wrap="square">
            <a:noAutofit/>
          </a:bodyPr>
          <a:lstStyle/>
          <a:p>
            <a:endParaRPr lang="zh-CN" altLang="en-US"/>
          </a:p>
        </p:txBody>
      </p:sp>
      <p:sp>
        <p:nvSpPr>
          <p:cNvPr id="40" name="图片占位符 39"/>
          <p:cNvSpPr>
            <a:spLocks noGrp="1"/>
          </p:cNvSpPr>
          <p:nvPr>
            <p:ph type="pic" sz="quarter" idx="15"/>
          </p:nvPr>
        </p:nvSpPr>
        <p:spPr>
          <a:xfrm>
            <a:off x="4393700" y="3683153"/>
            <a:ext cx="1497021" cy="1560532"/>
          </a:xfrm>
          <a:custGeom>
            <a:avLst/>
            <a:gdLst>
              <a:gd name="connsiteX0" fmla="*/ 351635 w 1497021"/>
              <a:gd name="connsiteY0" fmla="*/ 0 h 1560532"/>
              <a:gd name="connsiteX1" fmla="*/ 1145386 w 1497021"/>
              <a:gd name="connsiteY1" fmla="*/ 0 h 1560532"/>
              <a:gd name="connsiteX2" fmla="*/ 1497021 w 1497021"/>
              <a:gd name="connsiteY2" fmla="*/ 351635 h 1560532"/>
              <a:gd name="connsiteX3" fmla="*/ 1497021 w 1497021"/>
              <a:gd name="connsiteY3" fmla="*/ 1208897 h 1560532"/>
              <a:gd name="connsiteX4" fmla="*/ 1145386 w 1497021"/>
              <a:gd name="connsiteY4" fmla="*/ 1560532 h 1560532"/>
              <a:gd name="connsiteX5" fmla="*/ 351635 w 1497021"/>
              <a:gd name="connsiteY5" fmla="*/ 1560532 h 1560532"/>
              <a:gd name="connsiteX6" fmla="*/ 0 w 1497021"/>
              <a:gd name="connsiteY6" fmla="*/ 1208897 h 1560532"/>
              <a:gd name="connsiteX7" fmla="*/ 0 w 1497021"/>
              <a:gd name="connsiteY7" fmla="*/ 351635 h 1560532"/>
              <a:gd name="connsiteX8" fmla="*/ 351635 w 1497021"/>
              <a:gd name="connsiteY8" fmla="*/ 0 h 15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021" h="1560532">
                <a:moveTo>
                  <a:pt x="351635" y="0"/>
                </a:moveTo>
                <a:lnTo>
                  <a:pt x="1145386" y="0"/>
                </a:lnTo>
                <a:cubicBezTo>
                  <a:pt x="1339589" y="0"/>
                  <a:pt x="1497021" y="157432"/>
                  <a:pt x="1497021" y="351635"/>
                </a:cubicBezTo>
                <a:lnTo>
                  <a:pt x="1497021" y="1208897"/>
                </a:lnTo>
                <a:cubicBezTo>
                  <a:pt x="1497021" y="1403100"/>
                  <a:pt x="1339589" y="1560532"/>
                  <a:pt x="1145386" y="1560532"/>
                </a:cubicBezTo>
                <a:lnTo>
                  <a:pt x="351635" y="1560532"/>
                </a:lnTo>
                <a:cubicBezTo>
                  <a:pt x="157432" y="1560532"/>
                  <a:pt x="0" y="1403100"/>
                  <a:pt x="0" y="1208897"/>
                </a:cubicBezTo>
                <a:lnTo>
                  <a:pt x="0" y="351635"/>
                </a:lnTo>
                <a:cubicBezTo>
                  <a:pt x="0" y="157432"/>
                  <a:pt x="157432" y="0"/>
                  <a:pt x="351635" y="0"/>
                </a:cubicBezTo>
                <a:close/>
              </a:path>
            </a:pathLst>
          </a:custGeom>
        </p:spPr>
        <p:txBody>
          <a:bodyPr wrap="square">
            <a:noAutofit/>
          </a:bodyPr>
          <a:lstStyle/>
          <a:p>
            <a:endParaRPr lang="zh-CN" altLang="en-US"/>
          </a:p>
        </p:txBody>
      </p:sp>
      <p:sp>
        <p:nvSpPr>
          <p:cNvPr id="41" name="图片占位符 40"/>
          <p:cNvSpPr>
            <a:spLocks noGrp="1"/>
          </p:cNvSpPr>
          <p:nvPr>
            <p:ph type="pic" sz="quarter" idx="16"/>
          </p:nvPr>
        </p:nvSpPr>
        <p:spPr>
          <a:xfrm>
            <a:off x="6301279" y="3683153"/>
            <a:ext cx="1497021" cy="1560532"/>
          </a:xfrm>
          <a:custGeom>
            <a:avLst/>
            <a:gdLst>
              <a:gd name="connsiteX0" fmla="*/ 351635 w 1497021"/>
              <a:gd name="connsiteY0" fmla="*/ 0 h 1560532"/>
              <a:gd name="connsiteX1" fmla="*/ 1145386 w 1497021"/>
              <a:gd name="connsiteY1" fmla="*/ 0 h 1560532"/>
              <a:gd name="connsiteX2" fmla="*/ 1497021 w 1497021"/>
              <a:gd name="connsiteY2" fmla="*/ 351635 h 1560532"/>
              <a:gd name="connsiteX3" fmla="*/ 1497021 w 1497021"/>
              <a:gd name="connsiteY3" fmla="*/ 1208897 h 1560532"/>
              <a:gd name="connsiteX4" fmla="*/ 1145386 w 1497021"/>
              <a:gd name="connsiteY4" fmla="*/ 1560532 h 1560532"/>
              <a:gd name="connsiteX5" fmla="*/ 351635 w 1497021"/>
              <a:gd name="connsiteY5" fmla="*/ 1560532 h 1560532"/>
              <a:gd name="connsiteX6" fmla="*/ 0 w 1497021"/>
              <a:gd name="connsiteY6" fmla="*/ 1208897 h 1560532"/>
              <a:gd name="connsiteX7" fmla="*/ 0 w 1497021"/>
              <a:gd name="connsiteY7" fmla="*/ 351635 h 1560532"/>
              <a:gd name="connsiteX8" fmla="*/ 351635 w 1497021"/>
              <a:gd name="connsiteY8" fmla="*/ 0 h 15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021" h="1560532">
                <a:moveTo>
                  <a:pt x="351635" y="0"/>
                </a:moveTo>
                <a:lnTo>
                  <a:pt x="1145386" y="0"/>
                </a:lnTo>
                <a:cubicBezTo>
                  <a:pt x="1339589" y="0"/>
                  <a:pt x="1497021" y="157432"/>
                  <a:pt x="1497021" y="351635"/>
                </a:cubicBezTo>
                <a:lnTo>
                  <a:pt x="1497021" y="1208897"/>
                </a:lnTo>
                <a:cubicBezTo>
                  <a:pt x="1497021" y="1403100"/>
                  <a:pt x="1339589" y="1560532"/>
                  <a:pt x="1145386" y="1560532"/>
                </a:cubicBezTo>
                <a:lnTo>
                  <a:pt x="351635" y="1560532"/>
                </a:lnTo>
                <a:cubicBezTo>
                  <a:pt x="157432" y="1560532"/>
                  <a:pt x="0" y="1403100"/>
                  <a:pt x="0" y="1208897"/>
                </a:cubicBezTo>
                <a:lnTo>
                  <a:pt x="0" y="351635"/>
                </a:lnTo>
                <a:cubicBezTo>
                  <a:pt x="0" y="157432"/>
                  <a:pt x="157432" y="0"/>
                  <a:pt x="351635" y="0"/>
                </a:cubicBezTo>
                <a:close/>
              </a:path>
            </a:pathLst>
          </a:custGeom>
        </p:spPr>
        <p:txBody>
          <a:bodyPr wrap="square">
            <a:noAutofit/>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文版式7">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grpSp>
        <p:nvGrpSpPr>
          <p:cNvPr id="8" name="组合 7"/>
          <p:cNvGrpSpPr/>
          <p:nvPr/>
        </p:nvGrpSpPr>
        <p:grpSpPr>
          <a:xfrm>
            <a:off x="1547659" y="4110559"/>
            <a:ext cx="1229032" cy="1533833"/>
            <a:chOff x="1527059" y="4282933"/>
            <a:chExt cx="1229032" cy="1533833"/>
          </a:xfrm>
        </p:grpSpPr>
        <p:sp>
          <p:nvSpPr>
            <p:cNvPr id="13" name="流程图: 离页连接符 12"/>
            <p:cNvSpPr/>
            <p:nvPr/>
          </p:nvSpPr>
          <p:spPr>
            <a:xfrm>
              <a:off x="1527059" y="4282933"/>
              <a:ext cx="1229032" cy="1533833"/>
            </a:xfrm>
            <a:prstGeom prst="flowChartOffpageConnector">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14" name="流程图: 离页连接符 13"/>
            <p:cNvSpPr/>
            <p:nvPr/>
          </p:nvSpPr>
          <p:spPr>
            <a:xfrm>
              <a:off x="1527059" y="4282933"/>
              <a:ext cx="1229032" cy="1533833"/>
            </a:xfrm>
            <a:prstGeom prst="flowChartOffpageConnector">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grpSp>
      <p:sp>
        <p:nvSpPr>
          <p:cNvPr id="10" name="流程图: 接点 9"/>
          <p:cNvSpPr/>
          <p:nvPr/>
        </p:nvSpPr>
        <p:spPr>
          <a:xfrm>
            <a:off x="800100" y="1823126"/>
            <a:ext cx="2724150" cy="2724150"/>
          </a:xfrm>
          <a:prstGeom prst="flowChartConnector">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11" name="流程图: 接点 10"/>
          <p:cNvSpPr/>
          <p:nvPr/>
        </p:nvSpPr>
        <p:spPr>
          <a:xfrm>
            <a:off x="838200" y="1861226"/>
            <a:ext cx="2647950" cy="2647950"/>
          </a:xfrm>
          <a:prstGeom prst="flowChartConnector">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grpSp>
        <p:nvGrpSpPr>
          <p:cNvPr id="16" name="组合 15"/>
          <p:cNvGrpSpPr/>
          <p:nvPr/>
        </p:nvGrpSpPr>
        <p:grpSpPr>
          <a:xfrm>
            <a:off x="5481484" y="4110559"/>
            <a:ext cx="1229032" cy="1533833"/>
            <a:chOff x="1527059" y="4282933"/>
            <a:chExt cx="1229032" cy="1533833"/>
          </a:xfrm>
        </p:grpSpPr>
        <p:sp>
          <p:nvSpPr>
            <p:cNvPr id="21" name="流程图: 离页连接符 20"/>
            <p:cNvSpPr/>
            <p:nvPr/>
          </p:nvSpPr>
          <p:spPr>
            <a:xfrm>
              <a:off x="1527059" y="4282933"/>
              <a:ext cx="1229032" cy="1533833"/>
            </a:xfrm>
            <a:prstGeom prst="flowChartOffpageConnector">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22" name="流程图: 离页连接符 21"/>
            <p:cNvSpPr/>
            <p:nvPr/>
          </p:nvSpPr>
          <p:spPr>
            <a:xfrm>
              <a:off x="1527059" y="4282933"/>
              <a:ext cx="1229032" cy="1533833"/>
            </a:xfrm>
            <a:prstGeom prst="flowChartOffpageConnector">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grpSp>
      <p:sp>
        <p:nvSpPr>
          <p:cNvPr id="18" name="流程图: 接点 17"/>
          <p:cNvSpPr/>
          <p:nvPr/>
        </p:nvSpPr>
        <p:spPr>
          <a:xfrm>
            <a:off x="4733925" y="1823126"/>
            <a:ext cx="2724150" cy="2724150"/>
          </a:xfrm>
          <a:prstGeom prst="flowChartConnector">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19" name="流程图: 接点 18"/>
          <p:cNvSpPr/>
          <p:nvPr/>
        </p:nvSpPr>
        <p:spPr>
          <a:xfrm>
            <a:off x="4772025" y="1861226"/>
            <a:ext cx="2647950" cy="2647950"/>
          </a:xfrm>
          <a:prstGeom prst="flowChartConnector">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grpSp>
        <p:nvGrpSpPr>
          <p:cNvPr id="24" name="组合 23"/>
          <p:cNvGrpSpPr/>
          <p:nvPr/>
        </p:nvGrpSpPr>
        <p:grpSpPr>
          <a:xfrm>
            <a:off x="9415309" y="4110559"/>
            <a:ext cx="1229032" cy="1533833"/>
            <a:chOff x="1527059" y="4282933"/>
            <a:chExt cx="1229032" cy="1533833"/>
          </a:xfrm>
        </p:grpSpPr>
        <p:sp>
          <p:nvSpPr>
            <p:cNvPr id="29" name="流程图: 离页连接符 28"/>
            <p:cNvSpPr/>
            <p:nvPr/>
          </p:nvSpPr>
          <p:spPr>
            <a:xfrm>
              <a:off x="1527059" y="4282933"/>
              <a:ext cx="1229032" cy="1533833"/>
            </a:xfrm>
            <a:prstGeom prst="flowChartOffpageConnector">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30" name="流程图: 离页连接符 29"/>
            <p:cNvSpPr/>
            <p:nvPr/>
          </p:nvSpPr>
          <p:spPr>
            <a:xfrm>
              <a:off x="1527059" y="4282933"/>
              <a:ext cx="1229032" cy="1533833"/>
            </a:xfrm>
            <a:prstGeom prst="flowChartOffpageConnector">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grpSp>
      <p:sp>
        <p:nvSpPr>
          <p:cNvPr id="26" name="流程图: 接点 25"/>
          <p:cNvSpPr/>
          <p:nvPr/>
        </p:nvSpPr>
        <p:spPr>
          <a:xfrm>
            <a:off x="8667750" y="1823126"/>
            <a:ext cx="2724150" cy="2724150"/>
          </a:xfrm>
          <a:prstGeom prst="flowChartConnector">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27" name="流程图: 接点 26"/>
          <p:cNvSpPr/>
          <p:nvPr/>
        </p:nvSpPr>
        <p:spPr>
          <a:xfrm>
            <a:off x="8705850" y="1861226"/>
            <a:ext cx="2647950" cy="2647950"/>
          </a:xfrm>
          <a:prstGeom prst="flowChartConnector">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33" name="图片占位符 32"/>
          <p:cNvSpPr>
            <a:spLocks noGrp="1"/>
          </p:cNvSpPr>
          <p:nvPr>
            <p:ph type="pic" sz="quarter" idx="11"/>
          </p:nvPr>
        </p:nvSpPr>
        <p:spPr>
          <a:xfrm>
            <a:off x="990600" y="2013626"/>
            <a:ext cx="2343150" cy="2343150"/>
          </a:xfrm>
          <a:custGeom>
            <a:avLst/>
            <a:gdLst>
              <a:gd name="connsiteX0" fmla="*/ 1171575 w 2343150"/>
              <a:gd name="connsiteY0" fmla="*/ 0 h 2343150"/>
              <a:gd name="connsiteX1" fmla="*/ 2343150 w 2343150"/>
              <a:gd name="connsiteY1" fmla="*/ 1171575 h 2343150"/>
              <a:gd name="connsiteX2" fmla="*/ 1171575 w 2343150"/>
              <a:gd name="connsiteY2" fmla="*/ 2343150 h 2343150"/>
              <a:gd name="connsiteX3" fmla="*/ 0 w 2343150"/>
              <a:gd name="connsiteY3" fmla="*/ 1171575 h 2343150"/>
              <a:gd name="connsiteX4" fmla="*/ 1171575 w 234315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2343150">
                <a:moveTo>
                  <a:pt x="1171575" y="0"/>
                </a:moveTo>
                <a:cubicBezTo>
                  <a:pt x="1818618" y="0"/>
                  <a:pt x="2343150" y="524532"/>
                  <a:pt x="2343150" y="1171575"/>
                </a:cubicBezTo>
                <a:cubicBezTo>
                  <a:pt x="2343150" y="1818618"/>
                  <a:pt x="1818618" y="2343150"/>
                  <a:pt x="1171575" y="2343150"/>
                </a:cubicBezTo>
                <a:cubicBezTo>
                  <a:pt x="524532" y="2343150"/>
                  <a:pt x="0" y="1818618"/>
                  <a:pt x="0" y="1171575"/>
                </a:cubicBezTo>
                <a:cubicBezTo>
                  <a:pt x="0" y="524532"/>
                  <a:pt x="524532" y="0"/>
                  <a:pt x="1171575" y="0"/>
                </a:cubicBezTo>
                <a:close/>
              </a:path>
            </a:pathLst>
          </a:custGeom>
        </p:spPr>
        <p:txBody>
          <a:bodyPr wrap="square">
            <a:noAutofit/>
          </a:bodyPr>
          <a:lstStyle/>
          <a:p>
            <a:endParaRPr lang="zh-CN" altLang="en-US"/>
          </a:p>
        </p:txBody>
      </p:sp>
      <p:sp>
        <p:nvSpPr>
          <p:cNvPr id="34" name="图片占位符 33"/>
          <p:cNvSpPr>
            <a:spLocks noGrp="1"/>
          </p:cNvSpPr>
          <p:nvPr>
            <p:ph type="pic" sz="quarter" idx="12"/>
          </p:nvPr>
        </p:nvSpPr>
        <p:spPr>
          <a:xfrm>
            <a:off x="4924425" y="2013626"/>
            <a:ext cx="2343150" cy="2343150"/>
          </a:xfrm>
          <a:custGeom>
            <a:avLst/>
            <a:gdLst>
              <a:gd name="connsiteX0" fmla="*/ 1171575 w 2343150"/>
              <a:gd name="connsiteY0" fmla="*/ 0 h 2343150"/>
              <a:gd name="connsiteX1" fmla="*/ 2343150 w 2343150"/>
              <a:gd name="connsiteY1" fmla="*/ 1171575 h 2343150"/>
              <a:gd name="connsiteX2" fmla="*/ 1171575 w 2343150"/>
              <a:gd name="connsiteY2" fmla="*/ 2343150 h 2343150"/>
              <a:gd name="connsiteX3" fmla="*/ 0 w 2343150"/>
              <a:gd name="connsiteY3" fmla="*/ 1171575 h 2343150"/>
              <a:gd name="connsiteX4" fmla="*/ 1171575 w 234315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2343150">
                <a:moveTo>
                  <a:pt x="1171575" y="0"/>
                </a:moveTo>
                <a:cubicBezTo>
                  <a:pt x="1818618" y="0"/>
                  <a:pt x="2343150" y="524532"/>
                  <a:pt x="2343150" y="1171575"/>
                </a:cubicBezTo>
                <a:cubicBezTo>
                  <a:pt x="2343150" y="1818618"/>
                  <a:pt x="1818618" y="2343150"/>
                  <a:pt x="1171575" y="2343150"/>
                </a:cubicBezTo>
                <a:cubicBezTo>
                  <a:pt x="524532" y="2343150"/>
                  <a:pt x="0" y="1818618"/>
                  <a:pt x="0" y="1171575"/>
                </a:cubicBezTo>
                <a:cubicBezTo>
                  <a:pt x="0" y="524532"/>
                  <a:pt x="524532" y="0"/>
                  <a:pt x="1171575" y="0"/>
                </a:cubicBezTo>
                <a:close/>
              </a:path>
            </a:pathLst>
          </a:custGeom>
        </p:spPr>
        <p:txBody>
          <a:bodyPr wrap="square">
            <a:noAutofit/>
          </a:bodyPr>
          <a:lstStyle/>
          <a:p>
            <a:endParaRPr lang="zh-CN" altLang="en-US"/>
          </a:p>
        </p:txBody>
      </p:sp>
      <p:sp>
        <p:nvSpPr>
          <p:cNvPr id="35" name="图片占位符 34"/>
          <p:cNvSpPr>
            <a:spLocks noGrp="1"/>
          </p:cNvSpPr>
          <p:nvPr>
            <p:ph type="pic" sz="quarter" idx="13"/>
          </p:nvPr>
        </p:nvSpPr>
        <p:spPr>
          <a:xfrm>
            <a:off x="8858250" y="2013626"/>
            <a:ext cx="2343150" cy="2343150"/>
          </a:xfrm>
          <a:custGeom>
            <a:avLst/>
            <a:gdLst>
              <a:gd name="connsiteX0" fmla="*/ 1171575 w 2343150"/>
              <a:gd name="connsiteY0" fmla="*/ 0 h 2343150"/>
              <a:gd name="connsiteX1" fmla="*/ 2343150 w 2343150"/>
              <a:gd name="connsiteY1" fmla="*/ 1171575 h 2343150"/>
              <a:gd name="connsiteX2" fmla="*/ 1171575 w 2343150"/>
              <a:gd name="connsiteY2" fmla="*/ 2343150 h 2343150"/>
              <a:gd name="connsiteX3" fmla="*/ 0 w 2343150"/>
              <a:gd name="connsiteY3" fmla="*/ 1171575 h 2343150"/>
              <a:gd name="connsiteX4" fmla="*/ 1171575 w 234315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2343150">
                <a:moveTo>
                  <a:pt x="1171575" y="0"/>
                </a:moveTo>
                <a:cubicBezTo>
                  <a:pt x="1818618" y="0"/>
                  <a:pt x="2343150" y="524532"/>
                  <a:pt x="2343150" y="1171575"/>
                </a:cubicBezTo>
                <a:cubicBezTo>
                  <a:pt x="2343150" y="1818618"/>
                  <a:pt x="1818618" y="2343150"/>
                  <a:pt x="1171575" y="2343150"/>
                </a:cubicBezTo>
                <a:cubicBezTo>
                  <a:pt x="524532" y="2343150"/>
                  <a:pt x="0" y="1818618"/>
                  <a:pt x="0" y="1171575"/>
                </a:cubicBezTo>
                <a:cubicBezTo>
                  <a:pt x="0" y="524532"/>
                  <a:pt x="524532" y="0"/>
                  <a:pt x="1171575" y="0"/>
                </a:cubicBezTo>
                <a:close/>
              </a:path>
            </a:pathLst>
          </a:custGeom>
        </p:spPr>
        <p:txBody>
          <a:bodyPr wrap="square">
            <a:noAutofit/>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文版式8">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8" name="矩形: 圆角 7"/>
          <p:cNvSpPr/>
          <p:nvPr/>
        </p:nvSpPr>
        <p:spPr>
          <a:xfrm>
            <a:off x="955122" y="2040751"/>
            <a:ext cx="2135374" cy="231903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矩形: 圆角 8"/>
          <p:cNvSpPr/>
          <p:nvPr/>
        </p:nvSpPr>
        <p:spPr>
          <a:xfrm>
            <a:off x="955122" y="2040751"/>
            <a:ext cx="2135374" cy="2319030"/>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圆角 11"/>
          <p:cNvSpPr/>
          <p:nvPr/>
        </p:nvSpPr>
        <p:spPr>
          <a:xfrm>
            <a:off x="3670583" y="2665560"/>
            <a:ext cx="2135374" cy="231903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3" name="矩形: 圆角 12"/>
          <p:cNvSpPr/>
          <p:nvPr/>
        </p:nvSpPr>
        <p:spPr>
          <a:xfrm>
            <a:off x="3670583" y="2665560"/>
            <a:ext cx="2135374" cy="2319030"/>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矩形: 圆角 15"/>
          <p:cNvSpPr/>
          <p:nvPr/>
        </p:nvSpPr>
        <p:spPr>
          <a:xfrm>
            <a:off x="6386044" y="2040751"/>
            <a:ext cx="2135374" cy="231903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7" name="矩形: 圆角 16"/>
          <p:cNvSpPr/>
          <p:nvPr/>
        </p:nvSpPr>
        <p:spPr>
          <a:xfrm>
            <a:off x="6386044" y="2040751"/>
            <a:ext cx="2135374" cy="2319030"/>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圆角 19"/>
          <p:cNvSpPr/>
          <p:nvPr/>
        </p:nvSpPr>
        <p:spPr>
          <a:xfrm>
            <a:off x="9101505" y="2665559"/>
            <a:ext cx="2135374" cy="231903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1" name="矩形: 圆角 20"/>
          <p:cNvSpPr/>
          <p:nvPr/>
        </p:nvSpPr>
        <p:spPr>
          <a:xfrm>
            <a:off x="9101505" y="2665559"/>
            <a:ext cx="2135374" cy="2319030"/>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图片占位符 25"/>
          <p:cNvSpPr>
            <a:spLocks noGrp="1"/>
          </p:cNvSpPr>
          <p:nvPr>
            <p:ph type="pic" sz="quarter" idx="11"/>
          </p:nvPr>
        </p:nvSpPr>
        <p:spPr>
          <a:xfrm>
            <a:off x="1013220" y="2117886"/>
            <a:ext cx="2019178" cy="2164761"/>
          </a:xfrm>
          <a:custGeom>
            <a:avLst/>
            <a:gdLst>
              <a:gd name="connsiteX0" fmla="*/ 409691 w 2019178"/>
              <a:gd name="connsiteY0" fmla="*/ 0 h 2164761"/>
              <a:gd name="connsiteX1" fmla="*/ 1609487 w 2019178"/>
              <a:gd name="connsiteY1" fmla="*/ 0 h 2164761"/>
              <a:gd name="connsiteX2" fmla="*/ 2019178 w 2019178"/>
              <a:gd name="connsiteY2" fmla="*/ 409691 h 2164761"/>
              <a:gd name="connsiteX3" fmla="*/ 2019178 w 2019178"/>
              <a:gd name="connsiteY3" fmla="*/ 1755070 h 2164761"/>
              <a:gd name="connsiteX4" fmla="*/ 1609487 w 2019178"/>
              <a:gd name="connsiteY4" fmla="*/ 2164761 h 2164761"/>
              <a:gd name="connsiteX5" fmla="*/ 409691 w 2019178"/>
              <a:gd name="connsiteY5" fmla="*/ 2164761 h 2164761"/>
              <a:gd name="connsiteX6" fmla="*/ 0 w 2019178"/>
              <a:gd name="connsiteY6" fmla="*/ 1755070 h 2164761"/>
              <a:gd name="connsiteX7" fmla="*/ 0 w 2019178"/>
              <a:gd name="connsiteY7" fmla="*/ 409691 h 2164761"/>
              <a:gd name="connsiteX8" fmla="*/ 409691 w 2019178"/>
              <a:gd name="connsiteY8" fmla="*/ 0 h 216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178" h="2164761">
                <a:moveTo>
                  <a:pt x="409691" y="0"/>
                </a:moveTo>
                <a:lnTo>
                  <a:pt x="1609487" y="0"/>
                </a:lnTo>
                <a:cubicBezTo>
                  <a:pt x="1835753" y="0"/>
                  <a:pt x="2019178" y="183425"/>
                  <a:pt x="2019178" y="409691"/>
                </a:cubicBezTo>
                <a:lnTo>
                  <a:pt x="2019178" y="1755070"/>
                </a:lnTo>
                <a:cubicBezTo>
                  <a:pt x="2019178" y="1981336"/>
                  <a:pt x="1835753" y="2164761"/>
                  <a:pt x="1609487" y="2164761"/>
                </a:cubicBezTo>
                <a:lnTo>
                  <a:pt x="409691" y="2164761"/>
                </a:lnTo>
                <a:cubicBezTo>
                  <a:pt x="183425" y="2164761"/>
                  <a:pt x="0" y="1981336"/>
                  <a:pt x="0" y="1755070"/>
                </a:cubicBezTo>
                <a:lnTo>
                  <a:pt x="0" y="409691"/>
                </a:lnTo>
                <a:cubicBezTo>
                  <a:pt x="0" y="183425"/>
                  <a:pt x="183425" y="0"/>
                  <a:pt x="409691" y="0"/>
                </a:cubicBezTo>
                <a:close/>
              </a:path>
            </a:pathLst>
          </a:custGeom>
        </p:spPr>
        <p:txBody>
          <a:bodyPr wrap="square">
            <a:noAutofit/>
          </a:bodyPr>
          <a:lstStyle/>
          <a:p>
            <a:endParaRPr lang="zh-CN" altLang="en-US"/>
          </a:p>
        </p:txBody>
      </p:sp>
      <p:sp>
        <p:nvSpPr>
          <p:cNvPr id="27" name="图片占位符 26"/>
          <p:cNvSpPr>
            <a:spLocks noGrp="1"/>
          </p:cNvSpPr>
          <p:nvPr>
            <p:ph type="pic" sz="quarter" idx="12"/>
          </p:nvPr>
        </p:nvSpPr>
        <p:spPr>
          <a:xfrm>
            <a:off x="3728681" y="2742695"/>
            <a:ext cx="2019178" cy="2164761"/>
          </a:xfrm>
          <a:custGeom>
            <a:avLst/>
            <a:gdLst>
              <a:gd name="connsiteX0" fmla="*/ 409691 w 2019178"/>
              <a:gd name="connsiteY0" fmla="*/ 0 h 2164761"/>
              <a:gd name="connsiteX1" fmla="*/ 1609487 w 2019178"/>
              <a:gd name="connsiteY1" fmla="*/ 0 h 2164761"/>
              <a:gd name="connsiteX2" fmla="*/ 2019178 w 2019178"/>
              <a:gd name="connsiteY2" fmla="*/ 409691 h 2164761"/>
              <a:gd name="connsiteX3" fmla="*/ 2019178 w 2019178"/>
              <a:gd name="connsiteY3" fmla="*/ 1755070 h 2164761"/>
              <a:gd name="connsiteX4" fmla="*/ 1609487 w 2019178"/>
              <a:gd name="connsiteY4" fmla="*/ 2164761 h 2164761"/>
              <a:gd name="connsiteX5" fmla="*/ 409691 w 2019178"/>
              <a:gd name="connsiteY5" fmla="*/ 2164761 h 2164761"/>
              <a:gd name="connsiteX6" fmla="*/ 0 w 2019178"/>
              <a:gd name="connsiteY6" fmla="*/ 1755070 h 2164761"/>
              <a:gd name="connsiteX7" fmla="*/ 0 w 2019178"/>
              <a:gd name="connsiteY7" fmla="*/ 409691 h 2164761"/>
              <a:gd name="connsiteX8" fmla="*/ 409691 w 2019178"/>
              <a:gd name="connsiteY8" fmla="*/ 0 h 216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178" h="2164761">
                <a:moveTo>
                  <a:pt x="409691" y="0"/>
                </a:moveTo>
                <a:lnTo>
                  <a:pt x="1609487" y="0"/>
                </a:lnTo>
                <a:cubicBezTo>
                  <a:pt x="1835753" y="0"/>
                  <a:pt x="2019178" y="183425"/>
                  <a:pt x="2019178" y="409691"/>
                </a:cubicBezTo>
                <a:lnTo>
                  <a:pt x="2019178" y="1755070"/>
                </a:lnTo>
                <a:cubicBezTo>
                  <a:pt x="2019178" y="1981336"/>
                  <a:pt x="1835753" y="2164761"/>
                  <a:pt x="1609487" y="2164761"/>
                </a:cubicBezTo>
                <a:lnTo>
                  <a:pt x="409691" y="2164761"/>
                </a:lnTo>
                <a:cubicBezTo>
                  <a:pt x="183425" y="2164761"/>
                  <a:pt x="0" y="1981336"/>
                  <a:pt x="0" y="1755070"/>
                </a:cubicBezTo>
                <a:lnTo>
                  <a:pt x="0" y="409691"/>
                </a:lnTo>
                <a:cubicBezTo>
                  <a:pt x="0" y="183425"/>
                  <a:pt x="183425" y="0"/>
                  <a:pt x="409691" y="0"/>
                </a:cubicBezTo>
                <a:close/>
              </a:path>
            </a:pathLst>
          </a:custGeom>
        </p:spPr>
        <p:txBody>
          <a:bodyPr wrap="square">
            <a:noAutofit/>
          </a:bodyPr>
          <a:lstStyle/>
          <a:p>
            <a:endParaRPr lang="zh-CN" altLang="en-US"/>
          </a:p>
        </p:txBody>
      </p:sp>
      <p:sp>
        <p:nvSpPr>
          <p:cNvPr id="28" name="图片占位符 27"/>
          <p:cNvSpPr>
            <a:spLocks noGrp="1"/>
          </p:cNvSpPr>
          <p:nvPr>
            <p:ph type="pic" sz="quarter" idx="13"/>
          </p:nvPr>
        </p:nvSpPr>
        <p:spPr>
          <a:xfrm>
            <a:off x="6444142" y="2117886"/>
            <a:ext cx="2019178" cy="2164761"/>
          </a:xfrm>
          <a:custGeom>
            <a:avLst/>
            <a:gdLst>
              <a:gd name="connsiteX0" fmla="*/ 409691 w 2019178"/>
              <a:gd name="connsiteY0" fmla="*/ 0 h 2164761"/>
              <a:gd name="connsiteX1" fmla="*/ 1609487 w 2019178"/>
              <a:gd name="connsiteY1" fmla="*/ 0 h 2164761"/>
              <a:gd name="connsiteX2" fmla="*/ 2019178 w 2019178"/>
              <a:gd name="connsiteY2" fmla="*/ 409691 h 2164761"/>
              <a:gd name="connsiteX3" fmla="*/ 2019178 w 2019178"/>
              <a:gd name="connsiteY3" fmla="*/ 1755070 h 2164761"/>
              <a:gd name="connsiteX4" fmla="*/ 1609487 w 2019178"/>
              <a:gd name="connsiteY4" fmla="*/ 2164761 h 2164761"/>
              <a:gd name="connsiteX5" fmla="*/ 409691 w 2019178"/>
              <a:gd name="connsiteY5" fmla="*/ 2164761 h 2164761"/>
              <a:gd name="connsiteX6" fmla="*/ 0 w 2019178"/>
              <a:gd name="connsiteY6" fmla="*/ 1755070 h 2164761"/>
              <a:gd name="connsiteX7" fmla="*/ 0 w 2019178"/>
              <a:gd name="connsiteY7" fmla="*/ 409691 h 2164761"/>
              <a:gd name="connsiteX8" fmla="*/ 409691 w 2019178"/>
              <a:gd name="connsiteY8" fmla="*/ 0 h 216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178" h="2164761">
                <a:moveTo>
                  <a:pt x="409691" y="0"/>
                </a:moveTo>
                <a:lnTo>
                  <a:pt x="1609487" y="0"/>
                </a:lnTo>
                <a:cubicBezTo>
                  <a:pt x="1835753" y="0"/>
                  <a:pt x="2019178" y="183425"/>
                  <a:pt x="2019178" y="409691"/>
                </a:cubicBezTo>
                <a:lnTo>
                  <a:pt x="2019178" y="1755070"/>
                </a:lnTo>
                <a:cubicBezTo>
                  <a:pt x="2019178" y="1981336"/>
                  <a:pt x="1835753" y="2164761"/>
                  <a:pt x="1609487" y="2164761"/>
                </a:cubicBezTo>
                <a:lnTo>
                  <a:pt x="409691" y="2164761"/>
                </a:lnTo>
                <a:cubicBezTo>
                  <a:pt x="183425" y="2164761"/>
                  <a:pt x="0" y="1981336"/>
                  <a:pt x="0" y="1755070"/>
                </a:cubicBezTo>
                <a:lnTo>
                  <a:pt x="0" y="409691"/>
                </a:lnTo>
                <a:cubicBezTo>
                  <a:pt x="0" y="183425"/>
                  <a:pt x="183425" y="0"/>
                  <a:pt x="409691" y="0"/>
                </a:cubicBezTo>
                <a:close/>
              </a:path>
            </a:pathLst>
          </a:custGeom>
        </p:spPr>
        <p:txBody>
          <a:bodyPr wrap="square">
            <a:noAutofit/>
          </a:bodyPr>
          <a:lstStyle/>
          <a:p>
            <a:endParaRPr lang="zh-CN" altLang="en-US"/>
          </a:p>
        </p:txBody>
      </p:sp>
      <p:sp>
        <p:nvSpPr>
          <p:cNvPr id="29" name="图片占位符 28"/>
          <p:cNvSpPr>
            <a:spLocks noGrp="1"/>
          </p:cNvSpPr>
          <p:nvPr>
            <p:ph type="pic" sz="quarter" idx="14"/>
          </p:nvPr>
        </p:nvSpPr>
        <p:spPr>
          <a:xfrm>
            <a:off x="9159603" y="2742694"/>
            <a:ext cx="2019178" cy="2164761"/>
          </a:xfrm>
          <a:custGeom>
            <a:avLst/>
            <a:gdLst>
              <a:gd name="connsiteX0" fmla="*/ 409691 w 2019178"/>
              <a:gd name="connsiteY0" fmla="*/ 0 h 2164761"/>
              <a:gd name="connsiteX1" fmla="*/ 1609487 w 2019178"/>
              <a:gd name="connsiteY1" fmla="*/ 0 h 2164761"/>
              <a:gd name="connsiteX2" fmla="*/ 2019178 w 2019178"/>
              <a:gd name="connsiteY2" fmla="*/ 409691 h 2164761"/>
              <a:gd name="connsiteX3" fmla="*/ 2019178 w 2019178"/>
              <a:gd name="connsiteY3" fmla="*/ 1755070 h 2164761"/>
              <a:gd name="connsiteX4" fmla="*/ 1609487 w 2019178"/>
              <a:gd name="connsiteY4" fmla="*/ 2164761 h 2164761"/>
              <a:gd name="connsiteX5" fmla="*/ 409691 w 2019178"/>
              <a:gd name="connsiteY5" fmla="*/ 2164761 h 2164761"/>
              <a:gd name="connsiteX6" fmla="*/ 0 w 2019178"/>
              <a:gd name="connsiteY6" fmla="*/ 1755070 h 2164761"/>
              <a:gd name="connsiteX7" fmla="*/ 0 w 2019178"/>
              <a:gd name="connsiteY7" fmla="*/ 409691 h 2164761"/>
              <a:gd name="connsiteX8" fmla="*/ 409691 w 2019178"/>
              <a:gd name="connsiteY8" fmla="*/ 0 h 216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178" h="2164761">
                <a:moveTo>
                  <a:pt x="409691" y="0"/>
                </a:moveTo>
                <a:lnTo>
                  <a:pt x="1609487" y="0"/>
                </a:lnTo>
                <a:cubicBezTo>
                  <a:pt x="1835753" y="0"/>
                  <a:pt x="2019178" y="183425"/>
                  <a:pt x="2019178" y="409691"/>
                </a:cubicBezTo>
                <a:lnTo>
                  <a:pt x="2019178" y="1755070"/>
                </a:lnTo>
                <a:cubicBezTo>
                  <a:pt x="2019178" y="1981336"/>
                  <a:pt x="1835753" y="2164761"/>
                  <a:pt x="1609487" y="2164761"/>
                </a:cubicBezTo>
                <a:lnTo>
                  <a:pt x="409691" y="2164761"/>
                </a:lnTo>
                <a:cubicBezTo>
                  <a:pt x="183425" y="2164761"/>
                  <a:pt x="0" y="1981336"/>
                  <a:pt x="0" y="1755070"/>
                </a:cubicBezTo>
                <a:lnTo>
                  <a:pt x="0" y="409691"/>
                </a:lnTo>
                <a:cubicBezTo>
                  <a:pt x="0" y="183425"/>
                  <a:pt x="183425" y="0"/>
                  <a:pt x="409691" y="0"/>
                </a:cubicBezTo>
                <a:close/>
              </a:path>
            </a:pathLst>
          </a:custGeom>
        </p:spPr>
        <p:txBody>
          <a:bodyPr wrap="square">
            <a:noAutofit/>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文版式9">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8" name="矩形: 圆角 7"/>
          <p:cNvSpPr/>
          <p:nvPr userDrawn="1"/>
        </p:nvSpPr>
        <p:spPr>
          <a:xfrm rot="2022754">
            <a:off x="948092" y="2482783"/>
            <a:ext cx="2002082" cy="2174274"/>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矩形: 圆角 8"/>
          <p:cNvSpPr/>
          <p:nvPr userDrawn="1"/>
        </p:nvSpPr>
        <p:spPr>
          <a:xfrm rot="2022754">
            <a:off x="948092" y="2482783"/>
            <a:ext cx="2002082" cy="2174274"/>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5" name="图片占位符 34"/>
          <p:cNvSpPr>
            <a:spLocks noGrp="1"/>
          </p:cNvSpPr>
          <p:nvPr>
            <p:ph type="pic" sz="quarter" idx="11"/>
          </p:nvPr>
        </p:nvSpPr>
        <p:spPr>
          <a:xfrm>
            <a:off x="747054" y="2348949"/>
            <a:ext cx="2404158" cy="2441942"/>
          </a:xfrm>
          <a:custGeom>
            <a:avLst/>
            <a:gdLst>
              <a:gd name="connsiteX0" fmla="*/ 1369943 w 3042810"/>
              <a:gd name="connsiteY0" fmla="*/ 9 h 3090630"/>
              <a:gd name="connsiteX1" fmla="*/ 1642130 w 3042810"/>
              <a:gd name="connsiteY1" fmla="*/ 81808 h 3090630"/>
              <a:gd name="connsiteX2" fmla="*/ 2826432 w 3042810"/>
              <a:gd name="connsiteY2" fmla="*/ 872015 h 3090630"/>
              <a:gd name="connsiteX3" fmla="*/ 2961003 w 3042810"/>
              <a:gd name="connsiteY3" fmla="*/ 1546246 h 3090630"/>
              <a:gd name="connsiteX4" fmla="*/ 2074913 w 3042810"/>
              <a:gd name="connsiteY4" fmla="*/ 2874252 h 3090630"/>
              <a:gd name="connsiteX5" fmla="*/ 1400681 w 3042810"/>
              <a:gd name="connsiteY5" fmla="*/ 3008823 h 3090630"/>
              <a:gd name="connsiteX6" fmla="*/ 216379 w 3042810"/>
              <a:gd name="connsiteY6" fmla="*/ 2218616 h 3090630"/>
              <a:gd name="connsiteX7" fmla="*/ 81808 w 3042810"/>
              <a:gd name="connsiteY7" fmla="*/ 1544384 h 3090630"/>
              <a:gd name="connsiteX8" fmla="*/ 967899 w 3042810"/>
              <a:gd name="connsiteY8" fmla="*/ 216379 h 3090630"/>
              <a:gd name="connsiteX9" fmla="*/ 1369943 w 3042810"/>
              <a:gd name="connsiteY9" fmla="*/ 9 h 309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2810" h="3090630">
                <a:moveTo>
                  <a:pt x="1369943" y="9"/>
                </a:moveTo>
                <a:cubicBezTo>
                  <a:pt x="1463580" y="-531"/>
                  <a:pt x="1558376" y="25924"/>
                  <a:pt x="1642130" y="81808"/>
                </a:cubicBezTo>
                <a:lnTo>
                  <a:pt x="2826432" y="872015"/>
                </a:lnTo>
                <a:cubicBezTo>
                  <a:pt x="3049777" y="1021038"/>
                  <a:pt x="3110026" y="1322901"/>
                  <a:pt x="2961003" y="1546246"/>
                </a:cubicBezTo>
                <a:lnTo>
                  <a:pt x="2074913" y="2874252"/>
                </a:lnTo>
                <a:cubicBezTo>
                  <a:pt x="1925890" y="3097596"/>
                  <a:pt x="1624026" y="3157846"/>
                  <a:pt x="1400681" y="3008823"/>
                </a:cubicBezTo>
                <a:lnTo>
                  <a:pt x="216379" y="2218616"/>
                </a:lnTo>
                <a:cubicBezTo>
                  <a:pt x="-6966" y="2069593"/>
                  <a:pt x="-67215" y="1767729"/>
                  <a:pt x="81808" y="1544384"/>
                </a:cubicBezTo>
                <a:lnTo>
                  <a:pt x="967899" y="216379"/>
                </a:lnTo>
                <a:cubicBezTo>
                  <a:pt x="1061038" y="76789"/>
                  <a:pt x="1213881" y="907"/>
                  <a:pt x="1369943" y="9"/>
                </a:cubicBezTo>
                <a:close/>
              </a:path>
            </a:pathLst>
          </a:custGeom>
        </p:spPr>
        <p:txBody>
          <a:bodyPr wrap="square">
            <a:noAutofit/>
          </a:bodyPr>
          <a:lstStyle/>
          <a:p>
            <a:endParaRPr lang="zh-CN" altLang="en-US"/>
          </a:p>
        </p:txBody>
      </p:sp>
      <p:sp>
        <p:nvSpPr>
          <p:cNvPr id="12" name="矩形: 圆角 11"/>
          <p:cNvSpPr/>
          <p:nvPr userDrawn="1"/>
        </p:nvSpPr>
        <p:spPr>
          <a:xfrm rot="20602184">
            <a:off x="3712670" y="2482783"/>
            <a:ext cx="2002082" cy="2174274"/>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3" name="矩形: 圆角 12"/>
          <p:cNvSpPr/>
          <p:nvPr userDrawn="1"/>
        </p:nvSpPr>
        <p:spPr>
          <a:xfrm rot="20602184">
            <a:off x="3712670" y="2482783"/>
            <a:ext cx="2002082" cy="2174274"/>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6" name="图片占位符 35"/>
          <p:cNvSpPr>
            <a:spLocks noGrp="1"/>
          </p:cNvSpPr>
          <p:nvPr>
            <p:ph type="pic" sz="quarter" idx="12"/>
          </p:nvPr>
        </p:nvSpPr>
        <p:spPr>
          <a:xfrm>
            <a:off x="3610065" y="2420412"/>
            <a:ext cx="2207292" cy="2299016"/>
          </a:xfrm>
          <a:custGeom>
            <a:avLst/>
            <a:gdLst>
              <a:gd name="connsiteX0" fmla="*/ 1808030 w 2793648"/>
              <a:gd name="connsiteY0" fmla="*/ 1887 h 2909737"/>
              <a:gd name="connsiteX1" fmla="*/ 2316282 w 2793648"/>
              <a:gd name="connsiteY1" fmla="*/ 347150 h 2909737"/>
              <a:gd name="connsiteX2" fmla="*/ 2773186 w 2793648"/>
              <a:gd name="connsiteY2" fmla="*/ 1876854 h 2909737"/>
              <a:gd name="connsiteX3" fmla="*/ 2446500 w 2793648"/>
              <a:gd name="connsiteY3" fmla="*/ 2481811 h 2909737"/>
              <a:gd name="connsiteX4" fmla="*/ 1082325 w 2793648"/>
              <a:gd name="connsiteY4" fmla="*/ 2889274 h 2909737"/>
              <a:gd name="connsiteX5" fmla="*/ 477368 w 2793648"/>
              <a:gd name="connsiteY5" fmla="*/ 2562588 h 2909737"/>
              <a:gd name="connsiteX6" fmla="*/ 20463 w 2793648"/>
              <a:gd name="connsiteY6" fmla="*/ 1032884 h 2909737"/>
              <a:gd name="connsiteX7" fmla="*/ 347150 w 2793648"/>
              <a:gd name="connsiteY7" fmla="*/ 427927 h 2909737"/>
              <a:gd name="connsiteX8" fmla="*/ 1711324 w 2793648"/>
              <a:gd name="connsiteY8" fmla="*/ 20464 h 2909737"/>
              <a:gd name="connsiteX9" fmla="*/ 1808030 w 2793648"/>
              <a:gd name="connsiteY9" fmla="*/ 1887 h 290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3648" h="2909737">
                <a:moveTo>
                  <a:pt x="1808030" y="1887"/>
                </a:moveTo>
                <a:cubicBezTo>
                  <a:pt x="2033272" y="-18078"/>
                  <a:pt x="2249045" y="122042"/>
                  <a:pt x="2316282" y="347150"/>
                </a:cubicBezTo>
                <a:lnTo>
                  <a:pt x="2773186" y="1876854"/>
                </a:lnTo>
                <a:cubicBezTo>
                  <a:pt x="2850028" y="2134120"/>
                  <a:pt x="2703766" y="2404969"/>
                  <a:pt x="2446500" y="2481811"/>
                </a:cubicBezTo>
                <a:lnTo>
                  <a:pt x="1082325" y="2889274"/>
                </a:lnTo>
                <a:cubicBezTo>
                  <a:pt x="825059" y="2966117"/>
                  <a:pt x="554210" y="2819854"/>
                  <a:pt x="477368" y="2562588"/>
                </a:cubicBezTo>
                <a:lnTo>
                  <a:pt x="20463" y="1032884"/>
                </a:lnTo>
                <a:cubicBezTo>
                  <a:pt x="-56379" y="775618"/>
                  <a:pt x="89883" y="504769"/>
                  <a:pt x="347150" y="427927"/>
                </a:cubicBezTo>
                <a:lnTo>
                  <a:pt x="1711324" y="20464"/>
                </a:lnTo>
                <a:cubicBezTo>
                  <a:pt x="1743483" y="10859"/>
                  <a:pt x="1775853" y="4740"/>
                  <a:pt x="1808030" y="1887"/>
                </a:cubicBezTo>
                <a:close/>
              </a:path>
            </a:pathLst>
          </a:custGeom>
        </p:spPr>
        <p:txBody>
          <a:bodyPr wrap="square">
            <a:noAutofit/>
          </a:bodyPr>
          <a:lstStyle/>
          <a:p>
            <a:endParaRPr lang="zh-CN" altLang="en-US"/>
          </a:p>
        </p:txBody>
      </p:sp>
      <p:sp>
        <p:nvSpPr>
          <p:cNvPr id="16" name="矩形: 圆角 15"/>
          <p:cNvSpPr/>
          <p:nvPr userDrawn="1"/>
        </p:nvSpPr>
        <p:spPr>
          <a:xfrm rot="2281885">
            <a:off x="6477248" y="2482783"/>
            <a:ext cx="2002082" cy="2174274"/>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7" name="矩形: 圆角 16"/>
          <p:cNvSpPr/>
          <p:nvPr userDrawn="1"/>
        </p:nvSpPr>
        <p:spPr>
          <a:xfrm rot="2281885">
            <a:off x="6477248" y="2482783"/>
            <a:ext cx="2002082" cy="2174274"/>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7" name="图片占位符 36"/>
          <p:cNvSpPr>
            <a:spLocks noGrp="1"/>
          </p:cNvSpPr>
          <p:nvPr>
            <p:ph type="pic" sz="quarter" idx="13"/>
          </p:nvPr>
        </p:nvSpPr>
        <p:spPr>
          <a:xfrm>
            <a:off x="6262557" y="2342477"/>
            <a:ext cx="2431464" cy="2454886"/>
          </a:xfrm>
          <a:custGeom>
            <a:avLst/>
            <a:gdLst>
              <a:gd name="connsiteX0" fmla="*/ 1504025 w 3077370"/>
              <a:gd name="connsiteY0" fmla="*/ 1182 h 3107013"/>
              <a:gd name="connsiteX1" fmla="*/ 1769279 w 3077370"/>
              <a:gd name="connsiteY1" fmla="*/ 103247 h 3107013"/>
              <a:gd name="connsiteX2" fmla="*/ 2890710 w 3077370"/>
              <a:gd name="connsiteY2" fmla="*/ 980396 h 3107013"/>
              <a:gd name="connsiteX3" fmla="*/ 2974125 w 3077370"/>
              <a:gd name="connsiteY3" fmla="*/ 1662847 h 3107013"/>
              <a:gd name="connsiteX4" fmla="*/ 1990543 w 3077370"/>
              <a:gd name="connsiteY4" fmla="*/ 2920353 h 3107013"/>
              <a:gd name="connsiteX5" fmla="*/ 1308092 w 3077370"/>
              <a:gd name="connsiteY5" fmla="*/ 3003767 h 3107013"/>
              <a:gd name="connsiteX6" fmla="*/ 186661 w 3077370"/>
              <a:gd name="connsiteY6" fmla="*/ 2126618 h 3107013"/>
              <a:gd name="connsiteX7" fmla="*/ 103246 w 3077370"/>
              <a:gd name="connsiteY7" fmla="*/ 1444167 h 3107013"/>
              <a:gd name="connsiteX8" fmla="*/ 1086828 w 3077370"/>
              <a:gd name="connsiteY8" fmla="*/ 186662 h 3107013"/>
              <a:gd name="connsiteX9" fmla="*/ 1504025 w 3077370"/>
              <a:gd name="connsiteY9" fmla="*/ 1182 h 310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7370" h="3107013">
                <a:moveTo>
                  <a:pt x="1504025" y="1182"/>
                </a:moveTo>
                <a:cubicBezTo>
                  <a:pt x="1597437" y="7696"/>
                  <a:pt x="1689971" y="41215"/>
                  <a:pt x="1769279" y="103247"/>
                </a:cubicBezTo>
                <a:lnTo>
                  <a:pt x="2890710" y="980396"/>
                </a:lnTo>
                <a:cubicBezTo>
                  <a:pt x="3102198" y="1145815"/>
                  <a:pt x="3139544" y="1451359"/>
                  <a:pt x="2974125" y="1662847"/>
                </a:cubicBezTo>
                <a:lnTo>
                  <a:pt x="1990543" y="2920353"/>
                </a:lnTo>
                <a:cubicBezTo>
                  <a:pt x="1825124" y="3131841"/>
                  <a:pt x="1519580" y="3169187"/>
                  <a:pt x="1308092" y="3003767"/>
                </a:cubicBezTo>
                <a:lnTo>
                  <a:pt x="186661" y="2126618"/>
                </a:lnTo>
                <a:cubicBezTo>
                  <a:pt x="-24827" y="1961199"/>
                  <a:pt x="-62173" y="1655655"/>
                  <a:pt x="103246" y="1444167"/>
                </a:cubicBezTo>
                <a:lnTo>
                  <a:pt x="1086828" y="186662"/>
                </a:lnTo>
                <a:cubicBezTo>
                  <a:pt x="1190215" y="54482"/>
                  <a:pt x="1348339" y="-9674"/>
                  <a:pt x="1504025" y="1182"/>
                </a:cubicBezTo>
                <a:close/>
              </a:path>
            </a:pathLst>
          </a:custGeom>
        </p:spPr>
        <p:txBody>
          <a:bodyPr wrap="square">
            <a:noAutofit/>
          </a:bodyPr>
          <a:lstStyle/>
          <a:p>
            <a:endParaRPr lang="zh-CN" altLang="en-US"/>
          </a:p>
        </p:txBody>
      </p:sp>
      <p:sp>
        <p:nvSpPr>
          <p:cNvPr id="20" name="矩形: 圆角 19"/>
          <p:cNvSpPr/>
          <p:nvPr userDrawn="1"/>
        </p:nvSpPr>
        <p:spPr>
          <a:xfrm rot="19793428">
            <a:off x="9241826" y="2482783"/>
            <a:ext cx="2002082" cy="2174274"/>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1" name="矩形: 圆角 20"/>
          <p:cNvSpPr/>
          <p:nvPr userDrawn="1"/>
        </p:nvSpPr>
        <p:spPr>
          <a:xfrm rot="19793428">
            <a:off x="9241826" y="2482783"/>
            <a:ext cx="2002082" cy="2174274"/>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图片占位符 37"/>
          <p:cNvSpPr>
            <a:spLocks noGrp="1"/>
          </p:cNvSpPr>
          <p:nvPr>
            <p:ph type="pic" sz="quarter" idx="14"/>
          </p:nvPr>
        </p:nvSpPr>
        <p:spPr>
          <a:xfrm>
            <a:off x="9055734" y="2357985"/>
            <a:ext cx="2374266" cy="2423870"/>
          </a:xfrm>
          <a:custGeom>
            <a:avLst/>
            <a:gdLst>
              <a:gd name="connsiteX0" fmla="*/ 1750766 w 3004978"/>
              <a:gd name="connsiteY0" fmla="*/ 1146 h 3067759"/>
              <a:gd name="connsiteX1" fmla="*/ 2138417 w 3004978"/>
              <a:gd name="connsiteY1" fmla="*/ 242355 h 3067759"/>
              <a:gd name="connsiteX2" fmla="*/ 2939300 w 3004978"/>
              <a:gd name="connsiteY2" fmla="*/ 1623420 h 3067759"/>
              <a:gd name="connsiteX3" fmla="*/ 2762624 w 3004978"/>
              <a:gd name="connsiteY3" fmla="*/ 2287862 h 3067759"/>
              <a:gd name="connsiteX4" fmla="*/ 1531003 w 3004978"/>
              <a:gd name="connsiteY4" fmla="*/ 3002081 h 3067759"/>
              <a:gd name="connsiteX5" fmla="*/ 866562 w 3004978"/>
              <a:gd name="connsiteY5" fmla="*/ 2825406 h 3067759"/>
              <a:gd name="connsiteX6" fmla="*/ 65679 w 3004978"/>
              <a:gd name="connsiteY6" fmla="*/ 1444340 h 3067759"/>
              <a:gd name="connsiteX7" fmla="*/ 242355 w 3004978"/>
              <a:gd name="connsiteY7" fmla="*/ 779898 h 3067759"/>
              <a:gd name="connsiteX8" fmla="*/ 1473976 w 3004978"/>
              <a:gd name="connsiteY8" fmla="*/ 65679 h 3067759"/>
              <a:gd name="connsiteX9" fmla="*/ 1750766 w 3004978"/>
              <a:gd name="connsiteY9" fmla="*/ 1146 h 306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4978" h="3067759">
                <a:moveTo>
                  <a:pt x="1750766" y="1146"/>
                </a:moveTo>
                <a:cubicBezTo>
                  <a:pt x="1906463" y="11851"/>
                  <a:pt x="2054235" y="97187"/>
                  <a:pt x="2138417" y="242355"/>
                </a:cubicBezTo>
                <a:lnTo>
                  <a:pt x="2939300" y="1623420"/>
                </a:lnTo>
                <a:cubicBezTo>
                  <a:pt x="3073993" y="1855688"/>
                  <a:pt x="2994892" y="2153169"/>
                  <a:pt x="2762624" y="2287862"/>
                </a:cubicBezTo>
                <a:lnTo>
                  <a:pt x="1531003" y="3002081"/>
                </a:lnTo>
                <a:cubicBezTo>
                  <a:pt x="1298735" y="3136774"/>
                  <a:pt x="1001254" y="3057674"/>
                  <a:pt x="866562" y="2825406"/>
                </a:cubicBezTo>
                <a:lnTo>
                  <a:pt x="65679" y="1444340"/>
                </a:lnTo>
                <a:cubicBezTo>
                  <a:pt x="-69014" y="1212072"/>
                  <a:pt x="10087" y="914591"/>
                  <a:pt x="242355" y="779898"/>
                </a:cubicBezTo>
                <a:lnTo>
                  <a:pt x="1473976" y="65679"/>
                </a:lnTo>
                <a:cubicBezTo>
                  <a:pt x="1561077" y="15169"/>
                  <a:pt x="1657348" y="-5276"/>
                  <a:pt x="1750766" y="1146"/>
                </a:cubicBezTo>
                <a:close/>
              </a:path>
            </a:pathLst>
          </a:custGeom>
        </p:spPr>
        <p:txBody>
          <a:bodyPr wrap="square">
            <a:noAutofit/>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文版式10">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8" name="矩形: 圆角 7"/>
          <p:cNvSpPr/>
          <p:nvPr/>
        </p:nvSpPr>
        <p:spPr>
          <a:xfrm rot="20182179">
            <a:off x="1183033" y="2470459"/>
            <a:ext cx="2157998" cy="234360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矩形: 圆角 8"/>
          <p:cNvSpPr/>
          <p:nvPr/>
        </p:nvSpPr>
        <p:spPr>
          <a:xfrm rot="20182179">
            <a:off x="1183033" y="2470459"/>
            <a:ext cx="2157998" cy="2343600"/>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圆角 11"/>
          <p:cNvSpPr/>
          <p:nvPr/>
        </p:nvSpPr>
        <p:spPr>
          <a:xfrm rot="20182179">
            <a:off x="4694514" y="2120236"/>
            <a:ext cx="2802972" cy="3044046"/>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3" name="矩形: 圆角 12"/>
          <p:cNvSpPr/>
          <p:nvPr/>
        </p:nvSpPr>
        <p:spPr>
          <a:xfrm rot="20182179">
            <a:off x="4694514" y="2120236"/>
            <a:ext cx="2802972" cy="3044046"/>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矩形: 圆角 15"/>
          <p:cNvSpPr/>
          <p:nvPr/>
        </p:nvSpPr>
        <p:spPr>
          <a:xfrm rot="20182179">
            <a:off x="8850970" y="2470459"/>
            <a:ext cx="2157998" cy="234360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7" name="矩形: 圆角 16"/>
          <p:cNvSpPr/>
          <p:nvPr/>
        </p:nvSpPr>
        <p:spPr>
          <a:xfrm rot="20182179">
            <a:off x="8850970" y="2470459"/>
            <a:ext cx="2157998" cy="2343600"/>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1" name="图片占位符 20"/>
          <p:cNvSpPr>
            <a:spLocks noGrp="1"/>
          </p:cNvSpPr>
          <p:nvPr>
            <p:ph type="pic" sz="quarter" idx="11"/>
          </p:nvPr>
        </p:nvSpPr>
        <p:spPr>
          <a:xfrm>
            <a:off x="1019982" y="2362301"/>
            <a:ext cx="2484099" cy="2559915"/>
          </a:xfrm>
          <a:custGeom>
            <a:avLst/>
            <a:gdLst>
              <a:gd name="connsiteX0" fmla="*/ 1519706 w 2484099"/>
              <a:gd name="connsiteY0" fmla="*/ 32 h 2559915"/>
              <a:gd name="connsiteX1" fmla="*/ 1904291 w 2484099"/>
              <a:gd name="connsiteY1" fmla="*/ 248179 h 2559915"/>
              <a:gd name="connsiteX2" fmla="*/ 2449278 w 2484099"/>
              <a:gd name="connsiteY2" fmla="*/ 1493807 h 2559915"/>
              <a:gd name="connsiteX3" fmla="*/ 2235921 w 2484099"/>
              <a:gd name="connsiteY3" fmla="*/ 2039081 h 2559915"/>
              <a:gd name="connsiteX4" fmla="*/ 1125083 w 2484099"/>
              <a:gd name="connsiteY4" fmla="*/ 2525095 h 2559915"/>
              <a:gd name="connsiteX5" fmla="*/ 579809 w 2484099"/>
              <a:gd name="connsiteY5" fmla="*/ 2311737 h 2559915"/>
              <a:gd name="connsiteX6" fmla="*/ 34822 w 2484099"/>
              <a:gd name="connsiteY6" fmla="*/ 1066110 h 2559915"/>
              <a:gd name="connsiteX7" fmla="*/ 248179 w 2484099"/>
              <a:gd name="connsiteY7" fmla="*/ 520836 h 2559915"/>
              <a:gd name="connsiteX8" fmla="*/ 1359017 w 2484099"/>
              <a:gd name="connsiteY8" fmla="*/ 34822 h 2559915"/>
              <a:gd name="connsiteX9" fmla="*/ 1519706 w 2484099"/>
              <a:gd name="connsiteY9" fmla="*/ 32 h 255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4099" h="2559915">
                <a:moveTo>
                  <a:pt x="1519706" y="32"/>
                </a:moveTo>
                <a:cubicBezTo>
                  <a:pt x="1681042" y="-1950"/>
                  <a:pt x="1835549" y="91061"/>
                  <a:pt x="1904291" y="248179"/>
                </a:cubicBezTo>
                <a:lnTo>
                  <a:pt x="2449278" y="1493807"/>
                </a:lnTo>
                <a:cubicBezTo>
                  <a:pt x="2540935" y="1703297"/>
                  <a:pt x="2445412" y="1947424"/>
                  <a:pt x="2235921" y="2039081"/>
                </a:cubicBezTo>
                <a:lnTo>
                  <a:pt x="1125083" y="2525095"/>
                </a:lnTo>
                <a:cubicBezTo>
                  <a:pt x="915592" y="2616751"/>
                  <a:pt x="671465" y="2521228"/>
                  <a:pt x="579809" y="2311737"/>
                </a:cubicBezTo>
                <a:lnTo>
                  <a:pt x="34822" y="1066110"/>
                </a:lnTo>
                <a:cubicBezTo>
                  <a:pt x="-56835" y="856619"/>
                  <a:pt x="38689" y="612492"/>
                  <a:pt x="248179" y="520836"/>
                </a:cubicBezTo>
                <a:lnTo>
                  <a:pt x="1359017" y="34822"/>
                </a:lnTo>
                <a:cubicBezTo>
                  <a:pt x="1411390" y="11908"/>
                  <a:pt x="1465927" y="692"/>
                  <a:pt x="1519706" y="32"/>
                </a:cubicBezTo>
                <a:close/>
              </a:path>
            </a:pathLst>
          </a:custGeom>
        </p:spPr>
        <p:txBody>
          <a:bodyPr wrap="square">
            <a:noAutofit/>
          </a:bodyPr>
          <a:lstStyle/>
          <a:p>
            <a:endParaRPr lang="zh-CN" altLang="en-US"/>
          </a:p>
        </p:txBody>
      </p:sp>
      <p:sp>
        <p:nvSpPr>
          <p:cNvPr id="22" name="图片占位符 21"/>
          <p:cNvSpPr>
            <a:spLocks noGrp="1"/>
          </p:cNvSpPr>
          <p:nvPr>
            <p:ph type="pic" sz="quarter" idx="12"/>
          </p:nvPr>
        </p:nvSpPr>
        <p:spPr>
          <a:xfrm>
            <a:off x="4482731" y="1979752"/>
            <a:ext cx="3224417" cy="3325013"/>
          </a:xfrm>
          <a:custGeom>
            <a:avLst/>
            <a:gdLst>
              <a:gd name="connsiteX0" fmla="*/ 1973910 w 3224417"/>
              <a:gd name="connsiteY0" fmla="*/ 41 h 3325013"/>
              <a:gd name="connsiteX1" fmla="*/ 2473438 w 3224417"/>
              <a:gd name="connsiteY1" fmla="*/ 322354 h 3325013"/>
              <a:gd name="connsiteX2" fmla="*/ 3181309 w 3224417"/>
              <a:gd name="connsiteY2" fmla="*/ 1940270 h 3325013"/>
              <a:gd name="connsiteX3" fmla="*/ 3214742 w 3224417"/>
              <a:gd name="connsiteY3" fmla="*/ 2043942 h 3325013"/>
              <a:gd name="connsiteX4" fmla="*/ 3224417 w 3224417"/>
              <a:gd name="connsiteY4" fmla="*/ 2130399 h 3325013"/>
              <a:gd name="connsiteX5" fmla="*/ 3224417 w 3224417"/>
              <a:gd name="connsiteY5" fmla="*/ 2173435 h 3325013"/>
              <a:gd name="connsiteX6" fmla="*/ 3217688 w 3224417"/>
              <a:gd name="connsiteY6" fmla="*/ 2252548 h 3325013"/>
              <a:gd name="connsiteX7" fmla="*/ 2904185 w 3224417"/>
              <a:gd name="connsiteY7" fmla="*/ 2648513 h 3325013"/>
              <a:gd name="connsiteX8" fmla="*/ 1461343 w 3224417"/>
              <a:gd name="connsiteY8" fmla="*/ 3279785 h 3325013"/>
              <a:gd name="connsiteX9" fmla="*/ 753100 w 3224417"/>
              <a:gd name="connsiteY9" fmla="*/ 3002661 h 3325013"/>
              <a:gd name="connsiteX10" fmla="*/ 45229 w 3224417"/>
              <a:gd name="connsiteY10" fmla="*/ 1384744 h 3325013"/>
              <a:gd name="connsiteX11" fmla="*/ 322354 w 3224417"/>
              <a:gd name="connsiteY11" fmla="*/ 676501 h 3325013"/>
              <a:gd name="connsiteX12" fmla="*/ 1765195 w 3224417"/>
              <a:gd name="connsiteY12" fmla="*/ 45229 h 3325013"/>
              <a:gd name="connsiteX13" fmla="*/ 1973910 w 3224417"/>
              <a:gd name="connsiteY13" fmla="*/ 41 h 332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4417" h="3325013">
                <a:moveTo>
                  <a:pt x="1973910" y="41"/>
                </a:moveTo>
                <a:cubicBezTo>
                  <a:pt x="2183465" y="-2532"/>
                  <a:pt x="2384151" y="118278"/>
                  <a:pt x="2473438" y="322354"/>
                </a:cubicBezTo>
                <a:lnTo>
                  <a:pt x="3181309" y="1940270"/>
                </a:lnTo>
                <a:cubicBezTo>
                  <a:pt x="3196190" y="1974283"/>
                  <a:pt x="3207273" y="2008998"/>
                  <a:pt x="3214742" y="2043942"/>
                </a:cubicBezTo>
                <a:lnTo>
                  <a:pt x="3224417" y="2130399"/>
                </a:lnTo>
                <a:lnTo>
                  <a:pt x="3224417" y="2173435"/>
                </a:lnTo>
                <a:lnTo>
                  <a:pt x="3217688" y="2252548"/>
                </a:lnTo>
                <a:cubicBezTo>
                  <a:pt x="3186488" y="2422341"/>
                  <a:pt x="3074248" y="2574107"/>
                  <a:pt x="2904185" y="2648513"/>
                </a:cubicBezTo>
                <a:lnTo>
                  <a:pt x="1461343" y="3279785"/>
                </a:lnTo>
                <a:cubicBezTo>
                  <a:pt x="1189242" y="3398835"/>
                  <a:pt x="872150" y="3274762"/>
                  <a:pt x="753100" y="3002661"/>
                </a:cubicBezTo>
                <a:lnTo>
                  <a:pt x="45229" y="1384744"/>
                </a:lnTo>
                <a:cubicBezTo>
                  <a:pt x="-73821" y="1112643"/>
                  <a:pt x="50252" y="795551"/>
                  <a:pt x="322354" y="676501"/>
                </a:cubicBezTo>
                <a:lnTo>
                  <a:pt x="1765195" y="45229"/>
                </a:lnTo>
                <a:cubicBezTo>
                  <a:pt x="1833221" y="15467"/>
                  <a:pt x="1904058" y="899"/>
                  <a:pt x="1973910" y="41"/>
                </a:cubicBezTo>
                <a:close/>
              </a:path>
            </a:pathLst>
          </a:custGeom>
        </p:spPr>
        <p:txBody>
          <a:bodyPr wrap="square">
            <a:noAutofit/>
          </a:bodyPr>
          <a:lstStyle/>
          <a:p>
            <a:endParaRPr lang="zh-CN" altLang="en-US"/>
          </a:p>
        </p:txBody>
      </p:sp>
      <p:sp>
        <p:nvSpPr>
          <p:cNvPr id="23" name="图片占位符 22"/>
          <p:cNvSpPr>
            <a:spLocks noGrp="1"/>
          </p:cNvSpPr>
          <p:nvPr>
            <p:ph type="pic" sz="quarter" idx="13"/>
          </p:nvPr>
        </p:nvSpPr>
        <p:spPr>
          <a:xfrm>
            <a:off x="8687919" y="2362301"/>
            <a:ext cx="2484099" cy="2559915"/>
          </a:xfrm>
          <a:custGeom>
            <a:avLst/>
            <a:gdLst>
              <a:gd name="connsiteX0" fmla="*/ 1519706 w 2484099"/>
              <a:gd name="connsiteY0" fmla="*/ 32 h 2559915"/>
              <a:gd name="connsiteX1" fmla="*/ 1904291 w 2484099"/>
              <a:gd name="connsiteY1" fmla="*/ 248179 h 2559915"/>
              <a:gd name="connsiteX2" fmla="*/ 2449278 w 2484099"/>
              <a:gd name="connsiteY2" fmla="*/ 1493807 h 2559915"/>
              <a:gd name="connsiteX3" fmla="*/ 2235921 w 2484099"/>
              <a:gd name="connsiteY3" fmla="*/ 2039081 h 2559915"/>
              <a:gd name="connsiteX4" fmla="*/ 1125083 w 2484099"/>
              <a:gd name="connsiteY4" fmla="*/ 2525095 h 2559915"/>
              <a:gd name="connsiteX5" fmla="*/ 579809 w 2484099"/>
              <a:gd name="connsiteY5" fmla="*/ 2311737 h 2559915"/>
              <a:gd name="connsiteX6" fmla="*/ 34822 w 2484099"/>
              <a:gd name="connsiteY6" fmla="*/ 1066110 h 2559915"/>
              <a:gd name="connsiteX7" fmla="*/ 248179 w 2484099"/>
              <a:gd name="connsiteY7" fmla="*/ 520836 h 2559915"/>
              <a:gd name="connsiteX8" fmla="*/ 1359017 w 2484099"/>
              <a:gd name="connsiteY8" fmla="*/ 34822 h 2559915"/>
              <a:gd name="connsiteX9" fmla="*/ 1519706 w 2484099"/>
              <a:gd name="connsiteY9" fmla="*/ 32 h 255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4099" h="2559915">
                <a:moveTo>
                  <a:pt x="1519706" y="32"/>
                </a:moveTo>
                <a:cubicBezTo>
                  <a:pt x="1681042" y="-1950"/>
                  <a:pt x="1835549" y="91061"/>
                  <a:pt x="1904291" y="248179"/>
                </a:cubicBezTo>
                <a:lnTo>
                  <a:pt x="2449278" y="1493807"/>
                </a:lnTo>
                <a:cubicBezTo>
                  <a:pt x="2540935" y="1703297"/>
                  <a:pt x="2445412" y="1947424"/>
                  <a:pt x="2235921" y="2039081"/>
                </a:cubicBezTo>
                <a:lnTo>
                  <a:pt x="1125083" y="2525095"/>
                </a:lnTo>
                <a:cubicBezTo>
                  <a:pt x="915592" y="2616751"/>
                  <a:pt x="671465" y="2521228"/>
                  <a:pt x="579809" y="2311737"/>
                </a:cubicBezTo>
                <a:lnTo>
                  <a:pt x="34822" y="1066110"/>
                </a:lnTo>
                <a:cubicBezTo>
                  <a:pt x="-56835" y="856619"/>
                  <a:pt x="38688" y="612492"/>
                  <a:pt x="248179" y="520836"/>
                </a:cubicBezTo>
                <a:lnTo>
                  <a:pt x="1359017" y="34822"/>
                </a:lnTo>
                <a:cubicBezTo>
                  <a:pt x="1411390" y="11908"/>
                  <a:pt x="1465927" y="692"/>
                  <a:pt x="1519706" y="32"/>
                </a:cubicBezTo>
                <a:close/>
              </a:path>
            </a:pathLst>
          </a:custGeom>
        </p:spPr>
        <p:txBody>
          <a:bodyPr wrap="square">
            <a:noAutofit/>
          </a:bodyPr>
          <a:lstStyle/>
          <a:p>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文版式11">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8" name="矩形: 圆角 7"/>
          <p:cNvSpPr/>
          <p:nvPr/>
        </p:nvSpPr>
        <p:spPr>
          <a:xfrm>
            <a:off x="783911" y="1763206"/>
            <a:ext cx="2533650" cy="1994095"/>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矩形: 圆角 8"/>
          <p:cNvSpPr/>
          <p:nvPr/>
        </p:nvSpPr>
        <p:spPr>
          <a:xfrm>
            <a:off x="783911" y="1763206"/>
            <a:ext cx="2533650" cy="1994095"/>
          </a:xfrm>
          <a:prstGeom prst="roundRect">
            <a:avLst>
              <a:gd name="adj" fmla="val 22097"/>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圆角 11"/>
          <p:cNvSpPr/>
          <p:nvPr/>
        </p:nvSpPr>
        <p:spPr>
          <a:xfrm>
            <a:off x="3950832" y="1763206"/>
            <a:ext cx="4290336" cy="3376685"/>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3" name="矩形: 圆角 12"/>
          <p:cNvSpPr/>
          <p:nvPr/>
        </p:nvSpPr>
        <p:spPr>
          <a:xfrm>
            <a:off x="3950832" y="1763206"/>
            <a:ext cx="4290336" cy="3376685"/>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矩形: 圆角 15"/>
          <p:cNvSpPr/>
          <p:nvPr/>
        </p:nvSpPr>
        <p:spPr>
          <a:xfrm>
            <a:off x="8874439" y="1763206"/>
            <a:ext cx="2533650" cy="1994095"/>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7" name="矩形: 圆角 16"/>
          <p:cNvSpPr/>
          <p:nvPr/>
        </p:nvSpPr>
        <p:spPr>
          <a:xfrm>
            <a:off x="8874439" y="1763206"/>
            <a:ext cx="2533650" cy="1994095"/>
          </a:xfrm>
          <a:prstGeom prst="roundRect">
            <a:avLst>
              <a:gd name="adj" fmla="val 22097"/>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1" name="图片占位符 20"/>
          <p:cNvSpPr>
            <a:spLocks noGrp="1"/>
          </p:cNvSpPr>
          <p:nvPr>
            <p:ph type="pic" sz="quarter" idx="11"/>
          </p:nvPr>
        </p:nvSpPr>
        <p:spPr>
          <a:xfrm>
            <a:off x="882650" y="1829533"/>
            <a:ext cx="2336173" cy="1861441"/>
          </a:xfrm>
          <a:custGeom>
            <a:avLst/>
            <a:gdLst>
              <a:gd name="connsiteX0" fmla="*/ 359370 w 2336173"/>
              <a:gd name="connsiteY0" fmla="*/ 0 h 1861441"/>
              <a:gd name="connsiteX1" fmla="*/ 1976803 w 2336173"/>
              <a:gd name="connsiteY1" fmla="*/ 0 h 1861441"/>
              <a:gd name="connsiteX2" fmla="*/ 2336173 w 2336173"/>
              <a:gd name="connsiteY2" fmla="*/ 359370 h 1861441"/>
              <a:gd name="connsiteX3" fmla="*/ 2336173 w 2336173"/>
              <a:gd name="connsiteY3" fmla="*/ 1502071 h 1861441"/>
              <a:gd name="connsiteX4" fmla="*/ 1976803 w 2336173"/>
              <a:gd name="connsiteY4" fmla="*/ 1861441 h 1861441"/>
              <a:gd name="connsiteX5" fmla="*/ 359370 w 2336173"/>
              <a:gd name="connsiteY5" fmla="*/ 1861441 h 1861441"/>
              <a:gd name="connsiteX6" fmla="*/ 0 w 2336173"/>
              <a:gd name="connsiteY6" fmla="*/ 1502071 h 1861441"/>
              <a:gd name="connsiteX7" fmla="*/ 0 w 2336173"/>
              <a:gd name="connsiteY7" fmla="*/ 359370 h 1861441"/>
              <a:gd name="connsiteX8" fmla="*/ 359370 w 2336173"/>
              <a:gd name="connsiteY8" fmla="*/ 0 h 186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173" h="1861441">
                <a:moveTo>
                  <a:pt x="359370" y="0"/>
                </a:moveTo>
                <a:lnTo>
                  <a:pt x="1976803" y="0"/>
                </a:lnTo>
                <a:cubicBezTo>
                  <a:pt x="2175278" y="0"/>
                  <a:pt x="2336173" y="160895"/>
                  <a:pt x="2336173" y="359370"/>
                </a:cubicBezTo>
                <a:lnTo>
                  <a:pt x="2336173" y="1502071"/>
                </a:lnTo>
                <a:cubicBezTo>
                  <a:pt x="2336173" y="1700546"/>
                  <a:pt x="2175278" y="1861441"/>
                  <a:pt x="1976803" y="1861441"/>
                </a:cubicBezTo>
                <a:lnTo>
                  <a:pt x="359370" y="1861441"/>
                </a:lnTo>
                <a:cubicBezTo>
                  <a:pt x="160895" y="1861441"/>
                  <a:pt x="0" y="1700546"/>
                  <a:pt x="0" y="1502071"/>
                </a:cubicBezTo>
                <a:lnTo>
                  <a:pt x="0" y="359370"/>
                </a:lnTo>
                <a:cubicBezTo>
                  <a:pt x="0" y="160895"/>
                  <a:pt x="160895" y="0"/>
                  <a:pt x="359370" y="0"/>
                </a:cubicBezTo>
                <a:close/>
              </a:path>
            </a:pathLst>
          </a:custGeom>
        </p:spPr>
        <p:txBody>
          <a:bodyPr wrap="square">
            <a:noAutofit/>
          </a:bodyPr>
          <a:lstStyle/>
          <a:p>
            <a:endParaRPr lang="zh-CN" altLang="en-US"/>
          </a:p>
        </p:txBody>
      </p:sp>
      <p:sp>
        <p:nvSpPr>
          <p:cNvPr id="22" name="图片占位符 21"/>
          <p:cNvSpPr>
            <a:spLocks noGrp="1"/>
          </p:cNvSpPr>
          <p:nvPr>
            <p:ph type="pic" sz="quarter" idx="12"/>
          </p:nvPr>
        </p:nvSpPr>
        <p:spPr>
          <a:xfrm>
            <a:off x="4067563" y="1875521"/>
            <a:ext cx="4056877" cy="3152057"/>
          </a:xfrm>
          <a:custGeom>
            <a:avLst/>
            <a:gdLst>
              <a:gd name="connsiteX0" fmla="*/ 639552 w 4056877"/>
              <a:gd name="connsiteY0" fmla="*/ 0 h 3152057"/>
              <a:gd name="connsiteX1" fmla="*/ 3417325 w 4056877"/>
              <a:gd name="connsiteY1" fmla="*/ 0 h 3152057"/>
              <a:gd name="connsiteX2" fmla="*/ 4056877 w 4056877"/>
              <a:gd name="connsiteY2" fmla="*/ 639552 h 3152057"/>
              <a:gd name="connsiteX3" fmla="*/ 4056877 w 4056877"/>
              <a:gd name="connsiteY3" fmla="*/ 2512505 h 3152057"/>
              <a:gd name="connsiteX4" fmla="*/ 3417325 w 4056877"/>
              <a:gd name="connsiteY4" fmla="*/ 3152057 h 3152057"/>
              <a:gd name="connsiteX5" fmla="*/ 639552 w 4056877"/>
              <a:gd name="connsiteY5" fmla="*/ 3152057 h 3152057"/>
              <a:gd name="connsiteX6" fmla="*/ 0 w 4056877"/>
              <a:gd name="connsiteY6" fmla="*/ 2512505 h 3152057"/>
              <a:gd name="connsiteX7" fmla="*/ 0 w 4056877"/>
              <a:gd name="connsiteY7" fmla="*/ 639552 h 3152057"/>
              <a:gd name="connsiteX8" fmla="*/ 639552 w 4056877"/>
              <a:gd name="connsiteY8" fmla="*/ 0 h 315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6877" h="3152057">
                <a:moveTo>
                  <a:pt x="639552" y="0"/>
                </a:moveTo>
                <a:lnTo>
                  <a:pt x="3417325" y="0"/>
                </a:lnTo>
                <a:cubicBezTo>
                  <a:pt x="3770540" y="0"/>
                  <a:pt x="4056877" y="286337"/>
                  <a:pt x="4056877" y="639552"/>
                </a:cubicBezTo>
                <a:lnTo>
                  <a:pt x="4056877" y="2512505"/>
                </a:lnTo>
                <a:cubicBezTo>
                  <a:pt x="4056877" y="2865720"/>
                  <a:pt x="3770540" y="3152057"/>
                  <a:pt x="3417325" y="3152057"/>
                </a:cubicBezTo>
                <a:lnTo>
                  <a:pt x="639552" y="3152057"/>
                </a:lnTo>
                <a:cubicBezTo>
                  <a:pt x="286337" y="3152057"/>
                  <a:pt x="0" y="2865720"/>
                  <a:pt x="0" y="2512505"/>
                </a:cubicBezTo>
                <a:lnTo>
                  <a:pt x="0" y="639552"/>
                </a:lnTo>
                <a:cubicBezTo>
                  <a:pt x="0" y="286337"/>
                  <a:pt x="286337" y="0"/>
                  <a:pt x="639552" y="0"/>
                </a:cubicBezTo>
                <a:close/>
              </a:path>
            </a:pathLst>
          </a:custGeom>
        </p:spPr>
        <p:txBody>
          <a:bodyPr wrap="square">
            <a:noAutofit/>
          </a:bodyPr>
          <a:lstStyle/>
          <a:p>
            <a:endParaRPr lang="zh-CN" altLang="en-US"/>
          </a:p>
        </p:txBody>
      </p:sp>
      <p:sp>
        <p:nvSpPr>
          <p:cNvPr id="23" name="图片占位符 22"/>
          <p:cNvSpPr>
            <a:spLocks noGrp="1"/>
          </p:cNvSpPr>
          <p:nvPr>
            <p:ph type="pic" sz="quarter" idx="13"/>
          </p:nvPr>
        </p:nvSpPr>
        <p:spPr>
          <a:xfrm>
            <a:off x="8973178" y="1829533"/>
            <a:ext cx="2336173" cy="1861441"/>
          </a:xfrm>
          <a:custGeom>
            <a:avLst/>
            <a:gdLst>
              <a:gd name="connsiteX0" fmla="*/ 359370 w 2336173"/>
              <a:gd name="connsiteY0" fmla="*/ 0 h 1861441"/>
              <a:gd name="connsiteX1" fmla="*/ 1976803 w 2336173"/>
              <a:gd name="connsiteY1" fmla="*/ 0 h 1861441"/>
              <a:gd name="connsiteX2" fmla="*/ 2336173 w 2336173"/>
              <a:gd name="connsiteY2" fmla="*/ 359370 h 1861441"/>
              <a:gd name="connsiteX3" fmla="*/ 2336173 w 2336173"/>
              <a:gd name="connsiteY3" fmla="*/ 1502071 h 1861441"/>
              <a:gd name="connsiteX4" fmla="*/ 1976803 w 2336173"/>
              <a:gd name="connsiteY4" fmla="*/ 1861441 h 1861441"/>
              <a:gd name="connsiteX5" fmla="*/ 359370 w 2336173"/>
              <a:gd name="connsiteY5" fmla="*/ 1861441 h 1861441"/>
              <a:gd name="connsiteX6" fmla="*/ 0 w 2336173"/>
              <a:gd name="connsiteY6" fmla="*/ 1502071 h 1861441"/>
              <a:gd name="connsiteX7" fmla="*/ 0 w 2336173"/>
              <a:gd name="connsiteY7" fmla="*/ 359370 h 1861441"/>
              <a:gd name="connsiteX8" fmla="*/ 359370 w 2336173"/>
              <a:gd name="connsiteY8" fmla="*/ 0 h 186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173" h="1861441">
                <a:moveTo>
                  <a:pt x="359370" y="0"/>
                </a:moveTo>
                <a:lnTo>
                  <a:pt x="1976803" y="0"/>
                </a:lnTo>
                <a:cubicBezTo>
                  <a:pt x="2175278" y="0"/>
                  <a:pt x="2336173" y="160895"/>
                  <a:pt x="2336173" y="359370"/>
                </a:cubicBezTo>
                <a:lnTo>
                  <a:pt x="2336173" y="1502071"/>
                </a:lnTo>
                <a:cubicBezTo>
                  <a:pt x="2336173" y="1700546"/>
                  <a:pt x="2175278" y="1861441"/>
                  <a:pt x="1976803" y="1861441"/>
                </a:cubicBezTo>
                <a:lnTo>
                  <a:pt x="359370" y="1861441"/>
                </a:lnTo>
                <a:cubicBezTo>
                  <a:pt x="160895" y="1861441"/>
                  <a:pt x="0" y="1700546"/>
                  <a:pt x="0" y="1502071"/>
                </a:cubicBezTo>
                <a:lnTo>
                  <a:pt x="0" y="359370"/>
                </a:lnTo>
                <a:cubicBezTo>
                  <a:pt x="0" y="160895"/>
                  <a:pt x="160895" y="0"/>
                  <a:pt x="359370" y="0"/>
                </a:cubicBezTo>
                <a:close/>
              </a:path>
            </a:pathLst>
          </a:custGeom>
        </p:spPr>
        <p:txBody>
          <a:bodyPr wrap="square">
            <a:noAutofit/>
          </a:bodyPr>
          <a:lstStyle/>
          <a:p>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文版式12">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7" name="组合 6"/>
          <p:cNvGrpSpPr/>
          <p:nvPr userDrawn="1"/>
        </p:nvGrpSpPr>
        <p:grpSpPr>
          <a:xfrm>
            <a:off x="1114600" y="1895924"/>
            <a:ext cx="2533650" cy="3485202"/>
            <a:chOff x="1794606" y="1638300"/>
            <a:chExt cx="2151188" cy="2959100"/>
          </a:xfrm>
        </p:grpSpPr>
        <p:sp>
          <p:nvSpPr>
            <p:cNvPr id="8" name="矩形: 圆角 7"/>
            <p:cNvSpPr/>
            <p:nvPr/>
          </p:nvSpPr>
          <p:spPr>
            <a:xfrm>
              <a:off x="1794606" y="1638300"/>
              <a:ext cx="2151188" cy="2959100"/>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矩形: 圆角 8"/>
            <p:cNvSpPr/>
            <p:nvPr/>
          </p:nvSpPr>
          <p:spPr>
            <a:xfrm>
              <a:off x="1794606" y="1638300"/>
              <a:ext cx="2151188" cy="2959100"/>
            </a:xfrm>
            <a:prstGeom prst="roundRect">
              <a:avLst>
                <a:gd name="adj" fmla="val 22097"/>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11" name="矩形: 圆角 10"/>
          <p:cNvSpPr/>
          <p:nvPr/>
        </p:nvSpPr>
        <p:spPr>
          <a:xfrm>
            <a:off x="4829175" y="1895924"/>
            <a:ext cx="2533650" cy="3485202"/>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圆角 11"/>
          <p:cNvSpPr/>
          <p:nvPr/>
        </p:nvSpPr>
        <p:spPr>
          <a:xfrm>
            <a:off x="4829175" y="1895924"/>
            <a:ext cx="2533650" cy="3485202"/>
          </a:xfrm>
          <a:prstGeom prst="roundRect">
            <a:avLst>
              <a:gd name="adj" fmla="val 22097"/>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5" name="矩形: 圆角 14"/>
          <p:cNvSpPr/>
          <p:nvPr/>
        </p:nvSpPr>
        <p:spPr>
          <a:xfrm>
            <a:off x="8543750" y="1955541"/>
            <a:ext cx="2533650" cy="3485202"/>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矩形: 圆角 15"/>
          <p:cNvSpPr/>
          <p:nvPr/>
        </p:nvSpPr>
        <p:spPr>
          <a:xfrm>
            <a:off x="8543750" y="1955541"/>
            <a:ext cx="2533650" cy="3485202"/>
          </a:xfrm>
          <a:prstGeom prst="roundRect">
            <a:avLst>
              <a:gd name="adj" fmla="val 22097"/>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userDrawn="1">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18" name="图片占位符 17"/>
          <p:cNvSpPr>
            <a:spLocks noGrp="1"/>
          </p:cNvSpPr>
          <p:nvPr>
            <p:ph type="pic" sz="quarter" idx="11"/>
          </p:nvPr>
        </p:nvSpPr>
        <p:spPr>
          <a:xfrm>
            <a:off x="4930933" y="2011848"/>
            <a:ext cx="2330137" cy="3253354"/>
          </a:xfrm>
          <a:custGeom>
            <a:avLst/>
            <a:gdLst>
              <a:gd name="connsiteX0" fmla="*/ 445872 w 2330137"/>
              <a:gd name="connsiteY0" fmla="*/ 0 h 3253354"/>
              <a:gd name="connsiteX1" fmla="*/ 1884265 w 2330137"/>
              <a:gd name="connsiteY1" fmla="*/ 0 h 3253354"/>
              <a:gd name="connsiteX2" fmla="*/ 2330137 w 2330137"/>
              <a:gd name="connsiteY2" fmla="*/ 445872 h 3253354"/>
              <a:gd name="connsiteX3" fmla="*/ 2330137 w 2330137"/>
              <a:gd name="connsiteY3" fmla="*/ 2807482 h 3253354"/>
              <a:gd name="connsiteX4" fmla="*/ 1884265 w 2330137"/>
              <a:gd name="connsiteY4" fmla="*/ 3253354 h 3253354"/>
              <a:gd name="connsiteX5" fmla="*/ 445872 w 2330137"/>
              <a:gd name="connsiteY5" fmla="*/ 3253354 h 3253354"/>
              <a:gd name="connsiteX6" fmla="*/ 0 w 2330137"/>
              <a:gd name="connsiteY6" fmla="*/ 2807482 h 3253354"/>
              <a:gd name="connsiteX7" fmla="*/ 0 w 2330137"/>
              <a:gd name="connsiteY7" fmla="*/ 445872 h 3253354"/>
              <a:gd name="connsiteX8" fmla="*/ 445872 w 2330137"/>
              <a:gd name="connsiteY8" fmla="*/ 0 h 325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0137" h="3253354">
                <a:moveTo>
                  <a:pt x="445872" y="0"/>
                </a:moveTo>
                <a:lnTo>
                  <a:pt x="1884265" y="0"/>
                </a:lnTo>
                <a:cubicBezTo>
                  <a:pt x="2130513" y="0"/>
                  <a:pt x="2330137" y="199624"/>
                  <a:pt x="2330137" y="445872"/>
                </a:cubicBezTo>
                <a:lnTo>
                  <a:pt x="2330137" y="2807482"/>
                </a:lnTo>
                <a:cubicBezTo>
                  <a:pt x="2330137" y="3053730"/>
                  <a:pt x="2130513" y="3253354"/>
                  <a:pt x="1884265" y="3253354"/>
                </a:cubicBezTo>
                <a:lnTo>
                  <a:pt x="445872" y="3253354"/>
                </a:lnTo>
                <a:cubicBezTo>
                  <a:pt x="199624" y="3253354"/>
                  <a:pt x="0" y="3053730"/>
                  <a:pt x="0" y="2807482"/>
                </a:cubicBezTo>
                <a:lnTo>
                  <a:pt x="0" y="445872"/>
                </a:lnTo>
                <a:cubicBezTo>
                  <a:pt x="0" y="199624"/>
                  <a:pt x="199624" y="0"/>
                  <a:pt x="445872" y="0"/>
                </a:cubicBezTo>
                <a:close/>
              </a:path>
            </a:pathLst>
          </a:custGeom>
        </p:spPr>
        <p:txBody>
          <a:bodyPr wrap="square">
            <a:noAutofit/>
          </a:bodyPr>
          <a:lstStyle/>
          <a:p>
            <a:endParaRPr lang="zh-CN" altLang="en-US"/>
          </a:p>
        </p:txBody>
      </p:sp>
      <p:sp>
        <p:nvSpPr>
          <p:cNvPr id="21" name="图片占位符 20"/>
          <p:cNvSpPr>
            <a:spLocks noGrp="1"/>
          </p:cNvSpPr>
          <p:nvPr>
            <p:ph type="pic" sz="quarter" idx="12"/>
          </p:nvPr>
        </p:nvSpPr>
        <p:spPr>
          <a:xfrm>
            <a:off x="8645508" y="2071465"/>
            <a:ext cx="2330137" cy="3253354"/>
          </a:xfrm>
          <a:custGeom>
            <a:avLst/>
            <a:gdLst>
              <a:gd name="connsiteX0" fmla="*/ 445872 w 2330137"/>
              <a:gd name="connsiteY0" fmla="*/ 0 h 3253354"/>
              <a:gd name="connsiteX1" fmla="*/ 1884265 w 2330137"/>
              <a:gd name="connsiteY1" fmla="*/ 0 h 3253354"/>
              <a:gd name="connsiteX2" fmla="*/ 2330137 w 2330137"/>
              <a:gd name="connsiteY2" fmla="*/ 445872 h 3253354"/>
              <a:gd name="connsiteX3" fmla="*/ 2330137 w 2330137"/>
              <a:gd name="connsiteY3" fmla="*/ 2807482 h 3253354"/>
              <a:gd name="connsiteX4" fmla="*/ 1884265 w 2330137"/>
              <a:gd name="connsiteY4" fmla="*/ 3253354 h 3253354"/>
              <a:gd name="connsiteX5" fmla="*/ 445872 w 2330137"/>
              <a:gd name="connsiteY5" fmla="*/ 3253354 h 3253354"/>
              <a:gd name="connsiteX6" fmla="*/ 0 w 2330137"/>
              <a:gd name="connsiteY6" fmla="*/ 2807482 h 3253354"/>
              <a:gd name="connsiteX7" fmla="*/ 0 w 2330137"/>
              <a:gd name="connsiteY7" fmla="*/ 445872 h 3253354"/>
              <a:gd name="connsiteX8" fmla="*/ 445872 w 2330137"/>
              <a:gd name="connsiteY8" fmla="*/ 0 h 325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0137" h="3253354">
                <a:moveTo>
                  <a:pt x="445872" y="0"/>
                </a:moveTo>
                <a:lnTo>
                  <a:pt x="1884265" y="0"/>
                </a:lnTo>
                <a:cubicBezTo>
                  <a:pt x="2130513" y="0"/>
                  <a:pt x="2330137" y="199624"/>
                  <a:pt x="2330137" y="445872"/>
                </a:cubicBezTo>
                <a:lnTo>
                  <a:pt x="2330137" y="2807482"/>
                </a:lnTo>
                <a:cubicBezTo>
                  <a:pt x="2330137" y="3053730"/>
                  <a:pt x="2130513" y="3253354"/>
                  <a:pt x="1884265" y="3253354"/>
                </a:cubicBezTo>
                <a:lnTo>
                  <a:pt x="445872" y="3253354"/>
                </a:lnTo>
                <a:cubicBezTo>
                  <a:pt x="199624" y="3253354"/>
                  <a:pt x="0" y="3053730"/>
                  <a:pt x="0" y="2807482"/>
                </a:cubicBezTo>
                <a:lnTo>
                  <a:pt x="0" y="445872"/>
                </a:lnTo>
                <a:cubicBezTo>
                  <a:pt x="0" y="199624"/>
                  <a:pt x="199624" y="0"/>
                  <a:pt x="445872" y="0"/>
                </a:cubicBez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背景">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文板式13">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2123820" y="1604665"/>
            <a:ext cx="3611719" cy="3376685"/>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圆角 4"/>
          <p:cNvSpPr/>
          <p:nvPr/>
        </p:nvSpPr>
        <p:spPr>
          <a:xfrm>
            <a:off x="2123820" y="1604665"/>
            <a:ext cx="3611719" cy="3376685"/>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图片占位符 8"/>
          <p:cNvSpPr>
            <a:spLocks noGrp="1"/>
          </p:cNvSpPr>
          <p:nvPr>
            <p:ph type="pic" sz="quarter" idx="10"/>
          </p:nvPr>
        </p:nvSpPr>
        <p:spPr>
          <a:xfrm>
            <a:off x="2222087" y="1716979"/>
            <a:ext cx="3415187" cy="3152057"/>
          </a:xfrm>
          <a:custGeom>
            <a:avLst/>
            <a:gdLst>
              <a:gd name="connsiteX0" fmla="*/ 639552 w 3415187"/>
              <a:gd name="connsiteY0" fmla="*/ 0 h 3152057"/>
              <a:gd name="connsiteX1" fmla="*/ 2775635 w 3415187"/>
              <a:gd name="connsiteY1" fmla="*/ 0 h 3152057"/>
              <a:gd name="connsiteX2" fmla="*/ 3415187 w 3415187"/>
              <a:gd name="connsiteY2" fmla="*/ 639552 h 3152057"/>
              <a:gd name="connsiteX3" fmla="*/ 3415187 w 3415187"/>
              <a:gd name="connsiteY3" fmla="*/ 2512505 h 3152057"/>
              <a:gd name="connsiteX4" fmla="*/ 2775635 w 3415187"/>
              <a:gd name="connsiteY4" fmla="*/ 3152057 h 3152057"/>
              <a:gd name="connsiteX5" fmla="*/ 639552 w 3415187"/>
              <a:gd name="connsiteY5" fmla="*/ 3152057 h 3152057"/>
              <a:gd name="connsiteX6" fmla="*/ 0 w 3415187"/>
              <a:gd name="connsiteY6" fmla="*/ 2512505 h 3152057"/>
              <a:gd name="connsiteX7" fmla="*/ 0 w 3415187"/>
              <a:gd name="connsiteY7" fmla="*/ 639552 h 3152057"/>
              <a:gd name="connsiteX8" fmla="*/ 639552 w 3415187"/>
              <a:gd name="connsiteY8" fmla="*/ 0 h 315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5187" h="3152057">
                <a:moveTo>
                  <a:pt x="639552" y="0"/>
                </a:moveTo>
                <a:lnTo>
                  <a:pt x="2775635" y="0"/>
                </a:lnTo>
                <a:cubicBezTo>
                  <a:pt x="3128850" y="0"/>
                  <a:pt x="3415187" y="286337"/>
                  <a:pt x="3415187" y="639552"/>
                </a:cubicBezTo>
                <a:lnTo>
                  <a:pt x="3415187" y="2512505"/>
                </a:lnTo>
                <a:cubicBezTo>
                  <a:pt x="3415187" y="2865720"/>
                  <a:pt x="3128850" y="3152057"/>
                  <a:pt x="2775635" y="3152057"/>
                </a:cubicBezTo>
                <a:lnTo>
                  <a:pt x="639552" y="3152057"/>
                </a:lnTo>
                <a:cubicBezTo>
                  <a:pt x="286337" y="3152057"/>
                  <a:pt x="0" y="2865720"/>
                  <a:pt x="0" y="2512505"/>
                </a:cubicBezTo>
                <a:lnTo>
                  <a:pt x="0" y="639552"/>
                </a:lnTo>
                <a:cubicBezTo>
                  <a:pt x="0" y="286337"/>
                  <a:pt x="286337" y="0"/>
                  <a:pt x="639552" y="0"/>
                </a:cubicBezTo>
                <a:close/>
              </a:path>
            </a:pathLst>
          </a:custGeom>
        </p:spPr>
        <p:txBody>
          <a:bodyPr wrap="square">
            <a:noAutofit/>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封底页">
    <p:spTree>
      <p:nvGrpSpPr>
        <p:cNvPr id="1" name=""/>
        <p:cNvGrpSpPr/>
        <p:nvPr/>
      </p:nvGrpSpPr>
      <p:grpSpPr>
        <a:xfrm>
          <a:off x="0" y="0"/>
          <a:ext cx="0" cy="0"/>
          <a:chOff x="0" y="0"/>
          <a:chExt cx="0" cy="0"/>
        </a:xfrm>
      </p:grpSpPr>
      <p:sp>
        <p:nvSpPr>
          <p:cNvPr id="2" name="矩形 1"/>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 name="矩形 2"/>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7" name="组合 6"/>
          <p:cNvGrpSpPr/>
          <p:nvPr userDrawn="1"/>
        </p:nvGrpSpPr>
        <p:grpSpPr>
          <a:xfrm rot="1442403">
            <a:off x="9330622" y="5053778"/>
            <a:ext cx="1511929" cy="1511929"/>
            <a:chOff x="-1508311" y="7838952"/>
            <a:chExt cx="1511929" cy="1511929"/>
          </a:xfrm>
        </p:grpSpPr>
        <p:pic>
          <p:nvPicPr>
            <p:cNvPr id="8" name="图形 7" descr="高音谱号"/>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11" y="7838952"/>
              <a:ext cx="1511929" cy="1511929"/>
            </a:xfrm>
            <a:prstGeom prst="rect">
              <a:avLst/>
            </a:prstGeom>
            <a:effectLst>
              <a:outerShdw blurRad="63500" sx="102000" sy="102000" algn="ctr" rotWithShape="0">
                <a:prstClr val="black">
                  <a:alpha val="20000"/>
                </a:prstClr>
              </a:outerShdw>
            </a:effectLst>
          </p:spPr>
        </p:pic>
        <p:pic>
          <p:nvPicPr>
            <p:cNvPr id="9" name="图形 8" descr="高音谱号"/>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6440" y="7878344"/>
              <a:ext cx="1228186" cy="1433145"/>
            </a:xfrm>
            <a:prstGeom prst="rect">
              <a:avLst/>
            </a:prstGeom>
          </p:spPr>
        </p:pic>
      </p:grpSp>
      <p:grpSp>
        <p:nvGrpSpPr>
          <p:cNvPr id="10" name="组合 9"/>
          <p:cNvGrpSpPr/>
          <p:nvPr userDrawn="1"/>
        </p:nvGrpSpPr>
        <p:grpSpPr>
          <a:xfrm rot="20289205">
            <a:off x="5201152" y="128999"/>
            <a:ext cx="1600856" cy="1600856"/>
            <a:chOff x="5530716" y="661072"/>
            <a:chExt cx="1133102" cy="1133102"/>
          </a:xfrm>
        </p:grpSpPr>
        <p:sp>
          <p:nvSpPr>
            <p:cNvPr id="11" name="任意多边形: 形状 10"/>
            <p:cNvSpPr/>
            <p:nvPr/>
          </p:nvSpPr>
          <p:spPr>
            <a:xfrm>
              <a:off x="5604517" y="730193"/>
              <a:ext cx="979150" cy="1002064"/>
            </a:xfrm>
            <a:custGeom>
              <a:avLst/>
              <a:gdLst>
                <a:gd name="connsiteX0" fmla="*/ 661599 w 979150"/>
                <a:gd name="connsiteY0" fmla="*/ 3227 h 1002064"/>
                <a:gd name="connsiteX1" fmla="*/ 694405 w 979150"/>
                <a:gd name="connsiteY1" fmla="*/ 3319 h 1002064"/>
                <a:gd name="connsiteX2" fmla="*/ 694405 w 979150"/>
                <a:gd name="connsiteY2" fmla="*/ 3320 h 1002064"/>
                <a:gd name="connsiteX3" fmla="*/ 717445 w 979150"/>
                <a:gd name="connsiteY3" fmla="*/ 59388 h 1002064"/>
                <a:gd name="connsiteX4" fmla="*/ 683002 w 979150"/>
                <a:gd name="connsiteY4" fmla="*/ 141886 h 1002064"/>
                <a:gd name="connsiteX5" fmla="*/ 704663 w 979150"/>
                <a:gd name="connsiteY5" fmla="*/ 147827 h 1002064"/>
                <a:gd name="connsiteX6" fmla="*/ 769747 w 979150"/>
                <a:gd name="connsiteY6" fmla="*/ 174343 h 1002064"/>
                <a:gd name="connsiteX7" fmla="*/ 781469 w 979150"/>
                <a:gd name="connsiteY7" fmla="*/ 181072 h 1002064"/>
                <a:gd name="connsiteX8" fmla="*/ 905683 w 979150"/>
                <a:gd name="connsiteY8" fmla="*/ 54395 h 1002064"/>
                <a:gd name="connsiteX9" fmla="*/ 935867 w 979150"/>
                <a:gd name="connsiteY9" fmla="*/ 41544 h 1002064"/>
                <a:gd name="connsiteX10" fmla="*/ 966297 w 979150"/>
                <a:gd name="connsiteY10" fmla="*/ 53800 h 1002064"/>
                <a:gd name="connsiteX11" fmla="*/ 966297 w 979150"/>
                <a:gd name="connsiteY11" fmla="*/ 53801 h 1002064"/>
                <a:gd name="connsiteX12" fmla="*/ 966892 w 979150"/>
                <a:gd name="connsiteY12" fmla="*/ 114416 h 1002064"/>
                <a:gd name="connsiteX13" fmla="*/ 854212 w 979150"/>
                <a:gd name="connsiteY13" fmla="*/ 229329 h 1002064"/>
                <a:gd name="connsiteX14" fmla="*/ 872845 w 979150"/>
                <a:gd name="connsiteY14" fmla="*/ 244353 h 1002064"/>
                <a:gd name="connsiteX15" fmla="*/ 931399 w 979150"/>
                <a:gd name="connsiteY15" fmla="*/ 332036 h 1002064"/>
                <a:gd name="connsiteX16" fmla="*/ 940957 w 979150"/>
                <a:gd name="connsiteY16" fmla="*/ 387780 h 1002064"/>
                <a:gd name="connsiteX17" fmla="*/ 940957 w 979150"/>
                <a:gd name="connsiteY17" fmla="*/ 725465 h 1002064"/>
                <a:gd name="connsiteX18" fmla="*/ 931399 w 979150"/>
                <a:gd name="connsiteY18" fmla="*/ 781209 h 1002064"/>
                <a:gd name="connsiteX19" fmla="*/ 470479 w 979150"/>
                <a:gd name="connsiteY19" fmla="*/ 1002064 h 1002064"/>
                <a:gd name="connsiteX20" fmla="*/ 9559 w 979150"/>
                <a:gd name="connsiteY20" fmla="*/ 781209 h 1002064"/>
                <a:gd name="connsiteX21" fmla="*/ 0 w 979150"/>
                <a:gd name="connsiteY21" fmla="*/ 725465 h 1002064"/>
                <a:gd name="connsiteX22" fmla="*/ 0 w 979150"/>
                <a:gd name="connsiteY22" fmla="*/ 387780 h 1002064"/>
                <a:gd name="connsiteX23" fmla="*/ 9559 w 979150"/>
                <a:gd name="connsiteY23" fmla="*/ 332036 h 1002064"/>
                <a:gd name="connsiteX24" fmla="*/ 470479 w 979150"/>
                <a:gd name="connsiteY24" fmla="*/ 111181 h 1002064"/>
                <a:gd name="connsiteX25" fmla="*/ 553761 w 979150"/>
                <a:gd name="connsiteY25" fmla="*/ 115501 h 1002064"/>
                <a:gd name="connsiteX26" fmla="*/ 598176 w 979150"/>
                <a:gd name="connsiteY26" fmla="*/ 122555 h 1002064"/>
                <a:gd name="connsiteX27" fmla="*/ 638337 w 979150"/>
                <a:gd name="connsiteY27" fmla="*/ 26360 h 1002064"/>
                <a:gd name="connsiteX28" fmla="*/ 661599 w 979150"/>
                <a:gd name="connsiteY28" fmla="*/ 3227 h 100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79150" h="1002064">
                  <a:moveTo>
                    <a:pt x="661599" y="3227"/>
                  </a:moveTo>
                  <a:cubicBezTo>
                    <a:pt x="671746" y="-942"/>
                    <a:pt x="683483" y="-1241"/>
                    <a:pt x="694405" y="3319"/>
                  </a:cubicBezTo>
                  <a:lnTo>
                    <a:pt x="694405" y="3320"/>
                  </a:lnTo>
                  <a:cubicBezTo>
                    <a:pt x="716250" y="12441"/>
                    <a:pt x="726566" y="37543"/>
                    <a:pt x="717445" y="59388"/>
                  </a:cubicBezTo>
                  <a:lnTo>
                    <a:pt x="683002" y="141886"/>
                  </a:lnTo>
                  <a:lnTo>
                    <a:pt x="704663" y="147827"/>
                  </a:lnTo>
                  <a:cubicBezTo>
                    <a:pt x="727651" y="155598"/>
                    <a:pt x="749416" y="164478"/>
                    <a:pt x="769747" y="174343"/>
                  </a:cubicBezTo>
                  <a:lnTo>
                    <a:pt x="781469" y="181072"/>
                  </a:lnTo>
                  <a:lnTo>
                    <a:pt x="905683" y="54395"/>
                  </a:lnTo>
                  <a:cubicBezTo>
                    <a:pt x="913970" y="45944"/>
                    <a:pt x="924898" y="41652"/>
                    <a:pt x="935867" y="41544"/>
                  </a:cubicBezTo>
                  <a:cubicBezTo>
                    <a:pt x="946836" y="41436"/>
                    <a:pt x="957846" y="45513"/>
                    <a:pt x="966297" y="53800"/>
                  </a:cubicBezTo>
                  <a:lnTo>
                    <a:pt x="966297" y="53801"/>
                  </a:lnTo>
                  <a:cubicBezTo>
                    <a:pt x="983200" y="70375"/>
                    <a:pt x="983466" y="97513"/>
                    <a:pt x="966892" y="114416"/>
                  </a:cubicBezTo>
                  <a:lnTo>
                    <a:pt x="854212" y="229329"/>
                  </a:lnTo>
                  <a:lnTo>
                    <a:pt x="872845" y="244353"/>
                  </a:lnTo>
                  <a:cubicBezTo>
                    <a:pt x="900350" y="270967"/>
                    <a:pt x="920432" y="300526"/>
                    <a:pt x="931399" y="332036"/>
                  </a:cubicBezTo>
                  <a:lnTo>
                    <a:pt x="940957" y="387780"/>
                  </a:lnTo>
                  <a:lnTo>
                    <a:pt x="940957" y="725465"/>
                  </a:lnTo>
                  <a:lnTo>
                    <a:pt x="931399" y="781209"/>
                  </a:lnTo>
                  <a:cubicBezTo>
                    <a:pt x="887529" y="907251"/>
                    <a:pt x="697837" y="1002064"/>
                    <a:pt x="470479" y="1002064"/>
                  </a:cubicBezTo>
                  <a:cubicBezTo>
                    <a:pt x="243120" y="1002064"/>
                    <a:pt x="53429" y="907251"/>
                    <a:pt x="9559" y="781209"/>
                  </a:cubicBezTo>
                  <a:lnTo>
                    <a:pt x="0" y="725465"/>
                  </a:lnTo>
                  <a:lnTo>
                    <a:pt x="0" y="387780"/>
                  </a:lnTo>
                  <a:lnTo>
                    <a:pt x="9559" y="332036"/>
                  </a:lnTo>
                  <a:cubicBezTo>
                    <a:pt x="53429" y="205994"/>
                    <a:pt x="243120" y="111181"/>
                    <a:pt x="470479" y="111181"/>
                  </a:cubicBezTo>
                  <a:cubicBezTo>
                    <a:pt x="498899" y="111181"/>
                    <a:pt x="526730" y="112662"/>
                    <a:pt x="553761" y="115501"/>
                  </a:cubicBezTo>
                  <a:lnTo>
                    <a:pt x="598176" y="122555"/>
                  </a:lnTo>
                  <a:lnTo>
                    <a:pt x="638337" y="26360"/>
                  </a:lnTo>
                  <a:cubicBezTo>
                    <a:pt x="642898" y="15437"/>
                    <a:pt x="651453" y="7397"/>
                    <a:pt x="661599" y="3227"/>
                  </a:cubicBezTo>
                  <a:close/>
                </a:path>
              </a:pathLst>
            </a:custGeom>
            <a:solidFill>
              <a:schemeClr val="bg1"/>
            </a:solidFill>
            <a:ln w="22721" cap="flat">
              <a:no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2" name="图形 11" descr="鼓"/>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0716" y="661072"/>
              <a:ext cx="1133102" cy="1133102"/>
            </a:xfrm>
            <a:prstGeom prst="rect">
              <a:avLst/>
            </a:prstGeom>
          </p:spPr>
        </p:pic>
      </p:grpSp>
      <p:grpSp>
        <p:nvGrpSpPr>
          <p:cNvPr id="13" name="组合 12"/>
          <p:cNvGrpSpPr/>
          <p:nvPr userDrawn="1"/>
        </p:nvGrpSpPr>
        <p:grpSpPr>
          <a:xfrm>
            <a:off x="3139843" y="81496"/>
            <a:ext cx="1926626" cy="1976901"/>
            <a:chOff x="3072045" y="778845"/>
            <a:chExt cx="914400" cy="914400"/>
          </a:xfrm>
        </p:grpSpPr>
        <p:pic>
          <p:nvPicPr>
            <p:cNvPr id="14" name="图形 13" descr="画架"/>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72045" y="778845"/>
              <a:ext cx="914400" cy="914400"/>
            </a:xfrm>
            <a:prstGeom prst="rect">
              <a:avLst/>
            </a:prstGeom>
            <a:effectLst>
              <a:outerShdw blurRad="63500" sx="102000" sy="102000" algn="ctr" rotWithShape="0">
                <a:prstClr val="black">
                  <a:alpha val="20000"/>
                </a:prstClr>
              </a:outerShdw>
            </a:effectLst>
          </p:spPr>
        </p:pic>
        <p:pic>
          <p:nvPicPr>
            <p:cNvPr id="15" name="图形 14" descr="画架"/>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72045" y="778845"/>
              <a:ext cx="914400" cy="914400"/>
            </a:xfrm>
            <a:prstGeom prst="rect">
              <a:avLst/>
            </a:prstGeom>
          </p:spPr>
        </p:pic>
      </p:grpSp>
      <p:grpSp>
        <p:nvGrpSpPr>
          <p:cNvPr id="16" name="组合 15"/>
          <p:cNvGrpSpPr/>
          <p:nvPr userDrawn="1"/>
        </p:nvGrpSpPr>
        <p:grpSpPr>
          <a:xfrm rot="2583496">
            <a:off x="716135" y="427888"/>
            <a:ext cx="2184580" cy="2184580"/>
            <a:chOff x="1473053" y="989272"/>
            <a:chExt cx="914400" cy="914400"/>
          </a:xfrm>
        </p:grpSpPr>
        <p:pic>
          <p:nvPicPr>
            <p:cNvPr id="17" name="图形 16" descr="烧瓶"/>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73053" y="989272"/>
              <a:ext cx="914400" cy="914400"/>
            </a:xfrm>
            <a:prstGeom prst="rect">
              <a:avLst/>
            </a:prstGeom>
            <a:effectLst>
              <a:outerShdw blurRad="63500" sx="102000" sy="102000" algn="ctr" rotWithShape="0">
                <a:prstClr val="black">
                  <a:alpha val="20000"/>
                </a:prstClr>
              </a:outerShdw>
            </a:effectLst>
          </p:spPr>
        </p:pic>
        <p:pic>
          <p:nvPicPr>
            <p:cNvPr id="18" name="图形 17" descr="烧瓶"/>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473053" y="989272"/>
              <a:ext cx="914400" cy="914400"/>
            </a:xfrm>
            <a:prstGeom prst="rect">
              <a:avLst/>
            </a:prstGeom>
          </p:spPr>
        </p:pic>
      </p:grpSp>
      <p:grpSp>
        <p:nvGrpSpPr>
          <p:cNvPr id="19" name="组合 18"/>
          <p:cNvGrpSpPr/>
          <p:nvPr userDrawn="1"/>
        </p:nvGrpSpPr>
        <p:grpSpPr>
          <a:xfrm>
            <a:off x="9902962" y="2902873"/>
            <a:ext cx="2074549" cy="2126416"/>
            <a:chOff x="245704" y="2394978"/>
            <a:chExt cx="914400" cy="914400"/>
          </a:xfrm>
        </p:grpSpPr>
        <p:pic>
          <p:nvPicPr>
            <p:cNvPr id="20" name="图形 19" descr="拖把和水桶"/>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45704" y="2394978"/>
              <a:ext cx="914400" cy="914400"/>
            </a:xfrm>
            <a:prstGeom prst="rect">
              <a:avLst/>
            </a:prstGeom>
            <a:effectLst>
              <a:outerShdw blurRad="63500" sx="102000" sy="102000" algn="ctr" rotWithShape="0">
                <a:prstClr val="black">
                  <a:alpha val="20000"/>
                </a:prstClr>
              </a:outerShdw>
            </a:effectLst>
          </p:spPr>
        </p:pic>
        <p:pic>
          <p:nvPicPr>
            <p:cNvPr id="21" name="图形 20" descr="拖把和水桶"/>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45704" y="2394978"/>
              <a:ext cx="914400" cy="914400"/>
            </a:xfrm>
            <a:prstGeom prst="rect">
              <a:avLst/>
            </a:prstGeom>
          </p:spPr>
        </p:pic>
      </p:grpSp>
      <p:grpSp>
        <p:nvGrpSpPr>
          <p:cNvPr id="22" name="组合 21"/>
          <p:cNvGrpSpPr/>
          <p:nvPr userDrawn="1"/>
        </p:nvGrpSpPr>
        <p:grpSpPr>
          <a:xfrm rot="1596681">
            <a:off x="7527930" y="98979"/>
            <a:ext cx="3223639" cy="3223639"/>
            <a:chOff x="7630563" y="385571"/>
            <a:chExt cx="914400" cy="914400"/>
          </a:xfrm>
        </p:grpSpPr>
        <p:pic>
          <p:nvPicPr>
            <p:cNvPr id="23" name="图形 22" descr="热气球"/>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30563" y="385571"/>
              <a:ext cx="914400" cy="914400"/>
            </a:xfrm>
            <a:prstGeom prst="rect">
              <a:avLst/>
            </a:prstGeom>
            <a:effectLst>
              <a:outerShdw blurRad="63500" sx="102000" sy="102000" algn="ctr" rotWithShape="0">
                <a:prstClr val="black">
                  <a:alpha val="20000"/>
                </a:prstClr>
              </a:outerShdw>
            </a:effectLst>
          </p:spPr>
        </p:pic>
        <p:pic>
          <p:nvPicPr>
            <p:cNvPr id="24" name="图形 23" descr="热气球"/>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630563" y="385571"/>
              <a:ext cx="914400" cy="914400"/>
            </a:xfrm>
            <a:prstGeom prst="rect">
              <a:avLst/>
            </a:prstGeom>
          </p:spPr>
        </p:pic>
      </p:grpSp>
      <p:grpSp>
        <p:nvGrpSpPr>
          <p:cNvPr id="25" name="组合 24"/>
          <p:cNvGrpSpPr/>
          <p:nvPr userDrawn="1"/>
        </p:nvGrpSpPr>
        <p:grpSpPr>
          <a:xfrm>
            <a:off x="2340159" y="4901492"/>
            <a:ext cx="1018306" cy="1018306"/>
            <a:chOff x="9587098" y="3652070"/>
            <a:chExt cx="914400" cy="914400"/>
          </a:xfrm>
        </p:grpSpPr>
        <p:pic>
          <p:nvPicPr>
            <p:cNvPr id="26" name="图形 25" descr="烧杯"/>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587098" y="3652070"/>
              <a:ext cx="914400" cy="914400"/>
            </a:xfrm>
            <a:prstGeom prst="rect">
              <a:avLst/>
            </a:prstGeom>
            <a:effectLst>
              <a:outerShdw blurRad="63500" sx="102000" sy="102000" algn="ctr" rotWithShape="0">
                <a:prstClr val="black">
                  <a:alpha val="20000"/>
                </a:prstClr>
              </a:outerShdw>
            </a:effectLst>
          </p:spPr>
        </p:pic>
        <p:pic>
          <p:nvPicPr>
            <p:cNvPr id="27" name="图形 26" descr="烧杯"/>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587098" y="3652070"/>
              <a:ext cx="914400" cy="914400"/>
            </a:xfrm>
            <a:prstGeom prst="rect">
              <a:avLst/>
            </a:prstGeom>
          </p:spPr>
        </p:pic>
      </p:grpSp>
      <p:grpSp>
        <p:nvGrpSpPr>
          <p:cNvPr id="28" name="组合 27"/>
          <p:cNvGrpSpPr/>
          <p:nvPr userDrawn="1"/>
        </p:nvGrpSpPr>
        <p:grpSpPr>
          <a:xfrm flipH="1">
            <a:off x="-254707" y="2843801"/>
            <a:ext cx="3060058" cy="3060058"/>
            <a:chOff x="7943507" y="4800904"/>
            <a:chExt cx="914400" cy="914400"/>
          </a:xfrm>
        </p:grpSpPr>
        <p:pic>
          <p:nvPicPr>
            <p:cNvPr id="29" name="图形 28" descr="显微镜"/>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943507" y="4800904"/>
              <a:ext cx="914400" cy="914400"/>
            </a:xfrm>
            <a:prstGeom prst="rect">
              <a:avLst/>
            </a:prstGeom>
            <a:effectLst>
              <a:outerShdw blurRad="63500" sx="102000" sy="102000" algn="ctr" rotWithShape="0">
                <a:prstClr val="black">
                  <a:alpha val="20000"/>
                </a:prstClr>
              </a:outerShdw>
            </a:effectLst>
          </p:spPr>
        </p:pic>
        <p:pic>
          <p:nvPicPr>
            <p:cNvPr id="30" name="图形 29" descr="显微镜"/>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943507" y="4800904"/>
              <a:ext cx="914400" cy="914400"/>
            </a:xfrm>
            <a:prstGeom prst="rect">
              <a:avLst/>
            </a:prstGeom>
          </p:spPr>
        </p:pic>
      </p:grpSp>
      <p:grpSp>
        <p:nvGrpSpPr>
          <p:cNvPr id="31" name="组合 30"/>
          <p:cNvGrpSpPr/>
          <p:nvPr userDrawn="1"/>
        </p:nvGrpSpPr>
        <p:grpSpPr>
          <a:xfrm rot="20602463">
            <a:off x="10900553" y="5377318"/>
            <a:ext cx="914400" cy="914400"/>
            <a:chOff x="10177596" y="5389183"/>
            <a:chExt cx="914400" cy="914400"/>
          </a:xfrm>
        </p:grpSpPr>
        <p:pic>
          <p:nvPicPr>
            <p:cNvPr id="32" name="图形 31" descr="足球"/>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177596" y="5389183"/>
              <a:ext cx="914400" cy="914400"/>
            </a:xfrm>
            <a:prstGeom prst="rect">
              <a:avLst/>
            </a:prstGeom>
            <a:effectLst>
              <a:outerShdw blurRad="63500" sx="102000" sy="102000" algn="ctr" rotWithShape="0">
                <a:prstClr val="black">
                  <a:alpha val="20000"/>
                </a:prstClr>
              </a:outerShdw>
            </a:effectLst>
          </p:spPr>
        </p:pic>
        <p:pic>
          <p:nvPicPr>
            <p:cNvPr id="33" name="图形 32" descr="足球"/>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0177596" y="5389183"/>
              <a:ext cx="914400" cy="914400"/>
            </a:xfrm>
            <a:prstGeom prst="rect">
              <a:avLst/>
            </a:prstGeom>
          </p:spPr>
        </p:pic>
      </p:grpSp>
      <p:grpSp>
        <p:nvGrpSpPr>
          <p:cNvPr id="34" name="组合 33"/>
          <p:cNvGrpSpPr/>
          <p:nvPr userDrawn="1"/>
        </p:nvGrpSpPr>
        <p:grpSpPr>
          <a:xfrm rot="20253902">
            <a:off x="6748886" y="5002875"/>
            <a:ext cx="1432570" cy="1432570"/>
            <a:chOff x="7437640" y="3992393"/>
            <a:chExt cx="914400" cy="914400"/>
          </a:xfrm>
        </p:grpSpPr>
        <p:pic>
          <p:nvPicPr>
            <p:cNvPr id="35" name="图形 34" descr="螃蟹"/>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437640" y="3992393"/>
              <a:ext cx="914400" cy="914400"/>
            </a:xfrm>
            <a:prstGeom prst="rect">
              <a:avLst/>
            </a:prstGeom>
            <a:effectLst>
              <a:outerShdw blurRad="63500" sx="102000" sy="102000" algn="ctr" rotWithShape="0">
                <a:prstClr val="black">
                  <a:alpha val="20000"/>
                </a:prstClr>
              </a:outerShdw>
            </a:effectLst>
          </p:spPr>
        </p:pic>
        <p:pic>
          <p:nvPicPr>
            <p:cNvPr id="36" name="图形 35" descr="螃蟹"/>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437640" y="3992393"/>
              <a:ext cx="914400" cy="914400"/>
            </a:xfrm>
            <a:prstGeom prst="rect">
              <a:avLst/>
            </a:prstGeom>
          </p:spPr>
        </p:pic>
      </p:grpSp>
      <p:grpSp>
        <p:nvGrpSpPr>
          <p:cNvPr id="37" name="组合 36"/>
          <p:cNvGrpSpPr/>
          <p:nvPr userDrawn="1"/>
        </p:nvGrpSpPr>
        <p:grpSpPr>
          <a:xfrm>
            <a:off x="10102144" y="972997"/>
            <a:ext cx="2183700" cy="2183700"/>
            <a:chOff x="-274962" y="8023122"/>
            <a:chExt cx="2183700" cy="2183700"/>
          </a:xfrm>
        </p:grpSpPr>
        <p:pic>
          <p:nvPicPr>
            <p:cNvPr id="38" name="图形 37" descr="跳水"/>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74962" y="8023122"/>
              <a:ext cx="2183700" cy="2183700"/>
            </a:xfrm>
            <a:prstGeom prst="rect">
              <a:avLst/>
            </a:prstGeom>
            <a:effectLst>
              <a:outerShdw blurRad="63500" sx="102000" sy="102000" algn="ctr" rotWithShape="0">
                <a:prstClr val="black">
                  <a:alpha val="20000"/>
                </a:prstClr>
              </a:outerShdw>
            </a:effectLst>
          </p:spPr>
        </p:pic>
        <p:pic>
          <p:nvPicPr>
            <p:cNvPr id="39" name="图形 38" descr="跳水"/>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274962" y="8023122"/>
              <a:ext cx="2183700" cy="2183700"/>
            </a:xfrm>
            <a:prstGeom prst="rect">
              <a:avLst/>
            </a:prstGeom>
          </p:spPr>
        </p:pic>
      </p:grpSp>
      <p:grpSp>
        <p:nvGrpSpPr>
          <p:cNvPr id="40" name="组合 39"/>
          <p:cNvGrpSpPr/>
          <p:nvPr userDrawn="1"/>
        </p:nvGrpSpPr>
        <p:grpSpPr>
          <a:xfrm>
            <a:off x="3292832" y="4150249"/>
            <a:ext cx="2350217" cy="2350217"/>
            <a:chOff x="1654939" y="7725591"/>
            <a:chExt cx="914400" cy="914400"/>
          </a:xfrm>
        </p:grpSpPr>
        <p:pic>
          <p:nvPicPr>
            <p:cNvPr id="41" name="图形 40" descr="胶片夹"/>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654939" y="7725591"/>
              <a:ext cx="914400" cy="914400"/>
            </a:xfrm>
            <a:prstGeom prst="rect">
              <a:avLst/>
            </a:prstGeom>
            <a:effectLst>
              <a:outerShdw blurRad="63500" sx="102000" sy="102000" algn="ctr" rotWithShape="0">
                <a:prstClr val="black">
                  <a:alpha val="20000"/>
                </a:prstClr>
              </a:outerShdw>
            </a:effectLst>
          </p:spPr>
        </p:pic>
        <p:pic>
          <p:nvPicPr>
            <p:cNvPr id="42" name="图形 41" descr="胶片夹"/>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654939" y="7725591"/>
              <a:ext cx="914400" cy="914400"/>
            </a:xfrm>
            <a:prstGeom prst="rect">
              <a:avLst/>
            </a:prstGeom>
          </p:spPr>
        </p:pic>
      </p:grpSp>
      <p:grpSp>
        <p:nvGrpSpPr>
          <p:cNvPr id="43" name="组合 42"/>
          <p:cNvGrpSpPr/>
          <p:nvPr userDrawn="1"/>
        </p:nvGrpSpPr>
        <p:grpSpPr>
          <a:xfrm flipH="1">
            <a:off x="7776781" y="3718917"/>
            <a:ext cx="2184942" cy="2184942"/>
            <a:chOff x="684608" y="7890044"/>
            <a:chExt cx="914400" cy="914400"/>
          </a:xfrm>
        </p:grpSpPr>
        <p:pic>
          <p:nvPicPr>
            <p:cNvPr id="44" name="图形 43" descr="小鸡"/>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84608" y="7890044"/>
              <a:ext cx="914400" cy="914400"/>
            </a:xfrm>
            <a:prstGeom prst="rect">
              <a:avLst/>
            </a:prstGeom>
            <a:effectLst>
              <a:outerShdw blurRad="63500" sx="102000" sy="102000" algn="ctr" rotWithShape="0">
                <a:prstClr val="black">
                  <a:alpha val="20000"/>
                </a:prstClr>
              </a:outerShdw>
            </a:effectLst>
          </p:spPr>
        </p:pic>
        <p:pic>
          <p:nvPicPr>
            <p:cNvPr id="45" name="图形 44" descr="小鸡"/>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84608" y="7890044"/>
              <a:ext cx="914400" cy="914400"/>
            </a:xfrm>
            <a:prstGeom prst="rect">
              <a:avLst/>
            </a:prstGeom>
          </p:spPr>
        </p:pic>
      </p:grpSp>
      <p:pic>
        <p:nvPicPr>
          <p:cNvPr id="46" name="图形 45" descr="音乐"/>
          <p:cNvPicPr>
            <a:picLocks noChangeAspect="1"/>
          </p:cNvPicPr>
          <p:nvPr userDrawn="1"/>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rot="19958977">
            <a:off x="7266881" y="1619471"/>
            <a:ext cx="571228" cy="571228"/>
          </a:xfrm>
          <a:prstGeom prst="rect">
            <a:avLst/>
          </a:prstGeom>
        </p:spPr>
      </p:pic>
      <p:pic>
        <p:nvPicPr>
          <p:cNvPr id="47" name="图形 46" descr="仙人掌"/>
          <p:cNvPicPr>
            <a:picLocks noChangeAspect="1"/>
          </p:cNvPicPr>
          <p:nvPr userDrawn="1"/>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2362629" y="1100663"/>
            <a:ext cx="741234" cy="741234"/>
          </a:xfrm>
          <a:prstGeom prst="rect">
            <a:avLst/>
          </a:prstGeom>
        </p:spPr>
      </p:pic>
      <p:grpSp>
        <p:nvGrpSpPr>
          <p:cNvPr id="48" name="组合 47"/>
          <p:cNvGrpSpPr/>
          <p:nvPr userDrawn="1"/>
        </p:nvGrpSpPr>
        <p:grpSpPr>
          <a:xfrm rot="5400000">
            <a:off x="7418003" y="557068"/>
            <a:ext cx="914400" cy="914400"/>
            <a:chOff x="6196380" y="8114922"/>
            <a:chExt cx="914400" cy="914400"/>
          </a:xfrm>
        </p:grpSpPr>
        <p:pic>
          <p:nvPicPr>
            <p:cNvPr id="49" name="图形 48" descr="糖果"/>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196380" y="8114922"/>
              <a:ext cx="914400" cy="914400"/>
            </a:xfrm>
            <a:prstGeom prst="rect">
              <a:avLst/>
            </a:prstGeom>
            <a:effectLst>
              <a:outerShdw blurRad="63500" sx="102000" sy="102000" algn="ctr" rotWithShape="0">
                <a:prstClr val="black">
                  <a:alpha val="20000"/>
                </a:prstClr>
              </a:outerShdw>
            </a:effectLst>
          </p:spPr>
        </p:pic>
        <p:pic>
          <p:nvPicPr>
            <p:cNvPr id="50" name="图形 49" descr="糖果"/>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6196380" y="8114922"/>
              <a:ext cx="914400" cy="914400"/>
            </a:xfrm>
            <a:prstGeom prst="rect">
              <a:avLst/>
            </a:prstGeom>
          </p:spPr>
        </p:pic>
      </p:grpSp>
      <p:grpSp>
        <p:nvGrpSpPr>
          <p:cNvPr id="51" name="组合 50"/>
          <p:cNvGrpSpPr/>
          <p:nvPr userDrawn="1"/>
        </p:nvGrpSpPr>
        <p:grpSpPr>
          <a:xfrm rot="2693680">
            <a:off x="11175437" y="324064"/>
            <a:ext cx="676050" cy="676050"/>
            <a:chOff x="4043654" y="8058968"/>
            <a:chExt cx="914400" cy="914400"/>
          </a:xfrm>
        </p:grpSpPr>
        <p:pic>
          <p:nvPicPr>
            <p:cNvPr id="52" name="图形 51" descr="场记板"/>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4043654" y="8058968"/>
              <a:ext cx="914400" cy="914400"/>
            </a:xfrm>
            <a:prstGeom prst="rect">
              <a:avLst/>
            </a:prstGeom>
            <a:effectLst>
              <a:outerShdw blurRad="63500" sx="102000" sy="102000" algn="ctr" rotWithShape="0">
                <a:prstClr val="black">
                  <a:alpha val="20000"/>
                </a:prstClr>
              </a:outerShdw>
            </a:effectLst>
          </p:spPr>
        </p:pic>
        <p:pic>
          <p:nvPicPr>
            <p:cNvPr id="53" name="图形 52" descr="场记板"/>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043654" y="8058968"/>
              <a:ext cx="914400" cy="914400"/>
            </a:xfrm>
            <a:prstGeom prst="rect">
              <a:avLst/>
            </a:prstGeom>
          </p:spPr>
        </p:pic>
      </p:grpSp>
      <p:grpSp>
        <p:nvGrpSpPr>
          <p:cNvPr id="54" name="组合 53"/>
          <p:cNvGrpSpPr/>
          <p:nvPr userDrawn="1"/>
        </p:nvGrpSpPr>
        <p:grpSpPr>
          <a:xfrm rot="19738291">
            <a:off x="417051" y="295717"/>
            <a:ext cx="666445" cy="666445"/>
            <a:chOff x="421818" y="7576838"/>
            <a:chExt cx="914400" cy="914400"/>
          </a:xfrm>
        </p:grpSpPr>
        <p:pic>
          <p:nvPicPr>
            <p:cNvPr id="55" name="图形 54" descr="南瓜"/>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421818" y="7576838"/>
              <a:ext cx="914400" cy="914400"/>
            </a:xfrm>
            <a:prstGeom prst="rect">
              <a:avLst/>
            </a:prstGeom>
            <a:effectLst>
              <a:outerShdw blurRad="63500" sx="102000" sy="102000" algn="ctr" rotWithShape="0">
                <a:prstClr val="black">
                  <a:alpha val="20000"/>
                </a:prstClr>
              </a:outerShdw>
            </a:effectLst>
          </p:spPr>
        </p:pic>
        <p:pic>
          <p:nvPicPr>
            <p:cNvPr id="56" name="图形 55" descr="南瓜"/>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421818" y="7576838"/>
              <a:ext cx="914400" cy="914400"/>
            </a:xfrm>
            <a:prstGeom prst="rect">
              <a:avLst/>
            </a:prstGeom>
          </p:spPr>
        </p:pic>
      </p:grpSp>
      <p:grpSp>
        <p:nvGrpSpPr>
          <p:cNvPr id="57" name="组合 56"/>
          <p:cNvGrpSpPr/>
          <p:nvPr userDrawn="1"/>
        </p:nvGrpSpPr>
        <p:grpSpPr>
          <a:xfrm>
            <a:off x="2446025" y="2756782"/>
            <a:ext cx="962393" cy="187105"/>
            <a:chOff x="6048543" y="7536975"/>
            <a:chExt cx="962393" cy="187105"/>
          </a:xfrm>
          <a:solidFill>
            <a:schemeClr val="tx1"/>
          </a:solidFill>
        </p:grpSpPr>
        <p:sp>
          <p:nvSpPr>
            <p:cNvPr id="58" name="任意多边形: 形状 57"/>
            <p:cNvSpPr/>
            <p:nvPr/>
          </p:nvSpPr>
          <p:spPr>
            <a:xfrm>
              <a:off x="6048543" y="7536975"/>
              <a:ext cx="962393" cy="187105"/>
            </a:xfrm>
            <a:custGeom>
              <a:avLst/>
              <a:gdLst/>
              <a:ahLst/>
              <a:cxnLst/>
              <a:rect l="l" t="t" r="r" b="b"/>
              <a:pathLst>
                <a:path w="962393" h="187105">
                  <a:moveTo>
                    <a:pt x="520062" y="117160"/>
                  </a:moveTo>
                  <a:cubicBezTo>
                    <a:pt x="511857" y="120509"/>
                    <a:pt x="499551" y="123355"/>
                    <a:pt x="483143" y="125699"/>
                  </a:cubicBezTo>
                  <a:cubicBezTo>
                    <a:pt x="473851" y="127039"/>
                    <a:pt x="467279" y="128546"/>
                    <a:pt x="463428" y="130220"/>
                  </a:cubicBezTo>
                  <a:cubicBezTo>
                    <a:pt x="459577" y="131894"/>
                    <a:pt x="456605" y="134343"/>
                    <a:pt x="454512" y="137566"/>
                  </a:cubicBezTo>
                  <a:cubicBezTo>
                    <a:pt x="452419" y="140789"/>
                    <a:pt x="451373" y="144368"/>
                    <a:pt x="451373" y="148303"/>
                  </a:cubicBezTo>
                  <a:cubicBezTo>
                    <a:pt x="451373" y="154330"/>
                    <a:pt x="453654" y="159353"/>
                    <a:pt x="458217" y="163372"/>
                  </a:cubicBezTo>
                  <a:cubicBezTo>
                    <a:pt x="462779" y="167390"/>
                    <a:pt x="469455" y="169399"/>
                    <a:pt x="478246" y="169399"/>
                  </a:cubicBezTo>
                  <a:cubicBezTo>
                    <a:pt x="486952" y="169399"/>
                    <a:pt x="494696" y="167495"/>
                    <a:pt x="501477" y="163685"/>
                  </a:cubicBezTo>
                  <a:cubicBezTo>
                    <a:pt x="508258" y="159876"/>
                    <a:pt x="513239" y="154665"/>
                    <a:pt x="516420" y="148052"/>
                  </a:cubicBezTo>
                  <a:cubicBezTo>
                    <a:pt x="518848" y="142945"/>
                    <a:pt x="520062" y="135410"/>
                    <a:pt x="520062" y="125448"/>
                  </a:cubicBezTo>
                  <a:close/>
                  <a:moveTo>
                    <a:pt x="243837" y="117160"/>
                  </a:moveTo>
                  <a:cubicBezTo>
                    <a:pt x="235633" y="120509"/>
                    <a:pt x="223326" y="123355"/>
                    <a:pt x="206918" y="125699"/>
                  </a:cubicBezTo>
                  <a:cubicBezTo>
                    <a:pt x="197626" y="127039"/>
                    <a:pt x="191054" y="128546"/>
                    <a:pt x="187203" y="130220"/>
                  </a:cubicBezTo>
                  <a:cubicBezTo>
                    <a:pt x="183352" y="131894"/>
                    <a:pt x="180380" y="134343"/>
                    <a:pt x="178287" y="137566"/>
                  </a:cubicBezTo>
                  <a:cubicBezTo>
                    <a:pt x="176194" y="140789"/>
                    <a:pt x="175148" y="144368"/>
                    <a:pt x="175148" y="148303"/>
                  </a:cubicBezTo>
                  <a:cubicBezTo>
                    <a:pt x="175148" y="154330"/>
                    <a:pt x="177429" y="159353"/>
                    <a:pt x="181992" y="163372"/>
                  </a:cubicBezTo>
                  <a:cubicBezTo>
                    <a:pt x="186554" y="167390"/>
                    <a:pt x="193230" y="169399"/>
                    <a:pt x="202021" y="169399"/>
                  </a:cubicBezTo>
                  <a:cubicBezTo>
                    <a:pt x="210727" y="169399"/>
                    <a:pt x="218471" y="167495"/>
                    <a:pt x="225252" y="163685"/>
                  </a:cubicBezTo>
                  <a:cubicBezTo>
                    <a:pt x="232033" y="159876"/>
                    <a:pt x="237014" y="154665"/>
                    <a:pt x="240195" y="148052"/>
                  </a:cubicBezTo>
                  <a:cubicBezTo>
                    <a:pt x="242623" y="142945"/>
                    <a:pt x="243837" y="135410"/>
                    <a:pt x="243837" y="125448"/>
                  </a:cubicBezTo>
                  <a:close/>
                  <a:moveTo>
                    <a:pt x="765270" y="66429"/>
                  </a:moveTo>
                  <a:cubicBezTo>
                    <a:pt x="753968" y="66429"/>
                    <a:pt x="744592" y="70656"/>
                    <a:pt x="737141" y="79112"/>
                  </a:cubicBezTo>
                  <a:cubicBezTo>
                    <a:pt x="729691" y="87567"/>
                    <a:pt x="725965" y="100334"/>
                    <a:pt x="725965" y="117412"/>
                  </a:cubicBezTo>
                  <a:cubicBezTo>
                    <a:pt x="725965" y="134490"/>
                    <a:pt x="729691" y="147277"/>
                    <a:pt x="737141" y="155774"/>
                  </a:cubicBezTo>
                  <a:cubicBezTo>
                    <a:pt x="744592" y="164272"/>
                    <a:pt x="753968" y="168520"/>
                    <a:pt x="765270" y="168520"/>
                  </a:cubicBezTo>
                  <a:cubicBezTo>
                    <a:pt x="776488" y="168520"/>
                    <a:pt x="785822" y="164251"/>
                    <a:pt x="793273" y="155712"/>
                  </a:cubicBezTo>
                  <a:cubicBezTo>
                    <a:pt x="800724" y="147173"/>
                    <a:pt x="804449" y="134155"/>
                    <a:pt x="804449" y="116658"/>
                  </a:cubicBezTo>
                  <a:cubicBezTo>
                    <a:pt x="804449" y="100166"/>
                    <a:pt x="800703" y="87672"/>
                    <a:pt x="793210" y="79174"/>
                  </a:cubicBezTo>
                  <a:cubicBezTo>
                    <a:pt x="785718" y="70677"/>
                    <a:pt x="776404" y="66429"/>
                    <a:pt x="765270" y="66429"/>
                  </a:cubicBezTo>
                  <a:close/>
                  <a:moveTo>
                    <a:pt x="654123" y="50732"/>
                  </a:moveTo>
                  <a:lnTo>
                    <a:pt x="676727" y="50732"/>
                  </a:lnTo>
                  <a:lnTo>
                    <a:pt x="676727" y="184091"/>
                  </a:lnTo>
                  <a:lnTo>
                    <a:pt x="654123" y="184091"/>
                  </a:lnTo>
                  <a:close/>
                  <a:moveTo>
                    <a:pt x="916810" y="47718"/>
                  </a:moveTo>
                  <a:cubicBezTo>
                    <a:pt x="924846" y="47718"/>
                    <a:pt x="932234" y="49162"/>
                    <a:pt x="938973" y="52050"/>
                  </a:cubicBezTo>
                  <a:cubicBezTo>
                    <a:pt x="945712" y="54939"/>
                    <a:pt x="950756" y="58727"/>
                    <a:pt x="954105" y="63415"/>
                  </a:cubicBezTo>
                  <a:cubicBezTo>
                    <a:pt x="957454" y="68103"/>
                    <a:pt x="959798" y="73670"/>
                    <a:pt x="961137" y="80116"/>
                  </a:cubicBezTo>
                  <a:cubicBezTo>
                    <a:pt x="961974" y="84302"/>
                    <a:pt x="962393" y="91627"/>
                    <a:pt x="962393" y="102092"/>
                  </a:cubicBezTo>
                  <a:lnTo>
                    <a:pt x="962393" y="184091"/>
                  </a:lnTo>
                  <a:lnTo>
                    <a:pt x="939790" y="184091"/>
                  </a:lnTo>
                  <a:lnTo>
                    <a:pt x="939790" y="102971"/>
                  </a:lnTo>
                  <a:cubicBezTo>
                    <a:pt x="939790" y="93762"/>
                    <a:pt x="938910" y="86876"/>
                    <a:pt x="937152" y="82314"/>
                  </a:cubicBezTo>
                  <a:cubicBezTo>
                    <a:pt x="935394" y="77751"/>
                    <a:pt x="932276" y="74110"/>
                    <a:pt x="927797" y="71389"/>
                  </a:cubicBezTo>
                  <a:cubicBezTo>
                    <a:pt x="923318" y="68668"/>
                    <a:pt x="918065" y="67308"/>
                    <a:pt x="912038" y="67308"/>
                  </a:cubicBezTo>
                  <a:cubicBezTo>
                    <a:pt x="902410" y="67308"/>
                    <a:pt x="894102" y="70363"/>
                    <a:pt x="887111" y="76475"/>
                  </a:cubicBezTo>
                  <a:cubicBezTo>
                    <a:pt x="880121" y="82586"/>
                    <a:pt x="876626" y="94180"/>
                    <a:pt x="876626" y="111258"/>
                  </a:cubicBezTo>
                  <a:lnTo>
                    <a:pt x="876626" y="184091"/>
                  </a:lnTo>
                  <a:lnTo>
                    <a:pt x="854023" y="184091"/>
                  </a:lnTo>
                  <a:lnTo>
                    <a:pt x="854023" y="50732"/>
                  </a:lnTo>
                  <a:lnTo>
                    <a:pt x="874366" y="50732"/>
                  </a:lnTo>
                  <a:lnTo>
                    <a:pt x="874366" y="69694"/>
                  </a:lnTo>
                  <a:cubicBezTo>
                    <a:pt x="884160" y="55043"/>
                    <a:pt x="898308" y="47718"/>
                    <a:pt x="916810" y="47718"/>
                  </a:cubicBezTo>
                  <a:close/>
                  <a:moveTo>
                    <a:pt x="765270" y="47718"/>
                  </a:moveTo>
                  <a:cubicBezTo>
                    <a:pt x="783604" y="47718"/>
                    <a:pt x="798589" y="53725"/>
                    <a:pt x="810225" y="65738"/>
                  </a:cubicBezTo>
                  <a:cubicBezTo>
                    <a:pt x="821862" y="77751"/>
                    <a:pt x="827680" y="94348"/>
                    <a:pt x="827680" y="115528"/>
                  </a:cubicBezTo>
                  <a:cubicBezTo>
                    <a:pt x="827680" y="132690"/>
                    <a:pt x="825106" y="146189"/>
                    <a:pt x="819957" y="156025"/>
                  </a:cubicBezTo>
                  <a:cubicBezTo>
                    <a:pt x="814809" y="165862"/>
                    <a:pt x="807316" y="173501"/>
                    <a:pt x="797480" y="178943"/>
                  </a:cubicBezTo>
                  <a:cubicBezTo>
                    <a:pt x="787643" y="184384"/>
                    <a:pt x="776906" y="187105"/>
                    <a:pt x="765270" y="187105"/>
                  </a:cubicBezTo>
                  <a:cubicBezTo>
                    <a:pt x="746601" y="187105"/>
                    <a:pt x="731512" y="181119"/>
                    <a:pt x="720001" y="169148"/>
                  </a:cubicBezTo>
                  <a:cubicBezTo>
                    <a:pt x="708490" y="157177"/>
                    <a:pt x="702734" y="139931"/>
                    <a:pt x="702734" y="117412"/>
                  </a:cubicBezTo>
                  <a:cubicBezTo>
                    <a:pt x="702734" y="92715"/>
                    <a:pt x="709599" y="74424"/>
                    <a:pt x="723328" y="62536"/>
                  </a:cubicBezTo>
                  <a:cubicBezTo>
                    <a:pt x="734797" y="52657"/>
                    <a:pt x="748778" y="47718"/>
                    <a:pt x="765270" y="47718"/>
                  </a:cubicBezTo>
                  <a:close/>
                  <a:moveTo>
                    <a:pt x="491305" y="47718"/>
                  </a:moveTo>
                  <a:cubicBezTo>
                    <a:pt x="502691" y="47718"/>
                    <a:pt x="511941" y="49058"/>
                    <a:pt x="519057" y="51737"/>
                  </a:cubicBezTo>
                  <a:cubicBezTo>
                    <a:pt x="526173" y="54415"/>
                    <a:pt x="531405" y="57785"/>
                    <a:pt x="534754" y="61845"/>
                  </a:cubicBezTo>
                  <a:cubicBezTo>
                    <a:pt x="538102" y="65905"/>
                    <a:pt x="540446" y="71033"/>
                    <a:pt x="541786" y="77228"/>
                  </a:cubicBezTo>
                  <a:cubicBezTo>
                    <a:pt x="542539" y="81079"/>
                    <a:pt x="542916" y="88027"/>
                    <a:pt x="542916" y="98073"/>
                  </a:cubicBezTo>
                  <a:lnTo>
                    <a:pt x="542916" y="128211"/>
                  </a:lnTo>
                  <a:cubicBezTo>
                    <a:pt x="542916" y="149224"/>
                    <a:pt x="543397" y="162513"/>
                    <a:pt x="544360" y="168081"/>
                  </a:cubicBezTo>
                  <a:cubicBezTo>
                    <a:pt x="545323" y="173648"/>
                    <a:pt x="547227" y="178985"/>
                    <a:pt x="550074" y="184091"/>
                  </a:cubicBezTo>
                  <a:lnTo>
                    <a:pt x="526466" y="184091"/>
                  </a:lnTo>
                  <a:cubicBezTo>
                    <a:pt x="524122" y="179403"/>
                    <a:pt x="522615" y="173920"/>
                    <a:pt x="521945" y="167641"/>
                  </a:cubicBezTo>
                  <a:cubicBezTo>
                    <a:pt x="513574" y="174757"/>
                    <a:pt x="505516" y="179780"/>
                    <a:pt x="497772" y="182710"/>
                  </a:cubicBezTo>
                  <a:cubicBezTo>
                    <a:pt x="490029" y="185640"/>
                    <a:pt x="481720" y="187105"/>
                    <a:pt x="472846" y="187105"/>
                  </a:cubicBezTo>
                  <a:cubicBezTo>
                    <a:pt x="458196" y="187105"/>
                    <a:pt x="446936" y="183526"/>
                    <a:pt x="439067" y="176368"/>
                  </a:cubicBezTo>
                  <a:cubicBezTo>
                    <a:pt x="431197" y="169211"/>
                    <a:pt x="427263" y="160065"/>
                    <a:pt x="427263" y="148931"/>
                  </a:cubicBezTo>
                  <a:cubicBezTo>
                    <a:pt x="427263" y="142401"/>
                    <a:pt x="428749" y="136436"/>
                    <a:pt x="431721" y="131036"/>
                  </a:cubicBezTo>
                  <a:cubicBezTo>
                    <a:pt x="434692" y="125637"/>
                    <a:pt x="438585" y="121304"/>
                    <a:pt x="443399" y="118039"/>
                  </a:cubicBezTo>
                  <a:cubicBezTo>
                    <a:pt x="448213" y="114775"/>
                    <a:pt x="453633" y="112305"/>
                    <a:pt x="459661" y="110631"/>
                  </a:cubicBezTo>
                  <a:cubicBezTo>
                    <a:pt x="464098" y="109459"/>
                    <a:pt x="470795" y="108328"/>
                    <a:pt x="479752" y="107240"/>
                  </a:cubicBezTo>
                  <a:cubicBezTo>
                    <a:pt x="498003" y="105064"/>
                    <a:pt x="511439" y="102468"/>
                    <a:pt x="520062" y="99455"/>
                  </a:cubicBezTo>
                  <a:cubicBezTo>
                    <a:pt x="520145" y="96357"/>
                    <a:pt x="520187" y="94390"/>
                    <a:pt x="520187" y="93553"/>
                  </a:cubicBezTo>
                  <a:cubicBezTo>
                    <a:pt x="520187" y="84344"/>
                    <a:pt x="518052" y="77856"/>
                    <a:pt x="513783" y="74089"/>
                  </a:cubicBezTo>
                  <a:cubicBezTo>
                    <a:pt x="508007" y="68982"/>
                    <a:pt x="499426" y="66429"/>
                    <a:pt x="488040" y="66429"/>
                  </a:cubicBezTo>
                  <a:cubicBezTo>
                    <a:pt x="477408" y="66429"/>
                    <a:pt x="469560" y="68291"/>
                    <a:pt x="464495" y="72017"/>
                  </a:cubicBezTo>
                  <a:cubicBezTo>
                    <a:pt x="459431" y="75742"/>
                    <a:pt x="455684" y="82335"/>
                    <a:pt x="453256" y="91795"/>
                  </a:cubicBezTo>
                  <a:lnTo>
                    <a:pt x="431155" y="88781"/>
                  </a:lnTo>
                  <a:cubicBezTo>
                    <a:pt x="433165" y="79321"/>
                    <a:pt x="436471" y="71682"/>
                    <a:pt x="441076" y="65864"/>
                  </a:cubicBezTo>
                  <a:cubicBezTo>
                    <a:pt x="445680" y="60045"/>
                    <a:pt x="452336" y="55567"/>
                    <a:pt x="461042" y="52427"/>
                  </a:cubicBezTo>
                  <a:cubicBezTo>
                    <a:pt x="469748" y="49288"/>
                    <a:pt x="479836" y="47718"/>
                    <a:pt x="491305" y="47718"/>
                  </a:cubicBezTo>
                  <a:close/>
                  <a:moveTo>
                    <a:pt x="355444" y="47718"/>
                  </a:moveTo>
                  <a:cubicBezTo>
                    <a:pt x="369927" y="47718"/>
                    <a:pt x="381772" y="51381"/>
                    <a:pt x="390981" y="58706"/>
                  </a:cubicBezTo>
                  <a:cubicBezTo>
                    <a:pt x="400190" y="66031"/>
                    <a:pt x="406092" y="76433"/>
                    <a:pt x="408687" y="89911"/>
                  </a:cubicBezTo>
                  <a:lnTo>
                    <a:pt x="386712" y="93301"/>
                  </a:lnTo>
                  <a:cubicBezTo>
                    <a:pt x="384619" y="84344"/>
                    <a:pt x="380914" y="77605"/>
                    <a:pt x="375598" y="73084"/>
                  </a:cubicBezTo>
                  <a:cubicBezTo>
                    <a:pt x="370282" y="68563"/>
                    <a:pt x="363857" y="66303"/>
                    <a:pt x="356323" y="66303"/>
                  </a:cubicBezTo>
                  <a:cubicBezTo>
                    <a:pt x="344937" y="66303"/>
                    <a:pt x="335687" y="70384"/>
                    <a:pt x="328571" y="78547"/>
                  </a:cubicBezTo>
                  <a:cubicBezTo>
                    <a:pt x="321455" y="86709"/>
                    <a:pt x="317897" y="99622"/>
                    <a:pt x="317897" y="117286"/>
                  </a:cubicBezTo>
                  <a:cubicBezTo>
                    <a:pt x="317897" y="135201"/>
                    <a:pt x="321330" y="148219"/>
                    <a:pt x="328194" y="156339"/>
                  </a:cubicBezTo>
                  <a:cubicBezTo>
                    <a:pt x="335059" y="164460"/>
                    <a:pt x="344017" y="168520"/>
                    <a:pt x="355067" y="168520"/>
                  </a:cubicBezTo>
                  <a:cubicBezTo>
                    <a:pt x="363941" y="168520"/>
                    <a:pt x="371350" y="165799"/>
                    <a:pt x="377294" y="160358"/>
                  </a:cubicBezTo>
                  <a:cubicBezTo>
                    <a:pt x="383237" y="154916"/>
                    <a:pt x="387005" y="146545"/>
                    <a:pt x="388595" y="135243"/>
                  </a:cubicBezTo>
                  <a:lnTo>
                    <a:pt x="410822" y="138131"/>
                  </a:lnTo>
                  <a:cubicBezTo>
                    <a:pt x="408394" y="153451"/>
                    <a:pt x="402178" y="165444"/>
                    <a:pt x="392174" y="174108"/>
                  </a:cubicBezTo>
                  <a:cubicBezTo>
                    <a:pt x="382170" y="182773"/>
                    <a:pt x="369885" y="187105"/>
                    <a:pt x="355318" y="187105"/>
                  </a:cubicBezTo>
                  <a:cubicBezTo>
                    <a:pt x="337068" y="187105"/>
                    <a:pt x="322397" y="181140"/>
                    <a:pt x="311305" y="169211"/>
                  </a:cubicBezTo>
                  <a:cubicBezTo>
                    <a:pt x="300212" y="157281"/>
                    <a:pt x="294666" y="140182"/>
                    <a:pt x="294666" y="117914"/>
                  </a:cubicBezTo>
                  <a:cubicBezTo>
                    <a:pt x="294666" y="103515"/>
                    <a:pt x="297052" y="90916"/>
                    <a:pt x="301824" y="80116"/>
                  </a:cubicBezTo>
                  <a:cubicBezTo>
                    <a:pt x="306596" y="69317"/>
                    <a:pt x="313858" y="61217"/>
                    <a:pt x="323611" y="55818"/>
                  </a:cubicBezTo>
                  <a:cubicBezTo>
                    <a:pt x="333364" y="50418"/>
                    <a:pt x="343975" y="47718"/>
                    <a:pt x="355444" y="47718"/>
                  </a:cubicBezTo>
                  <a:close/>
                  <a:moveTo>
                    <a:pt x="215080" y="47718"/>
                  </a:moveTo>
                  <a:cubicBezTo>
                    <a:pt x="226466" y="47718"/>
                    <a:pt x="235716" y="49058"/>
                    <a:pt x="242832" y="51737"/>
                  </a:cubicBezTo>
                  <a:cubicBezTo>
                    <a:pt x="249948" y="54415"/>
                    <a:pt x="255180" y="57785"/>
                    <a:pt x="258529" y="61845"/>
                  </a:cubicBezTo>
                  <a:cubicBezTo>
                    <a:pt x="261877" y="65905"/>
                    <a:pt x="264221" y="71033"/>
                    <a:pt x="265561" y="77228"/>
                  </a:cubicBezTo>
                  <a:cubicBezTo>
                    <a:pt x="266314" y="81079"/>
                    <a:pt x="266691" y="88027"/>
                    <a:pt x="266691" y="98073"/>
                  </a:cubicBezTo>
                  <a:lnTo>
                    <a:pt x="266691" y="128211"/>
                  </a:lnTo>
                  <a:cubicBezTo>
                    <a:pt x="266691" y="149224"/>
                    <a:pt x="267172" y="162513"/>
                    <a:pt x="268135" y="168081"/>
                  </a:cubicBezTo>
                  <a:cubicBezTo>
                    <a:pt x="269098" y="173648"/>
                    <a:pt x="271002" y="178985"/>
                    <a:pt x="273849" y="184091"/>
                  </a:cubicBezTo>
                  <a:lnTo>
                    <a:pt x="250241" y="184091"/>
                  </a:lnTo>
                  <a:cubicBezTo>
                    <a:pt x="247897" y="179403"/>
                    <a:pt x="246390" y="173920"/>
                    <a:pt x="245720" y="167641"/>
                  </a:cubicBezTo>
                  <a:cubicBezTo>
                    <a:pt x="237349" y="174757"/>
                    <a:pt x="229291" y="179780"/>
                    <a:pt x="221547" y="182710"/>
                  </a:cubicBezTo>
                  <a:cubicBezTo>
                    <a:pt x="213804" y="185640"/>
                    <a:pt x="205495" y="187105"/>
                    <a:pt x="196621" y="187105"/>
                  </a:cubicBezTo>
                  <a:cubicBezTo>
                    <a:pt x="181971" y="187105"/>
                    <a:pt x="170711" y="183526"/>
                    <a:pt x="162842" y="176368"/>
                  </a:cubicBezTo>
                  <a:cubicBezTo>
                    <a:pt x="154972" y="169211"/>
                    <a:pt x="151038" y="160065"/>
                    <a:pt x="151038" y="148931"/>
                  </a:cubicBezTo>
                  <a:cubicBezTo>
                    <a:pt x="151038" y="142401"/>
                    <a:pt x="152524" y="136436"/>
                    <a:pt x="155496" y="131036"/>
                  </a:cubicBezTo>
                  <a:cubicBezTo>
                    <a:pt x="158467" y="125637"/>
                    <a:pt x="162360" y="121304"/>
                    <a:pt x="167174" y="118039"/>
                  </a:cubicBezTo>
                  <a:cubicBezTo>
                    <a:pt x="171988" y="114775"/>
                    <a:pt x="177408" y="112305"/>
                    <a:pt x="183436" y="110631"/>
                  </a:cubicBezTo>
                  <a:cubicBezTo>
                    <a:pt x="187873" y="109459"/>
                    <a:pt x="194570" y="108328"/>
                    <a:pt x="203528" y="107240"/>
                  </a:cubicBezTo>
                  <a:cubicBezTo>
                    <a:pt x="221778" y="105064"/>
                    <a:pt x="235214" y="102468"/>
                    <a:pt x="243837" y="99455"/>
                  </a:cubicBezTo>
                  <a:cubicBezTo>
                    <a:pt x="243920" y="96357"/>
                    <a:pt x="243962" y="94390"/>
                    <a:pt x="243962" y="93553"/>
                  </a:cubicBezTo>
                  <a:cubicBezTo>
                    <a:pt x="243962" y="84344"/>
                    <a:pt x="241828" y="77856"/>
                    <a:pt x="237558" y="74089"/>
                  </a:cubicBezTo>
                  <a:cubicBezTo>
                    <a:pt x="231782" y="68982"/>
                    <a:pt x="223201" y="66429"/>
                    <a:pt x="211815" y="66429"/>
                  </a:cubicBezTo>
                  <a:cubicBezTo>
                    <a:pt x="201183" y="66429"/>
                    <a:pt x="193335" y="68291"/>
                    <a:pt x="188270" y="72017"/>
                  </a:cubicBezTo>
                  <a:cubicBezTo>
                    <a:pt x="183206" y="75742"/>
                    <a:pt x="179459" y="82335"/>
                    <a:pt x="177031" y="91795"/>
                  </a:cubicBezTo>
                  <a:lnTo>
                    <a:pt x="154931" y="88781"/>
                  </a:lnTo>
                  <a:cubicBezTo>
                    <a:pt x="156940" y="79321"/>
                    <a:pt x="160246" y="71682"/>
                    <a:pt x="164851" y="65864"/>
                  </a:cubicBezTo>
                  <a:cubicBezTo>
                    <a:pt x="169455" y="60045"/>
                    <a:pt x="176111" y="55567"/>
                    <a:pt x="184817" y="52427"/>
                  </a:cubicBezTo>
                  <a:cubicBezTo>
                    <a:pt x="193523" y="49288"/>
                    <a:pt x="203611" y="47718"/>
                    <a:pt x="215080" y="47718"/>
                  </a:cubicBezTo>
                  <a:close/>
                  <a:moveTo>
                    <a:pt x="604419" y="4144"/>
                  </a:moveTo>
                  <a:lnTo>
                    <a:pt x="604419" y="50732"/>
                  </a:lnTo>
                  <a:lnTo>
                    <a:pt x="627148" y="50732"/>
                  </a:lnTo>
                  <a:lnTo>
                    <a:pt x="627148" y="68312"/>
                  </a:lnTo>
                  <a:lnTo>
                    <a:pt x="604419" y="68312"/>
                  </a:lnTo>
                  <a:lnTo>
                    <a:pt x="604419" y="146294"/>
                  </a:lnTo>
                  <a:cubicBezTo>
                    <a:pt x="604419" y="152740"/>
                    <a:pt x="604817" y="156884"/>
                    <a:pt x="605612" y="158725"/>
                  </a:cubicBezTo>
                  <a:cubicBezTo>
                    <a:pt x="606408" y="160567"/>
                    <a:pt x="607705" y="162032"/>
                    <a:pt x="609505" y="163120"/>
                  </a:cubicBezTo>
                  <a:cubicBezTo>
                    <a:pt x="611305" y="164209"/>
                    <a:pt x="613879" y="164753"/>
                    <a:pt x="617228" y="164753"/>
                  </a:cubicBezTo>
                  <a:cubicBezTo>
                    <a:pt x="619739" y="164753"/>
                    <a:pt x="623046" y="164460"/>
                    <a:pt x="627148" y="163874"/>
                  </a:cubicBezTo>
                  <a:lnTo>
                    <a:pt x="630413" y="183840"/>
                  </a:lnTo>
                  <a:cubicBezTo>
                    <a:pt x="624051" y="185180"/>
                    <a:pt x="618358" y="185849"/>
                    <a:pt x="613335" y="185849"/>
                  </a:cubicBezTo>
                  <a:cubicBezTo>
                    <a:pt x="605131" y="185849"/>
                    <a:pt x="598768" y="184552"/>
                    <a:pt x="594248" y="181956"/>
                  </a:cubicBezTo>
                  <a:cubicBezTo>
                    <a:pt x="589727" y="179361"/>
                    <a:pt x="586546" y="175950"/>
                    <a:pt x="584704" y="171722"/>
                  </a:cubicBezTo>
                  <a:cubicBezTo>
                    <a:pt x="582863" y="167495"/>
                    <a:pt x="581942" y="158600"/>
                    <a:pt x="581942" y="145038"/>
                  </a:cubicBezTo>
                  <a:lnTo>
                    <a:pt x="581942" y="68312"/>
                  </a:lnTo>
                  <a:lnTo>
                    <a:pt x="565366" y="68312"/>
                  </a:lnTo>
                  <a:lnTo>
                    <a:pt x="565366" y="50732"/>
                  </a:lnTo>
                  <a:lnTo>
                    <a:pt x="581942" y="50732"/>
                  </a:lnTo>
                  <a:lnTo>
                    <a:pt x="581942" y="17706"/>
                  </a:lnTo>
                  <a:close/>
                  <a:moveTo>
                    <a:pt x="654123" y="0"/>
                  </a:moveTo>
                  <a:lnTo>
                    <a:pt x="676727" y="0"/>
                  </a:lnTo>
                  <a:lnTo>
                    <a:pt x="676727" y="25994"/>
                  </a:lnTo>
                  <a:lnTo>
                    <a:pt x="654123" y="25994"/>
                  </a:lnTo>
                  <a:close/>
                  <a:moveTo>
                    <a:pt x="0" y="0"/>
                  </a:moveTo>
                  <a:lnTo>
                    <a:pt x="26371" y="0"/>
                  </a:lnTo>
                  <a:lnTo>
                    <a:pt x="74215" y="133736"/>
                  </a:lnTo>
                  <a:cubicBezTo>
                    <a:pt x="78065" y="144452"/>
                    <a:pt x="81288" y="154498"/>
                    <a:pt x="83884" y="163874"/>
                  </a:cubicBezTo>
                  <a:cubicBezTo>
                    <a:pt x="86730" y="153828"/>
                    <a:pt x="90037" y="143782"/>
                    <a:pt x="93804" y="133736"/>
                  </a:cubicBezTo>
                  <a:lnTo>
                    <a:pt x="143531" y="0"/>
                  </a:lnTo>
                  <a:lnTo>
                    <a:pt x="168395" y="0"/>
                  </a:lnTo>
                  <a:lnTo>
                    <a:pt x="96315" y="184091"/>
                  </a:lnTo>
                  <a:lnTo>
                    <a:pt x="71326" y="184091"/>
                  </a:lnTo>
                  <a:close/>
                </a:path>
              </a:pathLst>
            </a:custGeom>
            <a:grpFill/>
            <a:ln w="50800" cap="flat">
              <a:solidFill>
                <a:schemeClr val="bg1"/>
              </a:solidFill>
              <a:prstDash val="solid"/>
              <a:round/>
            </a:ln>
            <a:effectLst>
              <a:outerShdw blurRad="63500" sx="102000" sy="102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20000"/>
                </a:lnSpc>
              </a:pPr>
              <a:endParaRPr lang="zh-CN" altLang="en-US" sz="2000"/>
            </a:p>
          </p:txBody>
        </p:sp>
        <p:sp>
          <p:nvSpPr>
            <p:cNvPr id="59" name="任意多边形: 形状 58"/>
            <p:cNvSpPr/>
            <p:nvPr/>
          </p:nvSpPr>
          <p:spPr>
            <a:xfrm>
              <a:off x="6048543" y="7536975"/>
              <a:ext cx="962393" cy="187105"/>
            </a:xfrm>
            <a:custGeom>
              <a:avLst/>
              <a:gdLst/>
              <a:ahLst/>
              <a:cxnLst/>
              <a:rect l="l" t="t" r="r" b="b"/>
              <a:pathLst>
                <a:path w="962393" h="187105">
                  <a:moveTo>
                    <a:pt x="520062" y="117160"/>
                  </a:moveTo>
                  <a:cubicBezTo>
                    <a:pt x="511857" y="120509"/>
                    <a:pt x="499551" y="123355"/>
                    <a:pt x="483143" y="125699"/>
                  </a:cubicBezTo>
                  <a:cubicBezTo>
                    <a:pt x="473851" y="127039"/>
                    <a:pt x="467279" y="128546"/>
                    <a:pt x="463428" y="130220"/>
                  </a:cubicBezTo>
                  <a:cubicBezTo>
                    <a:pt x="459577" y="131894"/>
                    <a:pt x="456605" y="134343"/>
                    <a:pt x="454512" y="137566"/>
                  </a:cubicBezTo>
                  <a:cubicBezTo>
                    <a:pt x="452419" y="140789"/>
                    <a:pt x="451373" y="144368"/>
                    <a:pt x="451373" y="148303"/>
                  </a:cubicBezTo>
                  <a:cubicBezTo>
                    <a:pt x="451373" y="154330"/>
                    <a:pt x="453654" y="159353"/>
                    <a:pt x="458217" y="163372"/>
                  </a:cubicBezTo>
                  <a:cubicBezTo>
                    <a:pt x="462779" y="167390"/>
                    <a:pt x="469455" y="169399"/>
                    <a:pt x="478246" y="169399"/>
                  </a:cubicBezTo>
                  <a:cubicBezTo>
                    <a:pt x="486952" y="169399"/>
                    <a:pt x="494696" y="167495"/>
                    <a:pt x="501477" y="163685"/>
                  </a:cubicBezTo>
                  <a:cubicBezTo>
                    <a:pt x="508258" y="159876"/>
                    <a:pt x="513239" y="154665"/>
                    <a:pt x="516420" y="148052"/>
                  </a:cubicBezTo>
                  <a:cubicBezTo>
                    <a:pt x="518848" y="142945"/>
                    <a:pt x="520062" y="135410"/>
                    <a:pt x="520062" y="125448"/>
                  </a:cubicBezTo>
                  <a:close/>
                  <a:moveTo>
                    <a:pt x="243837" y="117160"/>
                  </a:moveTo>
                  <a:cubicBezTo>
                    <a:pt x="235633" y="120509"/>
                    <a:pt x="223326" y="123355"/>
                    <a:pt x="206918" y="125699"/>
                  </a:cubicBezTo>
                  <a:cubicBezTo>
                    <a:pt x="197626" y="127039"/>
                    <a:pt x="191054" y="128546"/>
                    <a:pt x="187203" y="130220"/>
                  </a:cubicBezTo>
                  <a:cubicBezTo>
                    <a:pt x="183352" y="131894"/>
                    <a:pt x="180380" y="134343"/>
                    <a:pt x="178287" y="137566"/>
                  </a:cubicBezTo>
                  <a:cubicBezTo>
                    <a:pt x="176194" y="140789"/>
                    <a:pt x="175148" y="144368"/>
                    <a:pt x="175148" y="148303"/>
                  </a:cubicBezTo>
                  <a:cubicBezTo>
                    <a:pt x="175148" y="154330"/>
                    <a:pt x="177429" y="159353"/>
                    <a:pt x="181992" y="163372"/>
                  </a:cubicBezTo>
                  <a:cubicBezTo>
                    <a:pt x="186554" y="167390"/>
                    <a:pt x="193230" y="169399"/>
                    <a:pt x="202021" y="169399"/>
                  </a:cubicBezTo>
                  <a:cubicBezTo>
                    <a:pt x="210727" y="169399"/>
                    <a:pt x="218471" y="167495"/>
                    <a:pt x="225252" y="163685"/>
                  </a:cubicBezTo>
                  <a:cubicBezTo>
                    <a:pt x="232033" y="159876"/>
                    <a:pt x="237014" y="154665"/>
                    <a:pt x="240195" y="148052"/>
                  </a:cubicBezTo>
                  <a:cubicBezTo>
                    <a:pt x="242623" y="142945"/>
                    <a:pt x="243837" y="135410"/>
                    <a:pt x="243837" y="125448"/>
                  </a:cubicBezTo>
                  <a:close/>
                  <a:moveTo>
                    <a:pt x="765270" y="66429"/>
                  </a:moveTo>
                  <a:cubicBezTo>
                    <a:pt x="753968" y="66429"/>
                    <a:pt x="744592" y="70656"/>
                    <a:pt x="737141" y="79112"/>
                  </a:cubicBezTo>
                  <a:cubicBezTo>
                    <a:pt x="729691" y="87567"/>
                    <a:pt x="725965" y="100334"/>
                    <a:pt x="725965" y="117412"/>
                  </a:cubicBezTo>
                  <a:cubicBezTo>
                    <a:pt x="725965" y="134490"/>
                    <a:pt x="729691" y="147277"/>
                    <a:pt x="737141" y="155774"/>
                  </a:cubicBezTo>
                  <a:cubicBezTo>
                    <a:pt x="744592" y="164272"/>
                    <a:pt x="753968" y="168520"/>
                    <a:pt x="765270" y="168520"/>
                  </a:cubicBezTo>
                  <a:cubicBezTo>
                    <a:pt x="776488" y="168520"/>
                    <a:pt x="785822" y="164251"/>
                    <a:pt x="793273" y="155712"/>
                  </a:cubicBezTo>
                  <a:cubicBezTo>
                    <a:pt x="800724" y="147173"/>
                    <a:pt x="804449" y="134155"/>
                    <a:pt x="804449" y="116658"/>
                  </a:cubicBezTo>
                  <a:cubicBezTo>
                    <a:pt x="804449" y="100166"/>
                    <a:pt x="800703" y="87672"/>
                    <a:pt x="793210" y="79174"/>
                  </a:cubicBezTo>
                  <a:cubicBezTo>
                    <a:pt x="785718" y="70677"/>
                    <a:pt x="776404" y="66429"/>
                    <a:pt x="765270" y="66429"/>
                  </a:cubicBezTo>
                  <a:close/>
                  <a:moveTo>
                    <a:pt x="654123" y="50732"/>
                  </a:moveTo>
                  <a:lnTo>
                    <a:pt x="676727" y="50732"/>
                  </a:lnTo>
                  <a:lnTo>
                    <a:pt x="676727" y="184091"/>
                  </a:lnTo>
                  <a:lnTo>
                    <a:pt x="654123" y="184091"/>
                  </a:lnTo>
                  <a:close/>
                  <a:moveTo>
                    <a:pt x="916810" y="47718"/>
                  </a:moveTo>
                  <a:cubicBezTo>
                    <a:pt x="924846" y="47718"/>
                    <a:pt x="932234" y="49162"/>
                    <a:pt x="938973" y="52050"/>
                  </a:cubicBezTo>
                  <a:cubicBezTo>
                    <a:pt x="945712" y="54939"/>
                    <a:pt x="950756" y="58727"/>
                    <a:pt x="954105" y="63415"/>
                  </a:cubicBezTo>
                  <a:cubicBezTo>
                    <a:pt x="957454" y="68103"/>
                    <a:pt x="959798" y="73670"/>
                    <a:pt x="961137" y="80116"/>
                  </a:cubicBezTo>
                  <a:cubicBezTo>
                    <a:pt x="961974" y="84302"/>
                    <a:pt x="962393" y="91627"/>
                    <a:pt x="962393" y="102092"/>
                  </a:cubicBezTo>
                  <a:lnTo>
                    <a:pt x="962393" y="184091"/>
                  </a:lnTo>
                  <a:lnTo>
                    <a:pt x="939790" y="184091"/>
                  </a:lnTo>
                  <a:lnTo>
                    <a:pt x="939790" y="102971"/>
                  </a:lnTo>
                  <a:cubicBezTo>
                    <a:pt x="939790" y="93762"/>
                    <a:pt x="938910" y="86876"/>
                    <a:pt x="937152" y="82314"/>
                  </a:cubicBezTo>
                  <a:cubicBezTo>
                    <a:pt x="935394" y="77751"/>
                    <a:pt x="932276" y="74110"/>
                    <a:pt x="927797" y="71389"/>
                  </a:cubicBezTo>
                  <a:cubicBezTo>
                    <a:pt x="923318" y="68668"/>
                    <a:pt x="918065" y="67308"/>
                    <a:pt x="912038" y="67308"/>
                  </a:cubicBezTo>
                  <a:cubicBezTo>
                    <a:pt x="902410" y="67308"/>
                    <a:pt x="894102" y="70363"/>
                    <a:pt x="887111" y="76475"/>
                  </a:cubicBezTo>
                  <a:cubicBezTo>
                    <a:pt x="880121" y="82586"/>
                    <a:pt x="876626" y="94180"/>
                    <a:pt x="876626" y="111258"/>
                  </a:cubicBezTo>
                  <a:lnTo>
                    <a:pt x="876626" y="184091"/>
                  </a:lnTo>
                  <a:lnTo>
                    <a:pt x="854023" y="184091"/>
                  </a:lnTo>
                  <a:lnTo>
                    <a:pt x="854023" y="50732"/>
                  </a:lnTo>
                  <a:lnTo>
                    <a:pt x="874366" y="50732"/>
                  </a:lnTo>
                  <a:lnTo>
                    <a:pt x="874366" y="69694"/>
                  </a:lnTo>
                  <a:cubicBezTo>
                    <a:pt x="884160" y="55043"/>
                    <a:pt x="898308" y="47718"/>
                    <a:pt x="916810" y="47718"/>
                  </a:cubicBezTo>
                  <a:close/>
                  <a:moveTo>
                    <a:pt x="765270" y="47718"/>
                  </a:moveTo>
                  <a:cubicBezTo>
                    <a:pt x="783604" y="47718"/>
                    <a:pt x="798589" y="53725"/>
                    <a:pt x="810225" y="65738"/>
                  </a:cubicBezTo>
                  <a:cubicBezTo>
                    <a:pt x="821862" y="77751"/>
                    <a:pt x="827680" y="94348"/>
                    <a:pt x="827680" y="115528"/>
                  </a:cubicBezTo>
                  <a:cubicBezTo>
                    <a:pt x="827680" y="132690"/>
                    <a:pt x="825106" y="146189"/>
                    <a:pt x="819957" y="156025"/>
                  </a:cubicBezTo>
                  <a:cubicBezTo>
                    <a:pt x="814809" y="165862"/>
                    <a:pt x="807316" y="173501"/>
                    <a:pt x="797480" y="178943"/>
                  </a:cubicBezTo>
                  <a:cubicBezTo>
                    <a:pt x="787643" y="184384"/>
                    <a:pt x="776906" y="187105"/>
                    <a:pt x="765270" y="187105"/>
                  </a:cubicBezTo>
                  <a:cubicBezTo>
                    <a:pt x="746601" y="187105"/>
                    <a:pt x="731512" y="181119"/>
                    <a:pt x="720001" y="169148"/>
                  </a:cubicBezTo>
                  <a:cubicBezTo>
                    <a:pt x="708490" y="157177"/>
                    <a:pt x="702734" y="139931"/>
                    <a:pt x="702734" y="117412"/>
                  </a:cubicBezTo>
                  <a:cubicBezTo>
                    <a:pt x="702734" y="92715"/>
                    <a:pt x="709599" y="74424"/>
                    <a:pt x="723328" y="62536"/>
                  </a:cubicBezTo>
                  <a:cubicBezTo>
                    <a:pt x="734797" y="52657"/>
                    <a:pt x="748778" y="47718"/>
                    <a:pt x="765270" y="47718"/>
                  </a:cubicBezTo>
                  <a:close/>
                  <a:moveTo>
                    <a:pt x="491305" y="47718"/>
                  </a:moveTo>
                  <a:cubicBezTo>
                    <a:pt x="502691" y="47718"/>
                    <a:pt x="511941" y="49058"/>
                    <a:pt x="519057" y="51737"/>
                  </a:cubicBezTo>
                  <a:cubicBezTo>
                    <a:pt x="526173" y="54415"/>
                    <a:pt x="531405" y="57785"/>
                    <a:pt x="534754" y="61845"/>
                  </a:cubicBezTo>
                  <a:cubicBezTo>
                    <a:pt x="538102" y="65905"/>
                    <a:pt x="540446" y="71033"/>
                    <a:pt x="541786" y="77228"/>
                  </a:cubicBezTo>
                  <a:cubicBezTo>
                    <a:pt x="542539" y="81079"/>
                    <a:pt x="542916" y="88027"/>
                    <a:pt x="542916" y="98073"/>
                  </a:cubicBezTo>
                  <a:lnTo>
                    <a:pt x="542916" y="128211"/>
                  </a:lnTo>
                  <a:cubicBezTo>
                    <a:pt x="542916" y="149224"/>
                    <a:pt x="543397" y="162513"/>
                    <a:pt x="544360" y="168081"/>
                  </a:cubicBezTo>
                  <a:cubicBezTo>
                    <a:pt x="545323" y="173648"/>
                    <a:pt x="547227" y="178985"/>
                    <a:pt x="550074" y="184091"/>
                  </a:cubicBezTo>
                  <a:lnTo>
                    <a:pt x="526466" y="184091"/>
                  </a:lnTo>
                  <a:cubicBezTo>
                    <a:pt x="524122" y="179403"/>
                    <a:pt x="522615" y="173920"/>
                    <a:pt x="521945" y="167641"/>
                  </a:cubicBezTo>
                  <a:cubicBezTo>
                    <a:pt x="513574" y="174757"/>
                    <a:pt x="505516" y="179780"/>
                    <a:pt x="497772" y="182710"/>
                  </a:cubicBezTo>
                  <a:cubicBezTo>
                    <a:pt x="490029" y="185640"/>
                    <a:pt x="481720" y="187105"/>
                    <a:pt x="472846" y="187105"/>
                  </a:cubicBezTo>
                  <a:cubicBezTo>
                    <a:pt x="458196" y="187105"/>
                    <a:pt x="446936" y="183526"/>
                    <a:pt x="439067" y="176368"/>
                  </a:cubicBezTo>
                  <a:cubicBezTo>
                    <a:pt x="431197" y="169211"/>
                    <a:pt x="427263" y="160065"/>
                    <a:pt x="427263" y="148931"/>
                  </a:cubicBezTo>
                  <a:cubicBezTo>
                    <a:pt x="427263" y="142401"/>
                    <a:pt x="428749" y="136436"/>
                    <a:pt x="431721" y="131036"/>
                  </a:cubicBezTo>
                  <a:cubicBezTo>
                    <a:pt x="434692" y="125637"/>
                    <a:pt x="438585" y="121304"/>
                    <a:pt x="443399" y="118039"/>
                  </a:cubicBezTo>
                  <a:cubicBezTo>
                    <a:pt x="448213" y="114775"/>
                    <a:pt x="453633" y="112305"/>
                    <a:pt x="459661" y="110631"/>
                  </a:cubicBezTo>
                  <a:cubicBezTo>
                    <a:pt x="464098" y="109459"/>
                    <a:pt x="470795" y="108328"/>
                    <a:pt x="479752" y="107240"/>
                  </a:cubicBezTo>
                  <a:cubicBezTo>
                    <a:pt x="498003" y="105064"/>
                    <a:pt x="511439" y="102468"/>
                    <a:pt x="520062" y="99455"/>
                  </a:cubicBezTo>
                  <a:cubicBezTo>
                    <a:pt x="520145" y="96357"/>
                    <a:pt x="520187" y="94390"/>
                    <a:pt x="520187" y="93553"/>
                  </a:cubicBezTo>
                  <a:cubicBezTo>
                    <a:pt x="520187" y="84344"/>
                    <a:pt x="518052" y="77856"/>
                    <a:pt x="513783" y="74089"/>
                  </a:cubicBezTo>
                  <a:cubicBezTo>
                    <a:pt x="508007" y="68982"/>
                    <a:pt x="499426" y="66429"/>
                    <a:pt x="488040" y="66429"/>
                  </a:cubicBezTo>
                  <a:cubicBezTo>
                    <a:pt x="477408" y="66429"/>
                    <a:pt x="469560" y="68291"/>
                    <a:pt x="464495" y="72017"/>
                  </a:cubicBezTo>
                  <a:cubicBezTo>
                    <a:pt x="459431" y="75742"/>
                    <a:pt x="455684" y="82335"/>
                    <a:pt x="453256" y="91795"/>
                  </a:cubicBezTo>
                  <a:lnTo>
                    <a:pt x="431155" y="88781"/>
                  </a:lnTo>
                  <a:cubicBezTo>
                    <a:pt x="433165" y="79321"/>
                    <a:pt x="436471" y="71682"/>
                    <a:pt x="441076" y="65864"/>
                  </a:cubicBezTo>
                  <a:cubicBezTo>
                    <a:pt x="445680" y="60045"/>
                    <a:pt x="452336" y="55567"/>
                    <a:pt x="461042" y="52427"/>
                  </a:cubicBezTo>
                  <a:cubicBezTo>
                    <a:pt x="469748" y="49288"/>
                    <a:pt x="479836" y="47718"/>
                    <a:pt x="491305" y="47718"/>
                  </a:cubicBezTo>
                  <a:close/>
                  <a:moveTo>
                    <a:pt x="355444" y="47718"/>
                  </a:moveTo>
                  <a:cubicBezTo>
                    <a:pt x="369927" y="47718"/>
                    <a:pt x="381772" y="51381"/>
                    <a:pt x="390981" y="58706"/>
                  </a:cubicBezTo>
                  <a:cubicBezTo>
                    <a:pt x="400190" y="66031"/>
                    <a:pt x="406092" y="76433"/>
                    <a:pt x="408687" y="89911"/>
                  </a:cubicBezTo>
                  <a:lnTo>
                    <a:pt x="386712" y="93301"/>
                  </a:lnTo>
                  <a:cubicBezTo>
                    <a:pt x="384619" y="84344"/>
                    <a:pt x="380914" y="77605"/>
                    <a:pt x="375598" y="73084"/>
                  </a:cubicBezTo>
                  <a:cubicBezTo>
                    <a:pt x="370282" y="68563"/>
                    <a:pt x="363857" y="66303"/>
                    <a:pt x="356323" y="66303"/>
                  </a:cubicBezTo>
                  <a:cubicBezTo>
                    <a:pt x="344937" y="66303"/>
                    <a:pt x="335687" y="70384"/>
                    <a:pt x="328571" y="78547"/>
                  </a:cubicBezTo>
                  <a:cubicBezTo>
                    <a:pt x="321455" y="86709"/>
                    <a:pt x="317897" y="99622"/>
                    <a:pt x="317897" y="117286"/>
                  </a:cubicBezTo>
                  <a:cubicBezTo>
                    <a:pt x="317897" y="135201"/>
                    <a:pt x="321330" y="148219"/>
                    <a:pt x="328194" y="156339"/>
                  </a:cubicBezTo>
                  <a:cubicBezTo>
                    <a:pt x="335059" y="164460"/>
                    <a:pt x="344017" y="168520"/>
                    <a:pt x="355067" y="168520"/>
                  </a:cubicBezTo>
                  <a:cubicBezTo>
                    <a:pt x="363941" y="168520"/>
                    <a:pt x="371350" y="165799"/>
                    <a:pt x="377294" y="160358"/>
                  </a:cubicBezTo>
                  <a:cubicBezTo>
                    <a:pt x="383237" y="154916"/>
                    <a:pt x="387005" y="146545"/>
                    <a:pt x="388595" y="135243"/>
                  </a:cubicBezTo>
                  <a:lnTo>
                    <a:pt x="410822" y="138131"/>
                  </a:lnTo>
                  <a:cubicBezTo>
                    <a:pt x="408394" y="153451"/>
                    <a:pt x="402178" y="165444"/>
                    <a:pt x="392174" y="174108"/>
                  </a:cubicBezTo>
                  <a:cubicBezTo>
                    <a:pt x="382170" y="182773"/>
                    <a:pt x="369885" y="187105"/>
                    <a:pt x="355318" y="187105"/>
                  </a:cubicBezTo>
                  <a:cubicBezTo>
                    <a:pt x="337068" y="187105"/>
                    <a:pt x="322397" y="181140"/>
                    <a:pt x="311305" y="169211"/>
                  </a:cubicBezTo>
                  <a:cubicBezTo>
                    <a:pt x="300212" y="157281"/>
                    <a:pt x="294666" y="140182"/>
                    <a:pt x="294666" y="117914"/>
                  </a:cubicBezTo>
                  <a:cubicBezTo>
                    <a:pt x="294666" y="103515"/>
                    <a:pt x="297052" y="90916"/>
                    <a:pt x="301824" y="80116"/>
                  </a:cubicBezTo>
                  <a:cubicBezTo>
                    <a:pt x="306596" y="69317"/>
                    <a:pt x="313858" y="61217"/>
                    <a:pt x="323611" y="55818"/>
                  </a:cubicBezTo>
                  <a:cubicBezTo>
                    <a:pt x="333364" y="50418"/>
                    <a:pt x="343975" y="47718"/>
                    <a:pt x="355444" y="47718"/>
                  </a:cubicBezTo>
                  <a:close/>
                  <a:moveTo>
                    <a:pt x="215080" y="47718"/>
                  </a:moveTo>
                  <a:cubicBezTo>
                    <a:pt x="226466" y="47718"/>
                    <a:pt x="235716" y="49058"/>
                    <a:pt x="242832" y="51737"/>
                  </a:cubicBezTo>
                  <a:cubicBezTo>
                    <a:pt x="249948" y="54415"/>
                    <a:pt x="255180" y="57785"/>
                    <a:pt x="258529" y="61845"/>
                  </a:cubicBezTo>
                  <a:cubicBezTo>
                    <a:pt x="261877" y="65905"/>
                    <a:pt x="264221" y="71033"/>
                    <a:pt x="265561" y="77228"/>
                  </a:cubicBezTo>
                  <a:cubicBezTo>
                    <a:pt x="266314" y="81079"/>
                    <a:pt x="266691" y="88027"/>
                    <a:pt x="266691" y="98073"/>
                  </a:cubicBezTo>
                  <a:lnTo>
                    <a:pt x="266691" y="128211"/>
                  </a:lnTo>
                  <a:cubicBezTo>
                    <a:pt x="266691" y="149224"/>
                    <a:pt x="267172" y="162513"/>
                    <a:pt x="268135" y="168081"/>
                  </a:cubicBezTo>
                  <a:cubicBezTo>
                    <a:pt x="269098" y="173648"/>
                    <a:pt x="271002" y="178985"/>
                    <a:pt x="273849" y="184091"/>
                  </a:cubicBezTo>
                  <a:lnTo>
                    <a:pt x="250241" y="184091"/>
                  </a:lnTo>
                  <a:cubicBezTo>
                    <a:pt x="247897" y="179403"/>
                    <a:pt x="246390" y="173920"/>
                    <a:pt x="245720" y="167641"/>
                  </a:cubicBezTo>
                  <a:cubicBezTo>
                    <a:pt x="237349" y="174757"/>
                    <a:pt x="229291" y="179780"/>
                    <a:pt x="221547" y="182710"/>
                  </a:cubicBezTo>
                  <a:cubicBezTo>
                    <a:pt x="213804" y="185640"/>
                    <a:pt x="205495" y="187105"/>
                    <a:pt x="196621" y="187105"/>
                  </a:cubicBezTo>
                  <a:cubicBezTo>
                    <a:pt x="181971" y="187105"/>
                    <a:pt x="170711" y="183526"/>
                    <a:pt x="162842" y="176368"/>
                  </a:cubicBezTo>
                  <a:cubicBezTo>
                    <a:pt x="154972" y="169211"/>
                    <a:pt x="151038" y="160065"/>
                    <a:pt x="151038" y="148931"/>
                  </a:cubicBezTo>
                  <a:cubicBezTo>
                    <a:pt x="151038" y="142401"/>
                    <a:pt x="152524" y="136436"/>
                    <a:pt x="155496" y="131036"/>
                  </a:cubicBezTo>
                  <a:cubicBezTo>
                    <a:pt x="158467" y="125637"/>
                    <a:pt x="162360" y="121304"/>
                    <a:pt x="167174" y="118039"/>
                  </a:cubicBezTo>
                  <a:cubicBezTo>
                    <a:pt x="171988" y="114775"/>
                    <a:pt x="177408" y="112305"/>
                    <a:pt x="183436" y="110631"/>
                  </a:cubicBezTo>
                  <a:cubicBezTo>
                    <a:pt x="187873" y="109459"/>
                    <a:pt x="194570" y="108328"/>
                    <a:pt x="203528" y="107240"/>
                  </a:cubicBezTo>
                  <a:cubicBezTo>
                    <a:pt x="221778" y="105064"/>
                    <a:pt x="235214" y="102468"/>
                    <a:pt x="243837" y="99455"/>
                  </a:cubicBezTo>
                  <a:cubicBezTo>
                    <a:pt x="243920" y="96357"/>
                    <a:pt x="243962" y="94390"/>
                    <a:pt x="243962" y="93553"/>
                  </a:cubicBezTo>
                  <a:cubicBezTo>
                    <a:pt x="243962" y="84344"/>
                    <a:pt x="241828" y="77856"/>
                    <a:pt x="237558" y="74089"/>
                  </a:cubicBezTo>
                  <a:cubicBezTo>
                    <a:pt x="231782" y="68982"/>
                    <a:pt x="223201" y="66429"/>
                    <a:pt x="211815" y="66429"/>
                  </a:cubicBezTo>
                  <a:cubicBezTo>
                    <a:pt x="201183" y="66429"/>
                    <a:pt x="193335" y="68291"/>
                    <a:pt x="188270" y="72017"/>
                  </a:cubicBezTo>
                  <a:cubicBezTo>
                    <a:pt x="183206" y="75742"/>
                    <a:pt x="179459" y="82335"/>
                    <a:pt x="177031" y="91795"/>
                  </a:cubicBezTo>
                  <a:lnTo>
                    <a:pt x="154931" y="88781"/>
                  </a:lnTo>
                  <a:cubicBezTo>
                    <a:pt x="156940" y="79321"/>
                    <a:pt x="160246" y="71682"/>
                    <a:pt x="164851" y="65864"/>
                  </a:cubicBezTo>
                  <a:cubicBezTo>
                    <a:pt x="169455" y="60045"/>
                    <a:pt x="176111" y="55567"/>
                    <a:pt x="184817" y="52427"/>
                  </a:cubicBezTo>
                  <a:cubicBezTo>
                    <a:pt x="193523" y="49288"/>
                    <a:pt x="203611" y="47718"/>
                    <a:pt x="215080" y="47718"/>
                  </a:cubicBezTo>
                  <a:close/>
                  <a:moveTo>
                    <a:pt x="604419" y="4144"/>
                  </a:moveTo>
                  <a:lnTo>
                    <a:pt x="604419" y="50732"/>
                  </a:lnTo>
                  <a:lnTo>
                    <a:pt x="627148" y="50732"/>
                  </a:lnTo>
                  <a:lnTo>
                    <a:pt x="627148" y="68312"/>
                  </a:lnTo>
                  <a:lnTo>
                    <a:pt x="604419" y="68312"/>
                  </a:lnTo>
                  <a:lnTo>
                    <a:pt x="604419" y="146294"/>
                  </a:lnTo>
                  <a:cubicBezTo>
                    <a:pt x="604419" y="152740"/>
                    <a:pt x="604817" y="156884"/>
                    <a:pt x="605612" y="158725"/>
                  </a:cubicBezTo>
                  <a:cubicBezTo>
                    <a:pt x="606408" y="160567"/>
                    <a:pt x="607705" y="162032"/>
                    <a:pt x="609505" y="163120"/>
                  </a:cubicBezTo>
                  <a:cubicBezTo>
                    <a:pt x="611305" y="164209"/>
                    <a:pt x="613879" y="164753"/>
                    <a:pt x="617228" y="164753"/>
                  </a:cubicBezTo>
                  <a:cubicBezTo>
                    <a:pt x="619739" y="164753"/>
                    <a:pt x="623046" y="164460"/>
                    <a:pt x="627148" y="163874"/>
                  </a:cubicBezTo>
                  <a:lnTo>
                    <a:pt x="630413" y="183840"/>
                  </a:lnTo>
                  <a:cubicBezTo>
                    <a:pt x="624051" y="185180"/>
                    <a:pt x="618358" y="185849"/>
                    <a:pt x="613335" y="185849"/>
                  </a:cubicBezTo>
                  <a:cubicBezTo>
                    <a:pt x="605131" y="185849"/>
                    <a:pt x="598768" y="184552"/>
                    <a:pt x="594248" y="181956"/>
                  </a:cubicBezTo>
                  <a:cubicBezTo>
                    <a:pt x="589727" y="179361"/>
                    <a:pt x="586546" y="175950"/>
                    <a:pt x="584704" y="171722"/>
                  </a:cubicBezTo>
                  <a:cubicBezTo>
                    <a:pt x="582863" y="167495"/>
                    <a:pt x="581942" y="158600"/>
                    <a:pt x="581942" y="145038"/>
                  </a:cubicBezTo>
                  <a:lnTo>
                    <a:pt x="581942" y="68312"/>
                  </a:lnTo>
                  <a:lnTo>
                    <a:pt x="565366" y="68312"/>
                  </a:lnTo>
                  <a:lnTo>
                    <a:pt x="565366" y="50732"/>
                  </a:lnTo>
                  <a:lnTo>
                    <a:pt x="581942" y="50732"/>
                  </a:lnTo>
                  <a:lnTo>
                    <a:pt x="581942" y="17706"/>
                  </a:lnTo>
                  <a:close/>
                  <a:moveTo>
                    <a:pt x="654123" y="0"/>
                  </a:moveTo>
                  <a:lnTo>
                    <a:pt x="676727" y="0"/>
                  </a:lnTo>
                  <a:lnTo>
                    <a:pt x="676727" y="25994"/>
                  </a:lnTo>
                  <a:lnTo>
                    <a:pt x="654123" y="25994"/>
                  </a:lnTo>
                  <a:close/>
                  <a:moveTo>
                    <a:pt x="0" y="0"/>
                  </a:moveTo>
                  <a:lnTo>
                    <a:pt x="26371" y="0"/>
                  </a:lnTo>
                  <a:lnTo>
                    <a:pt x="74215" y="133736"/>
                  </a:lnTo>
                  <a:cubicBezTo>
                    <a:pt x="78065" y="144452"/>
                    <a:pt x="81288" y="154498"/>
                    <a:pt x="83884" y="163874"/>
                  </a:cubicBezTo>
                  <a:cubicBezTo>
                    <a:pt x="86730" y="153828"/>
                    <a:pt x="90037" y="143782"/>
                    <a:pt x="93804" y="133736"/>
                  </a:cubicBezTo>
                  <a:lnTo>
                    <a:pt x="143531" y="0"/>
                  </a:lnTo>
                  <a:lnTo>
                    <a:pt x="168395" y="0"/>
                  </a:lnTo>
                  <a:lnTo>
                    <a:pt x="96315" y="184091"/>
                  </a:lnTo>
                  <a:lnTo>
                    <a:pt x="71326" y="184091"/>
                  </a:lnTo>
                  <a:close/>
                </a:path>
              </a:pathLst>
            </a:custGeom>
            <a:solidFill>
              <a:schemeClr val="tx1">
                <a:lumMod val="50000"/>
                <a:lumOff val="50000"/>
              </a:schemeClr>
            </a:solidFill>
            <a:ln w="9525" cap="flat">
              <a:noFill/>
              <a:prstDash val="solid"/>
              <a:miter/>
            </a:ln>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20000"/>
                </a:lnSpc>
              </a:pPr>
              <a:endParaRPr lang="zh-CN" altLang="en-US" sz="2000"/>
            </a:p>
          </p:txBody>
        </p:sp>
      </p:grpSp>
      <p:grpSp>
        <p:nvGrpSpPr>
          <p:cNvPr id="61" name="图形 185" descr="行星"/>
          <p:cNvGrpSpPr/>
          <p:nvPr userDrawn="1"/>
        </p:nvGrpSpPr>
        <p:grpSpPr>
          <a:xfrm>
            <a:off x="6763364" y="4140700"/>
            <a:ext cx="808447" cy="808447"/>
            <a:chOff x="6443492" y="4234178"/>
            <a:chExt cx="808447" cy="808447"/>
          </a:xfrm>
          <a:solidFill>
            <a:schemeClr val="bg1">
              <a:lumMod val="50000"/>
            </a:schemeClr>
          </a:solidFill>
        </p:grpSpPr>
        <p:sp>
          <p:nvSpPr>
            <p:cNvPr id="62" name="任意多边形: 形状 61"/>
            <p:cNvSpPr/>
            <p:nvPr/>
          </p:nvSpPr>
          <p:spPr>
            <a:xfrm>
              <a:off x="6476871" y="4436290"/>
              <a:ext cx="741076" cy="370538"/>
            </a:xfrm>
            <a:custGeom>
              <a:avLst/>
              <a:gdLst>
                <a:gd name="connsiteX0" fmla="*/ 740540 w 741076"/>
                <a:gd name="connsiteY0" fmla="*/ 50528 h 370538"/>
                <a:gd name="connsiteX1" fmla="*/ 690854 w 741076"/>
                <a:gd name="connsiteY1" fmla="*/ 38738 h 370538"/>
                <a:gd name="connsiteX2" fmla="*/ 523270 w 741076"/>
                <a:gd name="connsiteY2" fmla="*/ 70739 h 370538"/>
                <a:gd name="connsiteX3" fmla="*/ 370002 w 741076"/>
                <a:gd name="connsiteY3" fmla="*/ 0 h 370538"/>
                <a:gd name="connsiteX4" fmla="*/ 167890 w 741076"/>
                <a:gd name="connsiteY4" fmla="*/ 202112 h 370538"/>
                <a:gd name="connsiteX5" fmla="*/ 168732 w 741076"/>
                <a:gd name="connsiteY5" fmla="*/ 215586 h 370538"/>
                <a:gd name="connsiteX6" fmla="*/ 1148 w 741076"/>
                <a:gd name="connsiteY6" fmla="*/ 357064 h 370538"/>
                <a:gd name="connsiteX7" fmla="*/ 46623 w 741076"/>
                <a:gd name="connsiteY7" fmla="*/ 372222 h 370538"/>
                <a:gd name="connsiteX8" fmla="*/ 397792 w 741076"/>
                <a:gd name="connsiteY8" fmla="*/ 275377 h 370538"/>
                <a:gd name="connsiteX9" fmla="*/ 740540 w 741076"/>
                <a:gd name="connsiteY9" fmla="*/ 50528 h 370538"/>
                <a:gd name="connsiteX10" fmla="*/ 178838 w 741076"/>
                <a:gd name="connsiteY10" fmla="*/ 267798 h 370538"/>
                <a:gd name="connsiteX11" fmla="*/ 190628 w 741076"/>
                <a:gd name="connsiteY11" fmla="*/ 294746 h 370538"/>
                <a:gd name="connsiteX12" fmla="*/ 99678 w 741076"/>
                <a:gd name="connsiteY12" fmla="*/ 316642 h 370538"/>
                <a:gd name="connsiteX13" fmla="*/ 178838 w 741076"/>
                <a:gd name="connsiteY13" fmla="*/ 267798 h 370538"/>
                <a:gd name="connsiteX14" fmla="*/ 562850 w 741076"/>
                <a:gd name="connsiteY14" fmla="*/ 140636 h 370538"/>
                <a:gd name="connsiteX15" fmla="*/ 552745 w 741076"/>
                <a:gd name="connsiteY15" fmla="*/ 114530 h 370538"/>
                <a:gd name="connsiteX16" fmla="*/ 648748 w 741076"/>
                <a:gd name="connsiteY16" fmla="*/ 92635 h 370538"/>
                <a:gd name="connsiteX17" fmla="*/ 562850 w 741076"/>
                <a:gd name="connsiteY17" fmla="*/ 140636 h 37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1076" h="370538">
                  <a:moveTo>
                    <a:pt x="740540" y="50528"/>
                  </a:moveTo>
                  <a:cubicBezTo>
                    <a:pt x="736330" y="40422"/>
                    <a:pt x="716118" y="38738"/>
                    <a:pt x="690854" y="38738"/>
                  </a:cubicBezTo>
                  <a:cubicBezTo>
                    <a:pt x="652959" y="38738"/>
                    <a:pt x="594009" y="49686"/>
                    <a:pt x="523270" y="70739"/>
                  </a:cubicBezTo>
                  <a:cubicBezTo>
                    <a:pt x="486216" y="26948"/>
                    <a:pt x="431478" y="0"/>
                    <a:pt x="370002" y="0"/>
                  </a:cubicBezTo>
                  <a:cubicBezTo>
                    <a:pt x="257998" y="0"/>
                    <a:pt x="167890" y="90108"/>
                    <a:pt x="167890" y="202112"/>
                  </a:cubicBezTo>
                  <a:cubicBezTo>
                    <a:pt x="167890" y="207165"/>
                    <a:pt x="167890" y="211375"/>
                    <a:pt x="168732" y="215586"/>
                  </a:cubicBezTo>
                  <a:cubicBezTo>
                    <a:pt x="58413" y="274535"/>
                    <a:pt x="-9800" y="330116"/>
                    <a:pt x="1148" y="357064"/>
                  </a:cubicBezTo>
                  <a:cubicBezTo>
                    <a:pt x="5359" y="367170"/>
                    <a:pt x="21359" y="372222"/>
                    <a:pt x="46623" y="372222"/>
                  </a:cubicBezTo>
                  <a:cubicBezTo>
                    <a:pt x="114836" y="372222"/>
                    <a:pt x="249577" y="336011"/>
                    <a:pt x="397792" y="275377"/>
                  </a:cubicBezTo>
                  <a:cubicBezTo>
                    <a:pt x="600746" y="192006"/>
                    <a:pt x="756541" y="89266"/>
                    <a:pt x="740540" y="50528"/>
                  </a:cubicBezTo>
                  <a:close/>
                  <a:moveTo>
                    <a:pt x="178838" y="267798"/>
                  </a:moveTo>
                  <a:cubicBezTo>
                    <a:pt x="182207" y="277062"/>
                    <a:pt x="185575" y="286325"/>
                    <a:pt x="190628" y="294746"/>
                  </a:cubicBezTo>
                  <a:cubicBezTo>
                    <a:pt x="155258" y="304852"/>
                    <a:pt x="124942" y="311589"/>
                    <a:pt x="99678" y="316642"/>
                  </a:cubicBezTo>
                  <a:cubicBezTo>
                    <a:pt x="119889" y="302326"/>
                    <a:pt x="146837" y="285483"/>
                    <a:pt x="178838" y="267798"/>
                  </a:cubicBezTo>
                  <a:close/>
                  <a:moveTo>
                    <a:pt x="562850" y="140636"/>
                  </a:moveTo>
                  <a:cubicBezTo>
                    <a:pt x="560324" y="131373"/>
                    <a:pt x="556955" y="122951"/>
                    <a:pt x="552745" y="114530"/>
                  </a:cubicBezTo>
                  <a:cubicBezTo>
                    <a:pt x="585588" y="105267"/>
                    <a:pt x="624326" y="96845"/>
                    <a:pt x="648748" y="92635"/>
                  </a:cubicBezTo>
                  <a:cubicBezTo>
                    <a:pt x="628537" y="106109"/>
                    <a:pt x="593167" y="123793"/>
                    <a:pt x="562850" y="140636"/>
                  </a:cubicBezTo>
                  <a:close/>
                </a:path>
              </a:pathLst>
            </a:custGeom>
            <a:grpFill/>
            <a:ln w="7640" cap="flat">
              <a:noFill/>
              <a:prstDash val="solid"/>
              <a:miter/>
            </a:ln>
          </p:spPr>
          <p:txBody>
            <a:bodyPr rtlCol="0" anchor="ctr"/>
            <a:lstStyle/>
            <a:p>
              <a:pPr>
                <a:lnSpc>
                  <a:spcPct val="120000"/>
                </a:lnSpc>
              </a:pPr>
              <a:endParaRPr lang="zh-CN" altLang="en-US"/>
            </a:p>
          </p:txBody>
        </p:sp>
        <p:sp>
          <p:nvSpPr>
            <p:cNvPr id="63" name="任意多边形: 形状 62"/>
            <p:cNvSpPr/>
            <p:nvPr/>
          </p:nvSpPr>
          <p:spPr>
            <a:xfrm>
              <a:off x="6727291" y="4668718"/>
              <a:ext cx="311589" cy="168426"/>
            </a:xfrm>
            <a:custGeom>
              <a:avLst/>
              <a:gdLst>
                <a:gd name="connsiteX0" fmla="*/ 0 w 311588"/>
                <a:gd name="connsiteY0" fmla="*/ 132215 h 168426"/>
                <a:gd name="connsiteX1" fmla="*/ 119583 w 311588"/>
                <a:gd name="connsiteY1" fmla="*/ 171795 h 168426"/>
                <a:gd name="connsiteX2" fmla="*/ 319168 w 311588"/>
                <a:gd name="connsiteY2" fmla="*/ 0 h 168426"/>
                <a:gd name="connsiteX3" fmla="*/ 160005 w 311588"/>
                <a:gd name="connsiteY3" fmla="*/ 74108 h 168426"/>
                <a:gd name="connsiteX4" fmla="*/ 0 w 311588"/>
                <a:gd name="connsiteY4" fmla="*/ 132215 h 168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588" h="168426">
                  <a:moveTo>
                    <a:pt x="0" y="132215"/>
                  </a:moveTo>
                  <a:cubicBezTo>
                    <a:pt x="33685" y="156637"/>
                    <a:pt x="74950" y="171795"/>
                    <a:pt x="119583" y="171795"/>
                  </a:cubicBezTo>
                  <a:cubicBezTo>
                    <a:pt x="220639" y="171795"/>
                    <a:pt x="304852" y="97687"/>
                    <a:pt x="319168" y="0"/>
                  </a:cubicBezTo>
                  <a:cubicBezTo>
                    <a:pt x="271167" y="25264"/>
                    <a:pt x="217270" y="50528"/>
                    <a:pt x="160005" y="74108"/>
                  </a:cubicBezTo>
                  <a:cubicBezTo>
                    <a:pt x="104424" y="96845"/>
                    <a:pt x="50528" y="117056"/>
                    <a:pt x="0" y="132215"/>
                  </a:cubicBezTo>
                  <a:close/>
                </a:path>
              </a:pathLst>
            </a:custGeom>
            <a:grpFill/>
            <a:ln w="7640" cap="flat">
              <a:noFill/>
              <a:prstDash val="solid"/>
              <a:miter/>
            </a:ln>
          </p:spPr>
          <p:txBody>
            <a:bodyPr rtlCol="0" anchor="ctr"/>
            <a:lstStyle/>
            <a:p>
              <a:pPr>
                <a:lnSpc>
                  <a:spcPct val="120000"/>
                </a:lnSpc>
              </a:pPr>
              <a:endParaRPr lang="zh-CN" altLang="en-US"/>
            </a:p>
          </p:txBody>
        </p:sp>
      </p:grpSp>
      <p:pic>
        <p:nvPicPr>
          <p:cNvPr id="64" name="图形 63" descr="仙人掌"/>
          <p:cNvPicPr>
            <a:picLocks noChangeAspect="1"/>
          </p:cNvPicPr>
          <p:nvPr userDrawn="1"/>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0723182" y="3223937"/>
            <a:ext cx="432290" cy="432290"/>
          </a:xfrm>
          <a:prstGeom prst="rect">
            <a:avLst/>
          </a:prstGeom>
        </p:spPr>
      </p:pic>
      <p:pic>
        <p:nvPicPr>
          <p:cNvPr id="65" name="图形 64" descr="音乐笔记"/>
          <p:cNvPicPr>
            <a:picLocks noChangeAspect="1"/>
          </p:cNvPicPr>
          <p:nvPr userDrawn="1"/>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rot="1408595">
            <a:off x="2236822" y="3777820"/>
            <a:ext cx="942772" cy="942772"/>
          </a:xfrm>
          <a:prstGeom prst="rect">
            <a:avLst/>
          </a:prstGeom>
        </p:spPr>
      </p:pic>
      <p:sp>
        <p:nvSpPr>
          <p:cNvPr id="67" name="文本占位符 66"/>
          <p:cNvSpPr>
            <a:spLocks noGrp="1"/>
          </p:cNvSpPr>
          <p:nvPr>
            <p:ph type="body" sz="quarter" idx="10" hasCustomPrompt="1"/>
          </p:nvPr>
        </p:nvSpPr>
        <p:spPr>
          <a:xfrm>
            <a:off x="3806530" y="1882998"/>
            <a:ext cx="4612583" cy="2032992"/>
          </a:xfrm>
        </p:spPr>
        <p:txBody>
          <a:bodyPr wrap="square">
            <a:spAutoFit/>
          </a:bodyPr>
          <a:lstStyle>
            <a:lvl1pPr marL="0" marR="0" indent="0" algn="ctr" defTabSz="914400" rtl="0" eaLnBrk="1" fontAlgn="auto" latinLnBrk="0" hangingPunct="1">
              <a:lnSpc>
                <a:spcPct val="120000"/>
              </a:lnSpc>
              <a:spcBef>
                <a:spcPts val="0"/>
              </a:spcBef>
              <a:spcAft>
                <a:spcPts val="0"/>
              </a:spcAft>
              <a:buClrTx/>
              <a:buSzTx/>
              <a:buFontTx/>
              <a:buNone/>
              <a:defRPr kumimoji="0" lang="zh-CN" altLang="en-US" sz="11500" b="1" i="0" u="none" strike="noStrike" kern="1200" cap="none" spc="0" normalizeH="0" baseline="0" noProof="0">
                <a:ln w="63500">
                  <a:solidFill>
                    <a:prstClr val="white"/>
                  </a:solidFill>
                  <a:miter lim="800000"/>
                </a:ln>
                <a:solidFill>
                  <a:prstClr val="white"/>
                </a:solidFill>
                <a:effectLst>
                  <a:outerShdw blurRad="63500" sx="102000" sy="102000" algn="ctr" rotWithShape="0">
                    <a:prstClr val="black">
                      <a:alpha val="20000"/>
                    </a:prstClr>
                  </a:outerShdw>
                </a:effectLst>
                <a:uLnTx/>
                <a:uFillTx/>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1500"/>
              <a:t>谢谢</a:t>
            </a:r>
            <a:endParaRPr lang="zh-CN" altLang="en-US" sz="11500" dirty="0"/>
          </a:p>
        </p:txBody>
      </p:sp>
      <p:sp>
        <p:nvSpPr>
          <p:cNvPr id="68" name="文本占位符 66"/>
          <p:cNvSpPr>
            <a:spLocks noGrp="1"/>
          </p:cNvSpPr>
          <p:nvPr>
            <p:ph type="body" sz="quarter" idx="11" hasCustomPrompt="1"/>
          </p:nvPr>
        </p:nvSpPr>
        <p:spPr>
          <a:xfrm>
            <a:off x="3806530" y="1882998"/>
            <a:ext cx="4612583" cy="2032992"/>
          </a:xfrm>
        </p:spPr>
        <p:txBody>
          <a:bodyPr wrap="square">
            <a:spAutoFit/>
          </a:bodyPr>
          <a:lstStyle>
            <a:lvl1pPr marL="0" marR="0" indent="0" algn="ctr" defTabSz="914400" rtl="0" eaLnBrk="1" fontAlgn="auto" latinLnBrk="0" hangingPunct="1">
              <a:lnSpc>
                <a:spcPct val="120000"/>
              </a:lnSpc>
              <a:spcBef>
                <a:spcPts val="0"/>
              </a:spcBef>
              <a:spcAft>
                <a:spcPts val="0"/>
              </a:spcAft>
              <a:buClrTx/>
              <a:buSzTx/>
              <a:buFontTx/>
              <a:buNone/>
              <a:defRPr kumimoji="0" lang="zh-CN" altLang="en-US" sz="11500" b="1" i="0" u="none" strike="noStrike" kern="1200" cap="none" spc="0" normalizeH="0" baseline="0" noProof="0" dirty="0">
                <a:ln w="19050">
                  <a:solidFill>
                    <a:srgbClr val="73ACD9"/>
                  </a:solidFill>
                </a:ln>
                <a:noFill/>
                <a:effectLst>
                  <a:outerShdw blurRad="63500" sx="102000" sy="102000" algn="ctr" rotWithShape="0">
                    <a:prstClr val="black">
                      <a:alpha val="10000"/>
                    </a:prstClr>
                  </a:outerShdw>
                </a:effectLst>
                <a:uLnTx/>
                <a:uFillTx/>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1500" dirty="0"/>
              <a:t>谢谢</a:t>
            </a:r>
            <a:endParaRPr lang="zh-CN" altLang="en-US" sz="115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C804F6-591D-41CE-9DDB-4AE78737FE2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2C66A9-BE7B-408C-8DEE-179409276C4D}"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卷形: 水平 2"/>
          <p:cNvSpPr/>
          <p:nvPr userDrawn="1"/>
        </p:nvSpPr>
        <p:spPr>
          <a:xfrm>
            <a:off x="4479985" y="531811"/>
            <a:ext cx="3232031" cy="1468439"/>
          </a:xfrm>
          <a:prstGeom prst="horizontalScroll">
            <a:avLst>
              <a:gd name="adj" fmla="val 6460"/>
            </a:avLst>
          </a:prstGeom>
          <a:solidFill>
            <a:schemeClr val="bg1"/>
          </a:solidFill>
          <a:ln>
            <a:solidFill>
              <a:schemeClr val="tx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4" name="组合 3"/>
          <p:cNvGrpSpPr/>
          <p:nvPr userDrawn="1"/>
        </p:nvGrpSpPr>
        <p:grpSpPr>
          <a:xfrm>
            <a:off x="4897718" y="627340"/>
            <a:ext cx="2396564" cy="1309269"/>
            <a:chOff x="1685683" y="2511984"/>
            <a:chExt cx="2396564" cy="1309269"/>
          </a:xfrm>
        </p:grpSpPr>
        <p:sp>
          <p:nvSpPr>
            <p:cNvPr id="5" name="文本框 4"/>
            <p:cNvSpPr txBox="1"/>
            <p:nvPr/>
          </p:nvSpPr>
          <p:spPr>
            <a:xfrm>
              <a:off x="1685683" y="2511984"/>
              <a:ext cx="2396564" cy="1309269"/>
            </a:xfrm>
            <a:prstGeom prst="rect">
              <a:avLst/>
            </a:prstGeom>
            <a:noFill/>
          </p:spPr>
          <p:txBody>
            <a:bodyPr wrap="square" rtlCol="0">
              <a:spAutoFit/>
            </a:bodyPr>
            <a:lstStyle/>
            <a:p>
              <a:pPr algn="ctr">
                <a:lnSpc>
                  <a:spcPct val="120000"/>
                </a:lnSpc>
              </a:pPr>
              <a:r>
                <a:rPr lang="zh-CN" altLang="en-US" sz="7200" b="1">
                  <a:ln w="63500">
                    <a:solidFill>
                      <a:schemeClr val="bg1"/>
                    </a:solidFill>
                    <a:miter lim="800000"/>
                  </a:ln>
                  <a:solidFill>
                    <a:schemeClr val="bg1"/>
                  </a:solidFill>
                  <a:effectLst>
                    <a:outerShdw blurRad="63500" sx="102000" sy="102000" algn="ctr" rotWithShape="0">
                      <a:prstClr val="black">
                        <a:alpha val="20000"/>
                      </a:prstClr>
                    </a:outerShdw>
                  </a:effectLst>
                  <a:latin typeface="微软雅黑" panose="020B0503020204020204" pitchFamily="34" charset="-122"/>
                  <a:ea typeface="微软雅黑" panose="020B0503020204020204" pitchFamily="34" charset="-122"/>
                </a:rPr>
                <a:t>目录</a:t>
              </a:r>
              <a:endParaRPr lang="zh-CN" altLang="en-US" sz="7200" b="1">
                <a:ln w="63500">
                  <a:solidFill>
                    <a:schemeClr val="bg1"/>
                  </a:solidFill>
                  <a:miter lim="800000"/>
                </a:ln>
                <a:solidFill>
                  <a:schemeClr val="bg1"/>
                </a:solidFill>
                <a:effectLst>
                  <a:outerShdw blurRad="63500" sx="102000" sy="102000" algn="ctr" rotWithShape="0">
                    <a:prstClr val="black">
                      <a:alpha val="20000"/>
                    </a:prst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1685683" y="2511984"/>
              <a:ext cx="2396564" cy="1309269"/>
            </a:xfrm>
            <a:prstGeom prst="rect">
              <a:avLst/>
            </a:prstGeom>
            <a:noFill/>
          </p:spPr>
          <p:txBody>
            <a:bodyPr wrap="square" rtlCol="0">
              <a:spAutoFit/>
            </a:bodyPr>
            <a:lstStyle/>
            <a:p>
              <a:pPr algn="ctr">
                <a:lnSpc>
                  <a:spcPct val="120000"/>
                </a:lnSpc>
              </a:pPr>
              <a:r>
                <a:rPr lang="zh-CN" altLang="en-US" sz="7200" b="1">
                  <a:ln w="19050">
                    <a:solidFill>
                      <a:schemeClr val="accent1"/>
                    </a:solidFill>
                  </a:ln>
                  <a:noFill/>
                  <a:effectLst>
                    <a:outerShdw blurRad="63500" sx="102000" sy="102000" algn="ctr" rotWithShape="0">
                      <a:prstClr val="black">
                        <a:alpha val="10000"/>
                      </a:prstClr>
                    </a:outerShdw>
                  </a:effectLst>
                  <a:latin typeface="微软雅黑" panose="020B0503020204020204" pitchFamily="34" charset="-122"/>
                  <a:ea typeface="微软雅黑" panose="020B0503020204020204" pitchFamily="34" charset="-122"/>
                </a:rPr>
                <a:t>目录</a:t>
              </a:r>
              <a:endParaRPr lang="zh-CN" altLang="en-US" sz="7200" b="1">
                <a:ln w="19050">
                  <a:solidFill>
                    <a:schemeClr val="accent1"/>
                  </a:solidFill>
                </a:ln>
                <a:noFill/>
                <a:effectLst>
                  <a:outerShdw blurRad="63500" sx="102000" sy="102000" algn="ctr" rotWithShape="0">
                    <a:prstClr val="black">
                      <a:alpha val="10000"/>
                    </a:prstClr>
                  </a:outerShdw>
                </a:effectLst>
                <a:latin typeface="微软雅黑" panose="020B0503020204020204" pitchFamily="34" charset="-122"/>
                <a:ea typeface="微软雅黑" panose="020B0503020204020204" pitchFamily="34" charset="-122"/>
              </a:endParaRPr>
            </a:p>
          </p:txBody>
        </p:sp>
      </p:grpSp>
      <p:grpSp>
        <p:nvGrpSpPr>
          <p:cNvPr id="8" name="组合 7"/>
          <p:cNvGrpSpPr/>
          <p:nvPr userDrawn="1"/>
        </p:nvGrpSpPr>
        <p:grpSpPr>
          <a:xfrm>
            <a:off x="1692348" y="3515967"/>
            <a:ext cx="2392375" cy="1036410"/>
            <a:chOff x="1768837" y="3555757"/>
            <a:chExt cx="2391860" cy="1036187"/>
          </a:xfrm>
        </p:grpSpPr>
        <p:sp>
          <p:nvSpPr>
            <p:cNvPr id="9" name="矩形: 圆角 8"/>
            <p:cNvSpPr/>
            <p:nvPr/>
          </p:nvSpPr>
          <p:spPr>
            <a:xfrm>
              <a:off x="1768837" y="3555757"/>
              <a:ext cx="2391860" cy="1036187"/>
            </a:xfrm>
            <a:prstGeom prst="roundRect">
              <a:avLst/>
            </a:prstGeom>
            <a:solidFill>
              <a:schemeClr val="bg1"/>
            </a:solidFill>
            <a:ln w="5478" cap="flat">
              <a:no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0" name="矩形: 圆角 9"/>
            <p:cNvSpPr/>
            <p:nvPr/>
          </p:nvSpPr>
          <p:spPr>
            <a:xfrm>
              <a:off x="1832348" y="3619361"/>
              <a:ext cx="2264836" cy="908979"/>
            </a:xfrm>
            <a:prstGeom prst="roundRect">
              <a:avLst>
                <a:gd name="adj" fmla="val 13105"/>
              </a:avLst>
            </a:prstGeom>
            <a:noFill/>
            <a:ln w="5478" cap="flat">
              <a:solidFill>
                <a:schemeClr val="tx1">
                  <a:lumMod val="85000"/>
                  <a:lumOff val="15000"/>
                </a:schemeClr>
              </a:solid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grpSp>
        <p:nvGrpSpPr>
          <p:cNvPr id="11" name="组合 10"/>
          <p:cNvGrpSpPr/>
          <p:nvPr userDrawn="1"/>
        </p:nvGrpSpPr>
        <p:grpSpPr>
          <a:xfrm>
            <a:off x="488403" y="2908559"/>
            <a:ext cx="1741032" cy="1786468"/>
            <a:chOff x="3072045" y="778844"/>
            <a:chExt cx="914400" cy="914401"/>
          </a:xfrm>
        </p:grpSpPr>
        <p:pic>
          <p:nvPicPr>
            <p:cNvPr id="12" name="图形 11" descr="画架"/>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2045" y="778845"/>
              <a:ext cx="914400" cy="914400"/>
            </a:xfrm>
            <a:prstGeom prst="rect">
              <a:avLst/>
            </a:prstGeom>
            <a:effectLst>
              <a:outerShdw blurRad="63500" sx="102000" sy="102000" algn="ctr" rotWithShape="0">
                <a:prstClr val="black">
                  <a:alpha val="20000"/>
                </a:prstClr>
              </a:outerShdw>
            </a:effectLst>
          </p:spPr>
        </p:pic>
        <p:pic>
          <p:nvPicPr>
            <p:cNvPr id="13" name="图形 12" descr="画架"/>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2045" y="778844"/>
              <a:ext cx="914400" cy="914400"/>
            </a:xfrm>
            <a:prstGeom prst="rect">
              <a:avLst/>
            </a:prstGeom>
          </p:spPr>
        </p:pic>
      </p:grpSp>
      <p:grpSp>
        <p:nvGrpSpPr>
          <p:cNvPr id="15" name="组合 14"/>
          <p:cNvGrpSpPr/>
          <p:nvPr userDrawn="1"/>
        </p:nvGrpSpPr>
        <p:grpSpPr>
          <a:xfrm>
            <a:off x="9204256" y="3518633"/>
            <a:ext cx="2270741" cy="1036411"/>
            <a:chOff x="1768837" y="3555757"/>
            <a:chExt cx="2391860" cy="1036187"/>
          </a:xfrm>
        </p:grpSpPr>
        <p:sp>
          <p:nvSpPr>
            <p:cNvPr id="16" name="矩形: 圆角 15"/>
            <p:cNvSpPr/>
            <p:nvPr/>
          </p:nvSpPr>
          <p:spPr>
            <a:xfrm>
              <a:off x="1768837" y="3555757"/>
              <a:ext cx="2391860" cy="1036187"/>
            </a:xfrm>
            <a:prstGeom prst="roundRect">
              <a:avLst/>
            </a:prstGeom>
            <a:solidFill>
              <a:schemeClr val="bg1"/>
            </a:solidFill>
            <a:ln w="5478" cap="flat">
              <a:no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7" name="矩形: 圆角 16"/>
            <p:cNvSpPr/>
            <p:nvPr/>
          </p:nvSpPr>
          <p:spPr>
            <a:xfrm>
              <a:off x="1832348" y="3619361"/>
              <a:ext cx="2264836" cy="908979"/>
            </a:xfrm>
            <a:prstGeom prst="roundRect">
              <a:avLst>
                <a:gd name="adj" fmla="val 13105"/>
              </a:avLst>
            </a:prstGeom>
            <a:noFill/>
            <a:ln w="5478" cap="flat">
              <a:solidFill>
                <a:schemeClr val="tx1">
                  <a:lumMod val="85000"/>
                  <a:lumOff val="15000"/>
                </a:schemeClr>
              </a:solid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grpSp>
        <p:nvGrpSpPr>
          <p:cNvPr id="19" name="组合 18"/>
          <p:cNvGrpSpPr/>
          <p:nvPr userDrawn="1"/>
        </p:nvGrpSpPr>
        <p:grpSpPr>
          <a:xfrm>
            <a:off x="7891379" y="2892114"/>
            <a:ext cx="1774981" cy="1819358"/>
            <a:chOff x="245704" y="2394978"/>
            <a:chExt cx="914400" cy="914400"/>
          </a:xfrm>
        </p:grpSpPr>
        <p:pic>
          <p:nvPicPr>
            <p:cNvPr id="20" name="图形 19" descr="拖把和水桶"/>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5704" y="2394978"/>
              <a:ext cx="914400" cy="914400"/>
            </a:xfrm>
            <a:prstGeom prst="rect">
              <a:avLst/>
            </a:prstGeom>
            <a:effectLst>
              <a:outerShdw blurRad="63500" sx="102000" sy="102000" algn="ctr" rotWithShape="0">
                <a:prstClr val="black">
                  <a:alpha val="20000"/>
                </a:prstClr>
              </a:outerShdw>
            </a:effectLst>
          </p:spPr>
        </p:pic>
        <p:pic>
          <p:nvPicPr>
            <p:cNvPr id="21" name="图形 20" descr="拖把和水桶"/>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5704" y="2394978"/>
              <a:ext cx="914400" cy="914400"/>
            </a:xfrm>
            <a:prstGeom prst="rect">
              <a:avLst/>
            </a:prstGeom>
          </p:spPr>
        </p:pic>
      </p:grpSp>
      <p:grpSp>
        <p:nvGrpSpPr>
          <p:cNvPr id="22" name="组合 21"/>
          <p:cNvGrpSpPr/>
          <p:nvPr userDrawn="1"/>
        </p:nvGrpSpPr>
        <p:grpSpPr>
          <a:xfrm>
            <a:off x="5291808" y="3555475"/>
            <a:ext cx="2392376" cy="1036411"/>
            <a:chOff x="1768837" y="3555757"/>
            <a:chExt cx="2391860" cy="1036187"/>
          </a:xfrm>
        </p:grpSpPr>
        <p:sp>
          <p:nvSpPr>
            <p:cNvPr id="23" name="矩形: 圆角 22"/>
            <p:cNvSpPr/>
            <p:nvPr/>
          </p:nvSpPr>
          <p:spPr>
            <a:xfrm>
              <a:off x="1768837" y="3555757"/>
              <a:ext cx="2391860" cy="1036187"/>
            </a:xfrm>
            <a:prstGeom prst="roundRect">
              <a:avLst/>
            </a:prstGeom>
            <a:solidFill>
              <a:schemeClr val="bg1"/>
            </a:solidFill>
            <a:ln w="5478" cap="flat">
              <a:no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4" name="矩形: 圆角 23"/>
            <p:cNvSpPr/>
            <p:nvPr/>
          </p:nvSpPr>
          <p:spPr>
            <a:xfrm>
              <a:off x="1832348" y="3619361"/>
              <a:ext cx="2264836" cy="908979"/>
            </a:xfrm>
            <a:prstGeom prst="roundRect">
              <a:avLst>
                <a:gd name="adj" fmla="val 13105"/>
              </a:avLst>
            </a:prstGeom>
            <a:noFill/>
            <a:ln w="5478" cap="flat">
              <a:solidFill>
                <a:schemeClr val="tx1">
                  <a:lumMod val="85000"/>
                  <a:lumOff val="15000"/>
                </a:schemeClr>
              </a:solid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grpSp>
        <p:nvGrpSpPr>
          <p:cNvPr id="26" name="组合 25"/>
          <p:cNvGrpSpPr/>
          <p:nvPr userDrawn="1"/>
        </p:nvGrpSpPr>
        <p:grpSpPr>
          <a:xfrm>
            <a:off x="4291918" y="2745835"/>
            <a:ext cx="2111915" cy="2111916"/>
            <a:chOff x="7630563" y="385571"/>
            <a:chExt cx="914400" cy="914400"/>
          </a:xfrm>
        </p:grpSpPr>
        <p:pic>
          <p:nvPicPr>
            <p:cNvPr id="27" name="图形 26" descr="热气球"/>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30563" y="385571"/>
              <a:ext cx="914400" cy="914400"/>
            </a:xfrm>
            <a:prstGeom prst="rect">
              <a:avLst/>
            </a:prstGeom>
            <a:effectLst>
              <a:outerShdw blurRad="63500" sx="102000" sy="102000" algn="ctr" rotWithShape="0">
                <a:prstClr val="black">
                  <a:alpha val="20000"/>
                </a:prstClr>
              </a:outerShdw>
            </a:effectLst>
          </p:spPr>
        </p:pic>
        <p:pic>
          <p:nvPicPr>
            <p:cNvPr id="28" name="图形 27" descr="热气球"/>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30563" y="385571"/>
              <a:ext cx="914400" cy="914400"/>
            </a:xfrm>
            <a:prstGeom prst="rect">
              <a:avLst/>
            </a:prstGeom>
          </p:spPr>
        </p:pic>
      </p:grpSp>
      <p:sp>
        <p:nvSpPr>
          <p:cNvPr id="29" name="文本占位符 28"/>
          <p:cNvSpPr>
            <a:spLocks noGrp="1"/>
          </p:cNvSpPr>
          <p:nvPr>
            <p:ph type="body" sz="quarter" idx="10" hasCustomPrompt="1"/>
          </p:nvPr>
        </p:nvSpPr>
        <p:spPr>
          <a:xfrm>
            <a:off x="1937573" y="3613016"/>
            <a:ext cx="2083624" cy="834844"/>
          </a:xfrm>
        </p:spPr>
        <p:txBody>
          <a:bodyPr wrap="square">
            <a:spAutoFit/>
          </a:bodyPr>
          <a:lstStyle>
            <a:lvl1pPr marL="0" marR="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lang="zh-CN" altLang="en-US" sz="4400" b="1" kern="1200" noProof="0" dirty="0">
                <a:solidFill>
                  <a:schemeClr val="accent1"/>
                </a:solidFill>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4400" b="1" i="0" u="none" strike="noStrike" kern="1200" cap="none" spc="0" normalizeH="0" baseline="0" noProof="0">
                <a:ln>
                  <a:noFill/>
                </a:ln>
                <a:solidFill>
                  <a:srgbClr val="73ACD9"/>
                </a:solidFill>
                <a:effectLst/>
                <a:uLnTx/>
                <a:uFillTx/>
                <a:latin typeface="+mn-lt"/>
                <a:ea typeface="+mn-ea"/>
                <a:cs typeface="+mn-cs"/>
              </a:rPr>
              <a:t>学习</a:t>
            </a:r>
            <a:endParaRPr kumimoji="0" lang="zh-CN" altLang="en-US" sz="4400" b="1" i="0" u="none" strike="noStrike" kern="1200" cap="none" spc="0" normalizeH="0" baseline="0" noProof="0" dirty="0">
              <a:ln>
                <a:noFill/>
              </a:ln>
              <a:solidFill>
                <a:srgbClr val="73ACD9"/>
              </a:solidFill>
              <a:effectLst/>
              <a:uLnTx/>
              <a:uFillTx/>
              <a:latin typeface="+mn-lt"/>
              <a:ea typeface="+mn-ea"/>
              <a:cs typeface="+mn-cs"/>
            </a:endParaRPr>
          </a:p>
        </p:txBody>
      </p:sp>
      <p:sp>
        <p:nvSpPr>
          <p:cNvPr id="30" name="文本占位符 28"/>
          <p:cNvSpPr>
            <a:spLocks noGrp="1"/>
          </p:cNvSpPr>
          <p:nvPr>
            <p:ph type="body" sz="quarter" idx="11" hasCustomPrompt="1"/>
          </p:nvPr>
        </p:nvSpPr>
        <p:spPr>
          <a:xfrm>
            <a:off x="5882640" y="3673539"/>
            <a:ext cx="1738758" cy="834844"/>
          </a:xfrm>
        </p:spPr>
        <p:txBody>
          <a:bodyPr wrap="square">
            <a:spAutoFit/>
          </a:bodyPr>
          <a:lstStyle>
            <a:lvl1pPr marL="0" marR="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lang="zh-CN" altLang="en-US" sz="4400" b="1" kern="1200" noProof="0" dirty="0">
                <a:solidFill>
                  <a:schemeClr val="accent1"/>
                </a:solidFill>
                <a:latin typeface="+mn-lt"/>
                <a:ea typeface="+mn-ea"/>
                <a:cs typeface="+mn-cs"/>
              </a:defRPr>
            </a:lvl1pPr>
          </a:lstStyle>
          <a:p>
            <a:pPr marL="0" indent="0" algn="ctr">
              <a:lnSpc>
                <a:spcPct val="120000"/>
              </a:lnSpc>
              <a:spcBef>
                <a:spcPts val="0"/>
              </a:spcBef>
              <a:buNone/>
            </a:pPr>
            <a:r>
              <a:rPr lang="zh-CN" altLang="en-US" sz="4400" b="1">
                <a:solidFill>
                  <a:schemeClr val="accent1"/>
                </a:solidFill>
              </a:rPr>
              <a:t>旅游</a:t>
            </a:r>
            <a:endParaRPr lang="zh-CN" altLang="en-US" sz="4400" b="1" dirty="0">
              <a:solidFill>
                <a:schemeClr val="accent1"/>
              </a:solidFill>
            </a:endParaRPr>
          </a:p>
        </p:txBody>
      </p:sp>
      <p:sp>
        <p:nvSpPr>
          <p:cNvPr id="31" name="文本占位符 28"/>
          <p:cNvSpPr>
            <a:spLocks noGrp="1"/>
          </p:cNvSpPr>
          <p:nvPr>
            <p:ph type="body" sz="quarter" idx="12" hasCustomPrompt="1"/>
          </p:nvPr>
        </p:nvSpPr>
        <p:spPr>
          <a:xfrm>
            <a:off x="9666359" y="3613016"/>
            <a:ext cx="1715077" cy="834844"/>
          </a:xfrm>
        </p:spPr>
        <p:txBody>
          <a:bodyPr wrap="square">
            <a:spAutoFit/>
          </a:bodyPr>
          <a:lstStyle>
            <a:lvl1pPr marL="0" marR="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lang="zh-CN" altLang="en-US" sz="4400" b="1" kern="1200" noProof="0" dirty="0">
                <a:solidFill>
                  <a:schemeClr val="accent1"/>
                </a:solidFill>
                <a:latin typeface="+mn-lt"/>
                <a:ea typeface="+mn-ea"/>
                <a:cs typeface="+mn-cs"/>
              </a:defRPr>
            </a:lvl1pPr>
          </a:lstStyle>
          <a:p>
            <a:pPr marL="0" indent="0" algn="ctr">
              <a:lnSpc>
                <a:spcPct val="120000"/>
              </a:lnSpc>
              <a:spcBef>
                <a:spcPts val="0"/>
              </a:spcBef>
              <a:buNone/>
            </a:pPr>
            <a:r>
              <a:rPr lang="zh-CN" altLang="en-US" sz="4400" b="1">
                <a:solidFill>
                  <a:schemeClr val="accent1"/>
                </a:solidFill>
              </a:rPr>
              <a:t>生活</a:t>
            </a:r>
            <a:endParaRPr lang="zh-CN" altLang="en-US" sz="4400" b="1" dirty="0">
              <a:solidFill>
                <a:schemeClr val="accen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4632801" y="2386792"/>
            <a:ext cx="4605411" cy="1995128"/>
            <a:chOff x="1768837" y="3555757"/>
            <a:chExt cx="2391860" cy="1036187"/>
          </a:xfrm>
        </p:grpSpPr>
        <p:sp>
          <p:nvSpPr>
            <p:cNvPr id="4" name="矩形: 圆角 3"/>
            <p:cNvSpPr/>
            <p:nvPr/>
          </p:nvSpPr>
          <p:spPr>
            <a:xfrm>
              <a:off x="1768837" y="3555757"/>
              <a:ext cx="2391860" cy="1036187"/>
            </a:xfrm>
            <a:prstGeom prst="roundRect">
              <a:avLst/>
            </a:prstGeom>
            <a:solidFill>
              <a:schemeClr val="bg1"/>
            </a:solidFill>
            <a:ln w="5478" cap="flat">
              <a:no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圆角 4"/>
            <p:cNvSpPr/>
            <p:nvPr/>
          </p:nvSpPr>
          <p:spPr>
            <a:xfrm>
              <a:off x="1832348" y="3619361"/>
              <a:ext cx="2264836" cy="908979"/>
            </a:xfrm>
            <a:prstGeom prst="roundRect">
              <a:avLst>
                <a:gd name="adj" fmla="val 13105"/>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grpSp>
        <p:nvGrpSpPr>
          <p:cNvPr id="7" name="组合 6"/>
          <p:cNvGrpSpPr/>
          <p:nvPr userDrawn="1"/>
        </p:nvGrpSpPr>
        <p:grpSpPr>
          <a:xfrm>
            <a:off x="2315162" y="1217509"/>
            <a:ext cx="3351551" cy="3439017"/>
            <a:chOff x="3072045" y="778844"/>
            <a:chExt cx="914400" cy="914401"/>
          </a:xfrm>
        </p:grpSpPr>
        <p:pic>
          <p:nvPicPr>
            <p:cNvPr id="8" name="图形 7" descr="画架"/>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2045" y="778845"/>
              <a:ext cx="914400" cy="914400"/>
            </a:xfrm>
            <a:prstGeom prst="rect">
              <a:avLst/>
            </a:prstGeom>
            <a:effectLst>
              <a:outerShdw blurRad="63500" sx="102000" sy="102000" algn="ctr" rotWithShape="0">
                <a:prstClr val="black">
                  <a:alpha val="20000"/>
                </a:prstClr>
              </a:outerShdw>
            </a:effectLst>
          </p:spPr>
        </p:pic>
        <p:pic>
          <p:nvPicPr>
            <p:cNvPr id="9" name="图形 8" descr="画架"/>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2045" y="778844"/>
              <a:ext cx="914400" cy="914400"/>
            </a:xfrm>
            <a:prstGeom prst="rect">
              <a:avLst/>
            </a:prstGeom>
          </p:spPr>
        </p:pic>
      </p:grpSp>
      <p:sp>
        <p:nvSpPr>
          <p:cNvPr id="14" name="文本占位符 13"/>
          <p:cNvSpPr>
            <a:spLocks noGrp="1"/>
          </p:cNvSpPr>
          <p:nvPr>
            <p:ph type="body" sz="quarter" idx="10" hasCustomPrompt="1"/>
          </p:nvPr>
        </p:nvSpPr>
        <p:spPr>
          <a:xfrm>
            <a:off x="5024684" y="2386788"/>
            <a:ext cx="1178153" cy="1862048"/>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defRPr lang="zh-CN" altLang="en-US" sz="11500" b="1" i="1" kern="1200" noProof="0">
                <a:solidFill>
                  <a:schemeClr val="bg1">
                    <a:lumMod val="7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1" i="1" u="none" strike="noStrike" kern="1200" cap="none" spc="0" normalizeH="0" baseline="0" noProof="0">
                <a:ln>
                  <a:noFill/>
                </a:ln>
                <a:solidFill>
                  <a:prstClr val="white">
                    <a:lumMod val="75000"/>
                  </a:prstClr>
                </a:solidFill>
                <a:effectLst/>
                <a:uLnTx/>
                <a:uFillTx/>
                <a:latin typeface="+mn-lt"/>
                <a:ea typeface="+mn-ea"/>
                <a:cs typeface="+mn-cs"/>
              </a:rPr>
              <a:t>1</a:t>
            </a:r>
            <a:endParaRPr kumimoji="0" lang="zh-CN" altLang="en-US" sz="11500" b="1" i="1" u="none" strike="noStrike" kern="1200" cap="none" spc="0" normalizeH="0" baseline="0" noProof="0">
              <a:ln>
                <a:noFill/>
              </a:ln>
              <a:solidFill>
                <a:prstClr val="white">
                  <a:lumMod val="75000"/>
                </a:prstClr>
              </a:solidFill>
              <a:effectLst/>
              <a:uLnTx/>
              <a:uFillTx/>
              <a:latin typeface="+mn-lt"/>
              <a:ea typeface="+mn-ea"/>
              <a:cs typeface="+mn-cs"/>
            </a:endParaRPr>
          </a:p>
        </p:txBody>
      </p:sp>
      <p:sp>
        <p:nvSpPr>
          <p:cNvPr id="16" name="文本占位符 15"/>
          <p:cNvSpPr>
            <a:spLocks noGrp="1"/>
          </p:cNvSpPr>
          <p:nvPr>
            <p:ph type="body" sz="quarter" idx="11" hasCustomPrompt="1"/>
          </p:nvPr>
        </p:nvSpPr>
        <p:spPr>
          <a:xfrm>
            <a:off x="5659595" y="2529135"/>
            <a:ext cx="3351551" cy="1577355"/>
          </a:xfrm>
        </p:spPr>
        <p:txBody>
          <a:bodyPr wrap="square">
            <a:spAutoFit/>
          </a:bodyPr>
          <a:lstStyle>
            <a:lvl1pPr marL="0" marR="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lang="zh-CN" altLang="en-US" sz="8800" b="1" kern="1200" noProof="0" dirty="0">
                <a:solidFill>
                  <a:schemeClr val="accent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8800" b="1" i="0" u="none" strike="noStrike" kern="1200" cap="none" spc="0" normalizeH="0" baseline="0" noProof="0">
                <a:ln>
                  <a:noFill/>
                </a:ln>
                <a:solidFill>
                  <a:srgbClr val="73ACD9"/>
                </a:solidFill>
                <a:effectLst>
                  <a:outerShdw blurRad="63500" sx="102000" sy="102000" algn="ctr" rotWithShape="0">
                    <a:prstClr val="black">
                      <a:alpha val="20000"/>
                    </a:prstClr>
                  </a:outerShdw>
                </a:effectLst>
                <a:uLnTx/>
                <a:uFillTx/>
                <a:latin typeface="+mn-lt"/>
                <a:ea typeface="+mn-ea"/>
                <a:cs typeface="+mn-cs"/>
              </a:rPr>
              <a:t>学习</a:t>
            </a:r>
            <a:endParaRPr kumimoji="0" lang="zh-CN" altLang="en-US" sz="8800" b="1" i="0" u="none" strike="noStrike" kern="1200" cap="none" spc="0" normalizeH="0" baseline="0" noProof="0" dirty="0">
              <a:ln>
                <a:noFill/>
              </a:ln>
              <a:solidFill>
                <a:srgbClr val="73ACD9"/>
              </a:solidFill>
              <a:effectLst>
                <a:outerShdw blurRad="63500" sx="102000" sy="102000" algn="ctr" rotWithShape="0">
                  <a:prstClr val="black">
                    <a:alpha val="20000"/>
                  </a:prstClr>
                </a:outerShdw>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2">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180948" y="2367685"/>
            <a:ext cx="4908501" cy="1927364"/>
            <a:chOff x="1768837" y="3555757"/>
            <a:chExt cx="2638904" cy="1036187"/>
          </a:xfrm>
        </p:grpSpPr>
        <p:sp>
          <p:nvSpPr>
            <p:cNvPr id="10" name="矩形: 圆角 9"/>
            <p:cNvSpPr/>
            <p:nvPr/>
          </p:nvSpPr>
          <p:spPr>
            <a:xfrm>
              <a:off x="1768837" y="3555757"/>
              <a:ext cx="2638904" cy="1036187"/>
            </a:xfrm>
            <a:prstGeom prst="roundRect">
              <a:avLst/>
            </a:prstGeom>
            <a:solidFill>
              <a:schemeClr val="bg1"/>
            </a:solidFill>
            <a:ln w="5478" cap="flat">
              <a:no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1" name="矩形: 圆角 10"/>
            <p:cNvSpPr/>
            <p:nvPr/>
          </p:nvSpPr>
          <p:spPr>
            <a:xfrm>
              <a:off x="1832348" y="3619361"/>
              <a:ext cx="2498760" cy="908979"/>
            </a:xfrm>
            <a:prstGeom prst="roundRect">
              <a:avLst>
                <a:gd name="adj" fmla="val 13105"/>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grpSp>
        <p:nvGrpSpPr>
          <p:cNvPr id="7" name="组合 6"/>
          <p:cNvGrpSpPr/>
          <p:nvPr/>
        </p:nvGrpSpPr>
        <p:grpSpPr>
          <a:xfrm>
            <a:off x="2321501" y="862036"/>
            <a:ext cx="3927426" cy="3927428"/>
            <a:chOff x="7630563" y="385571"/>
            <a:chExt cx="914400" cy="914400"/>
          </a:xfrm>
        </p:grpSpPr>
        <p:pic>
          <p:nvPicPr>
            <p:cNvPr id="8" name="图形 7" descr="热气球"/>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30563" y="385571"/>
              <a:ext cx="914400" cy="914400"/>
            </a:xfrm>
            <a:prstGeom prst="rect">
              <a:avLst/>
            </a:prstGeom>
            <a:effectLst>
              <a:outerShdw blurRad="63500" sx="102000" sy="102000" algn="ctr" rotWithShape="0">
                <a:prstClr val="black">
                  <a:alpha val="20000"/>
                </a:prstClr>
              </a:outerShdw>
            </a:effectLst>
          </p:spPr>
        </p:pic>
        <p:pic>
          <p:nvPicPr>
            <p:cNvPr id="9" name="图形 8" descr="热气球"/>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0563" y="385571"/>
              <a:ext cx="914400" cy="914400"/>
            </a:xfrm>
            <a:prstGeom prst="rect">
              <a:avLst/>
            </a:prstGeom>
          </p:spPr>
        </p:pic>
      </p:grpSp>
      <p:sp>
        <p:nvSpPr>
          <p:cNvPr id="13" name="文本占位符 13"/>
          <p:cNvSpPr>
            <a:spLocks noGrp="1"/>
          </p:cNvSpPr>
          <p:nvPr>
            <p:ph type="body" sz="quarter" idx="10" hasCustomPrompt="1"/>
          </p:nvPr>
        </p:nvSpPr>
        <p:spPr>
          <a:xfrm>
            <a:off x="5024684" y="2386788"/>
            <a:ext cx="1178153" cy="1862048"/>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defRPr lang="zh-CN" altLang="en-US" sz="11500" b="1" i="1" kern="1200" noProof="0">
                <a:solidFill>
                  <a:schemeClr val="bg1">
                    <a:lumMod val="7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1" i="1" u="none" strike="noStrike" kern="1200" cap="none" spc="0" normalizeH="0" baseline="0" noProof="0">
                <a:ln>
                  <a:noFill/>
                </a:ln>
                <a:solidFill>
                  <a:prstClr val="white">
                    <a:lumMod val="75000"/>
                  </a:prstClr>
                </a:solidFill>
                <a:effectLst/>
                <a:uLnTx/>
                <a:uFillTx/>
                <a:latin typeface="+mn-lt"/>
                <a:ea typeface="+mn-ea"/>
                <a:cs typeface="+mn-cs"/>
              </a:rPr>
              <a:t>2</a:t>
            </a:r>
            <a:endParaRPr kumimoji="0" lang="zh-CN" altLang="en-US" sz="11500" b="1" i="1" u="none" strike="noStrike" kern="1200" cap="none" spc="0" normalizeH="0" baseline="0" noProof="0">
              <a:ln>
                <a:noFill/>
              </a:ln>
              <a:solidFill>
                <a:prstClr val="white">
                  <a:lumMod val="75000"/>
                </a:prstClr>
              </a:solidFill>
              <a:effectLst/>
              <a:uLnTx/>
              <a:uFillTx/>
              <a:latin typeface="+mn-lt"/>
              <a:ea typeface="+mn-ea"/>
              <a:cs typeface="+mn-cs"/>
            </a:endParaRPr>
          </a:p>
        </p:txBody>
      </p:sp>
      <p:sp>
        <p:nvSpPr>
          <p:cNvPr id="14" name="文本占位符 15"/>
          <p:cNvSpPr>
            <a:spLocks noGrp="1"/>
          </p:cNvSpPr>
          <p:nvPr>
            <p:ph type="body" sz="quarter" idx="11" hasCustomPrompt="1"/>
          </p:nvPr>
        </p:nvSpPr>
        <p:spPr>
          <a:xfrm>
            <a:off x="5659595" y="2529135"/>
            <a:ext cx="3351551" cy="1577355"/>
          </a:xfrm>
        </p:spPr>
        <p:txBody>
          <a:bodyPr wrap="square">
            <a:spAutoFit/>
          </a:bodyPr>
          <a:lstStyle>
            <a:lvl1pPr marL="0" marR="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lang="zh-CN" altLang="en-US" sz="8800" b="1" kern="1200" noProof="0" dirty="0">
                <a:solidFill>
                  <a:schemeClr val="accent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8800" b="1" i="0" u="none" strike="noStrike" kern="1200" cap="none" spc="0" normalizeH="0" baseline="0" noProof="0">
                <a:ln>
                  <a:noFill/>
                </a:ln>
                <a:solidFill>
                  <a:srgbClr val="73ACD9"/>
                </a:solidFill>
                <a:effectLst>
                  <a:outerShdw blurRad="63500" sx="102000" sy="102000" algn="ctr" rotWithShape="0">
                    <a:prstClr val="black">
                      <a:alpha val="20000"/>
                    </a:prstClr>
                  </a:outerShdw>
                </a:effectLst>
                <a:uLnTx/>
                <a:uFillTx/>
                <a:latin typeface="+mn-lt"/>
                <a:ea typeface="+mn-ea"/>
                <a:cs typeface="+mn-cs"/>
              </a:rPr>
              <a:t>旅游</a:t>
            </a:r>
            <a:endParaRPr kumimoji="0" lang="zh-CN" altLang="en-US" sz="8800" b="1" i="0" u="none" strike="noStrike" kern="1200" cap="none" spc="0" normalizeH="0" baseline="0" noProof="0" dirty="0">
              <a:ln>
                <a:noFill/>
              </a:ln>
              <a:solidFill>
                <a:srgbClr val="73ACD9"/>
              </a:solidFill>
              <a:effectLst>
                <a:outerShdw blurRad="63500" sx="102000" sy="102000" algn="ctr" rotWithShape="0">
                  <a:prstClr val="black">
                    <a:alpha val="20000"/>
                  </a:prstClr>
                </a:outerShdw>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3">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256549" y="2346609"/>
            <a:ext cx="4656867" cy="2125485"/>
            <a:chOff x="1768837" y="3555757"/>
            <a:chExt cx="2391860" cy="1036187"/>
          </a:xfrm>
        </p:grpSpPr>
        <p:sp>
          <p:nvSpPr>
            <p:cNvPr id="10" name="矩形: 圆角 9"/>
            <p:cNvSpPr/>
            <p:nvPr/>
          </p:nvSpPr>
          <p:spPr>
            <a:xfrm>
              <a:off x="1768837" y="3555757"/>
              <a:ext cx="2391860" cy="1036187"/>
            </a:xfrm>
            <a:prstGeom prst="roundRect">
              <a:avLst/>
            </a:prstGeom>
            <a:solidFill>
              <a:schemeClr val="bg1"/>
            </a:solidFill>
            <a:ln w="5478" cap="flat">
              <a:no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1" name="矩形: 圆角 10"/>
            <p:cNvSpPr/>
            <p:nvPr/>
          </p:nvSpPr>
          <p:spPr>
            <a:xfrm>
              <a:off x="1832348" y="3619361"/>
              <a:ext cx="2264836" cy="908979"/>
            </a:xfrm>
            <a:prstGeom prst="roundRect">
              <a:avLst>
                <a:gd name="adj" fmla="val 13105"/>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grpSp>
        <p:nvGrpSpPr>
          <p:cNvPr id="7" name="组合 6"/>
          <p:cNvGrpSpPr/>
          <p:nvPr/>
        </p:nvGrpSpPr>
        <p:grpSpPr>
          <a:xfrm>
            <a:off x="1564084" y="1061735"/>
            <a:ext cx="3640156" cy="3731164"/>
            <a:chOff x="245704" y="2394978"/>
            <a:chExt cx="914400" cy="914400"/>
          </a:xfrm>
        </p:grpSpPr>
        <p:pic>
          <p:nvPicPr>
            <p:cNvPr id="8" name="图形 7" descr="拖把和水桶"/>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704" y="2394978"/>
              <a:ext cx="914400" cy="914400"/>
            </a:xfrm>
            <a:prstGeom prst="rect">
              <a:avLst/>
            </a:prstGeom>
            <a:effectLst>
              <a:outerShdw blurRad="63500" sx="102000" sy="102000" algn="ctr" rotWithShape="0">
                <a:prstClr val="black">
                  <a:alpha val="20000"/>
                </a:prstClr>
              </a:outerShdw>
            </a:effectLst>
          </p:spPr>
        </p:pic>
        <p:pic>
          <p:nvPicPr>
            <p:cNvPr id="9" name="图形 8" descr="拖把和水桶"/>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5704" y="2394978"/>
              <a:ext cx="914400" cy="914400"/>
            </a:xfrm>
            <a:prstGeom prst="rect">
              <a:avLst/>
            </a:prstGeom>
          </p:spPr>
        </p:pic>
      </p:grpSp>
      <p:sp>
        <p:nvSpPr>
          <p:cNvPr id="13" name="文本占位符 13"/>
          <p:cNvSpPr>
            <a:spLocks noGrp="1"/>
          </p:cNvSpPr>
          <p:nvPr>
            <p:ph type="body" sz="quarter" idx="10" hasCustomPrompt="1"/>
          </p:nvPr>
        </p:nvSpPr>
        <p:spPr>
          <a:xfrm>
            <a:off x="5024684" y="2386788"/>
            <a:ext cx="1178153" cy="1862048"/>
          </a:xfr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defRPr lang="zh-CN" altLang="en-US" sz="11500" b="1" i="1" kern="1200" noProof="0">
                <a:solidFill>
                  <a:schemeClr val="bg1">
                    <a:lumMod val="7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1" i="1" u="none" strike="noStrike" kern="1200" cap="none" spc="0" normalizeH="0" baseline="0" noProof="0">
                <a:ln>
                  <a:noFill/>
                </a:ln>
                <a:solidFill>
                  <a:prstClr val="white">
                    <a:lumMod val="75000"/>
                  </a:prstClr>
                </a:solidFill>
                <a:effectLst/>
                <a:uLnTx/>
                <a:uFillTx/>
                <a:latin typeface="+mn-lt"/>
                <a:ea typeface="+mn-ea"/>
                <a:cs typeface="+mn-cs"/>
              </a:rPr>
              <a:t>3</a:t>
            </a:r>
            <a:endParaRPr kumimoji="0" lang="zh-CN" altLang="en-US" sz="11500" b="1" i="1" u="none" strike="noStrike" kern="1200" cap="none" spc="0" normalizeH="0" baseline="0" noProof="0">
              <a:ln>
                <a:noFill/>
              </a:ln>
              <a:solidFill>
                <a:prstClr val="white">
                  <a:lumMod val="75000"/>
                </a:prstClr>
              </a:solidFill>
              <a:effectLst/>
              <a:uLnTx/>
              <a:uFillTx/>
              <a:latin typeface="+mn-lt"/>
              <a:ea typeface="+mn-ea"/>
              <a:cs typeface="+mn-cs"/>
            </a:endParaRPr>
          </a:p>
        </p:txBody>
      </p:sp>
      <p:sp>
        <p:nvSpPr>
          <p:cNvPr id="14" name="文本占位符 15"/>
          <p:cNvSpPr>
            <a:spLocks noGrp="1"/>
          </p:cNvSpPr>
          <p:nvPr>
            <p:ph type="body" sz="quarter" idx="11" hasCustomPrompt="1"/>
          </p:nvPr>
        </p:nvSpPr>
        <p:spPr>
          <a:xfrm>
            <a:off x="5659595" y="2529135"/>
            <a:ext cx="3351551" cy="1577355"/>
          </a:xfrm>
        </p:spPr>
        <p:txBody>
          <a:bodyPr wrap="square">
            <a:spAutoFit/>
          </a:bodyPr>
          <a:lstStyle>
            <a:lvl1pPr marL="0" marR="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lang="zh-CN" altLang="en-US" sz="8800" b="1" kern="1200" noProof="0" dirty="0">
                <a:solidFill>
                  <a:schemeClr val="accent1"/>
                </a:solidFill>
                <a:effectLst>
                  <a:outerShdw blurRad="63500" sx="102000" sy="102000" algn="ctr" rotWithShape="0">
                    <a:prstClr val="black">
                      <a:alpha val="20000"/>
                    </a:prstClr>
                  </a:outerShdw>
                </a:effectLst>
                <a:latin typeface="+mn-lt"/>
                <a:ea typeface="+mn-ea"/>
                <a:cs typeface="+mn-cs"/>
              </a:defRPr>
            </a:lvl1pPr>
          </a:lstStyle>
          <a:p>
            <a:pPr marL="0" indent="0" algn="ctr">
              <a:lnSpc>
                <a:spcPct val="120000"/>
              </a:lnSpc>
              <a:spcBef>
                <a:spcPts val="0"/>
              </a:spcBef>
              <a:buNone/>
            </a:pPr>
            <a:r>
              <a:rPr lang="zh-CN" altLang="en-US" sz="8800" b="1">
                <a:solidFill>
                  <a:schemeClr val="accent1"/>
                </a:solidFill>
                <a:effectLst>
                  <a:outerShdw blurRad="63500" sx="102000" sy="102000" algn="ctr" rotWithShape="0">
                    <a:prstClr val="black">
                      <a:alpha val="20000"/>
                    </a:prstClr>
                  </a:outerShdw>
                </a:effectLst>
              </a:rPr>
              <a:t>生活</a:t>
            </a:r>
            <a:endParaRPr lang="zh-CN" altLang="en-US" sz="8800" b="1" dirty="0">
              <a:solidFill>
                <a:schemeClr val="accent1"/>
              </a:solidFill>
              <a:effectLst>
                <a:outerShdw blurRad="63500" sx="102000" sy="102000" algn="ctr" rotWithShape="0">
                  <a:prstClr val="black">
                    <a:alpha val="20000"/>
                  </a:prstClr>
                </a:outerShdw>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正文">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版式1">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8" name="矩形: 圆角 7"/>
          <p:cNvSpPr/>
          <p:nvPr/>
        </p:nvSpPr>
        <p:spPr>
          <a:xfrm>
            <a:off x="6680395" y="1659871"/>
            <a:ext cx="4218732" cy="3851988"/>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矩形: 圆角 8"/>
          <p:cNvSpPr/>
          <p:nvPr/>
        </p:nvSpPr>
        <p:spPr>
          <a:xfrm>
            <a:off x="6680395" y="1659871"/>
            <a:ext cx="4218732" cy="3851988"/>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1" name="图片占位符 10"/>
          <p:cNvSpPr>
            <a:spLocks noGrp="1"/>
          </p:cNvSpPr>
          <p:nvPr>
            <p:ph type="pic" sz="quarter" idx="11"/>
          </p:nvPr>
        </p:nvSpPr>
        <p:spPr>
          <a:xfrm>
            <a:off x="6795177" y="1787994"/>
            <a:ext cx="3989170" cy="3595742"/>
          </a:xfrm>
          <a:custGeom>
            <a:avLst/>
            <a:gdLst>
              <a:gd name="connsiteX0" fmla="*/ 729576 w 3989170"/>
              <a:gd name="connsiteY0" fmla="*/ 0 h 3595742"/>
              <a:gd name="connsiteX1" fmla="*/ 3259594 w 3989170"/>
              <a:gd name="connsiteY1" fmla="*/ 0 h 3595742"/>
              <a:gd name="connsiteX2" fmla="*/ 3989170 w 3989170"/>
              <a:gd name="connsiteY2" fmla="*/ 729576 h 3595742"/>
              <a:gd name="connsiteX3" fmla="*/ 3989170 w 3989170"/>
              <a:gd name="connsiteY3" fmla="*/ 2866166 h 3595742"/>
              <a:gd name="connsiteX4" fmla="*/ 3259594 w 3989170"/>
              <a:gd name="connsiteY4" fmla="*/ 3595742 h 3595742"/>
              <a:gd name="connsiteX5" fmla="*/ 729576 w 3989170"/>
              <a:gd name="connsiteY5" fmla="*/ 3595742 h 3595742"/>
              <a:gd name="connsiteX6" fmla="*/ 0 w 3989170"/>
              <a:gd name="connsiteY6" fmla="*/ 2866166 h 3595742"/>
              <a:gd name="connsiteX7" fmla="*/ 0 w 3989170"/>
              <a:gd name="connsiteY7" fmla="*/ 729576 h 3595742"/>
              <a:gd name="connsiteX8" fmla="*/ 729576 w 3989170"/>
              <a:gd name="connsiteY8" fmla="*/ 0 h 359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170" h="3595742">
                <a:moveTo>
                  <a:pt x="729576" y="0"/>
                </a:moveTo>
                <a:lnTo>
                  <a:pt x="3259594" y="0"/>
                </a:lnTo>
                <a:cubicBezTo>
                  <a:pt x="3662528" y="0"/>
                  <a:pt x="3989170" y="326642"/>
                  <a:pt x="3989170" y="729576"/>
                </a:cubicBezTo>
                <a:lnTo>
                  <a:pt x="3989170" y="2866166"/>
                </a:lnTo>
                <a:cubicBezTo>
                  <a:pt x="3989170" y="3269100"/>
                  <a:pt x="3662528" y="3595742"/>
                  <a:pt x="3259594" y="3595742"/>
                </a:cubicBezTo>
                <a:lnTo>
                  <a:pt x="729576" y="3595742"/>
                </a:lnTo>
                <a:cubicBezTo>
                  <a:pt x="326642" y="3595742"/>
                  <a:pt x="0" y="3269100"/>
                  <a:pt x="0" y="2866166"/>
                </a:cubicBezTo>
                <a:lnTo>
                  <a:pt x="0" y="729576"/>
                </a:lnTo>
                <a:cubicBezTo>
                  <a:pt x="0" y="326642"/>
                  <a:pt x="326642" y="0"/>
                  <a:pt x="729576" y="0"/>
                </a:cubicBez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版式2">
    <p:bg>
      <p:bgPr>
        <a:pattFill prst="dash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154057"/>
            <a:ext cx="12192000" cy="703943"/>
          </a:xfrm>
          <a:prstGeom prst="rect">
            <a:avLst/>
          </a:pr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86634" y="-449943"/>
            <a:ext cx="4218732" cy="1269932"/>
          </a:xfrm>
          <a:prstGeom prst="roundRect">
            <a:avLst/>
          </a:prstGeom>
          <a:pattFill prst="wdUpDiag">
            <a:fgClr>
              <a:schemeClr val="accent2"/>
            </a:fgClr>
            <a:bgClr>
              <a:schemeClr val="accent1"/>
            </a:bgClr>
          </a:patt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占位符 4"/>
          <p:cNvSpPr>
            <a:spLocks noGrp="1"/>
          </p:cNvSpPr>
          <p:nvPr>
            <p:ph type="body" sz="quarter" idx="10" hasCustomPrompt="1"/>
          </p:nvPr>
        </p:nvSpPr>
        <p:spPr>
          <a:xfrm>
            <a:off x="3986634" y="101600"/>
            <a:ext cx="4218732" cy="699807"/>
          </a:xfrm>
        </p:spPr>
        <p:txBody>
          <a:bodyPr>
            <a:spAutoFit/>
          </a:bodyPr>
          <a:lstStyle>
            <a:lvl1pPr marL="0" marR="0" indent="0" algn="ctr" defTabSz="914400" rtl="0" eaLnBrk="1" fontAlgn="auto" latinLnBrk="0" hangingPunct="1">
              <a:lnSpc>
                <a:spcPct val="120000"/>
              </a:lnSpc>
              <a:spcBef>
                <a:spcPts val="0"/>
              </a:spcBef>
              <a:spcAft>
                <a:spcPts val="0"/>
              </a:spcAft>
              <a:buClrTx/>
              <a:buSzTx/>
              <a:buFontTx/>
              <a:buNone/>
              <a:defRPr lang="zh-CN" altLang="en-US" sz="3600" b="1" kern="1200" noProof="0" dirty="0">
                <a:solidFill>
                  <a:schemeClr val="bg1"/>
                </a:solidFill>
                <a:effectLst>
                  <a:outerShdw blurRad="63500" sx="102000" sy="102000" algn="ctr" rotWithShape="0">
                    <a:prstClr val="black">
                      <a:alpha val="20000"/>
                    </a:prstClr>
                  </a:outerShdw>
                </a:effectLst>
                <a:latin typeface="+mn-lt"/>
                <a:ea typeface="+mn-ea"/>
                <a:cs typeface="+mn-cs"/>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3600" b="1" i="0" u="none" strike="noStrike" kern="1200" cap="none" spc="0" normalizeH="0" baseline="0" noProof="0">
                <a:ln>
                  <a:noFill/>
                </a:ln>
                <a:solidFill>
                  <a:prstClr val="white"/>
                </a:solidFill>
                <a:effectLst>
                  <a:outerShdw blurRad="63500" sx="102000" sy="102000" algn="ctr" rotWithShape="0">
                    <a:prstClr val="black">
                      <a:alpha val="20000"/>
                    </a:prstClr>
                  </a:outerShdw>
                </a:effectLst>
                <a:uLnTx/>
                <a:uFillTx/>
                <a:latin typeface="+mn-lt"/>
                <a:ea typeface="+mn-ea"/>
                <a:cs typeface="+mn-cs"/>
              </a:rPr>
              <a:t>学习状况</a:t>
            </a:r>
            <a:endParaRPr kumimoji="0" lang="zh-CN" altLang="en-US" sz="3600" b="1" i="0" u="none" strike="noStrike" kern="1200" cap="none" spc="0" normalizeH="0" baseline="0" noProof="0" dirty="0">
              <a:ln>
                <a:noFill/>
              </a:ln>
              <a:solidFill>
                <a:prstClr val="white"/>
              </a:solidFill>
              <a:effectLst>
                <a:outerShdw blurRad="63500" sx="102000" sy="102000" algn="ctr" rotWithShape="0">
                  <a:prstClr val="black">
                    <a:alpha val="20000"/>
                  </a:prstClr>
                </a:outerShdw>
              </a:effectLst>
              <a:uLnTx/>
              <a:uFillTx/>
              <a:latin typeface="+mn-lt"/>
              <a:ea typeface="+mn-ea"/>
              <a:cs typeface="+mn-cs"/>
            </a:endParaRPr>
          </a:p>
        </p:txBody>
      </p:sp>
      <p:sp>
        <p:nvSpPr>
          <p:cNvPr id="8" name="矩形: 圆角 7"/>
          <p:cNvSpPr/>
          <p:nvPr/>
        </p:nvSpPr>
        <p:spPr>
          <a:xfrm>
            <a:off x="682171" y="2193991"/>
            <a:ext cx="2533924" cy="2751858"/>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矩形: 圆角 8"/>
          <p:cNvSpPr/>
          <p:nvPr/>
        </p:nvSpPr>
        <p:spPr>
          <a:xfrm>
            <a:off x="682171" y="2193991"/>
            <a:ext cx="2533924" cy="2751858"/>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1" name="矩形: 圆角 10"/>
          <p:cNvSpPr/>
          <p:nvPr userDrawn="1"/>
        </p:nvSpPr>
        <p:spPr>
          <a:xfrm>
            <a:off x="3446749" y="2193991"/>
            <a:ext cx="2533924" cy="2751858"/>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圆角 11"/>
          <p:cNvSpPr/>
          <p:nvPr userDrawn="1"/>
        </p:nvSpPr>
        <p:spPr>
          <a:xfrm>
            <a:off x="3446749" y="2193991"/>
            <a:ext cx="2533924" cy="2751858"/>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4" name="矩形: 圆角 13"/>
          <p:cNvSpPr/>
          <p:nvPr userDrawn="1"/>
        </p:nvSpPr>
        <p:spPr>
          <a:xfrm>
            <a:off x="6211327" y="2193991"/>
            <a:ext cx="2533924" cy="2751858"/>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5" name="矩形: 圆角 14"/>
          <p:cNvSpPr/>
          <p:nvPr userDrawn="1"/>
        </p:nvSpPr>
        <p:spPr>
          <a:xfrm>
            <a:off x="6211327" y="2193991"/>
            <a:ext cx="2533924" cy="2751858"/>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7" name="矩形: 圆角 16"/>
          <p:cNvSpPr/>
          <p:nvPr userDrawn="1"/>
        </p:nvSpPr>
        <p:spPr>
          <a:xfrm>
            <a:off x="8975905" y="2193991"/>
            <a:ext cx="2533924" cy="2751858"/>
          </a:xfrm>
          <a:prstGeom prst="roundRect">
            <a:avLst>
              <a:gd name="adj" fmla="val 22097"/>
            </a:avLst>
          </a:prstGeom>
          <a:solidFill>
            <a:schemeClr val="bg1"/>
          </a:solidFill>
          <a:ln w="203200" cap="flat">
            <a:solidFill>
              <a:schemeClr val="bg1"/>
            </a:solidFill>
            <a:prstDash val="solid"/>
            <a:miter/>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8" name="矩形: 圆角 17"/>
          <p:cNvSpPr/>
          <p:nvPr userDrawn="1"/>
        </p:nvSpPr>
        <p:spPr>
          <a:xfrm>
            <a:off x="8975905" y="2193991"/>
            <a:ext cx="2533924" cy="2751858"/>
          </a:xfrm>
          <a:prstGeom prst="roundRect">
            <a:avLst>
              <a:gd name="adj" fmla="val 22683"/>
            </a:avLst>
          </a:prstGeom>
          <a:noFill/>
          <a:ln w="14349" cap="flat">
            <a:solidFill>
              <a:schemeClr val="tx1">
                <a:lumMod val="85000"/>
                <a:lumOff val="15000"/>
              </a:schemeClr>
            </a:solidFill>
            <a:prstDash val="lgDash"/>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3" name="图片占位符 22"/>
          <p:cNvSpPr>
            <a:spLocks noGrp="1"/>
          </p:cNvSpPr>
          <p:nvPr>
            <p:ph type="pic" sz="quarter" idx="11"/>
          </p:nvPr>
        </p:nvSpPr>
        <p:spPr>
          <a:xfrm>
            <a:off x="751114" y="2285522"/>
            <a:ext cx="2396041" cy="2568796"/>
          </a:xfrm>
          <a:custGeom>
            <a:avLst/>
            <a:gdLst>
              <a:gd name="connsiteX0" fmla="*/ 486157 w 2396041"/>
              <a:gd name="connsiteY0" fmla="*/ 0 h 2568796"/>
              <a:gd name="connsiteX1" fmla="*/ 1909884 w 2396041"/>
              <a:gd name="connsiteY1" fmla="*/ 0 h 2568796"/>
              <a:gd name="connsiteX2" fmla="*/ 2396041 w 2396041"/>
              <a:gd name="connsiteY2" fmla="*/ 486157 h 2568796"/>
              <a:gd name="connsiteX3" fmla="*/ 2396041 w 2396041"/>
              <a:gd name="connsiteY3" fmla="*/ 2082639 h 2568796"/>
              <a:gd name="connsiteX4" fmla="*/ 1909884 w 2396041"/>
              <a:gd name="connsiteY4" fmla="*/ 2568796 h 2568796"/>
              <a:gd name="connsiteX5" fmla="*/ 486157 w 2396041"/>
              <a:gd name="connsiteY5" fmla="*/ 2568796 h 2568796"/>
              <a:gd name="connsiteX6" fmla="*/ 0 w 2396041"/>
              <a:gd name="connsiteY6" fmla="*/ 2082639 h 2568796"/>
              <a:gd name="connsiteX7" fmla="*/ 0 w 2396041"/>
              <a:gd name="connsiteY7" fmla="*/ 486157 h 2568796"/>
              <a:gd name="connsiteX8" fmla="*/ 486157 w 2396041"/>
              <a:gd name="connsiteY8" fmla="*/ 0 h 256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6041" h="2568796">
                <a:moveTo>
                  <a:pt x="486157" y="0"/>
                </a:moveTo>
                <a:lnTo>
                  <a:pt x="1909884" y="0"/>
                </a:lnTo>
                <a:cubicBezTo>
                  <a:pt x="2178381" y="0"/>
                  <a:pt x="2396041" y="217660"/>
                  <a:pt x="2396041" y="486157"/>
                </a:cubicBezTo>
                <a:lnTo>
                  <a:pt x="2396041" y="2082639"/>
                </a:lnTo>
                <a:cubicBezTo>
                  <a:pt x="2396041" y="2351136"/>
                  <a:pt x="2178381" y="2568796"/>
                  <a:pt x="1909884" y="2568796"/>
                </a:cubicBezTo>
                <a:lnTo>
                  <a:pt x="486157" y="2568796"/>
                </a:lnTo>
                <a:cubicBezTo>
                  <a:pt x="217660" y="2568796"/>
                  <a:pt x="0" y="2351136"/>
                  <a:pt x="0" y="2082639"/>
                </a:cubicBezTo>
                <a:lnTo>
                  <a:pt x="0" y="486157"/>
                </a:lnTo>
                <a:cubicBezTo>
                  <a:pt x="0" y="217660"/>
                  <a:pt x="217660" y="0"/>
                  <a:pt x="486157" y="0"/>
                </a:cubicBezTo>
                <a:close/>
              </a:path>
            </a:pathLst>
          </a:custGeom>
        </p:spPr>
        <p:txBody>
          <a:bodyPr wrap="square">
            <a:noAutofit/>
          </a:bodyPr>
          <a:lstStyle/>
          <a:p>
            <a:endParaRPr lang="zh-CN" altLang="en-US"/>
          </a:p>
        </p:txBody>
      </p:sp>
      <p:sp>
        <p:nvSpPr>
          <p:cNvPr id="24" name="图片占位符 23"/>
          <p:cNvSpPr>
            <a:spLocks noGrp="1"/>
          </p:cNvSpPr>
          <p:nvPr>
            <p:ph type="pic" sz="quarter" idx="12"/>
          </p:nvPr>
        </p:nvSpPr>
        <p:spPr>
          <a:xfrm>
            <a:off x="3515692" y="2285522"/>
            <a:ext cx="2396041" cy="2568796"/>
          </a:xfrm>
          <a:custGeom>
            <a:avLst/>
            <a:gdLst>
              <a:gd name="connsiteX0" fmla="*/ 486157 w 2396041"/>
              <a:gd name="connsiteY0" fmla="*/ 0 h 2568796"/>
              <a:gd name="connsiteX1" fmla="*/ 1909884 w 2396041"/>
              <a:gd name="connsiteY1" fmla="*/ 0 h 2568796"/>
              <a:gd name="connsiteX2" fmla="*/ 2396041 w 2396041"/>
              <a:gd name="connsiteY2" fmla="*/ 486157 h 2568796"/>
              <a:gd name="connsiteX3" fmla="*/ 2396041 w 2396041"/>
              <a:gd name="connsiteY3" fmla="*/ 2082639 h 2568796"/>
              <a:gd name="connsiteX4" fmla="*/ 1909884 w 2396041"/>
              <a:gd name="connsiteY4" fmla="*/ 2568796 h 2568796"/>
              <a:gd name="connsiteX5" fmla="*/ 486157 w 2396041"/>
              <a:gd name="connsiteY5" fmla="*/ 2568796 h 2568796"/>
              <a:gd name="connsiteX6" fmla="*/ 0 w 2396041"/>
              <a:gd name="connsiteY6" fmla="*/ 2082639 h 2568796"/>
              <a:gd name="connsiteX7" fmla="*/ 0 w 2396041"/>
              <a:gd name="connsiteY7" fmla="*/ 486157 h 2568796"/>
              <a:gd name="connsiteX8" fmla="*/ 486157 w 2396041"/>
              <a:gd name="connsiteY8" fmla="*/ 0 h 256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6041" h="2568796">
                <a:moveTo>
                  <a:pt x="486157" y="0"/>
                </a:moveTo>
                <a:lnTo>
                  <a:pt x="1909884" y="0"/>
                </a:lnTo>
                <a:cubicBezTo>
                  <a:pt x="2178381" y="0"/>
                  <a:pt x="2396041" y="217660"/>
                  <a:pt x="2396041" y="486157"/>
                </a:cubicBezTo>
                <a:lnTo>
                  <a:pt x="2396041" y="2082639"/>
                </a:lnTo>
                <a:cubicBezTo>
                  <a:pt x="2396041" y="2351136"/>
                  <a:pt x="2178381" y="2568796"/>
                  <a:pt x="1909884" y="2568796"/>
                </a:cubicBezTo>
                <a:lnTo>
                  <a:pt x="486157" y="2568796"/>
                </a:lnTo>
                <a:cubicBezTo>
                  <a:pt x="217660" y="2568796"/>
                  <a:pt x="0" y="2351136"/>
                  <a:pt x="0" y="2082639"/>
                </a:cubicBezTo>
                <a:lnTo>
                  <a:pt x="0" y="486157"/>
                </a:lnTo>
                <a:cubicBezTo>
                  <a:pt x="0" y="217660"/>
                  <a:pt x="217660" y="0"/>
                  <a:pt x="486157" y="0"/>
                </a:cubicBezTo>
                <a:close/>
              </a:path>
            </a:pathLst>
          </a:custGeom>
        </p:spPr>
        <p:txBody>
          <a:bodyPr wrap="square">
            <a:noAutofit/>
          </a:bodyPr>
          <a:lstStyle/>
          <a:p>
            <a:endParaRPr lang="zh-CN" altLang="en-US"/>
          </a:p>
        </p:txBody>
      </p:sp>
      <p:sp>
        <p:nvSpPr>
          <p:cNvPr id="25" name="图片占位符 24"/>
          <p:cNvSpPr>
            <a:spLocks noGrp="1"/>
          </p:cNvSpPr>
          <p:nvPr>
            <p:ph type="pic" sz="quarter" idx="13"/>
          </p:nvPr>
        </p:nvSpPr>
        <p:spPr>
          <a:xfrm>
            <a:off x="6280270" y="2285522"/>
            <a:ext cx="2396041" cy="2568796"/>
          </a:xfrm>
          <a:custGeom>
            <a:avLst/>
            <a:gdLst>
              <a:gd name="connsiteX0" fmla="*/ 486157 w 2396041"/>
              <a:gd name="connsiteY0" fmla="*/ 0 h 2568796"/>
              <a:gd name="connsiteX1" fmla="*/ 1909884 w 2396041"/>
              <a:gd name="connsiteY1" fmla="*/ 0 h 2568796"/>
              <a:gd name="connsiteX2" fmla="*/ 2396041 w 2396041"/>
              <a:gd name="connsiteY2" fmla="*/ 486157 h 2568796"/>
              <a:gd name="connsiteX3" fmla="*/ 2396041 w 2396041"/>
              <a:gd name="connsiteY3" fmla="*/ 2082639 h 2568796"/>
              <a:gd name="connsiteX4" fmla="*/ 1909884 w 2396041"/>
              <a:gd name="connsiteY4" fmla="*/ 2568796 h 2568796"/>
              <a:gd name="connsiteX5" fmla="*/ 486157 w 2396041"/>
              <a:gd name="connsiteY5" fmla="*/ 2568796 h 2568796"/>
              <a:gd name="connsiteX6" fmla="*/ 0 w 2396041"/>
              <a:gd name="connsiteY6" fmla="*/ 2082639 h 2568796"/>
              <a:gd name="connsiteX7" fmla="*/ 0 w 2396041"/>
              <a:gd name="connsiteY7" fmla="*/ 486157 h 2568796"/>
              <a:gd name="connsiteX8" fmla="*/ 486157 w 2396041"/>
              <a:gd name="connsiteY8" fmla="*/ 0 h 256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6041" h="2568796">
                <a:moveTo>
                  <a:pt x="486157" y="0"/>
                </a:moveTo>
                <a:lnTo>
                  <a:pt x="1909884" y="0"/>
                </a:lnTo>
                <a:cubicBezTo>
                  <a:pt x="2178381" y="0"/>
                  <a:pt x="2396041" y="217660"/>
                  <a:pt x="2396041" y="486157"/>
                </a:cubicBezTo>
                <a:lnTo>
                  <a:pt x="2396041" y="2082639"/>
                </a:lnTo>
                <a:cubicBezTo>
                  <a:pt x="2396041" y="2351136"/>
                  <a:pt x="2178381" y="2568796"/>
                  <a:pt x="1909884" y="2568796"/>
                </a:cubicBezTo>
                <a:lnTo>
                  <a:pt x="486157" y="2568796"/>
                </a:lnTo>
                <a:cubicBezTo>
                  <a:pt x="217660" y="2568796"/>
                  <a:pt x="0" y="2351136"/>
                  <a:pt x="0" y="2082639"/>
                </a:cubicBezTo>
                <a:lnTo>
                  <a:pt x="0" y="486157"/>
                </a:lnTo>
                <a:cubicBezTo>
                  <a:pt x="0" y="217660"/>
                  <a:pt x="217660" y="0"/>
                  <a:pt x="486157" y="0"/>
                </a:cubicBezTo>
                <a:close/>
              </a:path>
            </a:pathLst>
          </a:custGeom>
        </p:spPr>
        <p:txBody>
          <a:bodyPr wrap="square">
            <a:noAutofit/>
          </a:bodyPr>
          <a:lstStyle/>
          <a:p>
            <a:endParaRPr lang="zh-CN" altLang="en-US"/>
          </a:p>
        </p:txBody>
      </p:sp>
      <p:sp>
        <p:nvSpPr>
          <p:cNvPr id="26" name="图片占位符 25"/>
          <p:cNvSpPr>
            <a:spLocks noGrp="1"/>
          </p:cNvSpPr>
          <p:nvPr>
            <p:ph type="pic" sz="quarter" idx="14"/>
          </p:nvPr>
        </p:nvSpPr>
        <p:spPr>
          <a:xfrm>
            <a:off x="9044848" y="2285522"/>
            <a:ext cx="2396041" cy="2568796"/>
          </a:xfrm>
          <a:custGeom>
            <a:avLst/>
            <a:gdLst>
              <a:gd name="connsiteX0" fmla="*/ 486157 w 2396041"/>
              <a:gd name="connsiteY0" fmla="*/ 0 h 2568796"/>
              <a:gd name="connsiteX1" fmla="*/ 1909884 w 2396041"/>
              <a:gd name="connsiteY1" fmla="*/ 0 h 2568796"/>
              <a:gd name="connsiteX2" fmla="*/ 2396041 w 2396041"/>
              <a:gd name="connsiteY2" fmla="*/ 486157 h 2568796"/>
              <a:gd name="connsiteX3" fmla="*/ 2396041 w 2396041"/>
              <a:gd name="connsiteY3" fmla="*/ 2082639 h 2568796"/>
              <a:gd name="connsiteX4" fmla="*/ 1909884 w 2396041"/>
              <a:gd name="connsiteY4" fmla="*/ 2568796 h 2568796"/>
              <a:gd name="connsiteX5" fmla="*/ 486157 w 2396041"/>
              <a:gd name="connsiteY5" fmla="*/ 2568796 h 2568796"/>
              <a:gd name="connsiteX6" fmla="*/ 0 w 2396041"/>
              <a:gd name="connsiteY6" fmla="*/ 2082639 h 2568796"/>
              <a:gd name="connsiteX7" fmla="*/ 0 w 2396041"/>
              <a:gd name="connsiteY7" fmla="*/ 486157 h 2568796"/>
              <a:gd name="connsiteX8" fmla="*/ 486157 w 2396041"/>
              <a:gd name="connsiteY8" fmla="*/ 0 h 256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6041" h="2568796">
                <a:moveTo>
                  <a:pt x="486157" y="0"/>
                </a:moveTo>
                <a:lnTo>
                  <a:pt x="1909884" y="0"/>
                </a:lnTo>
                <a:cubicBezTo>
                  <a:pt x="2178381" y="0"/>
                  <a:pt x="2396041" y="217660"/>
                  <a:pt x="2396041" y="486157"/>
                </a:cubicBezTo>
                <a:lnTo>
                  <a:pt x="2396041" y="2082639"/>
                </a:lnTo>
                <a:cubicBezTo>
                  <a:pt x="2396041" y="2351136"/>
                  <a:pt x="2178381" y="2568796"/>
                  <a:pt x="1909884" y="2568796"/>
                </a:cubicBezTo>
                <a:lnTo>
                  <a:pt x="486157" y="2568796"/>
                </a:lnTo>
                <a:cubicBezTo>
                  <a:pt x="217660" y="2568796"/>
                  <a:pt x="0" y="2351136"/>
                  <a:pt x="0" y="2082639"/>
                </a:cubicBezTo>
                <a:lnTo>
                  <a:pt x="0" y="486157"/>
                </a:lnTo>
                <a:cubicBezTo>
                  <a:pt x="0" y="217660"/>
                  <a:pt x="217660" y="0"/>
                  <a:pt x="486157"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804F6-591D-41CE-9DDB-4AE78737FE2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C66A9-BE7B-408C-8DEE-179409276C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4.xml"/><Relationship Id="rId2" Type="http://schemas.openxmlformats.org/officeDocument/2006/relationships/tags" Target="../tags/tag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4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图书管理系统</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688080" y="-20320"/>
            <a:ext cx="4815840" cy="534035"/>
          </a:xfrm>
        </p:spPr>
        <p:txBody>
          <a:bodyPr wrap="square"/>
          <a:p>
            <a:r>
              <a:rPr lang="zh-CN" altLang="en-US" sz="2400"/>
              <a:t>功能模块</a:t>
            </a:r>
            <a:r>
              <a:rPr lang="en-US" altLang="zh-CN" sz="2400"/>
              <a:t>——</a:t>
            </a:r>
            <a:r>
              <a:rPr sz="2400"/>
              <a:t>图书信息管理</a:t>
            </a:r>
            <a:endParaRPr sz="2400"/>
          </a:p>
        </p:txBody>
      </p:sp>
      <p:sp>
        <p:nvSpPr>
          <p:cNvPr id="9" name="流程图: 可选过程 8"/>
          <p:cNvSpPr/>
          <p:nvPr/>
        </p:nvSpPr>
        <p:spPr>
          <a:xfrm>
            <a:off x="502285" y="1471295"/>
            <a:ext cx="4028440" cy="391223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图书信息管理：此功能模块用于管理员</a:t>
            </a:r>
            <a:r>
              <a:rPr lang="zh-CN" altLang="en-US"/>
              <a:t>对图书进行</a:t>
            </a:r>
            <a:r>
              <a:rPr lang="zh-CN" altLang="en-US"/>
              <a:t>录入。</a:t>
            </a:r>
            <a:endParaRPr lang="zh-CN" altLang="en-US"/>
          </a:p>
        </p:txBody>
      </p:sp>
      <p:pic>
        <p:nvPicPr>
          <p:cNvPr id="3" name="图片 2" descr="6"/>
          <p:cNvPicPr>
            <a:picLocks noChangeAspect="1"/>
          </p:cNvPicPr>
          <p:nvPr/>
        </p:nvPicPr>
        <p:blipFill>
          <a:blip r:embed="rId1"/>
          <a:stretch>
            <a:fillRect/>
          </a:stretch>
        </p:blipFill>
        <p:spPr>
          <a:xfrm>
            <a:off x="5615305" y="2038985"/>
            <a:ext cx="6117590" cy="2331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688080" y="-20320"/>
            <a:ext cx="4815840" cy="534035"/>
          </a:xfrm>
        </p:spPr>
        <p:txBody>
          <a:bodyPr wrap="square"/>
          <a:p>
            <a:r>
              <a:rPr lang="zh-CN" altLang="en-US" sz="2400"/>
              <a:t>功能模块</a:t>
            </a:r>
            <a:r>
              <a:rPr lang="en-US" altLang="zh-CN" sz="2400"/>
              <a:t>——</a:t>
            </a:r>
            <a:r>
              <a:rPr sz="2400"/>
              <a:t>借书</a:t>
            </a:r>
            <a:r>
              <a:rPr lang="en-US" altLang="zh-CN" sz="2400"/>
              <a:t>/</a:t>
            </a:r>
            <a:r>
              <a:rPr sz="2400"/>
              <a:t>还书</a:t>
            </a:r>
            <a:r>
              <a:rPr sz="2400"/>
              <a:t>管理</a:t>
            </a:r>
            <a:endParaRPr sz="2400"/>
          </a:p>
        </p:txBody>
      </p:sp>
      <p:sp>
        <p:nvSpPr>
          <p:cNvPr id="9" name="流程图: 可选过程 8"/>
          <p:cNvSpPr/>
          <p:nvPr/>
        </p:nvSpPr>
        <p:spPr>
          <a:xfrm>
            <a:off x="514985" y="1473200"/>
            <a:ext cx="4028440" cy="391223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图书信息管理：此功能模块用于管理员为会员提供借书</a:t>
            </a:r>
            <a:r>
              <a:rPr lang="en-US" altLang="zh-CN"/>
              <a:t>/</a:t>
            </a:r>
            <a:r>
              <a:rPr lang="zh-CN" altLang="en-US"/>
              <a:t>还书服务</a:t>
            </a:r>
            <a:r>
              <a:rPr lang="zh-CN" altLang="en-US"/>
              <a:t>。</a:t>
            </a:r>
            <a:endParaRPr lang="zh-CN" altLang="en-US"/>
          </a:p>
        </p:txBody>
      </p:sp>
      <p:pic>
        <p:nvPicPr>
          <p:cNvPr id="3" name="图片 2" descr="4"/>
          <p:cNvPicPr>
            <a:picLocks noChangeAspect="1"/>
          </p:cNvPicPr>
          <p:nvPr/>
        </p:nvPicPr>
        <p:blipFill>
          <a:blip r:embed="rId1"/>
          <a:stretch>
            <a:fillRect/>
          </a:stretch>
        </p:blipFill>
        <p:spPr>
          <a:xfrm>
            <a:off x="4821555" y="1024255"/>
            <a:ext cx="7157720" cy="2482850"/>
          </a:xfrm>
          <a:prstGeom prst="rect">
            <a:avLst/>
          </a:prstGeom>
        </p:spPr>
      </p:pic>
      <p:pic>
        <p:nvPicPr>
          <p:cNvPr id="4" name="图片 3" descr="5"/>
          <p:cNvPicPr>
            <a:picLocks noChangeAspect="1"/>
          </p:cNvPicPr>
          <p:nvPr/>
        </p:nvPicPr>
        <p:blipFill>
          <a:blip r:embed="rId2"/>
          <a:stretch>
            <a:fillRect/>
          </a:stretch>
        </p:blipFill>
        <p:spPr>
          <a:xfrm>
            <a:off x="4793615" y="3507105"/>
            <a:ext cx="7185660" cy="26377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688080" y="-20320"/>
            <a:ext cx="4815840" cy="534035"/>
          </a:xfrm>
        </p:spPr>
        <p:txBody>
          <a:bodyPr wrap="square"/>
          <a:p>
            <a:r>
              <a:rPr lang="zh-CN" altLang="en-US" sz="2400"/>
              <a:t>功能模块</a:t>
            </a:r>
            <a:r>
              <a:rPr lang="en-US" altLang="zh-CN" sz="2400"/>
              <a:t>——</a:t>
            </a:r>
            <a:r>
              <a:rPr sz="2400">
                <a:sym typeface="+mn-ea"/>
              </a:rPr>
              <a:t>借书</a:t>
            </a:r>
            <a:r>
              <a:rPr lang="en-US" altLang="zh-CN" sz="2400">
                <a:sym typeface="+mn-ea"/>
              </a:rPr>
              <a:t>/</a:t>
            </a:r>
            <a:r>
              <a:rPr sz="2400">
                <a:sym typeface="+mn-ea"/>
              </a:rPr>
              <a:t>还书</a:t>
            </a:r>
            <a:r>
              <a:rPr sz="2400"/>
              <a:t>管理</a:t>
            </a:r>
            <a:endParaRPr sz="2400"/>
          </a:p>
        </p:txBody>
      </p:sp>
      <p:sp>
        <p:nvSpPr>
          <p:cNvPr id="9" name="流程图: 可选过程 8"/>
          <p:cNvSpPr/>
          <p:nvPr/>
        </p:nvSpPr>
        <p:spPr>
          <a:xfrm>
            <a:off x="465455" y="859790"/>
            <a:ext cx="2828290" cy="48958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核心代码</a:t>
            </a:r>
            <a:endParaRPr lang="zh-CN" altLang="en-US"/>
          </a:p>
        </p:txBody>
      </p:sp>
      <p:pic>
        <p:nvPicPr>
          <p:cNvPr id="3" name="图片 2" descr="12"/>
          <p:cNvPicPr>
            <a:picLocks noChangeAspect="1"/>
          </p:cNvPicPr>
          <p:nvPr/>
        </p:nvPicPr>
        <p:blipFill>
          <a:blip r:embed="rId1"/>
          <a:stretch>
            <a:fillRect/>
          </a:stretch>
        </p:blipFill>
        <p:spPr>
          <a:xfrm>
            <a:off x="4023995" y="885825"/>
            <a:ext cx="7391400" cy="5086350"/>
          </a:xfrm>
          <a:prstGeom prst="rect">
            <a:avLst/>
          </a:prstGeom>
        </p:spPr>
      </p:pic>
      <p:sp>
        <p:nvSpPr>
          <p:cNvPr id="5" name="流程图: 可选过程 4"/>
          <p:cNvSpPr/>
          <p:nvPr/>
        </p:nvSpPr>
        <p:spPr>
          <a:xfrm>
            <a:off x="363220" y="1669415"/>
            <a:ext cx="3033395" cy="391223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a:sym typeface="+mn-ea"/>
              </a:rPr>
              <a:t>借书</a:t>
            </a:r>
            <a:r>
              <a:rPr lang="en-US" altLang="zh-CN">
                <a:sym typeface="+mn-ea"/>
              </a:rPr>
              <a:t>/</a:t>
            </a:r>
            <a:r>
              <a:rPr>
                <a:sym typeface="+mn-ea"/>
              </a:rPr>
              <a:t>还书</a:t>
            </a:r>
            <a:r>
              <a:rPr lang="zh-CN" altLang="en-US"/>
              <a:t>管理：通过异步请求实时查询书籍信息与用户信息并反馈</a:t>
            </a:r>
            <a:r>
              <a:rPr lang="en-US" altLang="zh-CN"/>
              <a:t>,</a:t>
            </a:r>
            <a:r>
              <a:rPr lang="zh-CN" altLang="en-US"/>
              <a:t>提高管理员处理借书</a:t>
            </a:r>
            <a:r>
              <a:rPr lang="en-US" altLang="zh-CN"/>
              <a:t>/</a:t>
            </a:r>
            <a:r>
              <a:rPr lang="zh-CN" altLang="en-US"/>
              <a:t>还书工作的效率</a:t>
            </a:r>
            <a:r>
              <a:rPr lang="zh-CN" altLang="en-US"/>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688080" y="-20320"/>
            <a:ext cx="4815840" cy="534035"/>
          </a:xfrm>
        </p:spPr>
        <p:txBody>
          <a:bodyPr wrap="square"/>
          <a:p>
            <a:r>
              <a:rPr lang="zh-CN" altLang="en-US" sz="2400"/>
              <a:t>功能模块</a:t>
            </a:r>
            <a:r>
              <a:rPr lang="en-US" altLang="zh-CN" sz="2400"/>
              <a:t>——</a:t>
            </a:r>
            <a:r>
              <a:rPr sz="2400"/>
              <a:t>借书</a:t>
            </a:r>
            <a:r>
              <a:rPr lang="en-US" altLang="zh-CN" sz="2400"/>
              <a:t>/</a:t>
            </a:r>
            <a:r>
              <a:rPr sz="2400"/>
              <a:t>还书记录</a:t>
            </a:r>
            <a:endParaRPr sz="2400"/>
          </a:p>
        </p:txBody>
      </p:sp>
      <p:sp>
        <p:nvSpPr>
          <p:cNvPr id="9" name="流程图: 可选过程 8"/>
          <p:cNvSpPr/>
          <p:nvPr/>
        </p:nvSpPr>
        <p:spPr>
          <a:xfrm>
            <a:off x="502285" y="1471295"/>
            <a:ext cx="4028440" cy="391223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借阅信息管理：此功能模块对图书的操作包括：借书、还书、查看所有逾期情况。</a:t>
            </a:r>
            <a:endParaRPr lang="zh-CN" altLang="en-US"/>
          </a:p>
        </p:txBody>
      </p:sp>
      <p:pic>
        <p:nvPicPr>
          <p:cNvPr id="6" name="图片 5" descr="7"/>
          <p:cNvPicPr>
            <a:picLocks noChangeAspect="1"/>
          </p:cNvPicPr>
          <p:nvPr/>
        </p:nvPicPr>
        <p:blipFill>
          <a:blip r:embed="rId1"/>
          <a:stretch>
            <a:fillRect/>
          </a:stretch>
        </p:blipFill>
        <p:spPr>
          <a:xfrm>
            <a:off x="4530725" y="1929765"/>
            <a:ext cx="7605395" cy="29991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986634" y="-58420"/>
            <a:ext cx="4218732" cy="755650"/>
          </a:xfrm>
        </p:spPr>
        <p:txBody>
          <a:bodyPr/>
          <a:p>
            <a:r>
              <a:rPr lang="zh-CN" altLang="en-US"/>
              <a:t>项目介绍</a:t>
            </a:r>
            <a:endParaRPr lang="zh-CN" altLang="en-US"/>
          </a:p>
        </p:txBody>
      </p:sp>
      <p:sp>
        <p:nvSpPr>
          <p:cNvPr id="3" name="圆角矩形 2"/>
          <p:cNvSpPr/>
          <p:nvPr/>
        </p:nvSpPr>
        <p:spPr>
          <a:xfrm>
            <a:off x="2286635" y="1128395"/>
            <a:ext cx="6490970" cy="38728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fontAlgn="auto">
              <a:lnSpc>
                <a:spcPct val="150000"/>
              </a:lnSpc>
            </a:pPr>
            <a:r>
              <a:rPr lang="en-US">
                <a:sym typeface="+mn-ea"/>
              </a:rPr>
              <a:t>       </a:t>
            </a:r>
            <a:r>
              <a:rPr>
                <a:sym typeface="+mn-ea"/>
              </a:rPr>
              <a:t>随着社会的进步,信息技术的广泛应用,数字化管理的优势日趋显著。针对中小型图书馆或图书室管理落后的情况,设计实现一个图书信息管理系统。通过与计算机的结合使用对中小型图书馆或图书室的各种图书信息进行管理可以给管理员和用户带来以下不同的方便:检索迅速、查找方便、可靠性高、存储量大、保密性好、寿命长、成本低等。这些优点能够极大地提高工作效率</a:t>
            </a:r>
            <a:r>
              <a:rPr lang="zh-CN">
                <a:sym typeface="+mn-ea"/>
              </a:rPr>
              <a:t>。</a:t>
            </a:r>
            <a:endParaRPr lang="zh-CN">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986634" y="-58420"/>
            <a:ext cx="4218732" cy="755650"/>
          </a:xfrm>
        </p:spPr>
        <p:txBody>
          <a:bodyPr/>
          <a:p>
            <a:r>
              <a:rPr lang="zh-CN" altLang="en-US"/>
              <a:t>技术简介</a:t>
            </a:r>
            <a:endParaRPr lang="zh-CN" altLang="en-US"/>
          </a:p>
        </p:txBody>
      </p:sp>
      <p:sp>
        <p:nvSpPr>
          <p:cNvPr id="3" name="圆角矩形 2"/>
          <p:cNvSpPr/>
          <p:nvPr/>
        </p:nvSpPr>
        <p:spPr>
          <a:xfrm>
            <a:off x="2292350" y="1529715"/>
            <a:ext cx="7774305" cy="3517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fontAlgn="auto">
              <a:lnSpc>
                <a:spcPct val="150000"/>
              </a:lnSpc>
            </a:pPr>
            <a:r>
              <a:rPr lang="zh-CN" altLang="en-US">
                <a:sym typeface="+mn-ea"/>
              </a:rPr>
              <a:t>开发模式：</a:t>
            </a:r>
            <a:r>
              <a:rPr lang="en-US" altLang="zh-CN">
                <a:sym typeface="+mn-ea"/>
              </a:rPr>
              <a:t>MVC</a:t>
            </a:r>
            <a:endParaRPr lang="zh-CN" altLang="en-US">
              <a:sym typeface="+mn-ea"/>
            </a:endParaRPr>
          </a:p>
          <a:p>
            <a:pPr algn="l" fontAlgn="auto">
              <a:lnSpc>
                <a:spcPct val="150000"/>
              </a:lnSpc>
            </a:pPr>
            <a:r>
              <a:rPr lang="zh-CN" altLang="en-US">
                <a:sym typeface="+mn-ea"/>
              </a:rPr>
              <a:t>前端技术：</a:t>
            </a:r>
            <a:r>
              <a:rPr lang="en-US">
                <a:sym typeface="+mn-ea"/>
              </a:rPr>
              <a:t>jsp,bootstrap3</a:t>
            </a:r>
            <a:endParaRPr lang="en-US">
              <a:sym typeface="+mn-ea"/>
            </a:endParaRPr>
          </a:p>
          <a:p>
            <a:pPr algn="l" fontAlgn="auto">
              <a:lnSpc>
                <a:spcPct val="150000"/>
              </a:lnSpc>
            </a:pPr>
            <a:r>
              <a:rPr lang="zh-CN" altLang="en-US">
                <a:sym typeface="+mn-ea"/>
              </a:rPr>
              <a:t>后端技术：</a:t>
            </a:r>
            <a:r>
              <a:rPr lang="en-US" altLang="zh-CN">
                <a:sym typeface="+mn-ea"/>
              </a:rPr>
              <a:t>JAVAEE</a:t>
            </a:r>
            <a:r>
              <a:rPr lang="zh-CN" altLang="en-US">
                <a:sym typeface="+mn-ea"/>
              </a:rPr>
              <a:t>、</a:t>
            </a:r>
            <a:r>
              <a:rPr lang="en-US" altLang="zh-CN">
                <a:sym typeface="+mn-ea"/>
              </a:rPr>
              <a:t>Spring</a:t>
            </a:r>
            <a:r>
              <a:rPr lang="zh-CN" altLang="en-US">
                <a:sym typeface="+mn-ea"/>
              </a:rPr>
              <a:t>、</a:t>
            </a:r>
            <a:r>
              <a:rPr lang="en-US" altLang="zh-CN">
                <a:sym typeface="+mn-ea"/>
              </a:rPr>
              <a:t>SpringMVC</a:t>
            </a:r>
            <a:r>
              <a:rPr lang="zh-CN" altLang="en-US">
                <a:sym typeface="+mn-ea"/>
              </a:rPr>
              <a:t>、</a:t>
            </a:r>
            <a:r>
              <a:rPr lang="en-US" altLang="zh-CN">
                <a:sym typeface="+mn-ea"/>
              </a:rPr>
              <a:t>MongoTemplate</a:t>
            </a:r>
            <a:r>
              <a:rPr lang="zh-CN" altLang="en-US">
                <a:sym typeface="+mn-ea"/>
              </a:rPr>
              <a:t>、</a:t>
            </a:r>
            <a:r>
              <a:rPr lang="en-US" altLang="zh-CN">
                <a:sym typeface="+mn-ea"/>
              </a:rPr>
              <a:t>M</a:t>
            </a:r>
            <a:r>
              <a:rPr lang="en-US" altLang="zh-CN">
                <a:sym typeface="+mn-ea"/>
              </a:rPr>
              <a:t>aven</a:t>
            </a:r>
            <a:endParaRPr lang="en-US" altLang="zh-CN">
              <a:sym typeface="+mn-ea"/>
            </a:endParaRPr>
          </a:p>
          <a:p>
            <a:pPr algn="l" fontAlgn="auto">
              <a:lnSpc>
                <a:spcPct val="150000"/>
              </a:lnSpc>
            </a:pPr>
            <a:r>
              <a:rPr lang="zh-CN" altLang="en-US">
                <a:sym typeface="+mn-ea"/>
              </a:rPr>
              <a:t>数  据  库：</a:t>
            </a:r>
            <a:r>
              <a:rPr lang="en-US" altLang="zh-CN">
                <a:sym typeface="+mn-ea"/>
              </a:rPr>
              <a:t>MongoDB</a:t>
            </a:r>
            <a:endParaRPr lang="en-US" altLang="zh-CN">
              <a:sym typeface="+mn-ea"/>
            </a:endParaRPr>
          </a:p>
          <a:p>
            <a:pPr algn="l" fontAlgn="auto">
              <a:lnSpc>
                <a:spcPct val="150000"/>
              </a:lnSpc>
            </a:pPr>
            <a:r>
              <a:rPr lang="zh-CN" altLang="en-US">
                <a:sym typeface="+mn-ea"/>
              </a:rPr>
              <a:t>服  务  器：</a:t>
            </a:r>
            <a:r>
              <a:rPr lang="en-US" altLang="zh-CN">
                <a:sym typeface="+mn-ea"/>
              </a:rPr>
              <a:t>T</a:t>
            </a:r>
            <a:r>
              <a:rPr lang="en-US" altLang="zh-CN">
                <a:sym typeface="+mn-ea"/>
              </a:rPr>
              <a:t>omcat7</a:t>
            </a:r>
            <a:endParaRPr lang="en-US" altLang="zh-CN">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986634" y="-58420"/>
            <a:ext cx="4218732" cy="755650"/>
          </a:xfrm>
        </p:spPr>
        <p:txBody>
          <a:bodyPr/>
          <a:p>
            <a:r>
              <a:rPr lang="zh-CN" altLang="en-US"/>
              <a:t>数据库设计</a:t>
            </a:r>
            <a:endParaRPr lang="zh-CN" altLang="en-US"/>
          </a:p>
        </p:txBody>
      </p:sp>
      <p:sp>
        <p:nvSpPr>
          <p:cNvPr id="9" name="流程图: 可选过程 8"/>
          <p:cNvSpPr/>
          <p:nvPr/>
        </p:nvSpPr>
        <p:spPr>
          <a:xfrm>
            <a:off x="4639945" y="1263015"/>
            <a:ext cx="2912110" cy="49085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用户</a:t>
            </a:r>
            <a:r>
              <a:rPr lang="zh-CN" altLang="en-US"/>
              <a:t>表设计</a:t>
            </a:r>
            <a:endParaRPr lang="zh-CN" altLang="en-US"/>
          </a:p>
        </p:txBody>
      </p:sp>
      <p:graphicFrame>
        <p:nvGraphicFramePr>
          <p:cNvPr id="4" name="表格 3"/>
          <p:cNvGraphicFramePr/>
          <p:nvPr>
            <p:custDataLst>
              <p:tags r:id="rId1"/>
            </p:custDataLst>
          </p:nvPr>
        </p:nvGraphicFramePr>
        <p:xfrm>
          <a:off x="1875185" y="2132330"/>
          <a:ext cx="9044305" cy="2702560"/>
        </p:xfrm>
        <a:graphic>
          <a:graphicData uri="http://schemas.openxmlformats.org/drawingml/2006/table">
            <a:tbl>
              <a:tblPr firstRow="1" bandRow="1">
                <a:tableStyleId>{5940675A-B579-460E-94D1-54222C63F5DA}</a:tableStyleId>
              </a:tblPr>
              <a:tblGrid>
                <a:gridCol w="2259330"/>
                <a:gridCol w="2260600"/>
                <a:gridCol w="2259965"/>
                <a:gridCol w="2264410"/>
              </a:tblGrid>
              <a:tr h="386080">
                <a:tc>
                  <a:txBody>
                    <a:bodyPr/>
                    <a:p>
                      <a:pPr indent="0" algn="ctr">
                        <a:lnSpc>
                          <a:spcPct val="150000"/>
                        </a:lnSpc>
                        <a:buNone/>
                      </a:pPr>
                      <a:r>
                        <a:rPr lang="en-US" sz="1400" b="1">
                          <a:solidFill>
                            <a:srgbClr val="FFFFFF"/>
                          </a:solidFill>
                          <a:latin typeface="宋体" panose="02010600030101010101" pitchFamily="2" charset="-122"/>
                          <a:ea typeface="宋体" panose="02010600030101010101" pitchFamily="2" charset="-122"/>
                          <a:cs typeface="宋体" panose="02010600030101010101" pitchFamily="2" charset="-122"/>
                        </a:rPr>
                        <a:t>字段名</a:t>
                      </a:r>
                      <a:endParaRPr lang="en-US" altLang="en-US" sz="14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c>
                  <a:txBody>
                    <a:bodyPr/>
                    <a:p>
                      <a:pPr indent="0" algn="ctr">
                        <a:lnSpc>
                          <a:spcPct val="150000"/>
                        </a:lnSpc>
                        <a:buNone/>
                      </a:pPr>
                      <a:r>
                        <a:rPr lang="en-US" sz="1400" b="1">
                          <a:solidFill>
                            <a:srgbClr val="FFFFFF"/>
                          </a:solidFill>
                          <a:latin typeface="宋体" panose="02010600030101010101" pitchFamily="2" charset="-122"/>
                          <a:ea typeface="宋体" panose="02010600030101010101" pitchFamily="2" charset="-122"/>
                          <a:cs typeface="宋体" panose="02010600030101010101" pitchFamily="2" charset="-122"/>
                        </a:rPr>
                        <a:t>类型</a:t>
                      </a:r>
                      <a:endParaRPr lang="en-US" altLang="en-US" sz="14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c>
                  <a:txBody>
                    <a:bodyPr/>
                    <a:p>
                      <a:pPr indent="0" algn="ctr">
                        <a:lnSpc>
                          <a:spcPct val="150000"/>
                        </a:lnSpc>
                        <a:buNone/>
                      </a:pPr>
                      <a:r>
                        <a:rPr lang="en-US" sz="1400" b="1">
                          <a:solidFill>
                            <a:srgbClr val="FFFFFF"/>
                          </a:solidFill>
                          <a:latin typeface="宋体" panose="02010600030101010101" pitchFamily="2" charset="-122"/>
                          <a:ea typeface="宋体" panose="02010600030101010101" pitchFamily="2" charset="-122"/>
                          <a:cs typeface="宋体" panose="02010600030101010101" pitchFamily="2" charset="-122"/>
                        </a:rPr>
                        <a:t>是否为空</a:t>
                      </a:r>
                      <a:endParaRPr lang="en-US" altLang="en-US" sz="14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c>
                  <a:txBody>
                    <a:bodyPr/>
                    <a:p>
                      <a:pPr indent="0" algn="ctr">
                        <a:lnSpc>
                          <a:spcPct val="150000"/>
                        </a:lnSpc>
                        <a:buNone/>
                      </a:pPr>
                      <a:r>
                        <a:rPr lang="en-US" sz="1400" b="1">
                          <a:solidFill>
                            <a:srgbClr val="FFFFFF"/>
                          </a:solidFill>
                          <a:latin typeface="宋体" panose="02010600030101010101" pitchFamily="2" charset="-122"/>
                          <a:ea typeface="宋体" panose="02010600030101010101" pitchFamily="2" charset="-122"/>
                          <a:cs typeface="宋体" panose="02010600030101010101" pitchFamily="2" charset="-122"/>
                        </a:rPr>
                        <a:t>说明</a:t>
                      </a:r>
                      <a:endParaRPr lang="en-US" altLang="en-US" sz="14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r>
              <a:tr h="386080">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_id</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Object</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主键</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r h="386080">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user_name</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indent="0" algn="ctr">
                        <a:lnSpc>
                          <a:spcPct val="150000"/>
                        </a:lnSpc>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用户名</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r>
              <a:tr h="386080">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email</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邮箱</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r h="386080">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phone</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indent="0" algn="ctr">
                        <a:lnSpc>
                          <a:spcPct val="150000"/>
                        </a:lnSpc>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电话</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r>
              <a:tr h="386080">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role</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角色（</a:t>
                      </a:r>
                      <a:r>
                        <a:rPr lang="en-US" altLang="zh-CN" sz="1400" b="1">
                          <a:solidFill>
                            <a:srgbClr val="000000"/>
                          </a:solidFill>
                          <a:latin typeface="宋体" panose="02010600030101010101" pitchFamily="2" charset="-122"/>
                          <a:ea typeface="宋体" panose="02010600030101010101" pitchFamily="2" charset="-122"/>
                          <a:cs typeface="宋体" panose="02010600030101010101" pitchFamily="2" charset="-122"/>
                        </a:rPr>
                        <a:t>0/1 </a:t>
                      </a: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管理员</a:t>
                      </a:r>
                      <a:r>
                        <a:rPr lang="en-US" altLang="zh-CN" sz="14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会员</a:t>
                      </a: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r h="386080">
                <a:tc>
                  <a:txBody>
                    <a:bodyPr/>
                    <a:p>
                      <a:pPr indent="0" algn="ctr">
                        <a:lnSpc>
                          <a:spcPct val="150000"/>
                        </a:lnSpc>
                        <a:buNone/>
                      </a:pPr>
                      <a:r>
                        <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password</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String</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否</a:t>
                      </a:r>
                      <a:endParaRPr lang="en-US"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indent="0" algn="ctr">
                        <a:lnSpc>
                          <a:spcPct val="150000"/>
                        </a:lnSpc>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密码</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bl>
          </a:graphicData>
        </a:graphic>
      </p:graphicFrame>
      <p:sp>
        <p:nvSpPr>
          <p:cNvPr id="5" name="流程图: 可选过程 4"/>
          <p:cNvSpPr/>
          <p:nvPr/>
        </p:nvSpPr>
        <p:spPr>
          <a:xfrm>
            <a:off x="3004820" y="5380355"/>
            <a:ext cx="6785610" cy="49085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说明：用户表存储的信息包括管理员和会员</a:t>
            </a:r>
            <a:r>
              <a:rPr lang="zh-CN" altLang="en-US"/>
              <a:t>的个人信息</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986634" y="-58420"/>
            <a:ext cx="4218732" cy="755650"/>
          </a:xfrm>
        </p:spPr>
        <p:txBody>
          <a:bodyPr/>
          <a:p>
            <a:r>
              <a:rPr lang="zh-CN" altLang="en-US"/>
              <a:t>数据库设计</a:t>
            </a:r>
            <a:endParaRPr lang="zh-CN" altLang="en-US"/>
          </a:p>
        </p:txBody>
      </p:sp>
      <p:sp>
        <p:nvSpPr>
          <p:cNvPr id="9" name="流程图: 可选过程 8"/>
          <p:cNvSpPr/>
          <p:nvPr/>
        </p:nvSpPr>
        <p:spPr>
          <a:xfrm>
            <a:off x="4639945" y="1263015"/>
            <a:ext cx="2912110" cy="49085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书籍</a:t>
            </a:r>
            <a:r>
              <a:rPr lang="zh-CN" altLang="en-US"/>
              <a:t>表设计</a:t>
            </a:r>
            <a:endParaRPr lang="zh-CN" altLang="en-US"/>
          </a:p>
        </p:txBody>
      </p:sp>
      <p:sp>
        <p:nvSpPr>
          <p:cNvPr id="5" name="流程图: 可选过程 4"/>
          <p:cNvSpPr/>
          <p:nvPr/>
        </p:nvSpPr>
        <p:spPr>
          <a:xfrm>
            <a:off x="3004820" y="5380355"/>
            <a:ext cx="6785610" cy="49085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说明：书籍表记录书籍的信息和数量</a:t>
            </a:r>
            <a:endParaRPr lang="zh-CN" altLang="en-US"/>
          </a:p>
        </p:txBody>
      </p:sp>
      <p:graphicFrame>
        <p:nvGraphicFramePr>
          <p:cNvPr id="3" name="表格 2"/>
          <p:cNvGraphicFramePr/>
          <p:nvPr>
            <p:custDataLst>
              <p:tags r:id="rId1"/>
            </p:custDataLst>
          </p:nvPr>
        </p:nvGraphicFramePr>
        <p:xfrm>
          <a:off x="1874202" y="2235200"/>
          <a:ext cx="9001125" cy="2305050"/>
        </p:xfrm>
        <a:graphic>
          <a:graphicData uri="http://schemas.openxmlformats.org/drawingml/2006/table">
            <a:tbl>
              <a:tblPr firstRow="1" bandRow="1">
                <a:tableStyleId>{5940675A-B579-460E-94D1-54222C63F5DA}</a:tableStyleId>
              </a:tblPr>
              <a:tblGrid>
                <a:gridCol w="2486660"/>
                <a:gridCol w="2011680"/>
                <a:gridCol w="2249170"/>
                <a:gridCol w="2253615"/>
              </a:tblGrid>
              <a:tr h="384175">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字段名</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类型</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是否为空</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r>
              <a:tr h="384175">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_id</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Object</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主键</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r h="384175">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book_name</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书名</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r>
              <a:tr h="384175">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place</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出版社</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r h="384175">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counts</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Integer</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库存</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986634" y="-58420"/>
            <a:ext cx="4218732" cy="755650"/>
          </a:xfrm>
        </p:spPr>
        <p:txBody>
          <a:bodyPr/>
          <a:p>
            <a:r>
              <a:rPr lang="zh-CN" altLang="en-US"/>
              <a:t>数据库设计</a:t>
            </a:r>
            <a:endParaRPr lang="zh-CN" altLang="en-US"/>
          </a:p>
        </p:txBody>
      </p:sp>
      <p:sp>
        <p:nvSpPr>
          <p:cNvPr id="9" name="流程图: 可选过程 8"/>
          <p:cNvSpPr/>
          <p:nvPr/>
        </p:nvSpPr>
        <p:spPr>
          <a:xfrm>
            <a:off x="4639945" y="1263015"/>
            <a:ext cx="2912110" cy="49085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借书</a:t>
            </a:r>
            <a:r>
              <a:rPr lang="en-US" altLang="zh-CN"/>
              <a:t>/</a:t>
            </a:r>
            <a:r>
              <a:rPr lang="zh-CN" altLang="en-US"/>
              <a:t>还书</a:t>
            </a:r>
            <a:r>
              <a:rPr lang="zh-CN" altLang="en-US"/>
              <a:t>表设计</a:t>
            </a:r>
            <a:endParaRPr lang="zh-CN" altLang="en-US"/>
          </a:p>
        </p:txBody>
      </p:sp>
      <p:sp>
        <p:nvSpPr>
          <p:cNvPr id="5" name="流程图: 可选过程 4"/>
          <p:cNvSpPr/>
          <p:nvPr/>
        </p:nvSpPr>
        <p:spPr>
          <a:xfrm>
            <a:off x="3004820" y="5380355"/>
            <a:ext cx="6785610" cy="49085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说明：该表记录书籍借出归还状态</a:t>
            </a:r>
            <a:endParaRPr lang="zh-CN" altLang="en-US"/>
          </a:p>
        </p:txBody>
      </p:sp>
      <p:graphicFrame>
        <p:nvGraphicFramePr>
          <p:cNvPr id="3" name="表格 2"/>
          <p:cNvGraphicFramePr/>
          <p:nvPr>
            <p:custDataLst>
              <p:tags r:id="rId1"/>
            </p:custDataLst>
          </p:nvPr>
        </p:nvGraphicFramePr>
        <p:xfrm>
          <a:off x="1654175" y="2023745"/>
          <a:ext cx="9167495" cy="3074670"/>
        </p:xfrm>
        <a:graphic>
          <a:graphicData uri="http://schemas.openxmlformats.org/drawingml/2006/table">
            <a:tbl>
              <a:tblPr firstRow="1" bandRow="1">
                <a:tableStyleId>{5940675A-B579-460E-94D1-54222C63F5DA}</a:tableStyleId>
              </a:tblPr>
              <a:tblGrid>
                <a:gridCol w="2532380"/>
                <a:gridCol w="2048510"/>
                <a:gridCol w="2291080"/>
                <a:gridCol w="2295525"/>
              </a:tblGrid>
              <a:tr h="341630">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字段名</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类型</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是否为空</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BACC6"/>
                    </a:solidFill>
                  </a:tcPr>
                </a:tc>
              </a:tr>
              <a:tr h="341630">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_id</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Object</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主键</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r h="341630">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book_id</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图书ID</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r>
              <a:tr h="341630">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book_name</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图书名称</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r h="341630">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borrower_email</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c>
                  <a:txBody>
                    <a:bodyPr/>
                    <a:p>
                      <a:pPr algn="ctr">
                        <a:lnSpc>
                          <a:spcPct val="150000"/>
                        </a:lnSpc>
                        <a:buClrTx/>
                        <a:buSzTx/>
                        <a:buFontTx/>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借阅人邮箱</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F1F5"/>
                    </a:solidFill>
                  </a:tcPr>
                </a:tc>
              </a:tr>
              <a:tr h="341630">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back</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Integer</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归还状态</a:t>
                      </a:r>
                      <a:r>
                        <a:rPr lang="en-US" altLang="zh-CN" sz="1400" b="1">
                          <a:solidFill>
                            <a:srgbClr val="000000"/>
                          </a:solidFill>
                          <a:latin typeface="宋体" panose="02010600030101010101" pitchFamily="2" charset="-122"/>
                          <a:ea typeface="宋体" panose="02010600030101010101" pitchFamily="2" charset="-122"/>
                          <a:cs typeface="宋体" panose="02010600030101010101" pitchFamily="2" charset="-122"/>
                        </a:rPr>
                        <a:t>(0/1 </a:t>
                      </a: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未还</a:t>
                      </a:r>
                      <a:r>
                        <a:rPr lang="en-US" altLang="zh-CN" sz="14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已还</a:t>
                      </a:r>
                      <a:r>
                        <a:rPr lang="en-US" altLang="zh-CN" sz="1400" b="1">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r h="341630">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place</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double</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c>
                  <a:txBody>
                    <a:bodyPr/>
                    <a:p>
                      <a:pPr algn="ctr">
                        <a:lnSpc>
                          <a:spcPct val="150000"/>
                        </a:lnSpc>
                        <a:buClrTx/>
                        <a:buSzTx/>
                        <a:buFontTx/>
                        <a:buNone/>
                      </a:pPr>
                      <a:r>
                        <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rPr>
                        <a:t>出版社</a:t>
                      </a:r>
                      <a:endParaRPr lang="zh-CN" altLang="en-US" sz="14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E3E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986634" y="-58420"/>
            <a:ext cx="4218732" cy="755650"/>
          </a:xfrm>
        </p:spPr>
        <p:txBody>
          <a:bodyPr/>
          <a:p>
            <a:r>
              <a:rPr lang="zh-CN" altLang="en-US"/>
              <a:t>系统组织结构图</a:t>
            </a:r>
            <a:endParaRPr lang="zh-CN" altLang="en-US"/>
          </a:p>
        </p:txBody>
      </p:sp>
      <p:pic>
        <p:nvPicPr>
          <p:cNvPr id="3" name="图片 2" descr="1"/>
          <p:cNvPicPr>
            <a:picLocks noChangeAspect="1"/>
          </p:cNvPicPr>
          <p:nvPr/>
        </p:nvPicPr>
        <p:blipFill>
          <a:blip r:embed="rId1"/>
          <a:stretch>
            <a:fillRect/>
          </a:stretch>
        </p:blipFill>
        <p:spPr>
          <a:xfrm>
            <a:off x="1962150" y="2490470"/>
            <a:ext cx="8267700" cy="1876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123565" y="-121920"/>
            <a:ext cx="5945505" cy="607695"/>
          </a:xfrm>
        </p:spPr>
        <p:txBody>
          <a:bodyPr wrap="square"/>
          <a:p>
            <a:r>
              <a:rPr lang="zh-CN" altLang="en-US" sz="2800"/>
              <a:t>模块设计</a:t>
            </a:r>
            <a:r>
              <a:rPr lang="en-US" altLang="zh-CN" sz="2800"/>
              <a:t>——</a:t>
            </a:r>
            <a:r>
              <a:rPr sz="2800"/>
              <a:t>登录</a:t>
            </a:r>
            <a:endParaRPr sz="2800"/>
          </a:p>
        </p:txBody>
      </p:sp>
      <p:sp>
        <p:nvSpPr>
          <p:cNvPr id="9" name="流程图: 可选过程 8"/>
          <p:cNvSpPr/>
          <p:nvPr/>
        </p:nvSpPr>
        <p:spPr>
          <a:xfrm>
            <a:off x="692785" y="1471295"/>
            <a:ext cx="2912110" cy="354393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ltLang="zh-CN"/>
              <a:t> </a:t>
            </a:r>
            <a:r>
              <a:rPr lang="zh-CN"/>
              <a:t>登录：未登录用户也可以查找书籍使用该系统</a:t>
            </a:r>
            <a:r>
              <a:rPr lang="en-US" altLang="zh-CN"/>
              <a:t>,</a:t>
            </a:r>
            <a:r>
              <a:rPr lang="zh-CN" altLang="en-US"/>
              <a:t>有效的提高了用户体验。</a:t>
            </a:r>
            <a:endParaRPr lang="en-US" altLang="zh-CN"/>
          </a:p>
        </p:txBody>
      </p:sp>
      <p:pic>
        <p:nvPicPr>
          <p:cNvPr id="3" name="图片 2" descr="1"/>
          <p:cNvPicPr>
            <a:picLocks noChangeAspect="1"/>
          </p:cNvPicPr>
          <p:nvPr/>
        </p:nvPicPr>
        <p:blipFill>
          <a:blip r:embed="rId1"/>
          <a:stretch>
            <a:fillRect/>
          </a:stretch>
        </p:blipFill>
        <p:spPr>
          <a:xfrm>
            <a:off x="4227195" y="956945"/>
            <a:ext cx="658368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688080" y="-20320"/>
            <a:ext cx="4815840" cy="534035"/>
          </a:xfrm>
        </p:spPr>
        <p:txBody>
          <a:bodyPr wrap="square"/>
          <a:p>
            <a:r>
              <a:rPr lang="zh-CN" altLang="en-US" sz="2400"/>
              <a:t>功能模块</a:t>
            </a:r>
            <a:r>
              <a:rPr lang="en-US" altLang="zh-CN" sz="2400"/>
              <a:t>——</a:t>
            </a:r>
            <a:r>
              <a:rPr sz="2400"/>
              <a:t>权限</a:t>
            </a:r>
            <a:r>
              <a:rPr sz="2400"/>
              <a:t>管理</a:t>
            </a:r>
            <a:endParaRPr sz="2400"/>
          </a:p>
        </p:txBody>
      </p:sp>
      <p:sp>
        <p:nvSpPr>
          <p:cNvPr id="9" name="流程图: 可选过程 8"/>
          <p:cNvSpPr/>
          <p:nvPr/>
        </p:nvSpPr>
        <p:spPr>
          <a:xfrm>
            <a:off x="123825" y="-20320"/>
            <a:ext cx="3146425" cy="255333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权限管理</a:t>
            </a:r>
            <a:r>
              <a:rPr lang="en-US" altLang="zh-CN"/>
              <a:t>:</a:t>
            </a:r>
            <a:r>
              <a:rPr lang="zh-CN" altLang="en-US"/>
              <a:t>本模块旨在区分游客、会员、管理员使用系统时不用的功能展示</a:t>
            </a:r>
            <a:endParaRPr lang="zh-CN" altLang="en-US"/>
          </a:p>
        </p:txBody>
      </p:sp>
      <p:pic>
        <p:nvPicPr>
          <p:cNvPr id="5" name="图片 4" descr="9"/>
          <p:cNvPicPr>
            <a:picLocks noChangeAspect="1"/>
          </p:cNvPicPr>
          <p:nvPr/>
        </p:nvPicPr>
        <p:blipFill>
          <a:blip r:embed="rId1"/>
          <a:stretch>
            <a:fillRect/>
          </a:stretch>
        </p:blipFill>
        <p:spPr>
          <a:xfrm>
            <a:off x="1204595" y="2207895"/>
            <a:ext cx="10057765" cy="513715"/>
          </a:xfrm>
          <a:prstGeom prst="rect">
            <a:avLst/>
          </a:prstGeom>
        </p:spPr>
      </p:pic>
      <p:pic>
        <p:nvPicPr>
          <p:cNvPr id="7" name="图片 6" descr="10"/>
          <p:cNvPicPr>
            <a:picLocks noChangeAspect="1"/>
          </p:cNvPicPr>
          <p:nvPr/>
        </p:nvPicPr>
        <p:blipFill>
          <a:blip r:embed="rId2"/>
          <a:stretch>
            <a:fillRect/>
          </a:stretch>
        </p:blipFill>
        <p:spPr>
          <a:xfrm>
            <a:off x="1204595" y="3283585"/>
            <a:ext cx="10058400" cy="655320"/>
          </a:xfrm>
          <a:prstGeom prst="rect">
            <a:avLst/>
          </a:prstGeom>
        </p:spPr>
      </p:pic>
      <p:sp>
        <p:nvSpPr>
          <p:cNvPr id="8" name="文本框 7"/>
          <p:cNvSpPr txBox="1"/>
          <p:nvPr/>
        </p:nvSpPr>
        <p:spPr>
          <a:xfrm>
            <a:off x="5156835" y="1646555"/>
            <a:ext cx="3657600" cy="368300"/>
          </a:xfrm>
          <a:prstGeom prst="rect">
            <a:avLst/>
          </a:prstGeom>
          <a:noFill/>
        </p:spPr>
        <p:txBody>
          <a:bodyPr wrap="square" rtlCol="0">
            <a:spAutoFit/>
          </a:bodyPr>
          <a:p>
            <a:r>
              <a:rPr lang="zh-CN" altLang="en-US"/>
              <a:t>管理员导航栏</a:t>
            </a:r>
            <a:endParaRPr lang="zh-CN" altLang="en-US"/>
          </a:p>
        </p:txBody>
      </p:sp>
      <p:sp>
        <p:nvSpPr>
          <p:cNvPr id="10" name="文本框 9"/>
          <p:cNvSpPr txBox="1"/>
          <p:nvPr/>
        </p:nvSpPr>
        <p:spPr>
          <a:xfrm>
            <a:off x="5510530" y="2915285"/>
            <a:ext cx="1709420" cy="368300"/>
          </a:xfrm>
          <a:prstGeom prst="rect">
            <a:avLst/>
          </a:prstGeom>
          <a:noFill/>
        </p:spPr>
        <p:txBody>
          <a:bodyPr wrap="square" rtlCol="0">
            <a:spAutoFit/>
          </a:bodyPr>
          <a:p>
            <a:r>
              <a:rPr lang="zh-CN" altLang="en-US"/>
              <a:t>会员导航栏</a:t>
            </a:r>
            <a:endParaRPr lang="zh-CN" altLang="en-US"/>
          </a:p>
        </p:txBody>
      </p:sp>
      <p:pic>
        <p:nvPicPr>
          <p:cNvPr id="11" name="图片 10" descr="11"/>
          <p:cNvPicPr>
            <a:picLocks noChangeAspect="1"/>
          </p:cNvPicPr>
          <p:nvPr/>
        </p:nvPicPr>
        <p:blipFill>
          <a:blip r:embed="rId3"/>
          <a:stretch>
            <a:fillRect/>
          </a:stretch>
        </p:blipFill>
        <p:spPr>
          <a:xfrm>
            <a:off x="1204595" y="4892040"/>
            <a:ext cx="10058400" cy="645160"/>
          </a:xfrm>
          <a:prstGeom prst="rect">
            <a:avLst/>
          </a:prstGeom>
        </p:spPr>
      </p:pic>
      <p:sp>
        <p:nvSpPr>
          <p:cNvPr id="12" name="文本框 11"/>
          <p:cNvSpPr txBox="1"/>
          <p:nvPr/>
        </p:nvSpPr>
        <p:spPr>
          <a:xfrm>
            <a:off x="5332730" y="4394200"/>
            <a:ext cx="1526540" cy="368300"/>
          </a:xfrm>
          <a:prstGeom prst="rect">
            <a:avLst/>
          </a:prstGeom>
          <a:noFill/>
        </p:spPr>
        <p:txBody>
          <a:bodyPr wrap="square" rtlCol="0">
            <a:spAutoFit/>
          </a:bodyPr>
          <a:p>
            <a:r>
              <a:rPr lang="zh-CN" altLang="en-US"/>
              <a:t>游客导航栏</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TABLE_BEAUTIFY" val="smartTable{2e3c1a96-d7ef-4bef-8242-0618d25555e8}"/>
</p:tagLst>
</file>

<file path=ppt/tags/tag11.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TABLE_BEAUTIFY" val="smartTable{dac5af9b-0cb7-4951-9ddf-bf91932c3688}"/>
</p:tagLst>
</file>

<file path=ppt/tags/tag9.xml><?xml version="1.0" encoding="utf-8"?>
<p:tagLst xmlns:p="http://schemas.openxmlformats.org/presentationml/2006/main">
  <p:tag name="KSO_WM_UNIT_TABLE_BEAUTIFY" val="smartTable{6b5a9543-8cdf-4562-aaab-644b731d40bc}"/>
</p:tagLst>
</file>

<file path=ppt/theme/theme1.xml><?xml version="1.0" encoding="utf-8"?>
<a:theme xmlns:a="http://schemas.openxmlformats.org/drawingml/2006/main" name="Office 主题​​">
  <a:themeElements>
    <a:clrScheme name="暑期汇报蓝白">
      <a:dk1>
        <a:sysClr val="windowText" lastClr="000000"/>
      </a:dk1>
      <a:lt1>
        <a:sysClr val="window" lastClr="FFFFFF"/>
      </a:lt1>
      <a:dk2>
        <a:srgbClr val="44546A"/>
      </a:dk2>
      <a:lt2>
        <a:srgbClr val="E7E6E6"/>
      </a:lt2>
      <a:accent1>
        <a:srgbClr val="73ACD9"/>
      </a:accent1>
      <a:accent2>
        <a:srgbClr val="90C5ED"/>
      </a:accent2>
      <a:accent3>
        <a:srgbClr val="A5A5A5"/>
      </a:accent3>
      <a:accent4>
        <a:srgbClr val="FFC000"/>
      </a:accent4>
      <a:accent5>
        <a:srgbClr val="5B9BD5"/>
      </a:accent5>
      <a:accent6>
        <a:srgbClr val="70AD47"/>
      </a:accent6>
      <a:hlink>
        <a:srgbClr val="0563C1"/>
      </a:hlink>
      <a:folHlink>
        <a:srgbClr val="954F72"/>
      </a:folHlink>
    </a:clrScheme>
    <a:fontScheme name="模板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Words>
  <Application>WPS 演示</Application>
  <PresentationFormat>宽屏</PresentationFormat>
  <Paragraphs>218</Paragraphs>
  <Slides>13</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Arial</vt:lpstr>
      <vt:lpstr>宋体</vt:lpstr>
      <vt:lpstr>Wingdings</vt:lpstr>
      <vt:lpstr>微软雅黑</vt:lpstr>
      <vt:lpstr>Arial Unicode MS</vt:lpstr>
      <vt:lpstr>等线</vt:lpstr>
      <vt:lpstr>Office 主题​​</vt:lpstr>
      <vt:lpstr>自定义设计方案</vt:lpstr>
      <vt:lpstr>图书管理系统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振宇 徐</dc:creator>
  <cp:lastModifiedBy>岁月神偷</cp:lastModifiedBy>
  <cp:revision>214</cp:revision>
  <dcterms:created xsi:type="dcterms:W3CDTF">2019-08-22T15:09:00Z</dcterms:created>
  <dcterms:modified xsi:type="dcterms:W3CDTF">2020-05-15T07:33:58Z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t-zhenxu@microsoft.com</vt:lpwstr>
  </property>
  <property fmtid="{D5CDD505-2E9C-101B-9397-08002B2CF9AE}" pid="5" name="MSIP_Label_f42aa342-8706-4288-bd11-ebb85995028c_SetDate">
    <vt:lpwstr>2019-08-23T03:18:28.8682533Z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4714f838-a8e0-4bfc-b184-b3c169a804d5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2052-11.1.0.9584</vt:lpwstr>
  </property>
</Properties>
</file>