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InternPulse Insights: Customer Behavior &amp; Business Opportunities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Data-Driven Strategies for Growth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Demographics &amp;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Young (&lt;35) and Old (&gt;36) customers both spend $500 total.</a:t>
            </a:r>
          </a:p>
          <a:p>
            <a:r>
              <a:t>• No major age-based spending gap.</a:t>
            </a:r>
          </a:p>
          <a:p>
            <a:r>
              <a:t>• Need further analysis on category preferences (e.g., tech vs. healthcare).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High-Return Product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3 Return Categories:</a:t>
            </a:r>
          </a:p>
          <a:p>
            <a:r>
              <a:t>• Health Care (65 returns)</a:t>
            </a:r>
          </a:p>
          <a:p>
            <a:r>
              <a:t>• Jewelry &amp; Accessories (55 returns)</a:t>
            </a:r>
          </a:p>
          <a:p>
            <a:r>
              <a:t>• Electronics (54 returns)</a:t>
            </a:r>
          </a:p>
          <a:p/>
          <a:p>
            <a:r>
              <a:t>Issues: Misleading descriptions, defects, sizing.</a:t>
            </a:r>
          </a:p>
          <a:p>
            <a:r>
              <a:t>Actions: Improve product descriptions and quality checks.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Discounts &amp; Customer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Customers highly sensitive to discounts buy more (350 purchases).</a:t>
            </a:r>
          </a:p>
          <a:p>
            <a:r>
              <a:t>• Discounted items have higher return rates (489 vs. 465).</a:t>
            </a:r>
          </a:p>
          <a:p>
            <a:r>
              <a:t>• Impulse buying may cause regret.</a:t>
            </a:r>
          </a:p>
          <a:p>
            <a:r>
              <a:t>• Solution: Pair discounts with easy return policies.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Shipping Preferences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Express Shipping Preferred:</a:t>
            </a:r>
          </a:p>
          <a:p>
            <a:r>
              <a:t>• Health Care, Gardening, Office Supplies.</a:t>
            </a:r>
          </a:p>
          <a:p/>
          <a:p>
            <a:r>
              <a:t>Standard Shipping Preferred:</a:t>
            </a:r>
          </a:p>
          <a:p>
            <a:r>
              <a:t>• Electronics, Home Appliances.</a:t>
            </a:r>
          </a:p>
          <a:p/>
          <a:p>
            <a:r>
              <a:t>Opportunity: Advertise speed for urgent categories.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Media &amp; Customer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High-Engagement Users: 268 purchases, 792 total ratings.</a:t>
            </a:r>
          </a:p>
          <a:p>
            <a:r>
              <a:t>• More engagement = more purchases &amp; higher ratings.</a:t>
            </a:r>
          </a:p>
          <a:p>
            <a:r>
              <a:t>• Strategy: Encourage user-generated content (e.g., 'Share your unboxing for 10% off').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 returns: Virtual try-ons (Jewelry), ingredient transparency (Health Care).</a:t>
            </a:r>
          </a:p>
          <a:p>
            <a:r>
              <a:t>• Optimize discounts: Target sensitive buyers with time-limited deals.</a:t>
            </a:r>
          </a:p>
          <a:p>
            <a:r>
              <a:t>• Leverage social proof: Boost reviews and unboxing videos.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