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6" autoAdjust="0"/>
  </p:normalViewPr>
  <p:slideViewPr>
    <p:cSldViewPr>
      <p:cViewPr varScale="1">
        <p:scale>
          <a:sx n="159" d="100"/>
          <a:sy n="159" d="100"/>
        </p:scale>
        <p:origin x="-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>
                <a:solidFill>
                  <a:srgbClr val="35FF35"/>
                </a:solidFill>
                <a:latin typeface="Menlo Bold"/>
                <a:cs typeface="Menlo Bold"/>
              </a:defRPr>
            </a:lvl1pPr>
          </a:lstStyle>
          <a:p>
            <a:r>
              <a:rPr lang="en-US" altLang="en-US" dirty="0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97" y="5111496"/>
            <a:ext cx="335315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solidFill>
                  <a:srgbClr val="35FF35"/>
                </a:solidFill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>
                <a:solidFill>
                  <a:srgbClr val="35FF35"/>
                </a:solidFill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solidFill>
                  <a:srgbClr val="35FF35"/>
                </a:solidFill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solidFill>
                  <a:srgbClr val="35FF35"/>
                </a:solidFill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00" b="0" i="0" dirty="0" smtClean="0">
                <a:solidFill>
                  <a:srgbClr val="35FF35"/>
                </a:solidFill>
                <a:latin typeface="Menlo Regular"/>
                <a:cs typeface="Menlo Regular"/>
              </a:rPr>
              <a:t>Presentation</a:t>
            </a: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 Name - </a:t>
            </a:r>
            <a:fld id="{321F32AB-3DDB-C54A-A434-42EC1FB733CD}" type="slidenum">
              <a:rPr lang="en-US" altLang="en-US" sz="500" b="0" i="0" smtClean="0">
                <a:solidFill>
                  <a:srgbClr val="35FF35"/>
                </a:solidFill>
                <a:latin typeface="Menlo Regular"/>
                <a:cs typeface="Menlo Regular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500" b="0" i="0" baseline="0" dirty="0" smtClean="0">
              <a:solidFill>
                <a:srgbClr val="35FF35"/>
              </a:solidFill>
              <a:latin typeface="Menlo Regular"/>
              <a:cs typeface="Menlo Regular"/>
            </a:endParaRPr>
          </a:p>
          <a:p>
            <a:pPr algn="l">
              <a:lnSpc>
                <a:spcPct val="100000"/>
              </a:lnSpc>
            </a:pP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64" y="6473952"/>
            <a:ext cx="2016148" cy="230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7153"/>
            <a:ext cx="548658" cy="530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latin typeface="Menlo Bold"/>
          <a:ea typeface="+mj-ea"/>
          <a:cs typeface="Menlo Bold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 Status/Next Steps</a:t>
            </a:r>
            <a:br>
              <a:rPr lang="en-US" dirty="0" smtClean="0"/>
            </a:br>
            <a:r>
              <a:rPr lang="en-US" sz="2800" i="1" dirty="0" smtClean="0"/>
              <a:t>LLVM/Taint</a:t>
            </a:r>
            <a:endParaRPr lang="en-US" sz="2800" i="1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rgbClr val="00FF00"/>
                </a:solidFill>
              </a:rPr>
              <a:t>Ryan Whelan</a:t>
            </a:r>
            <a:endParaRPr lang="en-US" altLang="en-US" sz="2400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BW Lightning talk</a:t>
            </a:r>
            <a:endParaRPr lang="en-US" altLang="en-US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0x51FAB030</a:t>
            </a:r>
            <a:endParaRPr lang="en-US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Taint support for all LLVM instructions in all relevant helper functions nearing completion for x86/64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Many thanks to Sam and Nate from NU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Same infrastructure/process can be used for new architectures, likely without much work</a:t>
            </a:r>
            <a:endParaRPr lang="en-US" dirty="0" smtClean="0">
              <a:solidFill>
                <a:srgbClr val="00FF00"/>
              </a:solidFill>
            </a:endParaRP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Some simple tests have been written to verify new taint models, and so far they are working as expected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Sam ported </a:t>
            </a:r>
            <a:r>
              <a:rPr lang="en-US" dirty="0" err="1" smtClean="0">
                <a:solidFill>
                  <a:srgbClr val="00FF00"/>
                </a:solidFill>
              </a:rPr>
              <a:t>iFerret’s</a:t>
            </a:r>
            <a:r>
              <a:rPr lang="en-US" dirty="0" smtClean="0">
                <a:solidFill>
                  <a:srgbClr val="00FF00"/>
                </a:solidFill>
              </a:rPr>
              <a:t> CPUID label/query mechanism to PANDA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TODO: Taint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Run tests prepared by Sam and Nate of user-level </a:t>
            </a:r>
            <a:r>
              <a:rPr lang="en-US" dirty="0" smtClean="0">
                <a:solidFill>
                  <a:srgbClr val="00FF00"/>
                </a:solidFill>
              </a:rPr>
              <a:t>IPC in whole-system mode, copying tainted data between processes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First step for whole-system taint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Run on target platforms: Windows 7/8, Linux, 32/64 bit, eventually ARM Linux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Try out taint with record/replay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Schedule a </a:t>
            </a:r>
            <a:r>
              <a:rPr lang="en-US" dirty="0" err="1" smtClean="0">
                <a:solidFill>
                  <a:srgbClr val="00FF00"/>
                </a:solidFill>
              </a:rPr>
              <a:t>hackathon</a:t>
            </a:r>
            <a:r>
              <a:rPr lang="en-US" dirty="0" smtClean="0">
                <a:solidFill>
                  <a:srgbClr val="00FF00"/>
                </a:solidFill>
              </a:rPr>
              <a:t> to port </a:t>
            </a:r>
            <a:r>
              <a:rPr lang="en-US" dirty="0" err="1" smtClean="0">
                <a:solidFill>
                  <a:srgbClr val="00FF00"/>
                </a:solidFill>
              </a:rPr>
              <a:t>iFerret’s</a:t>
            </a:r>
            <a:r>
              <a:rPr lang="en-US" dirty="0" smtClean="0">
                <a:solidFill>
                  <a:srgbClr val="00FF00"/>
                </a:solidFill>
              </a:rPr>
              <a:t> disk/IO taint mechanisms to PANDA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Cry about how slow it is</a:t>
            </a:r>
          </a:p>
          <a:p>
            <a:pPr lvl="1"/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1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TODO: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362200"/>
          </a:xfrm>
        </p:spPr>
        <p:txBody>
          <a:bodyPr/>
          <a:lstStyle/>
          <a:p>
            <a:pPr marL="0" indent="0" algn="ctr">
              <a:buNone/>
            </a:pPr>
            <a:endParaRPr lang="en-US" sz="4400" dirty="0" smtClean="0">
              <a:solidFill>
                <a:srgbClr val="00FF00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00FF00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00FF00"/>
              </a:solidFill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FF00"/>
                </a:solidFill>
              </a:rPr>
              <a:t>OPTIMIZE!!!</a:t>
            </a:r>
            <a:endParaRPr lang="en-US" sz="60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LLVM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Problems: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IR is translated from TCG poorly, in such a way that LLVM’s optimizations are unable to improve it</a:t>
            </a:r>
          </a:p>
          <a:p>
            <a:pPr lvl="1"/>
            <a:endParaRPr lang="en-US" dirty="0" smtClean="0">
              <a:solidFill>
                <a:srgbClr val="00FF00"/>
              </a:solidFill>
            </a:endParaRP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Obviously many accesses to CPU state, and these accesses don’t appear to be promoted to register accesses</a:t>
            </a:r>
          </a:p>
          <a:p>
            <a:pPr lvl="1"/>
            <a:endParaRPr lang="en-US" dirty="0">
              <a:solidFill>
                <a:srgbClr val="00FF00"/>
              </a:solidFill>
            </a:endParaRP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Taint operations operate at the byte level, and within basic blocks of taint operations, we can likely perform dead code elimination, etc.</a:t>
            </a:r>
          </a:p>
          <a:p>
            <a:pPr lvl="2"/>
            <a:r>
              <a:rPr lang="en-US" dirty="0" smtClean="0">
                <a:solidFill>
                  <a:srgbClr val="00FF00"/>
                </a:solidFill>
              </a:rPr>
              <a:t>Using Tim’s taint op symbolic executor!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LLVM Optimization: Hopes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58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715000"/>
            <a:ext cx="282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Hong, et al.  HQEMU.  CGO ‘12.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LLVM Optimization: Implementation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66800"/>
            <a:ext cx="6324600" cy="4168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9469" y="5562600"/>
            <a:ext cx="248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Thanks to Ding-Yong Hong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LLVM Optimization: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Generate LLVM IR in such a way that register promotion can be used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Allocate guest registers to stack space and promote, rather than treating registers as memory addresses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Might require a significant rewrite of TCG-&gt;LLVM translator, but </a:t>
            </a:r>
            <a:r>
              <a:rPr lang="en-US" dirty="0" smtClean="0">
                <a:solidFill>
                  <a:srgbClr val="00FF00"/>
                </a:solidFill>
              </a:rPr>
              <a:t>hopefully it’s worth it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Perform </a:t>
            </a:r>
            <a:r>
              <a:rPr lang="en-US" dirty="0" err="1" smtClean="0">
                <a:solidFill>
                  <a:srgbClr val="00FF00"/>
                </a:solidFill>
              </a:rPr>
              <a:t>inlining</a:t>
            </a:r>
            <a:r>
              <a:rPr lang="en-US" dirty="0" smtClean="0">
                <a:solidFill>
                  <a:srgbClr val="00FF00"/>
                </a:solidFill>
              </a:rPr>
              <a:t> of common helper functions into translated code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…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Profit! </a:t>
            </a:r>
            <a:r>
              <a:rPr lang="en-US" smtClean="0">
                <a:solidFill>
                  <a:srgbClr val="00FF00"/>
                </a:solidFill>
              </a:rPr>
              <a:t>(Hopefully)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4435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00FF00"/>
      </a:accent1>
      <a:accent2>
        <a:srgbClr val="00FF00"/>
      </a:accent2>
      <a:accent3>
        <a:srgbClr val="00FF00"/>
      </a:accent3>
      <a:accent4>
        <a:srgbClr val="00FF00"/>
      </a:accent4>
      <a:accent5>
        <a:srgbClr val="00FF00"/>
      </a:accent5>
      <a:accent6>
        <a:srgbClr val="00FF00"/>
      </a:accent6>
      <a:hlink>
        <a:srgbClr val="00FF00"/>
      </a:hlink>
      <a:folHlink>
        <a:srgbClr val="00FF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3656</TotalTime>
  <Pages>1</Pages>
  <Words>340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Lincoln_2012_v1</vt:lpstr>
      <vt:lpstr>PANDA Status/Next Steps LLVM/Taint</vt:lpstr>
      <vt:lpstr>Recent Progress</vt:lpstr>
      <vt:lpstr>TODO: Taint</vt:lpstr>
      <vt:lpstr>TODO: LLVM</vt:lpstr>
      <vt:lpstr>LLVM Optimization</vt:lpstr>
      <vt:lpstr>LLVM Optimization: Hopes</vt:lpstr>
      <vt:lpstr>LLVM Optimization: Implementation</vt:lpstr>
      <vt:lpstr>LLVM Optimization: Implementation</vt:lpstr>
      <vt:lpstr>Thanks!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Ed Sullivan</dc:creator>
  <cp:keywords/>
  <dc:description/>
  <cp:lastModifiedBy>Ryan Whelan</cp:lastModifiedBy>
  <cp:revision>174</cp:revision>
  <cp:lastPrinted>2001-06-18T18:57:59Z</cp:lastPrinted>
  <dcterms:created xsi:type="dcterms:W3CDTF">2008-05-27T20:28:58Z</dcterms:created>
  <dcterms:modified xsi:type="dcterms:W3CDTF">2013-08-01T14:52:19Z</dcterms:modified>
</cp:coreProperties>
</file>