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0264100" cy="428117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lvl1pPr>
    <a:lvl2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lvl2pPr>
    <a:lvl3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lvl3pPr>
    <a:lvl4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lvl4pPr>
    <a:lvl5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lvl5pPr>
    <a:lvl6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lvl6pPr>
    <a:lvl7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lvl7pPr>
    <a:lvl8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lvl8pPr>
    <a:lvl9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96" name="Shape 1396"/>
          <p:cNvSpPr/>
          <p:nvPr>
            <p:ph type="sldImg"/>
          </p:nvPr>
        </p:nvSpPr>
        <p:spPr>
          <a:xfrm>
            <a:off x="1143000" y="685800"/>
            <a:ext cx="4572000" cy="3429000"/>
          </a:xfrm>
          <a:prstGeom prst="rect">
            <a:avLst/>
          </a:prstGeom>
        </p:spPr>
        <p:txBody>
          <a:bodyPr/>
          <a:lstStyle/>
          <a:p>
            <a:pPr/>
          </a:p>
        </p:txBody>
      </p:sp>
      <p:sp>
        <p:nvSpPr>
          <p:cNvPr id="1397" name="Shape 139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396875" latinLnBrk="0">
      <a:spcBef>
        <a:spcPts val="300"/>
      </a:spcBef>
      <a:defRPr sz="1000">
        <a:latin typeface="+mn-lt"/>
        <a:ea typeface="+mn-ea"/>
        <a:cs typeface="+mn-cs"/>
        <a:sym typeface="Times New Roman"/>
      </a:defRPr>
    </a:lvl1pPr>
    <a:lvl2pPr indent="228600" defTabSz="396875" latinLnBrk="0">
      <a:spcBef>
        <a:spcPts val="300"/>
      </a:spcBef>
      <a:defRPr sz="1000">
        <a:latin typeface="+mn-lt"/>
        <a:ea typeface="+mn-ea"/>
        <a:cs typeface="+mn-cs"/>
        <a:sym typeface="Times New Roman"/>
      </a:defRPr>
    </a:lvl2pPr>
    <a:lvl3pPr indent="457200" defTabSz="396875" latinLnBrk="0">
      <a:spcBef>
        <a:spcPts val="300"/>
      </a:spcBef>
      <a:defRPr sz="1000">
        <a:latin typeface="+mn-lt"/>
        <a:ea typeface="+mn-ea"/>
        <a:cs typeface="+mn-cs"/>
        <a:sym typeface="Times New Roman"/>
      </a:defRPr>
    </a:lvl3pPr>
    <a:lvl4pPr indent="685800" defTabSz="396875" latinLnBrk="0">
      <a:spcBef>
        <a:spcPts val="300"/>
      </a:spcBef>
      <a:defRPr sz="1000">
        <a:latin typeface="+mn-lt"/>
        <a:ea typeface="+mn-ea"/>
        <a:cs typeface="+mn-cs"/>
        <a:sym typeface="Times New Roman"/>
      </a:defRPr>
    </a:lvl4pPr>
    <a:lvl5pPr indent="914400" defTabSz="396875" latinLnBrk="0">
      <a:spcBef>
        <a:spcPts val="300"/>
      </a:spcBef>
      <a:defRPr sz="1000">
        <a:latin typeface="+mn-lt"/>
        <a:ea typeface="+mn-ea"/>
        <a:cs typeface="+mn-cs"/>
        <a:sym typeface="Times New Roman"/>
      </a:defRPr>
    </a:lvl5pPr>
    <a:lvl6pPr indent="1143000" defTabSz="396875" latinLnBrk="0">
      <a:spcBef>
        <a:spcPts val="300"/>
      </a:spcBef>
      <a:defRPr sz="1000">
        <a:latin typeface="+mn-lt"/>
        <a:ea typeface="+mn-ea"/>
        <a:cs typeface="+mn-cs"/>
        <a:sym typeface="Times New Roman"/>
      </a:defRPr>
    </a:lvl6pPr>
    <a:lvl7pPr indent="1371600" defTabSz="396875" latinLnBrk="0">
      <a:spcBef>
        <a:spcPts val="300"/>
      </a:spcBef>
      <a:defRPr sz="1000">
        <a:latin typeface="+mn-lt"/>
        <a:ea typeface="+mn-ea"/>
        <a:cs typeface="+mn-cs"/>
        <a:sym typeface="Times New Roman"/>
      </a:defRPr>
    </a:lvl7pPr>
    <a:lvl8pPr indent="1600200" defTabSz="396875" latinLnBrk="0">
      <a:spcBef>
        <a:spcPts val="300"/>
      </a:spcBef>
      <a:defRPr sz="1000">
        <a:latin typeface="+mn-lt"/>
        <a:ea typeface="+mn-ea"/>
        <a:cs typeface="+mn-cs"/>
        <a:sym typeface="Times New Roman"/>
      </a:defRPr>
    </a:lvl8pPr>
    <a:lvl9pPr indent="1828800" defTabSz="396875" latinLnBrk="0">
      <a:spcBef>
        <a:spcPts val="300"/>
      </a:spcBef>
      <a:defRPr sz="1000">
        <a:latin typeface="+mn-lt"/>
        <a:ea typeface="+mn-ea"/>
        <a:cs typeface="+mn-cs"/>
        <a:sym typeface="Times New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12" name="본문 첫 번째 줄…"/>
          <p:cNvSpPr txBox="1"/>
          <p:nvPr>
            <p:ph type="body" sz="half" idx="1"/>
          </p:nvPr>
        </p:nvSpPr>
        <p:spPr>
          <a:xfrm>
            <a:off x="4540698" y="36390476"/>
            <a:ext cx="21193820" cy="16410092"/>
          </a:xfrm>
          <a:prstGeom prst="rect">
            <a:avLst/>
          </a:prstGeom>
        </p:spPr>
        <p:txBody>
          <a:bodyPr anchor="t"/>
          <a:lstStyle>
            <a:lvl1pPr>
              <a:defRPr sz="13900"/>
            </a:lvl1pPr>
            <a:lvl2pPr>
              <a:defRPr sz="13900"/>
            </a:lvl2pPr>
            <a:lvl3pPr>
              <a:defRPr sz="13900"/>
            </a:lvl3pPr>
            <a:lvl4pPr>
              <a:defRPr sz="13900"/>
            </a:lvl4pPr>
            <a:lvl5pPr>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93" name="본문 첫 번째 줄…"/>
          <p:cNvSpPr txBox="1"/>
          <p:nvPr>
            <p:ph type="body" sz="quarter" idx="1"/>
          </p:nvPr>
        </p:nvSpPr>
        <p:spPr>
          <a:xfrm>
            <a:off x="3294062" y="19078575"/>
            <a:ext cx="23687091" cy="1271"/>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902"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903" name="본문 첫 번째 줄…"/>
          <p:cNvSpPr txBox="1"/>
          <p:nvPr>
            <p:ph type="body" sz="half" idx="1"/>
          </p:nvPr>
        </p:nvSpPr>
        <p:spPr>
          <a:xfrm>
            <a:off x="4540698" y="36390476"/>
            <a:ext cx="21193820" cy="16410092"/>
          </a:xfrm>
          <a:prstGeom prst="rect">
            <a:avLst/>
          </a:prstGeom>
        </p:spPr>
        <p:txBody>
          <a:bodyPr anchor="t"/>
          <a:lstStyle>
            <a:lvl1pPr>
              <a:spcBef>
                <a:spcPts val="9400"/>
              </a:spcBef>
              <a:defRPr sz="16300"/>
            </a:lvl1pPr>
            <a:lvl2pPr>
              <a:spcBef>
                <a:spcPts val="9400"/>
              </a:spcBef>
              <a:defRPr sz="16300"/>
            </a:lvl2pPr>
            <a:lvl3pPr>
              <a:spcBef>
                <a:spcPts val="9400"/>
              </a:spcBef>
              <a:defRPr sz="16300"/>
            </a:lvl3pPr>
            <a:lvl4pPr>
              <a:spcBef>
                <a:spcPts val="9400"/>
              </a:spcBef>
              <a:defRPr sz="16300"/>
            </a:lvl4pPr>
            <a:lvl5pPr>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0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911"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912" name="본문 첫 번째 줄…"/>
          <p:cNvSpPr txBox="1"/>
          <p:nvPr>
            <p:ph type="body" sz="quarter" idx="1"/>
          </p:nvPr>
        </p:nvSpPr>
        <p:spPr>
          <a:xfrm>
            <a:off x="1892300" y="15230475"/>
            <a:ext cx="26489025" cy="1271"/>
          </a:xfrm>
          <a:prstGeom prst="rect">
            <a:avLst/>
          </a:prstGeom>
        </p:spPr>
        <p:txBody>
          <a:bodyPr anchor="t"/>
          <a:lstStyle>
            <a:lvl1pPr marL="296863" indent="-296863" algn="l">
              <a:spcBef>
                <a:spcPts val="9400"/>
              </a:spcBef>
              <a:defRPr sz="16300"/>
            </a:lvl1pPr>
            <a:lvl2pPr marL="296863" algn="l">
              <a:spcBef>
                <a:spcPts val="9400"/>
              </a:spcBef>
              <a:defRPr sz="16300"/>
            </a:lvl2pPr>
            <a:lvl3pPr marL="296863" algn="l">
              <a:spcBef>
                <a:spcPts val="9400"/>
              </a:spcBef>
              <a:defRPr sz="16300"/>
            </a:lvl3pPr>
            <a:lvl4pPr marL="296863" algn="l">
              <a:spcBef>
                <a:spcPts val="9400"/>
              </a:spcBef>
              <a:defRPr sz="16300"/>
            </a:lvl4pPr>
            <a:lvl5pPr marL="296863"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1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920" name="제목 텍스트"/>
          <p:cNvSpPr txBox="1"/>
          <p:nvPr>
            <p:ph type="title"/>
          </p:nvPr>
        </p:nvSpPr>
        <p:spPr>
          <a:prstGeom prst="rect">
            <a:avLst/>
          </a:prstGeom>
        </p:spPr>
        <p:txBody>
          <a:bodyPr/>
          <a:lstStyle/>
          <a:p>
            <a:pPr/>
            <a:r>
              <a:t>제목 텍스트</a:t>
            </a:r>
          </a:p>
        </p:txBody>
      </p:sp>
      <p:sp>
        <p:nvSpPr>
          <p:cNvPr id="921" name="본문 첫 번째 줄…"/>
          <p:cNvSpPr txBox="1"/>
          <p:nvPr>
            <p:ph type="body" sz="half" idx="1"/>
          </p:nvPr>
        </p:nvSpPr>
        <p:spPr>
          <a:prstGeom prst="rect">
            <a:avLst/>
          </a:prstGeom>
        </p:spPr>
        <p:txBody>
          <a:bodyPr/>
          <a:lstStyle>
            <a:lvl1pPr algn="l">
              <a:spcBef>
                <a:spcPts val="9400"/>
              </a:spcBef>
            </a:lvl1pPr>
            <a:lvl2pPr algn="l">
              <a:spcBef>
                <a:spcPts val="9400"/>
              </a:spcBef>
            </a:lvl2pPr>
            <a:lvl3pPr algn="l">
              <a:spcBef>
                <a:spcPts val="9400"/>
              </a:spcBef>
            </a:lvl3pPr>
            <a:lvl4pPr algn="l">
              <a:spcBef>
                <a:spcPts val="9400"/>
              </a:spcBef>
            </a:lvl4pPr>
            <a:lvl5pPr algn="l">
              <a:spcBef>
                <a:spcPts val="94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2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929"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930" name="본문 첫 번째 줄…"/>
          <p:cNvSpPr txBox="1"/>
          <p:nvPr>
            <p:ph type="body" sz="quarter" idx="1"/>
          </p:nvPr>
        </p:nvSpPr>
        <p:spPr>
          <a:xfrm>
            <a:off x="1892200" y="15230166"/>
            <a:ext cx="13173869" cy="1273"/>
          </a:xfrm>
          <a:prstGeom prst="rect">
            <a:avLst/>
          </a:prstGeom>
        </p:spPr>
        <p:txBody>
          <a:bodyPr anchor="t"/>
          <a:lstStyle>
            <a:lvl1pPr marL="296863" indent="-296863" algn="l">
              <a:spcBef>
                <a:spcPts val="9400"/>
              </a:spcBef>
              <a:defRPr sz="2400"/>
            </a:lvl1pPr>
            <a:lvl2pPr marL="296863" algn="l">
              <a:spcBef>
                <a:spcPts val="9400"/>
              </a:spcBef>
              <a:defRPr sz="2400"/>
            </a:lvl2pPr>
            <a:lvl3pPr marL="296863" algn="l">
              <a:spcBef>
                <a:spcPts val="9400"/>
              </a:spcBef>
              <a:defRPr sz="2400"/>
            </a:lvl3pPr>
            <a:lvl4pPr marL="296863" algn="l">
              <a:spcBef>
                <a:spcPts val="9400"/>
              </a:spcBef>
              <a:defRPr sz="2400"/>
            </a:lvl4pPr>
            <a:lvl5pPr marL="296863" algn="l">
              <a:spcBef>
                <a:spcPts val="94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3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938"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939" name="본문 첫 번째 줄…"/>
          <p:cNvSpPr txBox="1"/>
          <p:nvPr>
            <p:ph type="body" sz="quarter" idx="1"/>
          </p:nvPr>
        </p:nvSpPr>
        <p:spPr>
          <a:xfrm>
            <a:off x="1514053" y="14374091"/>
            <a:ext cx="13376809" cy="5991199"/>
          </a:xfrm>
          <a:prstGeom prst="rect">
            <a:avLst/>
          </a:prstGeom>
        </p:spPr>
        <p:txBody>
          <a:bodyPr/>
          <a:lstStyle>
            <a:lvl1pPr algn="l">
              <a:spcBef>
                <a:spcPts val="9400"/>
              </a:spcBef>
              <a:defRPr b="1" sz="2100"/>
            </a:lvl1pPr>
            <a:lvl2pPr algn="l">
              <a:spcBef>
                <a:spcPts val="9400"/>
              </a:spcBef>
              <a:defRPr b="1" sz="2100"/>
            </a:lvl2pPr>
            <a:lvl3pPr algn="l">
              <a:spcBef>
                <a:spcPts val="9400"/>
              </a:spcBef>
              <a:defRPr b="1" sz="2100"/>
            </a:lvl3pPr>
            <a:lvl4pPr algn="l">
              <a:spcBef>
                <a:spcPts val="9400"/>
              </a:spcBef>
              <a:defRPr b="1" sz="2100"/>
            </a:lvl4pPr>
            <a:lvl5pPr algn="l">
              <a:spcBef>
                <a:spcPts val="94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40" name="Text Placeholder 4"/>
          <p:cNvSpPr/>
          <p:nvPr>
            <p:ph type="body" sz="quarter" idx="13"/>
          </p:nvPr>
        </p:nvSpPr>
        <p:spPr>
          <a:xfrm>
            <a:off x="15379971" y="14374091"/>
            <a:ext cx="13381194" cy="5991199"/>
          </a:xfrm>
          <a:prstGeom prst="rect">
            <a:avLst/>
          </a:prstGeom>
        </p:spPr>
        <p:txBody>
          <a:bodyPr/>
          <a:lstStyle/>
          <a:p>
            <a:pPr/>
          </a:p>
        </p:txBody>
      </p:sp>
      <p:sp>
        <p:nvSpPr>
          <p:cNvPr id="94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48"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94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5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63"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964" name="본문 첫 번째 줄…"/>
          <p:cNvSpPr txBox="1"/>
          <p:nvPr>
            <p:ph type="body" idx="1"/>
          </p:nvPr>
        </p:nvSpPr>
        <p:spPr>
          <a:xfrm>
            <a:off x="11836475" y="2556279"/>
            <a:ext cx="16924689" cy="54808692"/>
          </a:xfrm>
          <a:prstGeom prst="rect">
            <a:avLst/>
          </a:prstGeom>
        </p:spPr>
        <p:txBody>
          <a:bodyPr anchor="t"/>
          <a:lstStyle>
            <a:lvl1pPr marL="296863" indent="-296863" algn="l">
              <a:spcBef>
                <a:spcPts val="9400"/>
              </a:spcBef>
              <a:defRPr sz="2800"/>
            </a:lvl1pPr>
            <a:lvl2pPr marL="296863" algn="l">
              <a:spcBef>
                <a:spcPts val="9400"/>
              </a:spcBef>
              <a:defRPr sz="2800"/>
            </a:lvl2pPr>
            <a:lvl3pPr marL="296863" algn="l">
              <a:spcBef>
                <a:spcPts val="9400"/>
              </a:spcBef>
              <a:defRPr sz="2800"/>
            </a:lvl3pPr>
            <a:lvl4pPr marL="296863" algn="l">
              <a:spcBef>
                <a:spcPts val="9400"/>
              </a:spcBef>
              <a:defRPr sz="2800"/>
            </a:lvl4pPr>
            <a:lvl5pPr marL="296863" algn="l">
              <a:spcBef>
                <a:spcPts val="94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65" name="Text Placeholder 3"/>
          <p:cNvSpPr/>
          <p:nvPr>
            <p:ph type="body" sz="half" idx="13"/>
          </p:nvPr>
        </p:nvSpPr>
        <p:spPr>
          <a:xfrm>
            <a:off x="1514054" y="13438382"/>
            <a:ext cx="9960335" cy="43926591"/>
          </a:xfrm>
          <a:prstGeom prst="rect">
            <a:avLst/>
          </a:prstGeom>
        </p:spPr>
        <p:txBody>
          <a:bodyPr anchor="t"/>
          <a:lstStyle/>
          <a:p>
            <a:pPr/>
          </a:p>
        </p:txBody>
      </p:sp>
      <p:sp>
        <p:nvSpPr>
          <p:cNvPr id="96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73"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974"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975" name="본문 첫 번째 줄…"/>
          <p:cNvSpPr txBox="1"/>
          <p:nvPr>
            <p:ph type="body" sz="quarter" idx="1"/>
          </p:nvPr>
        </p:nvSpPr>
        <p:spPr>
          <a:xfrm>
            <a:off x="5933568" y="50258888"/>
            <a:ext cx="18165712" cy="7537442"/>
          </a:xfrm>
          <a:prstGeom prst="rect">
            <a:avLst/>
          </a:prstGeom>
        </p:spPr>
        <p:txBody>
          <a:bodyPr anchor="t"/>
          <a:lstStyle>
            <a:lvl1pPr algn="l">
              <a:spcBef>
                <a:spcPts val="9400"/>
              </a:spcBef>
              <a:defRPr sz="1200"/>
            </a:lvl1pPr>
            <a:lvl2pPr algn="l">
              <a:spcBef>
                <a:spcPts val="9400"/>
              </a:spcBef>
              <a:defRPr sz="1200"/>
            </a:lvl2pPr>
            <a:lvl3pPr algn="l">
              <a:spcBef>
                <a:spcPts val="9400"/>
              </a:spcBef>
              <a:defRPr sz="1200"/>
            </a:lvl3pPr>
            <a:lvl4pPr algn="l">
              <a:spcBef>
                <a:spcPts val="9400"/>
              </a:spcBef>
              <a:defRPr sz="1200"/>
            </a:lvl4pPr>
            <a:lvl5pPr algn="l">
              <a:spcBef>
                <a:spcPts val="94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7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83"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984" name="본문 첫 번째 줄…"/>
          <p:cNvSpPr txBox="1"/>
          <p:nvPr>
            <p:ph type="body" sz="quarter" idx="1"/>
          </p:nvPr>
        </p:nvSpPr>
        <p:spPr>
          <a:xfrm>
            <a:off x="1892300" y="15230475"/>
            <a:ext cx="26489025" cy="1271"/>
          </a:xfrm>
          <a:prstGeom prst="rect">
            <a:avLst/>
          </a:prstGeom>
        </p:spPr>
        <p:txBody>
          <a:bodyPr anchor="t"/>
          <a:lstStyle>
            <a:lvl1pPr marL="296863" indent="-296863" algn="l">
              <a:spcBef>
                <a:spcPts val="9400"/>
              </a:spcBef>
              <a:defRPr sz="16300"/>
            </a:lvl1pPr>
            <a:lvl2pPr marL="296863" algn="l">
              <a:spcBef>
                <a:spcPts val="9400"/>
              </a:spcBef>
              <a:defRPr sz="16300"/>
            </a:lvl2pPr>
            <a:lvl3pPr marL="296863" algn="l">
              <a:spcBef>
                <a:spcPts val="9400"/>
              </a:spcBef>
              <a:defRPr sz="16300"/>
            </a:lvl3pPr>
            <a:lvl4pPr marL="296863" algn="l">
              <a:spcBef>
                <a:spcPts val="9400"/>
              </a:spcBef>
              <a:defRPr sz="16300"/>
            </a:lvl4pPr>
            <a:lvl5pPr marL="296863"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8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제목 텍스트"/>
          <p:cNvSpPr txBox="1"/>
          <p:nvPr>
            <p:ph type="title"/>
          </p:nvPr>
        </p:nvSpPr>
        <p:spPr>
          <a:xfrm>
            <a:off x="21059494" y="382245"/>
            <a:ext cx="5921891" cy="19119007"/>
          </a:xfrm>
          <a:prstGeom prst="rect">
            <a:avLst/>
          </a:prstGeom>
        </p:spPr>
        <p:txBody>
          <a:bodyPr anchor="ctr"/>
          <a:lstStyle>
            <a:lvl1pPr algn="ctr">
              <a:defRPr b="0" cap="none" sz="32800"/>
            </a:lvl1pPr>
          </a:lstStyle>
          <a:p>
            <a:pPr/>
            <a:r>
              <a:t>제목 텍스트</a:t>
            </a:r>
          </a:p>
        </p:txBody>
      </p:sp>
      <p:sp>
        <p:nvSpPr>
          <p:cNvPr id="102" name="본문 첫 번째 줄…"/>
          <p:cNvSpPr txBox="1"/>
          <p:nvPr>
            <p:ph type="body" sz="half" idx="1"/>
          </p:nvPr>
        </p:nvSpPr>
        <p:spPr>
          <a:xfrm>
            <a:off x="3293831" y="382245"/>
            <a:ext cx="17625500" cy="19119007"/>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992" name="제목 텍스트"/>
          <p:cNvSpPr txBox="1"/>
          <p:nvPr>
            <p:ph type="title"/>
          </p:nvPr>
        </p:nvSpPr>
        <p:spPr>
          <a:xfrm>
            <a:off x="21760310" y="2913308"/>
            <a:ext cx="6621246" cy="12316860"/>
          </a:xfrm>
          <a:prstGeom prst="rect">
            <a:avLst/>
          </a:prstGeom>
        </p:spPr>
        <p:txBody>
          <a:bodyPr anchor="ctr"/>
          <a:lstStyle>
            <a:lvl1pPr algn="ctr">
              <a:defRPr b="0" cap="none" sz="32800"/>
            </a:lvl1pPr>
          </a:lstStyle>
          <a:p>
            <a:pPr/>
            <a:r>
              <a:t>제목 텍스트</a:t>
            </a:r>
          </a:p>
        </p:txBody>
      </p:sp>
      <p:sp>
        <p:nvSpPr>
          <p:cNvPr id="993" name="본문 첫 번째 줄…"/>
          <p:cNvSpPr txBox="1"/>
          <p:nvPr>
            <p:ph type="body" sz="quarter" idx="1"/>
          </p:nvPr>
        </p:nvSpPr>
        <p:spPr>
          <a:xfrm>
            <a:off x="1892200" y="2913308"/>
            <a:ext cx="19727948" cy="12316860"/>
          </a:xfrm>
          <a:prstGeom prst="rect">
            <a:avLst/>
          </a:prstGeom>
        </p:spPr>
        <p:txBody>
          <a:bodyPr anchor="t"/>
          <a:lstStyle>
            <a:lvl1pPr marL="296863" indent="-296863" algn="l">
              <a:spcBef>
                <a:spcPts val="9400"/>
              </a:spcBef>
              <a:defRPr sz="16300"/>
            </a:lvl1pPr>
            <a:lvl2pPr marL="296863" algn="l">
              <a:spcBef>
                <a:spcPts val="9400"/>
              </a:spcBef>
              <a:defRPr sz="16300"/>
            </a:lvl2pPr>
            <a:lvl3pPr marL="296863" algn="l">
              <a:spcBef>
                <a:spcPts val="9400"/>
              </a:spcBef>
              <a:defRPr sz="16300"/>
            </a:lvl3pPr>
            <a:lvl4pPr marL="296863" algn="l">
              <a:spcBef>
                <a:spcPts val="9400"/>
              </a:spcBef>
              <a:defRPr sz="16300"/>
            </a:lvl4pPr>
            <a:lvl5pPr marL="296863"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9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001"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1002" name="본문 첫 번째 줄…"/>
          <p:cNvSpPr txBox="1"/>
          <p:nvPr>
            <p:ph type="body" sz="half" idx="1"/>
          </p:nvPr>
        </p:nvSpPr>
        <p:spPr>
          <a:xfrm>
            <a:off x="4540698" y="36390476"/>
            <a:ext cx="21193820" cy="16410092"/>
          </a:xfrm>
          <a:prstGeom prst="rect">
            <a:avLst/>
          </a:prstGeom>
        </p:spPr>
        <p:txBody>
          <a:bodyPr anchor="t"/>
          <a:lstStyle>
            <a:lvl1pPr>
              <a:spcBef>
                <a:spcPts val="15000"/>
              </a:spcBef>
              <a:defRPr sz="12300"/>
            </a:lvl1pPr>
            <a:lvl2pPr>
              <a:spcBef>
                <a:spcPts val="15000"/>
              </a:spcBef>
              <a:defRPr sz="12300"/>
            </a:lvl2pPr>
            <a:lvl3pPr>
              <a:spcBef>
                <a:spcPts val="15000"/>
              </a:spcBef>
              <a:defRPr sz="12300"/>
            </a:lvl3pPr>
            <a:lvl4pPr>
              <a:spcBef>
                <a:spcPts val="15000"/>
              </a:spcBef>
              <a:defRPr sz="12300"/>
            </a:lvl4pPr>
            <a:lvl5pPr>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0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010"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011" name="본문 첫 번째 줄…"/>
          <p:cNvSpPr txBox="1"/>
          <p:nvPr>
            <p:ph type="body" sz="half" idx="1"/>
          </p:nvPr>
        </p:nvSpPr>
        <p:spPr>
          <a:xfrm>
            <a:off x="3294062" y="6391275"/>
            <a:ext cx="11410951" cy="30095825"/>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1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019" name="제목 텍스트"/>
          <p:cNvSpPr txBox="1"/>
          <p:nvPr>
            <p:ph type="title"/>
          </p:nvPr>
        </p:nvSpPr>
        <p:spPr>
          <a:prstGeom prst="rect">
            <a:avLst/>
          </a:prstGeom>
        </p:spPr>
        <p:txBody>
          <a:bodyPr/>
          <a:lstStyle/>
          <a:p>
            <a:pPr/>
            <a:r>
              <a:t>제목 텍스트</a:t>
            </a:r>
          </a:p>
        </p:txBody>
      </p:sp>
      <p:sp>
        <p:nvSpPr>
          <p:cNvPr id="1020" name="본문 첫 번째 줄…"/>
          <p:cNvSpPr txBox="1"/>
          <p:nvPr>
            <p:ph type="body" sz="half" idx="1"/>
          </p:nvPr>
        </p:nvSpPr>
        <p:spPr>
          <a:prstGeom prst="rect">
            <a:avLst/>
          </a:prstGeom>
        </p:spPr>
        <p:txBody>
          <a:bodyPr/>
          <a:lstStyle>
            <a:lvl1pPr algn="l">
              <a:spcBef>
                <a:spcPts val="15000"/>
              </a:spcBef>
            </a:lvl1pPr>
            <a:lvl2pPr algn="l">
              <a:spcBef>
                <a:spcPts val="15000"/>
              </a:spcBef>
            </a:lvl2pPr>
            <a:lvl3pPr algn="l">
              <a:spcBef>
                <a:spcPts val="15000"/>
              </a:spcBef>
            </a:lvl3pPr>
            <a:lvl4pPr algn="l">
              <a:spcBef>
                <a:spcPts val="15000"/>
              </a:spcBef>
            </a:lvl4pPr>
            <a:lvl5pPr algn="l">
              <a:spcBef>
                <a:spcPts val="150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2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028"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029" name="본문 첫 번째 줄…"/>
          <p:cNvSpPr txBox="1"/>
          <p:nvPr>
            <p:ph type="body" sz="quarter" idx="1"/>
          </p:nvPr>
        </p:nvSpPr>
        <p:spPr>
          <a:xfrm>
            <a:off x="3293831" y="6390697"/>
            <a:ext cx="5635724" cy="30096672"/>
          </a:xfrm>
          <a:prstGeom prst="rect">
            <a:avLst/>
          </a:prstGeom>
        </p:spPr>
        <p:txBody>
          <a:bodyPr anchor="t"/>
          <a:lstStyle>
            <a:lvl1pPr marL="296863" indent="-296863" algn="l">
              <a:spcBef>
                <a:spcPts val="15000"/>
              </a:spcBef>
              <a:defRPr sz="2400"/>
            </a:lvl1pPr>
            <a:lvl2pPr marL="296863" algn="l">
              <a:spcBef>
                <a:spcPts val="15000"/>
              </a:spcBef>
              <a:defRPr sz="2400"/>
            </a:lvl2pPr>
            <a:lvl3pPr marL="296863" algn="l">
              <a:spcBef>
                <a:spcPts val="15000"/>
              </a:spcBef>
              <a:defRPr sz="2400"/>
            </a:lvl3pPr>
            <a:lvl4pPr marL="296863" algn="l">
              <a:spcBef>
                <a:spcPts val="15000"/>
              </a:spcBef>
              <a:defRPr sz="2400"/>
            </a:lvl4pPr>
            <a:lvl5pPr marL="296863" algn="l">
              <a:spcBef>
                <a:spcPts val="150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3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037"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1038" name="본문 첫 번째 줄…"/>
          <p:cNvSpPr txBox="1"/>
          <p:nvPr>
            <p:ph type="body" sz="quarter" idx="1"/>
          </p:nvPr>
        </p:nvSpPr>
        <p:spPr>
          <a:xfrm>
            <a:off x="1514053" y="14374091"/>
            <a:ext cx="13376809" cy="5991199"/>
          </a:xfrm>
          <a:prstGeom prst="rect">
            <a:avLst/>
          </a:prstGeom>
        </p:spPr>
        <p:txBody>
          <a:bodyPr/>
          <a:lstStyle>
            <a:lvl1pPr algn="l">
              <a:spcBef>
                <a:spcPts val="15000"/>
              </a:spcBef>
              <a:defRPr b="1" sz="2100"/>
            </a:lvl1pPr>
            <a:lvl2pPr algn="l">
              <a:spcBef>
                <a:spcPts val="15000"/>
              </a:spcBef>
              <a:defRPr b="1" sz="2100"/>
            </a:lvl2pPr>
            <a:lvl3pPr algn="l">
              <a:spcBef>
                <a:spcPts val="15000"/>
              </a:spcBef>
              <a:defRPr b="1" sz="2100"/>
            </a:lvl3pPr>
            <a:lvl4pPr algn="l">
              <a:spcBef>
                <a:spcPts val="15000"/>
              </a:spcBef>
              <a:defRPr b="1" sz="2100"/>
            </a:lvl4pPr>
            <a:lvl5pPr algn="l">
              <a:spcBef>
                <a:spcPts val="150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39" name="Text Placeholder 4"/>
          <p:cNvSpPr/>
          <p:nvPr>
            <p:ph type="body" sz="quarter" idx="13"/>
          </p:nvPr>
        </p:nvSpPr>
        <p:spPr>
          <a:xfrm>
            <a:off x="15379971" y="14374091"/>
            <a:ext cx="13381194" cy="5991199"/>
          </a:xfrm>
          <a:prstGeom prst="rect">
            <a:avLst/>
          </a:prstGeom>
        </p:spPr>
        <p:txBody>
          <a:bodyPr/>
          <a:lstStyle/>
          <a:p>
            <a:pPr/>
          </a:p>
        </p:txBody>
      </p:sp>
      <p:sp>
        <p:nvSpPr>
          <p:cNvPr id="104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047"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04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5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062"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1063" name="본문 첫 번째 줄…"/>
          <p:cNvSpPr txBox="1"/>
          <p:nvPr>
            <p:ph type="body" idx="1"/>
          </p:nvPr>
        </p:nvSpPr>
        <p:spPr>
          <a:xfrm>
            <a:off x="11836475" y="2556279"/>
            <a:ext cx="16924689" cy="54808692"/>
          </a:xfrm>
          <a:prstGeom prst="rect">
            <a:avLst/>
          </a:prstGeom>
        </p:spPr>
        <p:txBody>
          <a:bodyPr anchor="t"/>
          <a:lstStyle>
            <a:lvl1pPr marL="296863" indent="-296863" algn="l">
              <a:spcBef>
                <a:spcPts val="15000"/>
              </a:spcBef>
              <a:defRPr sz="2800"/>
            </a:lvl1pPr>
            <a:lvl2pPr marL="296863" algn="l">
              <a:spcBef>
                <a:spcPts val="15000"/>
              </a:spcBef>
              <a:defRPr sz="2800"/>
            </a:lvl2pPr>
            <a:lvl3pPr marL="296863" algn="l">
              <a:spcBef>
                <a:spcPts val="15000"/>
              </a:spcBef>
              <a:defRPr sz="2800"/>
            </a:lvl3pPr>
            <a:lvl4pPr marL="296863" algn="l">
              <a:spcBef>
                <a:spcPts val="15000"/>
              </a:spcBef>
              <a:defRPr sz="2800"/>
            </a:lvl4pPr>
            <a:lvl5pPr marL="296863" algn="l">
              <a:spcBef>
                <a:spcPts val="150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64" name="Text Placeholder 3"/>
          <p:cNvSpPr/>
          <p:nvPr>
            <p:ph type="body" sz="half" idx="13"/>
          </p:nvPr>
        </p:nvSpPr>
        <p:spPr>
          <a:xfrm>
            <a:off x="1514054" y="13438382"/>
            <a:ext cx="9960335" cy="43926591"/>
          </a:xfrm>
          <a:prstGeom prst="rect">
            <a:avLst/>
          </a:prstGeom>
        </p:spPr>
        <p:txBody>
          <a:bodyPr anchor="t"/>
          <a:lstStyle/>
          <a:p>
            <a:pPr/>
          </a:p>
        </p:txBody>
      </p:sp>
      <p:sp>
        <p:nvSpPr>
          <p:cNvPr id="106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72"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1073"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1074" name="본문 첫 번째 줄…"/>
          <p:cNvSpPr txBox="1"/>
          <p:nvPr>
            <p:ph type="body" sz="quarter" idx="1"/>
          </p:nvPr>
        </p:nvSpPr>
        <p:spPr>
          <a:xfrm>
            <a:off x="5933568" y="50258888"/>
            <a:ext cx="18165712" cy="7537442"/>
          </a:xfrm>
          <a:prstGeom prst="rect">
            <a:avLst/>
          </a:prstGeom>
        </p:spPr>
        <p:txBody>
          <a:bodyPr anchor="t"/>
          <a:lstStyle>
            <a:lvl1pPr algn="l">
              <a:spcBef>
                <a:spcPts val="15000"/>
              </a:spcBef>
              <a:defRPr sz="1200"/>
            </a:lvl1pPr>
            <a:lvl2pPr algn="l">
              <a:spcBef>
                <a:spcPts val="15000"/>
              </a:spcBef>
              <a:defRPr sz="1200"/>
            </a:lvl2pPr>
            <a:lvl3pPr algn="l">
              <a:spcBef>
                <a:spcPts val="15000"/>
              </a:spcBef>
              <a:defRPr sz="1200"/>
            </a:lvl3pPr>
            <a:lvl4pPr algn="l">
              <a:spcBef>
                <a:spcPts val="15000"/>
              </a:spcBef>
              <a:defRPr sz="1200"/>
            </a:lvl4pPr>
            <a:lvl5pPr algn="l">
              <a:spcBef>
                <a:spcPts val="150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7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0"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111" name="본문 첫 번째 줄…"/>
          <p:cNvSpPr txBox="1"/>
          <p:nvPr>
            <p:ph type="body" sz="half" idx="1"/>
          </p:nvPr>
        </p:nvSpPr>
        <p:spPr>
          <a:xfrm>
            <a:off x="4540698" y="36390476"/>
            <a:ext cx="21193820" cy="16410092"/>
          </a:xfrm>
          <a:prstGeom prst="rect">
            <a:avLst/>
          </a:prstGeom>
        </p:spPr>
        <p:txBody>
          <a:bodyPr anchor="t"/>
          <a:lstStyle>
            <a:lvl1pPr>
              <a:spcBef>
                <a:spcPts val="9400"/>
              </a:spcBef>
              <a:defRPr sz="16300"/>
            </a:lvl1pPr>
            <a:lvl2pPr>
              <a:spcBef>
                <a:spcPts val="9400"/>
              </a:spcBef>
              <a:defRPr sz="16300"/>
            </a:lvl2pPr>
            <a:lvl3pPr>
              <a:spcBef>
                <a:spcPts val="9400"/>
              </a:spcBef>
              <a:defRPr sz="16300"/>
            </a:lvl3pPr>
            <a:lvl4pPr>
              <a:spcBef>
                <a:spcPts val="9400"/>
              </a:spcBef>
              <a:defRPr sz="16300"/>
            </a:lvl4pPr>
            <a:lvl5pPr>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082"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083" name="본문 첫 번째 줄…"/>
          <p:cNvSpPr txBox="1"/>
          <p:nvPr>
            <p:ph type="body" sz="half" idx="1"/>
          </p:nvPr>
        </p:nvSpPr>
        <p:spPr>
          <a:xfrm>
            <a:off x="3294062" y="6391275"/>
            <a:ext cx="11410951" cy="30095825"/>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8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91" name="제목 텍스트"/>
          <p:cNvSpPr txBox="1"/>
          <p:nvPr>
            <p:ph type="title"/>
          </p:nvPr>
        </p:nvSpPr>
        <p:spPr>
          <a:xfrm>
            <a:off x="21059494" y="382249"/>
            <a:ext cx="5921891" cy="36105118"/>
          </a:xfrm>
          <a:prstGeom prst="rect">
            <a:avLst/>
          </a:prstGeom>
        </p:spPr>
        <p:txBody>
          <a:bodyPr anchor="ctr"/>
          <a:lstStyle>
            <a:lvl1pPr algn="ctr">
              <a:defRPr b="0" cap="none" sz="32800"/>
            </a:lvl1pPr>
          </a:lstStyle>
          <a:p>
            <a:pPr/>
            <a:r>
              <a:t>제목 텍스트</a:t>
            </a:r>
          </a:p>
        </p:txBody>
      </p:sp>
      <p:sp>
        <p:nvSpPr>
          <p:cNvPr id="1092" name="본문 첫 번째 줄…"/>
          <p:cNvSpPr txBox="1"/>
          <p:nvPr>
            <p:ph type="body" idx="1"/>
          </p:nvPr>
        </p:nvSpPr>
        <p:spPr>
          <a:xfrm>
            <a:off x="3293831" y="382249"/>
            <a:ext cx="17625500" cy="36105118"/>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9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00"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1101" name="본문 첫 번째 줄…"/>
          <p:cNvSpPr txBox="1"/>
          <p:nvPr>
            <p:ph type="body" sz="half" idx="1"/>
          </p:nvPr>
        </p:nvSpPr>
        <p:spPr>
          <a:xfrm>
            <a:off x="4540698" y="36390476"/>
            <a:ext cx="21193820" cy="16410092"/>
          </a:xfrm>
          <a:prstGeom prst="rect">
            <a:avLst/>
          </a:prstGeom>
        </p:spPr>
        <p:txBody>
          <a:bodyPr anchor="t"/>
          <a:lstStyle>
            <a:lvl1pPr>
              <a:spcBef>
                <a:spcPts val="15000"/>
              </a:spcBef>
              <a:defRPr sz="12300"/>
            </a:lvl1pPr>
            <a:lvl2pPr>
              <a:spcBef>
                <a:spcPts val="15000"/>
              </a:spcBef>
              <a:defRPr sz="12300"/>
            </a:lvl2pPr>
            <a:lvl3pPr>
              <a:spcBef>
                <a:spcPts val="15000"/>
              </a:spcBef>
              <a:defRPr sz="12300"/>
            </a:lvl3pPr>
            <a:lvl4pPr>
              <a:spcBef>
                <a:spcPts val="15000"/>
              </a:spcBef>
              <a:defRPr sz="12300"/>
            </a:lvl4pPr>
            <a:lvl5pPr>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0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09"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110" name="본문 첫 번째 줄…"/>
          <p:cNvSpPr txBox="1"/>
          <p:nvPr>
            <p:ph type="body" idx="1"/>
          </p:nvPr>
        </p:nvSpPr>
        <p:spPr>
          <a:xfrm>
            <a:off x="3294062" y="10674350"/>
            <a:ext cx="23687091" cy="30097413"/>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1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118" name="제목 텍스트"/>
          <p:cNvSpPr txBox="1"/>
          <p:nvPr>
            <p:ph type="title"/>
          </p:nvPr>
        </p:nvSpPr>
        <p:spPr>
          <a:prstGeom prst="rect">
            <a:avLst/>
          </a:prstGeom>
        </p:spPr>
        <p:txBody>
          <a:bodyPr/>
          <a:lstStyle/>
          <a:p>
            <a:pPr/>
            <a:r>
              <a:t>제목 텍스트</a:t>
            </a:r>
          </a:p>
        </p:txBody>
      </p:sp>
      <p:sp>
        <p:nvSpPr>
          <p:cNvPr id="1119" name="본문 첫 번째 줄…"/>
          <p:cNvSpPr txBox="1"/>
          <p:nvPr>
            <p:ph type="body" sz="half" idx="1"/>
          </p:nvPr>
        </p:nvSpPr>
        <p:spPr>
          <a:prstGeom prst="rect">
            <a:avLst/>
          </a:prstGeom>
        </p:spPr>
        <p:txBody>
          <a:bodyPr/>
          <a:lstStyle>
            <a:lvl1pPr algn="l">
              <a:spcBef>
                <a:spcPts val="15000"/>
              </a:spcBef>
            </a:lvl1pPr>
            <a:lvl2pPr algn="l">
              <a:spcBef>
                <a:spcPts val="15000"/>
              </a:spcBef>
            </a:lvl2pPr>
            <a:lvl3pPr algn="l">
              <a:spcBef>
                <a:spcPts val="15000"/>
              </a:spcBef>
            </a:lvl3pPr>
            <a:lvl4pPr algn="l">
              <a:spcBef>
                <a:spcPts val="15000"/>
              </a:spcBef>
            </a:lvl4pPr>
            <a:lvl5pPr algn="l">
              <a:spcBef>
                <a:spcPts val="150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2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127"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128" name="본문 첫 번째 줄…"/>
          <p:cNvSpPr txBox="1"/>
          <p:nvPr>
            <p:ph type="body" sz="half" idx="1"/>
          </p:nvPr>
        </p:nvSpPr>
        <p:spPr>
          <a:xfrm>
            <a:off x="3293831" y="10675053"/>
            <a:ext cx="11773694" cy="30096669"/>
          </a:xfrm>
          <a:prstGeom prst="rect">
            <a:avLst/>
          </a:prstGeom>
        </p:spPr>
        <p:txBody>
          <a:bodyPr anchor="t"/>
          <a:lstStyle>
            <a:lvl1pPr marL="296863" indent="-296863" algn="l">
              <a:spcBef>
                <a:spcPts val="15000"/>
              </a:spcBef>
              <a:defRPr sz="2400"/>
            </a:lvl1pPr>
            <a:lvl2pPr marL="296863" algn="l">
              <a:spcBef>
                <a:spcPts val="15000"/>
              </a:spcBef>
              <a:defRPr sz="2400"/>
            </a:lvl2pPr>
            <a:lvl3pPr marL="296863" algn="l">
              <a:spcBef>
                <a:spcPts val="15000"/>
              </a:spcBef>
              <a:defRPr sz="2400"/>
            </a:lvl3pPr>
            <a:lvl4pPr marL="296863" algn="l">
              <a:spcBef>
                <a:spcPts val="15000"/>
              </a:spcBef>
              <a:defRPr sz="2400"/>
            </a:lvl4pPr>
            <a:lvl5pPr marL="296863" algn="l">
              <a:spcBef>
                <a:spcPts val="150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2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136"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1137" name="본문 첫 번째 줄…"/>
          <p:cNvSpPr txBox="1"/>
          <p:nvPr>
            <p:ph type="body" sz="quarter" idx="1"/>
          </p:nvPr>
        </p:nvSpPr>
        <p:spPr>
          <a:xfrm>
            <a:off x="1514053" y="14374091"/>
            <a:ext cx="13376809" cy="5991199"/>
          </a:xfrm>
          <a:prstGeom prst="rect">
            <a:avLst/>
          </a:prstGeom>
        </p:spPr>
        <p:txBody>
          <a:bodyPr/>
          <a:lstStyle>
            <a:lvl1pPr algn="l">
              <a:spcBef>
                <a:spcPts val="15000"/>
              </a:spcBef>
              <a:defRPr b="1" sz="2100"/>
            </a:lvl1pPr>
            <a:lvl2pPr algn="l">
              <a:spcBef>
                <a:spcPts val="15000"/>
              </a:spcBef>
              <a:defRPr b="1" sz="2100"/>
            </a:lvl2pPr>
            <a:lvl3pPr algn="l">
              <a:spcBef>
                <a:spcPts val="15000"/>
              </a:spcBef>
              <a:defRPr b="1" sz="2100"/>
            </a:lvl3pPr>
            <a:lvl4pPr algn="l">
              <a:spcBef>
                <a:spcPts val="15000"/>
              </a:spcBef>
              <a:defRPr b="1" sz="2100"/>
            </a:lvl4pPr>
            <a:lvl5pPr algn="l">
              <a:spcBef>
                <a:spcPts val="150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38" name="Text Placeholder 4"/>
          <p:cNvSpPr/>
          <p:nvPr>
            <p:ph type="body" sz="quarter" idx="13"/>
          </p:nvPr>
        </p:nvSpPr>
        <p:spPr>
          <a:xfrm>
            <a:off x="15379971" y="14374091"/>
            <a:ext cx="13381194" cy="5991199"/>
          </a:xfrm>
          <a:prstGeom prst="rect">
            <a:avLst/>
          </a:prstGeom>
        </p:spPr>
        <p:txBody>
          <a:bodyPr/>
          <a:lstStyle/>
          <a:p>
            <a:pPr/>
          </a:p>
        </p:txBody>
      </p:sp>
      <p:sp>
        <p:nvSpPr>
          <p:cNvPr id="113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46"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14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5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161"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1162" name="본문 첫 번째 줄…"/>
          <p:cNvSpPr txBox="1"/>
          <p:nvPr>
            <p:ph type="body" idx="1"/>
          </p:nvPr>
        </p:nvSpPr>
        <p:spPr>
          <a:xfrm>
            <a:off x="11836475" y="2556279"/>
            <a:ext cx="16924689" cy="54808692"/>
          </a:xfrm>
          <a:prstGeom prst="rect">
            <a:avLst/>
          </a:prstGeom>
        </p:spPr>
        <p:txBody>
          <a:bodyPr anchor="t"/>
          <a:lstStyle>
            <a:lvl1pPr marL="296863" indent="-296863" algn="l">
              <a:spcBef>
                <a:spcPts val="15000"/>
              </a:spcBef>
              <a:defRPr sz="2800"/>
            </a:lvl1pPr>
            <a:lvl2pPr marL="296863" algn="l">
              <a:spcBef>
                <a:spcPts val="15000"/>
              </a:spcBef>
              <a:defRPr sz="2800"/>
            </a:lvl2pPr>
            <a:lvl3pPr marL="296863" algn="l">
              <a:spcBef>
                <a:spcPts val="15000"/>
              </a:spcBef>
              <a:defRPr sz="2800"/>
            </a:lvl3pPr>
            <a:lvl4pPr marL="296863" algn="l">
              <a:spcBef>
                <a:spcPts val="15000"/>
              </a:spcBef>
              <a:defRPr sz="2800"/>
            </a:lvl4pPr>
            <a:lvl5pPr marL="296863" algn="l">
              <a:spcBef>
                <a:spcPts val="150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63" name="Text Placeholder 3"/>
          <p:cNvSpPr/>
          <p:nvPr>
            <p:ph type="body" sz="half" idx="13"/>
          </p:nvPr>
        </p:nvSpPr>
        <p:spPr>
          <a:xfrm>
            <a:off x="1514054" y="13438382"/>
            <a:ext cx="9960335" cy="43926591"/>
          </a:xfrm>
          <a:prstGeom prst="rect">
            <a:avLst/>
          </a:prstGeom>
        </p:spPr>
        <p:txBody>
          <a:bodyPr anchor="t"/>
          <a:lstStyle/>
          <a:p>
            <a:pPr/>
          </a:p>
        </p:txBody>
      </p:sp>
      <p:sp>
        <p:nvSpPr>
          <p:cNvPr id="11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9"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20" name="본문 첫 번째 줄…"/>
          <p:cNvSpPr txBox="1"/>
          <p:nvPr>
            <p:ph type="body" idx="1"/>
          </p:nvPr>
        </p:nvSpPr>
        <p:spPr>
          <a:xfrm>
            <a:off x="3294062" y="6391275"/>
            <a:ext cx="23687091" cy="30095825"/>
          </a:xfrm>
          <a:prstGeom prst="rect">
            <a:avLst/>
          </a:prstGeom>
        </p:spPr>
        <p:txBody>
          <a:bodyPr anchor="t"/>
          <a:lstStyle>
            <a:lvl1pPr marL="296863" indent="-296863" algn="l">
              <a:spcBef>
                <a:spcPts val="9400"/>
              </a:spcBef>
              <a:defRPr sz="16300"/>
            </a:lvl1pPr>
            <a:lvl2pPr marL="296863" algn="l">
              <a:spcBef>
                <a:spcPts val="9400"/>
              </a:spcBef>
              <a:defRPr sz="16300"/>
            </a:lvl2pPr>
            <a:lvl3pPr marL="296863" algn="l">
              <a:spcBef>
                <a:spcPts val="9400"/>
              </a:spcBef>
              <a:defRPr sz="16300"/>
            </a:lvl3pPr>
            <a:lvl4pPr marL="296863" algn="l">
              <a:spcBef>
                <a:spcPts val="9400"/>
              </a:spcBef>
              <a:defRPr sz="16300"/>
            </a:lvl4pPr>
            <a:lvl5pPr marL="296863"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171"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1172"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1173" name="본문 첫 번째 줄…"/>
          <p:cNvSpPr txBox="1"/>
          <p:nvPr>
            <p:ph type="body" sz="quarter" idx="1"/>
          </p:nvPr>
        </p:nvSpPr>
        <p:spPr>
          <a:xfrm>
            <a:off x="5933568" y="50258888"/>
            <a:ext cx="18165712" cy="7537442"/>
          </a:xfrm>
          <a:prstGeom prst="rect">
            <a:avLst/>
          </a:prstGeom>
        </p:spPr>
        <p:txBody>
          <a:bodyPr anchor="t"/>
          <a:lstStyle>
            <a:lvl1pPr algn="l">
              <a:spcBef>
                <a:spcPts val="15000"/>
              </a:spcBef>
              <a:defRPr sz="1200"/>
            </a:lvl1pPr>
            <a:lvl2pPr algn="l">
              <a:spcBef>
                <a:spcPts val="15000"/>
              </a:spcBef>
              <a:defRPr sz="1200"/>
            </a:lvl2pPr>
            <a:lvl3pPr algn="l">
              <a:spcBef>
                <a:spcPts val="15000"/>
              </a:spcBef>
              <a:defRPr sz="1200"/>
            </a:lvl3pPr>
            <a:lvl4pPr algn="l">
              <a:spcBef>
                <a:spcPts val="15000"/>
              </a:spcBef>
              <a:defRPr sz="1200"/>
            </a:lvl4pPr>
            <a:lvl5pPr algn="l">
              <a:spcBef>
                <a:spcPts val="150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7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181"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182" name="본문 첫 번째 줄…"/>
          <p:cNvSpPr txBox="1"/>
          <p:nvPr>
            <p:ph type="body" idx="1"/>
          </p:nvPr>
        </p:nvSpPr>
        <p:spPr>
          <a:xfrm>
            <a:off x="3294062" y="10674350"/>
            <a:ext cx="23687091" cy="30097413"/>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8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190" name="제목 텍스트"/>
          <p:cNvSpPr txBox="1"/>
          <p:nvPr>
            <p:ph type="title"/>
          </p:nvPr>
        </p:nvSpPr>
        <p:spPr>
          <a:xfrm>
            <a:off x="21059494" y="382249"/>
            <a:ext cx="5921891" cy="40389473"/>
          </a:xfrm>
          <a:prstGeom prst="rect">
            <a:avLst/>
          </a:prstGeom>
        </p:spPr>
        <p:txBody>
          <a:bodyPr anchor="ctr"/>
          <a:lstStyle>
            <a:lvl1pPr algn="ctr">
              <a:defRPr b="0" cap="none" sz="32800"/>
            </a:lvl1pPr>
          </a:lstStyle>
          <a:p>
            <a:pPr/>
            <a:r>
              <a:t>제목 텍스트</a:t>
            </a:r>
          </a:p>
        </p:txBody>
      </p:sp>
      <p:sp>
        <p:nvSpPr>
          <p:cNvPr id="1191" name="본문 첫 번째 줄…"/>
          <p:cNvSpPr txBox="1"/>
          <p:nvPr>
            <p:ph type="body" idx="1"/>
          </p:nvPr>
        </p:nvSpPr>
        <p:spPr>
          <a:xfrm>
            <a:off x="3293831" y="382249"/>
            <a:ext cx="17625500" cy="40389473"/>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9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99"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1200" name="본문 첫 번째 줄…"/>
          <p:cNvSpPr txBox="1"/>
          <p:nvPr>
            <p:ph type="body" sz="half" idx="1"/>
          </p:nvPr>
        </p:nvSpPr>
        <p:spPr>
          <a:xfrm>
            <a:off x="4540698" y="36390476"/>
            <a:ext cx="21193820" cy="16410092"/>
          </a:xfrm>
          <a:prstGeom prst="rect">
            <a:avLst/>
          </a:prstGeom>
        </p:spPr>
        <p:txBody>
          <a:bodyPr anchor="t"/>
          <a:lstStyle>
            <a:lvl1pPr>
              <a:spcBef>
                <a:spcPts val="15000"/>
              </a:spcBef>
              <a:defRPr sz="12300"/>
            </a:lvl1pPr>
            <a:lvl2pPr>
              <a:spcBef>
                <a:spcPts val="15000"/>
              </a:spcBef>
              <a:defRPr sz="12300"/>
            </a:lvl2pPr>
            <a:lvl3pPr>
              <a:spcBef>
                <a:spcPts val="15000"/>
              </a:spcBef>
              <a:defRPr sz="12300"/>
            </a:lvl3pPr>
            <a:lvl4pPr>
              <a:spcBef>
                <a:spcPts val="15000"/>
              </a:spcBef>
              <a:defRPr sz="12300"/>
            </a:lvl4pPr>
            <a:lvl5pPr>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0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08"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209" name="본문 첫 번째 줄…"/>
          <p:cNvSpPr txBox="1"/>
          <p:nvPr>
            <p:ph type="body" sz="half" idx="1"/>
          </p:nvPr>
        </p:nvSpPr>
        <p:spPr>
          <a:xfrm>
            <a:off x="18010187" y="6391275"/>
            <a:ext cx="8970965" cy="30095825"/>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1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217" name="제목 텍스트"/>
          <p:cNvSpPr txBox="1"/>
          <p:nvPr>
            <p:ph type="title"/>
          </p:nvPr>
        </p:nvSpPr>
        <p:spPr>
          <a:prstGeom prst="rect">
            <a:avLst/>
          </a:prstGeom>
        </p:spPr>
        <p:txBody>
          <a:bodyPr/>
          <a:lstStyle/>
          <a:p>
            <a:pPr/>
            <a:r>
              <a:t>제목 텍스트</a:t>
            </a:r>
          </a:p>
        </p:txBody>
      </p:sp>
      <p:sp>
        <p:nvSpPr>
          <p:cNvPr id="1218" name="본문 첫 번째 줄…"/>
          <p:cNvSpPr txBox="1"/>
          <p:nvPr>
            <p:ph type="body" sz="half" idx="1"/>
          </p:nvPr>
        </p:nvSpPr>
        <p:spPr>
          <a:prstGeom prst="rect">
            <a:avLst/>
          </a:prstGeom>
        </p:spPr>
        <p:txBody>
          <a:bodyPr/>
          <a:lstStyle>
            <a:lvl1pPr algn="l">
              <a:spcBef>
                <a:spcPts val="15000"/>
              </a:spcBef>
            </a:lvl1pPr>
            <a:lvl2pPr algn="l">
              <a:spcBef>
                <a:spcPts val="15000"/>
              </a:spcBef>
            </a:lvl2pPr>
            <a:lvl3pPr algn="l">
              <a:spcBef>
                <a:spcPts val="15000"/>
              </a:spcBef>
            </a:lvl3pPr>
            <a:lvl4pPr algn="l">
              <a:spcBef>
                <a:spcPts val="15000"/>
              </a:spcBef>
            </a:lvl4pPr>
            <a:lvl5pPr algn="l">
              <a:spcBef>
                <a:spcPts val="150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1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226"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227" name="본문 첫 번째 줄…"/>
          <p:cNvSpPr txBox="1"/>
          <p:nvPr>
            <p:ph type="body" sz="quarter" idx="1"/>
          </p:nvPr>
        </p:nvSpPr>
        <p:spPr>
          <a:xfrm>
            <a:off x="18010950" y="6390697"/>
            <a:ext cx="4415138" cy="30096672"/>
          </a:xfrm>
          <a:prstGeom prst="rect">
            <a:avLst/>
          </a:prstGeom>
        </p:spPr>
        <p:txBody>
          <a:bodyPr anchor="t"/>
          <a:lstStyle>
            <a:lvl1pPr marL="296863" indent="-296863" algn="l">
              <a:spcBef>
                <a:spcPts val="15000"/>
              </a:spcBef>
              <a:defRPr sz="2400"/>
            </a:lvl1pPr>
            <a:lvl2pPr marL="296863" algn="l">
              <a:spcBef>
                <a:spcPts val="15000"/>
              </a:spcBef>
              <a:defRPr sz="2400"/>
            </a:lvl2pPr>
            <a:lvl3pPr marL="296863" algn="l">
              <a:spcBef>
                <a:spcPts val="15000"/>
              </a:spcBef>
              <a:defRPr sz="2400"/>
            </a:lvl3pPr>
            <a:lvl4pPr marL="296863" algn="l">
              <a:spcBef>
                <a:spcPts val="15000"/>
              </a:spcBef>
              <a:defRPr sz="2400"/>
            </a:lvl4pPr>
            <a:lvl5pPr marL="296863" algn="l">
              <a:spcBef>
                <a:spcPts val="150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2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235"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1236" name="본문 첫 번째 줄…"/>
          <p:cNvSpPr txBox="1"/>
          <p:nvPr>
            <p:ph type="body" sz="quarter" idx="1"/>
          </p:nvPr>
        </p:nvSpPr>
        <p:spPr>
          <a:xfrm>
            <a:off x="1514053" y="14374091"/>
            <a:ext cx="13376809" cy="5991199"/>
          </a:xfrm>
          <a:prstGeom prst="rect">
            <a:avLst/>
          </a:prstGeom>
        </p:spPr>
        <p:txBody>
          <a:bodyPr/>
          <a:lstStyle>
            <a:lvl1pPr algn="l">
              <a:spcBef>
                <a:spcPts val="15000"/>
              </a:spcBef>
              <a:defRPr b="1" sz="2100"/>
            </a:lvl1pPr>
            <a:lvl2pPr algn="l">
              <a:spcBef>
                <a:spcPts val="15000"/>
              </a:spcBef>
              <a:defRPr b="1" sz="2100"/>
            </a:lvl2pPr>
            <a:lvl3pPr algn="l">
              <a:spcBef>
                <a:spcPts val="15000"/>
              </a:spcBef>
              <a:defRPr b="1" sz="2100"/>
            </a:lvl3pPr>
            <a:lvl4pPr algn="l">
              <a:spcBef>
                <a:spcPts val="15000"/>
              </a:spcBef>
              <a:defRPr b="1" sz="2100"/>
            </a:lvl4pPr>
            <a:lvl5pPr algn="l">
              <a:spcBef>
                <a:spcPts val="150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37" name="Text Placeholder 4"/>
          <p:cNvSpPr/>
          <p:nvPr>
            <p:ph type="body" sz="quarter" idx="13"/>
          </p:nvPr>
        </p:nvSpPr>
        <p:spPr>
          <a:xfrm>
            <a:off x="15379971" y="14374091"/>
            <a:ext cx="13381194" cy="5991199"/>
          </a:xfrm>
          <a:prstGeom prst="rect">
            <a:avLst/>
          </a:prstGeom>
        </p:spPr>
        <p:txBody>
          <a:bodyPr/>
          <a:lstStyle/>
          <a:p>
            <a:pPr/>
          </a:p>
        </p:txBody>
      </p:sp>
      <p:sp>
        <p:nvSpPr>
          <p:cNvPr id="123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245"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24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2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28" name="제목 텍스트"/>
          <p:cNvSpPr txBox="1"/>
          <p:nvPr>
            <p:ph type="title"/>
          </p:nvPr>
        </p:nvSpPr>
        <p:spPr>
          <a:prstGeom prst="rect">
            <a:avLst/>
          </a:prstGeom>
        </p:spPr>
        <p:txBody>
          <a:bodyPr/>
          <a:lstStyle/>
          <a:p>
            <a:pPr/>
            <a:r>
              <a:t>제목 텍스트</a:t>
            </a:r>
          </a:p>
        </p:txBody>
      </p:sp>
      <p:sp>
        <p:nvSpPr>
          <p:cNvPr id="129" name="본문 첫 번째 줄…"/>
          <p:cNvSpPr txBox="1"/>
          <p:nvPr>
            <p:ph type="body" sz="half" idx="1"/>
          </p:nvPr>
        </p:nvSpPr>
        <p:spPr>
          <a:prstGeom prst="rect">
            <a:avLst/>
          </a:prstGeom>
        </p:spPr>
        <p:txBody>
          <a:bodyPr/>
          <a:lstStyle>
            <a:lvl1pPr algn="l">
              <a:spcBef>
                <a:spcPts val="9400"/>
              </a:spcBef>
            </a:lvl1pPr>
            <a:lvl2pPr algn="l">
              <a:spcBef>
                <a:spcPts val="9400"/>
              </a:spcBef>
            </a:lvl2pPr>
            <a:lvl3pPr algn="l">
              <a:spcBef>
                <a:spcPts val="9400"/>
              </a:spcBef>
            </a:lvl3pPr>
            <a:lvl4pPr algn="l">
              <a:spcBef>
                <a:spcPts val="9400"/>
              </a:spcBef>
            </a:lvl4pPr>
            <a:lvl5pPr algn="l">
              <a:spcBef>
                <a:spcPts val="94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260"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1261" name="본문 첫 번째 줄…"/>
          <p:cNvSpPr txBox="1"/>
          <p:nvPr>
            <p:ph type="body" idx="1"/>
          </p:nvPr>
        </p:nvSpPr>
        <p:spPr>
          <a:xfrm>
            <a:off x="11836475" y="2556279"/>
            <a:ext cx="16924689" cy="54808692"/>
          </a:xfrm>
          <a:prstGeom prst="rect">
            <a:avLst/>
          </a:prstGeom>
        </p:spPr>
        <p:txBody>
          <a:bodyPr anchor="t"/>
          <a:lstStyle>
            <a:lvl1pPr marL="296863" indent="-296863" algn="l">
              <a:spcBef>
                <a:spcPts val="15000"/>
              </a:spcBef>
              <a:defRPr sz="2800"/>
            </a:lvl1pPr>
            <a:lvl2pPr marL="296863" algn="l">
              <a:spcBef>
                <a:spcPts val="15000"/>
              </a:spcBef>
              <a:defRPr sz="2800"/>
            </a:lvl2pPr>
            <a:lvl3pPr marL="296863" algn="l">
              <a:spcBef>
                <a:spcPts val="15000"/>
              </a:spcBef>
              <a:defRPr sz="2800"/>
            </a:lvl3pPr>
            <a:lvl4pPr marL="296863" algn="l">
              <a:spcBef>
                <a:spcPts val="15000"/>
              </a:spcBef>
              <a:defRPr sz="2800"/>
            </a:lvl4pPr>
            <a:lvl5pPr marL="296863" algn="l">
              <a:spcBef>
                <a:spcPts val="150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62" name="Text Placeholder 3"/>
          <p:cNvSpPr/>
          <p:nvPr>
            <p:ph type="body" sz="half" idx="13"/>
          </p:nvPr>
        </p:nvSpPr>
        <p:spPr>
          <a:xfrm>
            <a:off x="1514054" y="13438382"/>
            <a:ext cx="9960335" cy="43926591"/>
          </a:xfrm>
          <a:prstGeom prst="rect">
            <a:avLst/>
          </a:prstGeom>
        </p:spPr>
        <p:txBody>
          <a:bodyPr anchor="t"/>
          <a:lstStyle/>
          <a:p>
            <a:pPr/>
          </a:p>
        </p:txBody>
      </p:sp>
      <p:sp>
        <p:nvSpPr>
          <p:cNvPr id="126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270"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1271"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1272" name="본문 첫 번째 줄…"/>
          <p:cNvSpPr txBox="1"/>
          <p:nvPr>
            <p:ph type="body" sz="quarter" idx="1"/>
          </p:nvPr>
        </p:nvSpPr>
        <p:spPr>
          <a:xfrm>
            <a:off x="5933568" y="50258888"/>
            <a:ext cx="18165712" cy="7537442"/>
          </a:xfrm>
          <a:prstGeom prst="rect">
            <a:avLst/>
          </a:prstGeom>
        </p:spPr>
        <p:txBody>
          <a:bodyPr anchor="t"/>
          <a:lstStyle>
            <a:lvl1pPr algn="l">
              <a:spcBef>
                <a:spcPts val="15000"/>
              </a:spcBef>
              <a:defRPr sz="1200"/>
            </a:lvl1pPr>
            <a:lvl2pPr algn="l">
              <a:spcBef>
                <a:spcPts val="15000"/>
              </a:spcBef>
              <a:defRPr sz="1200"/>
            </a:lvl2pPr>
            <a:lvl3pPr algn="l">
              <a:spcBef>
                <a:spcPts val="15000"/>
              </a:spcBef>
              <a:defRPr sz="1200"/>
            </a:lvl3pPr>
            <a:lvl4pPr algn="l">
              <a:spcBef>
                <a:spcPts val="15000"/>
              </a:spcBef>
              <a:defRPr sz="1200"/>
            </a:lvl4pPr>
            <a:lvl5pPr algn="l">
              <a:spcBef>
                <a:spcPts val="150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7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280"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281" name="본문 첫 번째 줄…"/>
          <p:cNvSpPr txBox="1"/>
          <p:nvPr>
            <p:ph type="body" sz="half" idx="1"/>
          </p:nvPr>
        </p:nvSpPr>
        <p:spPr>
          <a:xfrm>
            <a:off x="18010187" y="6391275"/>
            <a:ext cx="8970965" cy="30095825"/>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8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289" name="제목 텍스트"/>
          <p:cNvSpPr txBox="1"/>
          <p:nvPr>
            <p:ph type="title"/>
          </p:nvPr>
        </p:nvSpPr>
        <p:spPr>
          <a:xfrm>
            <a:off x="21059494" y="382249"/>
            <a:ext cx="5921891" cy="36105118"/>
          </a:xfrm>
          <a:prstGeom prst="rect">
            <a:avLst/>
          </a:prstGeom>
        </p:spPr>
        <p:txBody>
          <a:bodyPr anchor="ctr"/>
          <a:lstStyle>
            <a:lvl1pPr algn="ctr">
              <a:defRPr b="0" cap="none" sz="32800"/>
            </a:lvl1pPr>
          </a:lstStyle>
          <a:p>
            <a:pPr/>
            <a:r>
              <a:t>제목 텍스트</a:t>
            </a:r>
          </a:p>
        </p:txBody>
      </p:sp>
      <p:sp>
        <p:nvSpPr>
          <p:cNvPr id="1290" name="본문 첫 번째 줄…"/>
          <p:cNvSpPr txBox="1"/>
          <p:nvPr>
            <p:ph type="body" idx="1"/>
          </p:nvPr>
        </p:nvSpPr>
        <p:spPr>
          <a:xfrm>
            <a:off x="3293831" y="382249"/>
            <a:ext cx="17625500" cy="36105118"/>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9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298"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1299" name="본문 첫 번째 줄…"/>
          <p:cNvSpPr txBox="1"/>
          <p:nvPr>
            <p:ph type="body" sz="half" idx="1"/>
          </p:nvPr>
        </p:nvSpPr>
        <p:spPr>
          <a:xfrm>
            <a:off x="4540698" y="36390476"/>
            <a:ext cx="21193820" cy="16410092"/>
          </a:xfrm>
          <a:prstGeom prst="rect">
            <a:avLst/>
          </a:prstGeom>
        </p:spPr>
        <p:txBody>
          <a:bodyPr anchor="t"/>
          <a:lstStyle>
            <a:lvl1pPr>
              <a:spcBef>
                <a:spcPts val="15000"/>
              </a:spcBef>
              <a:defRPr sz="12300"/>
            </a:lvl1pPr>
            <a:lvl2pPr>
              <a:spcBef>
                <a:spcPts val="15000"/>
              </a:spcBef>
              <a:defRPr sz="12300"/>
            </a:lvl2pPr>
            <a:lvl3pPr>
              <a:spcBef>
                <a:spcPts val="15000"/>
              </a:spcBef>
              <a:defRPr sz="12300"/>
            </a:lvl3pPr>
            <a:lvl4pPr>
              <a:spcBef>
                <a:spcPts val="15000"/>
              </a:spcBef>
              <a:defRPr sz="12300"/>
            </a:lvl4pPr>
            <a:lvl5pPr>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0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307"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308" name="본문 첫 번째 줄…"/>
          <p:cNvSpPr txBox="1"/>
          <p:nvPr>
            <p:ph type="body" sz="half" idx="1"/>
          </p:nvPr>
        </p:nvSpPr>
        <p:spPr>
          <a:xfrm>
            <a:off x="3294062" y="6391275"/>
            <a:ext cx="11410951" cy="30095825"/>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0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316" name="제목 텍스트"/>
          <p:cNvSpPr txBox="1"/>
          <p:nvPr>
            <p:ph type="title"/>
          </p:nvPr>
        </p:nvSpPr>
        <p:spPr>
          <a:prstGeom prst="rect">
            <a:avLst/>
          </a:prstGeom>
        </p:spPr>
        <p:txBody>
          <a:bodyPr/>
          <a:lstStyle/>
          <a:p>
            <a:pPr/>
            <a:r>
              <a:t>제목 텍스트</a:t>
            </a:r>
          </a:p>
        </p:txBody>
      </p:sp>
      <p:sp>
        <p:nvSpPr>
          <p:cNvPr id="1317" name="본문 첫 번째 줄…"/>
          <p:cNvSpPr txBox="1"/>
          <p:nvPr>
            <p:ph type="body" sz="half" idx="1"/>
          </p:nvPr>
        </p:nvSpPr>
        <p:spPr>
          <a:prstGeom prst="rect">
            <a:avLst/>
          </a:prstGeom>
        </p:spPr>
        <p:txBody>
          <a:bodyPr/>
          <a:lstStyle>
            <a:lvl1pPr algn="l">
              <a:spcBef>
                <a:spcPts val="15000"/>
              </a:spcBef>
            </a:lvl1pPr>
            <a:lvl2pPr algn="l">
              <a:spcBef>
                <a:spcPts val="15000"/>
              </a:spcBef>
            </a:lvl2pPr>
            <a:lvl3pPr algn="l">
              <a:spcBef>
                <a:spcPts val="15000"/>
              </a:spcBef>
            </a:lvl3pPr>
            <a:lvl4pPr algn="l">
              <a:spcBef>
                <a:spcPts val="15000"/>
              </a:spcBef>
            </a:lvl4pPr>
            <a:lvl5pPr algn="l">
              <a:spcBef>
                <a:spcPts val="150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1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25"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326" name="본문 첫 번째 줄…"/>
          <p:cNvSpPr txBox="1"/>
          <p:nvPr>
            <p:ph type="body" sz="quarter" idx="1"/>
          </p:nvPr>
        </p:nvSpPr>
        <p:spPr>
          <a:xfrm>
            <a:off x="3293831" y="6390697"/>
            <a:ext cx="5635724" cy="30096672"/>
          </a:xfrm>
          <a:prstGeom prst="rect">
            <a:avLst/>
          </a:prstGeom>
        </p:spPr>
        <p:txBody>
          <a:bodyPr anchor="t"/>
          <a:lstStyle>
            <a:lvl1pPr marL="296863" indent="-296863" algn="l">
              <a:spcBef>
                <a:spcPts val="15000"/>
              </a:spcBef>
              <a:defRPr sz="2400"/>
            </a:lvl1pPr>
            <a:lvl2pPr marL="296863" algn="l">
              <a:spcBef>
                <a:spcPts val="15000"/>
              </a:spcBef>
              <a:defRPr sz="2400"/>
            </a:lvl2pPr>
            <a:lvl3pPr marL="296863" algn="l">
              <a:spcBef>
                <a:spcPts val="15000"/>
              </a:spcBef>
              <a:defRPr sz="2400"/>
            </a:lvl3pPr>
            <a:lvl4pPr marL="296863" algn="l">
              <a:spcBef>
                <a:spcPts val="15000"/>
              </a:spcBef>
              <a:defRPr sz="2400"/>
            </a:lvl4pPr>
            <a:lvl5pPr marL="296863" algn="l">
              <a:spcBef>
                <a:spcPts val="150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334"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1335" name="본문 첫 번째 줄…"/>
          <p:cNvSpPr txBox="1"/>
          <p:nvPr>
            <p:ph type="body" sz="quarter" idx="1"/>
          </p:nvPr>
        </p:nvSpPr>
        <p:spPr>
          <a:xfrm>
            <a:off x="1514053" y="14374091"/>
            <a:ext cx="13376809" cy="5991199"/>
          </a:xfrm>
          <a:prstGeom prst="rect">
            <a:avLst/>
          </a:prstGeom>
        </p:spPr>
        <p:txBody>
          <a:bodyPr/>
          <a:lstStyle>
            <a:lvl1pPr algn="l">
              <a:spcBef>
                <a:spcPts val="15000"/>
              </a:spcBef>
              <a:defRPr b="1" sz="2100"/>
            </a:lvl1pPr>
            <a:lvl2pPr algn="l">
              <a:spcBef>
                <a:spcPts val="15000"/>
              </a:spcBef>
              <a:defRPr b="1" sz="2100"/>
            </a:lvl2pPr>
            <a:lvl3pPr algn="l">
              <a:spcBef>
                <a:spcPts val="15000"/>
              </a:spcBef>
              <a:defRPr b="1" sz="2100"/>
            </a:lvl3pPr>
            <a:lvl4pPr algn="l">
              <a:spcBef>
                <a:spcPts val="15000"/>
              </a:spcBef>
              <a:defRPr b="1" sz="2100"/>
            </a:lvl4pPr>
            <a:lvl5pPr algn="l">
              <a:spcBef>
                <a:spcPts val="150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36" name="Text Placeholder 4"/>
          <p:cNvSpPr/>
          <p:nvPr>
            <p:ph type="body" sz="quarter" idx="13"/>
          </p:nvPr>
        </p:nvSpPr>
        <p:spPr>
          <a:xfrm>
            <a:off x="15379971" y="14374091"/>
            <a:ext cx="13381194" cy="5991199"/>
          </a:xfrm>
          <a:prstGeom prst="rect">
            <a:avLst/>
          </a:prstGeom>
        </p:spPr>
        <p:txBody>
          <a:bodyPr/>
          <a:lstStyle/>
          <a:p>
            <a:pPr/>
          </a:p>
        </p:txBody>
      </p:sp>
      <p:sp>
        <p:nvSpPr>
          <p:cNvPr id="133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344"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34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7"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38" name="본문 첫 번째 줄…"/>
          <p:cNvSpPr txBox="1"/>
          <p:nvPr>
            <p:ph type="body" sz="half" idx="1"/>
          </p:nvPr>
        </p:nvSpPr>
        <p:spPr>
          <a:xfrm>
            <a:off x="3293831" y="6390697"/>
            <a:ext cx="11773694" cy="30096672"/>
          </a:xfrm>
          <a:prstGeom prst="rect">
            <a:avLst/>
          </a:prstGeom>
        </p:spPr>
        <p:txBody>
          <a:bodyPr anchor="t"/>
          <a:lstStyle>
            <a:lvl1pPr marL="296863" indent="-296863" algn="l">
              <a:spcBef>
                <a:spcPts val="9400"/>
              </a:spcBef>
              <a:defRPr sz="2400"/>
            </a:lvl1pPr>
            <a:lvl2pPr marL="296863" algn="l">
              <a:spcBef>
                <a:spcPts val="9400"/>
              </a:spcBef>
              <a:defRPr sz="2400"/>
            </a:lvl2pPr>
            <a:lvl3pPr marL="296863" algn="l">
              <a:spcBef>
                <a:spcPts val="9400"/>
              </a:spcBef>
              <a:defRPr sz="2400"/>
            </a:lvl3pPr>
            <a:lvl4pPr marL="296863" algn="l">
              <a:spcBef>
                <a:spcPts val="9400"/>
              </a:spcBef>
              <a:defRPr sz="2400"/>
            </a:lvl4pPr>
            <a:lvl5pPr marL="296863" algn="l">
              <a:spcBef>
                <a:spcPts val="94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35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359"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1360" name="본문 첫 번째 줄…"/>
          <p:cNvSpPr txBox="1"/>
          <p:nvPr>
            <p:ph type="body" idx="1"/>
          </p:nvPr>
        </p:nvSpPr>
        <p:spPr>
          <a:xfrm>
            <a:off x="11836475" y="2556279"/>
            <a:ext cx="16924689" cy="54808692"/>
          </a:xfrm>
          <a:prstGeom prst="rect">
            <a:avLst/>
          </a:prstGeom>
        </p:spPr>
        <p:txBody>
          <a:bodyPr anchor="t"/>
          <a:lstStyle>
            <a:lvl1pPr marL="296863" indent="-296863" algn="l">
              <a:spcBef>
                <a:spcPts val="15000"/>
              </a:spcBef>
              <a:defRPr sz="2800"/>
            </a:lvl1pPr>
            <a:lvl2pPr marL="296863" algn="l">
              <a:spcBef>
                <a:spcPts val="15000"/>
              </a:spcBef>
              <a:defRPr sz="2800"/>
            </a:lvl2pPr>
            <a:lvl3pPr marL="296863" algn="l">
              <a:spcBef>
                <a:spcPts val="15000"/>
              </a:spcBef>
              <a:defRPr sz="2800"/>
            </a:lvl3pPr>
            <a:lvl4pPr marL="296863" algn="l">
              <a:spcBef>
                <a:spcPts val="15000"/>
              </a:spcBef>
              <a:defRPr sz="2800"/>
            </a:lvl4pPr>
            <a:lvl5pPr marL="296863" algn="l">
              <a:spcBef>
                <a:spcPts val="150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61" name="Text Placeholder 3"/>
          <p:cNvSpPr/>
          <p:nvPr>
            <p:ph type="body" sz="half" idx="13"/>
          </p:nvPr>
        </p:nvSpPr>
        <p:spPr>
          <a:xfrm>
            <a:off x="1514054" y="13438382"/>
            <a:ext cx="9960335" cy="43926591"/>
          </a:xfrm>
          <a:prstGeom prst="rect">
            <a:avLst/>
          </a:prstGeom>
        </p:spPr>
        <p:txBody>
          <a:bodyPr anchor="t"/>
          <a:lstStyle/>
          <a:p>
            <a:pPr/>
          </a:p>
        </p:txBody>
      </p:sp>
      <p:sp>
        <p:nvSpPr>
          <p:cNvPr id="136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369"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1370"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1371" name="본문 첫 번째 줄…"/>
          <p:cNvSpPr txBox="1"/>
          <p:nvPr>
            <p:ph type="body" sz="quarter" idx="1"/>
          </p:nvPr>
        </p:nvSpPr>
        <p:spPr>
          <a:xfrm>
            <a:off x="5933568" y="50258888"/>
            <a:ext cx="18165712" cy="7537442"/>
          </a:xfrm>
          <a:prstGeom prst="rect">
            <a:avLst/>
          </a:prstGeom>
        </p:spPr>
        <p:txBody>
          <a:bodyPr anchor="t"/>
          <a:lstStyle>
            <a:lvl1pPr algn="l">
              <a:spcBef>
                <a:spcPts val="15000"/>
              </a:spcBef>
              <a:defRPr sz="1200"/>
            </a:lvl1pPr>
            <a:lvl2pPr algn="l">
              <a:spcBef>
                <a:spcPts val="15000"/>
              </a:spcBef>
              <a:defRPr sz="1200"/>
            </a:lvl2pPr>
            <a:lvl3pPr algn="l">
              <a:spcBef>
                <a:spcPts val="15000"/>
              </a:spcBef>
              <a:defRPr sz="1200"/>
            </a:lvl3pPr>
            <a:lvl4pPr algn="l">
              <a:spcBef>
                <a:spcPts val="15000"/>
              </a:spcBef>
              <a:defRPr sz="1200"/>
            </a:lvl4pPr>
            <a:lvl5pPr algn="l">
              <a:spcBef>
                <a:spcPts val="150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7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379"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380" name="본문 첫 번째 줄…"/>
          <p:cNvSpPr txBox="1"/>
          <p:nvPr>
            <p:ph type="body" sz="half" idx="1"/>
          </p:nvPr>
        </p:nvSpPr>
        <p:spPr>
          <a:xfrm>
            <a:off x="3294062" y="6391275"/>
            <a:ext cx="11410951" cy="30095825"/>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8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388" name="제목 텍스트"/>
          <p:cNvSpPr txBox="1"/>
          <p:nvPr>
            <p:ph type="title"/>
          </p:nvPr>
        </p:nvSpPr>
        <p:spPr>
          <a:xfrm>
            <a:off x="21059494" y="382249"/>
            <a:ext cx="5921891" cy="36105118"/>
          </a:xfrm>
          <a:prstGeom prst="rect">
            <a:avLst/>
          </a:prstGeom>
        </p:spPr>
        <p:txBody>
          <a:bodyPr anchor="ctr"/>
          <a:lstStyle>
            <a:lvl1pPr algn="ctr">
              <a:defRPr b="0" cap="none" sz="32800"/>
            </a:lvl1pPr>
          </a:lstStyle>
          <a:p>
            <a:pPr/>
            <a:r>
              <a:t>제목 텍스트</a:t>
            </a:r>
          </a:p>
        </p:txBody>
      </p:sp>
      <p:sp>
        <p:nvSpPr>
          <p:cNvPr id="1389" name="본문 첫 번째 줄…"/>
          <p:cNvSpPr txBox="1"/>
          <p:nvPr>
            <p:ph type="body" idx="1"/>
          </p:nvPr>
        </p:nvSpPr>
        <p:spPr>
          <a:xfrm>
            <a:off x="3293831" y="382249"/>
            <a:ext cx="17625500" cy="36105118"/>
          </a:xfrm>
          <a:prstGeom prst="rect">
            <a:avLst/>
          </a:prstGeom>
        </p:spPr>
        <p:txBody>
          <a:bodyPr anchor="t"/>
          <a:lstStyle>
            <a:lvl1pPr marL="296863" indent="-296863" algn="l">
              <a:spcBef>
                <a:spcPts val="15000"/>
              </a:spcBef>
              <a:defRPr sz="12300"/>
            </a:lvl1pPr>
            <a:lvl2pPr marL="296863" algn="l">
              <a:spcBef>
                <a:spcPts val="15000"/>
              </a:spcBef>
              <a:defRPr sz="12300"/>
            </a:lvl2pPr>
            <a:lvl3pPr marL="296863" algn="l">
              <a:spcBef>
                <a:spcPts val="15000"/>
              </a:spcBef>
              <a:defRPr sz="12300"/>
            </a:lvl3pPr>
            <a:lvl4pPr marL="296863" algn="l">
              <a:spcBef>
                <a:spcPts val="15000"/>
              </a:spcBef>
              <a:defRPr sz="12300"/>
            </a:lvl4pPr>
            <a:lvl5pPr marL="296863" algn="l">
              <a:spcBef>
                <a:spcPts val="15000"/>
              </a:spcBef>
              <a:defRPr sz="12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9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46"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147" name="본문 첫 번째 줄…"/>
          <p:cNvSpPr txBox="1"/>
          <p:nvPr>
            <p:ph type="body" sz="quarter" idx="1"/>
          </p:nvPr>
        </p:nvSpPr>
        <p:spPr>
          <a:xfrm>
            <a:off x="1514053" y="14374091"/>
            <a:ext cx="13376809" cy="5991199"/>
          </a:xfrm>
          <a:prstGeom prst="rect">
            <a:avLst/>
          </a:prstGeom>
        </p:spPr>
        <p:txBody>
          <a:bodyPr/>
          <a:lstStyle>
            <a:lvl1pPr algn="l">
              <a:spcBef>
                <a:spcPts val="9400"/>
              </a:spcBef>
              <a:defRPr b="1" sz="2100"/>
            </a:lvl1pPr>
            <a:lvl2pPr algn="l">
              <a:spcBef>
                <a:spcPts val="9400"/>
              </a:spcBef>
              <a:defRPr b="1" sz="2100"/>
            </a:lvl2pPr>
            <a:lvl3pPr algn="l">
              <a:spcBef>
                <a:spcPts val="9400"/>
              </a:spcBef>
              <a:defRPr b="1" sz="2100"/>
            </a:lvl3pPr>
            <a:lvl4pPr algn="l">
              <a:spcBef>
                <a:spcPts val="9400"/>
              </a:spcBef>
              <a:defRPr b="1" sz="2100"/>
            </a:lvl4pPr>
            <a:lvl5pPr algn="l">
              <a:spcBef>
                <a:spcPts val="94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48" name="Text Placeholder 4"/>
          <p:cNvSpPr/>
          <p:nvPr>
            <p:ph type="body" sz="quarter" idx="13"/>
          </p:nvPr>
        </p:nvSpPr>
        <p:spPr>
          <a:xfrm>
            <a:off x="15379971" y="14374091"/>
            <a:ext cx="13381194" cy="5991199"/>
          </a:xfrm>
          <a:prstGeom prst="rect">
            <a:avLst/>
          </a:prstGeom>
        </p:spPr>
        <p:txBody>
          <a:bodyPr/>
          <a:lstStyle/>
          <a:p>
            <a:pPr/>
          </a:p>
        </p:txBody>
      </p:sp>
      <p:sp>
        <p:nvSpPr>
          <p:cNvPr id="14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56"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5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71"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172" name="본문 첫 번째 줄…"/>
          <p:cNvSpPr txBox="1"/>
          <p:nvPr>
            <p:ph type="body" idx="1"/>
          </p:nvPr>
        </p:nvSpPr>
        <p:spPr>
          <a:xfrm>
            <a:off x="11836475" y="2556279"/>
            <a:ext cx="16924689" cy="54808692"/>
          </a:xfrm>
          <a:prstGeom prst="rect">
            <a:avLst/>
          </a:prstGeom>
        </p:spPr>
        <p:txBody>
          <a:bodyPr anchor="t"/>
          <a:lstStyle>
            <a:lvl1pPr marL="296863" indent="-296863" algn="l">
              <a:spcBef>
                <a:spcPts val="9400"/>
              </a:spcBef>
              <a:defRPr sz="2800"/>
            </a:lvl1pPr>
            <a:lvl2pPr marL="296863" algn="l">
              <a:spcBef>
                <a:spcPts val="9400"/>
              </a:spcBef>
              <a:defRPr sz="2800"/>
            </a:lvl2pPr>
            <a:lvl3pPr marL="296863" algn="l">
              <a:spcBef>
                <a:spcPts val="9400"/>
              </a:spcBef>
              <a:defRPr sz="2800"/>
            </a:lvl3pPr>
            <a:lvl4pPr marL="296863" algn="l">
              <a:spcBef>
                <a:spcPts val="9400"/>
              </a:spcBef>
              <a:defRPr sz="2800"/>
            </a:lvl4pPr>
            <a:lvl5pPr marL="296863" algn="l">
              <a:spcBef>
                <a:spcPts val="94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73" name="Text Placeholder 3"/>
          <p:cNvSpPr/>
          <p:nvPr>
            <p:ph type="body" sz="half" idx="13"/>
          </p:nvPr>
        </p:nvSpPr>
        <p:spPr>
          <a:xfrm>
            <a:off x="1514054" y="13438382"/>
            <a:ext cx="9960335" cy="43926591"/>
          </a:xfrm>
          <a:prstGeom prst="rect">
            <a:avLst/>
          </a:prstGeom>
        </p:spPr>
        <p:txBody>
          <a:bodyPr anchor="t"/>
          <a:lstStyle/>
          <a:p>
            <a:pPr/>
          </a:p>
        </p:txBody>
      </p:sp>
      <p:sp>
        <p:nvSpPr>
          <p:cNvPr id="17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21" name="본문 첫 번째 줄…"/>
          <p:cNvSpPr txBox="1"/>
          <p:nvPr>
            <p:ph type="body" sz="quarter" idx="1"/>
          </p:nvPr>
        </p:nvSpPr>
        <p:spPr>
          <a:xfrm>
            <a:off x="3294062" y="19078575"/>
            <a:ext cx="23687091" cy="1271"/>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81"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182"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183" name="본문 첫 번째 줄…"/>
          <p:cNvSpPr txBox="1"/>
          <p:nvPr>
            <p:ph type="body" sz="quarter" idx="1"/>
          </p:nvPr>
        </p:nvSpPr>
        <p:spPr>
          <a:xfrm>
            <a:off x="5933568" y="50258888"/>
            <a:ext cx="18165712" cy="7537442"/>
          </a:xfrm>
          <a:prstGeom prst="rect">
            <a:avLst/>
          </a:prstGeom>
        </p:spPr>
        <p:txBody>
          <a:bodyPr anchor="t"/>
          <a:lstStyle>
            <a:lvl1pPr algn="l">
              <a:spcBef>
                <a:spcPts val="9400"/>
              </a:spcBef>
              <a:defRPr sz="1200"/>
            </a:lvl1pPr>
            <a:lvl2pPr algn="l">
              <a:spcBef>
                <a:spcPts val="9400"/>
              </a:spcBef>
              <a:defRPr sz="1200"/>
            </a:lvl2pPr>
            <a:lvl3pPr algn="l">
              <a:spcBef>
                <a:spcPts val="9400"/>
              </a:spcBef>
              <a:defRPr sz="1200"/>
            </a:lvl3pPr>
            <a:lvl4pPr algn="l">
              <a:spcBef>
                <a:spcPts val="9400"/>
              </a:spcBef>
              <a:defRPr sz="1200"/>
            </a:lvl4pPr>
            <a:lvl5pPr algn="l">
              <a:spcBef>
                <a:spcPts val="94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8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91"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192" name="본문 첫 번째 줄…"/>
          <p:cNvSpPr txBox="1"/>
          <p:nvPr>
            <p:ph type="body" idx="1"/>
          </p:nvPr>
        </p:nvSpPr>
        <p:spPr>
          <a:xfrm>
            <a:off x="3294062" y="6391275"/>
            <a:ext cx="23687091" cy="30095825"/>
          </a:xfrm>
          <a:prstGeom prst="rect">
            <a:avLst/>
          </a:prstGeom>
        </p:spPr>
        <p:txBody>
          <a:bodyPr anchor="t"/>
          <a:lstStyle>
            <a:lvl1pPr marL="296863" indent="-296863" algn="l">
              <a:spcBef>
                <a:spcPts val="9400"/>
              </a:spcBef>
              <a:defRPr sz="16300"/>
            </a:lvl1pPr>
            <a:lvl2pPr marL="296863" algn="l">
              <a:spcBef>
                <a:spcPts val="9400"/>
              </a:spcBef>
              <a:defRPr sz="16300"/>
            </a:lvl2pPr>
            <a:lvl3pPr marL="296863" algn="l">
              <a:spcBef>
                <a:spcPts val="9400"/>
              </a:spcBef>
              <a:defRPr sz="16300"/>
            </a:lvl3pPr>
            <a:lvl4pPr marL="296863" algn="l">
              <a:spcBef>
                <a:spcPts val="9400"/>
              </a:spcBef>
              <a:defRPr sz="16300"/>
            </a:lvl4pPr>
            <a:lvl5pPr marL="296863"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9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200" name="제목 텍스트"/>
          <p:cNvSpPr txBox="1"/>
          <p:nvPr>
            <p:ph type="title"/>
          </p:nvPr>
        </p:nvSpPr>
        <p:spPr>
          <a:xfrm>
            <a:off x="21059494" y="382249"/>
            <a:ext cx="5921891" cy="36105118"/>
          </a:xfrm>
          <a:prstGeom prst="rect">
            <a:avLst/>
          </a:prstGeom>
        </p:spPr>
        <p:txBody>
          <a:bodyPr anchor="ctr"/>
          <a:lstStyle>
            <a:lvl1pPr algn="ctr">
              <a:defRPr b="0" cap="none" sz="32800"/>
            </a:lvl1pPr>
          </a:lstStyle>
          <a:p>
            <a:pPr/>
            <a:r>
              <a:t>제목 텍스트</a:t>
            </a:r>
          </a:p>
        </p:txBody>
      </p:sp>
      <p:sp>
        <p:nvSpPr>
          <p:cNvPr id="201" name="본문 첫 번째 줄…"/>
          <p:cNvSpPr txBox="1"/>
          <p:nvPr>
            <p:ph type="body" idx="1"/>
          </p:nvPr>
        </p:nvSpPr>
        <p:spPr>
          <a:xfrm>
            <a:off x="3293831" y="382249"/>
            <a:ext cx="17625500" cy="36105118"/>
          </a:xfrm>
          <a:prstGeom prst="rect">
            <a:avLst/>
          </a:prstGeom>
        </p:spPr>
        <p:txBody>
          <a:bodyPr anchor="t"/>
          <a:lstStyle>
            <a:lvl1pPr marL="296863" indent="-296863" algn="l">
              <a:spcBef>
                <a:spcPts val="9400"/>
              </a:spcBef>
              <a:defRPr sz="16300"/>
            </a:lvl1pPr>
            <a:lvl2pPr marL="296863" algn="l">
              <a:spcBef>
                <a:spcPts val="9400"/>
              </a:spcBef>
              <a:defRPr sz="16300"/>
            </a:lvl2pPr>
            <a:lvl3pPr marL="296863" algn="l">
              <a:spcBef>
                <a:spcPts val="9400"/>
              </a:spcBef>
              <a:defRPr sz="16300"/>
            </a:lvl3pPr>
            <a:lvl4pPr marL="296863" algn="l">
              <a:spcBef>
                <a:spcPts val="9400"/>
              </a:spcBef>
              <a:defRPr sz="16300"/>
            </a:lvl4pPr>
            <a:lvl5pPr marL="296863"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0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09"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210" name="본문 첫 번째 줄…"/>
          <p:cNvSpPr txBox="1"/>
          <p:nvPr>
            <p:ph type="body" sz="half" idx="1"/>
          </p:nvPr>
        </p:nvSpPr>
        <p:spPr>
          <a:xfrm>
            <a:off x="4540698" y="36390476"/>
            <a:ext cx="21193820" cy="16410092"/>
          </a:xfrm>
          <a:prstGeom prst="rect">
            <a:avLst/>
          </a:prstGeom>
        </p:spPr>
        <p:txBody>
          <a:bodyPr anchor="t"/>
          <a:lstStyle>
            <a:lvl1pPr>
              <a:defRPr sz="13900"/>
            </a:lvl1pPr>
            <a:lvl2pPr>
              <a:defRPr sz="13900"/>
            </a:lvl2pPr>
            <a:lvl3pPr>
              <a:defRPr sz="13900"/>
            </a:lvl3pPr>
            <a:lvl4pPr>
              <a:defRPr sz="13900"/>
            </a:lvl4pPr>
            <a:lvl5pPr>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1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8" name="제목 텍스트"/>
          <p:cNvSpPr txBox="1"/>
          <p:nvPr>
            <p:ph type="title"/>
          </p:nvPr>
        </p:nvSpPr>
        <p:spPr>
          <a:xfrm>
            <a:off x="3294062" y="8950325"/>
            <a:ext cx="23687091" cy="19119850"/>
          </a:xfrm>
          <a:prstGeom prst="rect">
            <a:avLst/>
          </a:prstGeom>
        </p:spPr>
        <p:txBody>
          <a:bodyPr anchor="ctr"/>
          <a:lstStyle>
            <a:lvl1pPr algn="ctr">
              <a:defRPr b="0" cap="none" sz="32800"/>
            </a:lvl1pPr>
          </a:lstStyle>
          <a:p>
            <a:pPr/>
            <a:r>
              <a:t>제목 텍스트</a:t>
            </a:r>
          </a:p>
        </p:txBody>
      </p:sp>
      <p:sp>
        <p:nvSpPr>
          <p:cNvPr id="219" name="본문 첫 번째 줄…"/>
          <p:cNvSpPr txBox="1"/>
          <p:nvPr>
            <p:ph type="body" sz="quarter" idx="1"/>
          </p:nvPr>
        </p:nvSpPr>
        <p:spPr>
          <a:xfrm>
            <a:off x="1892300" y="15230475"/>
            <a:ext cx="26489025" cy="1271"/>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2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27" name="제목 텍스트"/>
          <p:cNvSpPr txBox="1"/>
          <p:nvPr>
            <p:ph type="title"/>
          </p:nvPr>
        </p:nvSpPr>
        <p:spPr>
          <a:prstGeom prst="rect">
            <a:avLst/>
          </a:prstGeom>
        </p:spPr>
        <p:txBody>
          <a:bodyPr/>
          <a:lstStyle/>
          <a:p>
            <a:pPr/>
            <a:r>
              <a:t>제목 텍스트</a:t>
            </a:r>
          </a:p>
        </p:txBody>
      </p:sp>
      <p:sp>
        <p:nvSpPr>
          <p:cNvPr id="228"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2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36" name="제목 텍스트"/>
          <p:cNvSpPr txBox="1"/>
          <p:nvPr>
            <p:ph type="title"/>
          </p:nvPr>
        </p:nvSpPr>
        <p:spPr>
          <a:xfrm>
            <a:off x="3294062" y="8950325"/>
            <a:ext cx="23687091" cy="19119850"/>
          </a:xfrm>
          <a:prstGeom prst="rect">
            <a:avLst/>
          </a:prstGeom>
        </p:spPr>
        <p:txBody>
          <a:bodyPr anchor="ctr"/>
          <a:lstStyle>
            <a:lvl1pPr algn="ctr">
              <a:defRPr b="0" cap="none" sz="32800"/>
            </a:lvl1pPr>
          </a:lstStyle>
          <a:p>
            <a:pPr/>
            <a:r>
              <a:t>제목 텍스트</a:t>
            </a:r>
          </a:p>
        </p:txBody>
      </p:sp>
      <p:sp>
        <p:nvSpPr>
          <p:cNvPr id="237" name="본문 첫 번째 줄…"/>
          <p:cNvSpPr txBox="1"/>
          <p:nvPr>
            <p:ph type="body" sz="quarter" idx="1"/>
          </p:nvPr>
        </p:nvSpPr>
        <p:spPr>
          <a:xfrm>
            <a:off x="1892200" y="15230166"/>
            <a:ext cx="13173869" cy="1273"/>
          </a:xfrm>
          <a:prstGeom prst="rect">
            <a:avLst/>
          </a:prstGeom>
        </p:spPr>
        <p:txBody>
          <a:bodyPr anchor="t"/>
          <a:lstStyle>
            <a:lvl1pPr marL="296863" indent="-296863">
              <a:defRPr sz="2400"/>
            </a:lvl1pPr>
            <a:lvl2pPr marL="296863">
              <a:defRPr sz="2400"/>
            </a:lvl2pPr>
            <a:lvl3pPr marL="296863">
              <a:defRPr sz="2400"/>
            </a:lvl3pPr>
            <a:lvl4pPr marL="296863">
              <a:defRPr sz="2400"/>
            </a:lvl4pPr>
            <a:lvl5pPr marL="296863">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3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45"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246" name="본문 첫 번째 줄…"/>
          <p:cNvSpPr txBox="1"/>
          <p:nvPr>
            <p:ph type="body" sz="quarter" idx="1"/>
          </p:nvPr>
        </p:nvSpPr>
        <p:spPr>
          <a:xfrm>
            <a:off x="1514053" y="14374091"/>
            <a:ext cx="13376809" cy="5991199"/>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47" name="Text Placeholder 4"/>
          <p:cNvSpPr/>
          <p:nvPr>
            <p:ph type="body" sz="quarter" idx="13"/>
          </p:nvPr>
        </p:nvSpPr>
        <p:spPr>
          <a:xfrm>
            <a:off x="15379971" y="14374091"/>
            <a:ext cx="13381194" cy="5991199"/>
          </a:xfrm>
          <a:prstGeom prst="rect">
            <a:avLst/>
          </a:prstGeom>
        </p:spPr>
        <p:txBody>
          <a:bodyPr/>
          <a:lstStyle/>
          <a:p>
            <a:pPr/>
          </a:p>
        </p:txBody>
      </p:sp>
      <p:sp>
        <p:nvSpPr>
          <p:cNvPr id="24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55" name="제목 텍스트"/>
          <p:cNvSpPr txBox="1"/>
          <p:nvPr>
            <p:ph type="title"/>
          </p:nvPr>
        </p:nvSpPr>
        <p:spPr>
          <a:xfrm>
            <a:off x="3294062" y="8950325"/>
            <a:ext cx="23687091" cy="19119850"/>
          </a:xfrm>
          <a:prstGeom prst="rect">
            <a:avLst/>
          </a:prstGeom>
        </p:spPr>
        <p:txBody>
          <a:bodyPr anchor="ctr"/>
          <a:lstStyle>
            <a:lvl1pPr algn="ctr">
              <a:defRPr b="0" cap="none" sz="32800"/>
            </a:lvl1pPr>
          </a:lstStyle>
          <a:p>
            <a:pPr/>
            <a:r>
              <a:t>제목 텍스트</a:t>
            </a:r>
          </a:p>
        </p:txBody>
      </p:sp>
      <p:sp>
        <p:nvSpPr>
          <p:cNvPr id="25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6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제목 텍스트"/>
          <p:cNvSpPr txBox="1"/>
          <p:nvPr>
            <p:ph type="title"/>
          </p:nvPr>
        </p:nvSpPr>
        <p:spPr>
          <a:prstGeom prst="rect">
            <a:avLst/>
          </a:prstGeom>
        </p:spPr>
        <p:txBody>
          <a:bodyPr/>
          <a:lstStyle/>
          <a:p>
            <a:pPr/>
            <a:r>
              <a:t>제목 텍스트</a:t>
            </a:r>
          </a:p>
        </p:txBody>
      </p:sp>
      <p:sp>
        <p:nvSpPr>
          <p:cNvPr id="30"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70"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271" name="본문 첫 번째 줄…"/>
          <p:cNvSpPr txBox="1"/>
          <p:nvPr>
            <p:ph type="body" idx="1"/>
          </p:nvPr>
        </p:nvSpPr>
        <p:spPr>
          <a:xfrm>
            <a:off x="11836475" y="2556279"/>
            <a:ext cx="16924689" cy="54808692"/>
          </a:xfrm>
          <a:prstGeom prst="rect">
            <a:avLst/>
          </a:prstGeom>
        </p:spPr>
        <p:txBody>
          <a:bodyPr anchor="t"/>
          <a:lstStyle>
            <a:lvl1pPr marL="296863" indent="-296863">
              <a:defRPr sz="2800"/>
            </a:lvl1pPr>
            <a:lvl2pPr marL="296863">
              <a:defRPr sz="2800"/>
            </a:lvl2pPr>
            <a:lvl3pPr marL="296863">
              <a:defRPr sz="2800"/>
            </a:lvl3pPr>
            <a:lvl4pPr marL="296863">
              <a:defRPr sz="2800"/>
            </a:lvl4pPr>
            <a:lvl5pPr marL="296863">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72" name="Text Placeholder 3"/>
          <p:cNvSpPr/>
          <p:nvPr>
            <p:ph type="body" sz="half" idx="13"/>
          </p:nvPr>
        </p:nvSpPr>
        <p:spPr>
          <a:xfrm>
            <a:off x="1514054" y="13438382"/>
            <a:ext cx="9960335" cy="43926591"/>
          </a:xfrm>
          <a:prstGeom prst="rect">
            <a:avLst/>
          </a:prstGeom>
        </p:spPr>
        <p:txBody>
          <a:bodyPr anchor="t"/>
          <a:lstStyle/>
          <a:p>
            <a:pPr/>
          </a:p>
        </p:txBody>
      </p:sp>
      <p:sp>
        <p:nvSpPr>
          <p:cNvPr id="27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80"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281"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282" name="본문 첫 번째 줄…"/>
          <p:cNvSpPr txBox="1"/>
          <p:nvPr>
            <p:ph type="body" sz="quarter" idx="1"/>
          </p:nvPr>
        </p:nvSpPr>
        <p:spPr>
          <a:xfrm>
            <a:off x="5933568" y="50258888"/>
            <a:ext cx="18165712" cy="7537442"/>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8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290" name="제목 텍스트"/>
          <p:cNvSpPr txBox="1"/>
          <p:nvPr>
            <p:ph type="title"/>
          </p:nvPr>
        </p:nvSpPr>
        <p:spPr>
          <a:xfrm>
            <a:off x="3294062" y="8950325"/>
            <a:ext cx="23687091" cy="19119850"/>
          </a:xfrm>
          <a:prstGeom prst="rect">
            <a:avLst/>
          </a:prstGeom>
        </p:spPr>
        <p:txBody>
          <a:bodyPr anchor="ctr"/>
          <a:lstStyle>
            <a:lvl1pPr algn="ctr">
              <a:defRPr b="0" cap="none" sz="32800"/>
            </a:lvl1pPr>
          </a:lstStyle>
          <a:p>
            <a:pPr/>
            <a:r>
              <a:t>제목 텍스트</a:t>
            </a:r>
          </a:p>
        </p:txBody>
      </p:sp>
      <p:sp>
        <p:nvSpPr>
          <p:cNvPr id="291" name="본문 첫 번째 줄…"/>
          <p:cNvSpPr txBox="1"/>
          <p:nvPr>
            <p:ph type="body" sz="quarter" idx="1"/>
          </p:nvPr>
        </p:nvSpPr>
        <p:spPr>
          <a:xfrm>
            <a:off x="1892300" y="15230475"/>
            <a:ext cx="26489025" cy="1271"/>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9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299" name="제목 텍스트"/>
          <p:cNvSpPr txBox="1"/>
          <p:nvPr>
            <p:ph type="title"/>
          </p:nvPr>
        </p:nvSpPr>
        <p:spPr>
          <a:xfrm>
            <a:off x="21760310" y="8950959"/>
            <a:ext cx="6621246" cy="19119004"/>
          </a:xfrm>
          <a:prstGeom prst="rect">
            <a:avLst/>
          </a:prstGeom>
        </p:spPr>
        <p:txBody>
          <a:bodyPr anchor="ctr"/>
          <a:lstStyle>
            <a:lvl1pPr algn="ctr">
              <a:defRPr b="0" cap="none" sz="32800"/>
            </a:lvl1pPr>
          </a:lstStyle>
          <a:p>
            <a:pPr/>
            <a:r>
              <a:t>제목 텍스트</a:t>
            </a:r>
          </a:p>
        </p:txBody>
      </p:sp>
      <p:sp>
        <p:nvSpPr>
          <p:cNvPr id="300" name="본문 첫 번째 줄…"/>
          <p:cNvSpPr txBox="1"/>
          <p:nvPr>
            <p:ph type="body" sz="half" idx="1"/>
          </p:nvPr>
        </p:nvSpPr>
        <p:spPr>
          <a:xfrm>
            <a:off x="1892200" y="8950959"/>
            <a:ext cx="19727948" cy="19119004"/>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0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308"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309" name="본문 첫 번째 줄…"/>
          <p:cNvSpPr txBox="1"/>
          <p:nvPr>
            <p:ph type="body" sz="half" idx="1"/>
          </p:nvPr>
        </p:nvSpPr>
        <p:spPr>
          <a:xfrm>
            <a:off x="4540698" y="36390476"/>
            <a:ext cx="21193820" cy="16410092"/>
          </a:xfrm>
          <a:prstGeom prst="rect">
            <a:avLst/>
          </a:prstGeom>
        </p:spPr>
        <p:txBody>
          <a:bodyPr anchor="t"/>
          <a:lstStyle>
            <a:lvl1pPr>
              <a:spcBef>
                <a:spcPts val="3900"/>
              </a:spcBef>
              <a:defRPr sz="16300"/>
            </a:lvl1pPr>
            <a:lvl2pPr>
              <a:spcBef>
                <a:spcPts val="3900"/>
              </a:spcBef>
              <a:defRPr sz="16300"/>
            </a:lvl2pPr>
            <a:lvl3pPr>
              <a:spcBef>
                <a:spcPts val="3900"/>
              </a:spcBef>
              <a:defRPr sz="16300"/>
            </a:lvl3pPr>
            <a:lvl4pPr>
              <a:spcBef>
                <a:spcPts val="3900"/>
              </a:spcBef>
              <a:defRPr sz="16300"/>
            </a:lvl4pPr>
            <a:lvl5pPr>
              <a:spcBef>
                <a:spcPts val="39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1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17"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318" name="본문 첫 번째 줄…"/>
          <p:cNvSpPr txBox="1"/>
          <p:nvPr>
            <p:ph type="body" idx="1"/>
          </p:nvPr>
        </p:nvSpPr>
        <p:spPr>
          <a:xfrm>
            <a:off x="3294062" y="3594100"/>
            <a:ext cx="23687091" cy="30097413"/>
          </a:xfrm>
          <a:prstGeom prst="rect">
            <a:avLst/>
          </a:prstGeom>
        </p:spPr>
        <p:txBody>
          <a:bodyPr anchor="t"/>
          <a:lstStyle>
            <a:lvl1pPr marL="296863" indent="-296863" algn="l">
              <a:spcBef>
                <a:spcPts val="3900"/>
              </a:spcBef>
              <a:defRPr sz="16300"/>
            </a:lvl1pPr>
            <a:lvl2pPr marL="296863" algn="l">
              <a:spcBef>
                <a:spcPts val="3900"/>
              </a:spcBef>
              <a:defRPr sz="16300"/>
            </a:lvl2pPr>
            <a:lvl3pPr marL="296863" algn="l">
              <a:spcBef>
                <a:spcPts val="3900"/>
              </a:spcBef>
              <a:defRPr sz="16300"/>
            </a:lvl3pPr>
            <a:lvl4pPr marL="296863" algn="l">
              <a:spcBef>
                <a:spcPts val="3900"/>
              </a:spcBef>
              <a:defRPr sz="16300"/>
            </a:lvl4pPr>
            <a:lvl5pPr marL="296863" algn="l">
              <a:spcBef>
                <a:spcPts val="39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1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26" name="제목 텍스트"/>
          <p:cNvSpPr txBox="1"/>
          <p:nvPr>
            <p:ph type="title"/>
          </p:nvPr>
        </p:nvSpPr>
        <p:spPr>
          <a:prstGeom prst="rect">
            <a:avLst/>
          </a:prstGeom>
        </p:spPr>
        <p:txBody>
          <a:bodyPr/>
          <a:lstStyle/>
          <a:p>
            <a:pPr/>
            <a:r>
              <a:t>제목 텍스트</a:t>
            </a:r>
          </a:p>
        </p:txBody>
      </p:sp>
      <p:sp>
        <p:nvSpPr>
          <p:cNvPr id="327" name="본문 첫 번째 줄…"/>
          <p:cNvSpPr txBox="1"/>
          <p:nvPr>
            <p:ph type="body" sz="half" idx="1"/>
          </p:nvPr>
        </p:nvSpPr>
        <p:spPr>
          <a:prstGeom prst="rect">
            <a:avLst/>
          </a:prstGeom>
        </p:spPr>
        <p:txBody>
          <a:bodyPr/>
          <a:lstStyle>
            <a:lvl1pPr algn="l">
              <a:spcBef>
                <a:spcPts val="400"/>
              </a:spcBef>
            </a:lvl1pPr>
            <a:lvl2pPr algn="l">
              <a:spcBef>
                <a:spcPts val="400"/>
              </a:spcBef>
            </a:lvl2pPr>
            <a:lvl3pPr algn="l">
              <a:spcBef>
                <a:spcPts val="400"/>
              </a:spcBef>
            </a:lvl3pPr>
            <a:lvl4pPr algn="l">
              <a:spcBef>
                <a:spcPts val="400"/>
              </a:spcBef>
            </a:lvl4pPr>
            <a:lvl5pPr algn="l">
              <a:spcBef>
                <a:spcPts val="4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2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35"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336" name="본문 첫 번째 줄…"/>
          <p:cNvSpPr txBox="1"/>
          <p:nvPr>
            <p:ph type="body" sz="half" idx="1"/>
          </p:nvPr>
        </p:nvSpPr>
        <p:spPr>
          <a:xfrm>
            <a:off x="3293831" y="3594186"/>
            <a:ext cx="11773694" cy="30096669"/>
          </a:xfrm>
          <a:prstGeom prst="rect">
            <a:avLst/>
          </a:prstGeom>
        </p:spPr>
        <p:txBody>
          <a:bodyPr anchor="t"/>
          <a:lstStyle>
            <a:lvl1pPr marL="296863" indent="-296863" algn="l">
              <a:spcBef>
                <a:spcPts val="500"/>
              </a:spcBef>
              <a:defRPr sz="2400"/>
            </a:lvl1pPr>
            <a:lvl2pPr marL="296863" algn="l">
              <a:spcBef>
                <a:spcPts val="500"/>
              </a:spcBef>
              <a:defRPr sz="2400"/>
            </a:lvl2pPr>
            <a:lvl3pPr marL="296863" algn="l">
              <a:spcBef>
                <a:spcPts val="500"/>
              </a:spcBef>
              <a:defRPr sz="2400"/>
            </a:lvl3pPr>
            <a:lvl4pPr marL="296863" algn="l">
              <a:spcBef>
                <a:spcPts val="500"/>
              </a:spcBef>
              <a:defRPr sz="2400"/>
            </a:lvl4pPr>
            <a:lvl5pPr marL="296863" algn="l">
              <a:spcBef>
                <a:spcPts val="5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3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344"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345" name="본문 첫 번째 줄…"/>
          <p:cNvSpPr txBox="1"/>
          <p:nvPr>
            <p:ph type="body" sz="quarter" idx="1"/>
          </p:nvPr>
        </p:nvSpPr>
        <p:spPr>
          <a:xfrm>
            <a:off x="1514053" y="14374091"/>
            <a:ext cx="13376809" cy="5991199"/>
          </a:xfrm>
          <a:prstGeom prst="rect">
            <a:avLst/>
          </a:prstGeom>
        </p:spPr>
        <p:txBody>
          <a:bodyPr/>
          <a:lstStyle>
            <a:lvl1pPr algn="l">
              <a:spcBef>
                <a:spcPts val="500"/>
              </a:spcBef>
              <a:defRPr b="1" sz="2100"/>
            </a:lvl1pPr>
            <a:lvl2pPr algn="l">
              <a:spcBef>
                <a:spcPts val="500"/>
              </a:spcBef>
              <a:defRPr b="1" sz="2100"/>
            </a:lvl2pPr>
            <a:lvl3pPr algn="l">
              <a:spcBef>
                <a:spcPts val="500"/>
              </a:spcBef>
              <a:defRPr b="1" sz="2100"/>
            </a:lvl3pPr>
            <a:lvl4pPr algn="l">
              <a:spcBef>
                <a:spcPts val="500"/>
              </a:spcBef>
              <a:defRPr b="1" sz="2100"/>
            </a:lvl4pPr>
            <a:lvl5pPr algn="l">
              <a:spcBef>
                <a:spcPts val="5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46" name="Text Placeholder 4"/>
          <p:cNvSpPr/>
          <p:nvPr>
            <p:ph type="body" sz="quarter" idx="13"/>
          </p:nvPr>
        </p:nvSpPr>
        <p:spPr>
          <a:xfrm>
            <a:off x="15379971" y="14374091"/>
            <a:ext cx="13381194" cy="5991199"/>
          </a:xfrm>
          <a:prstGeom prst="rect">
            <a:avLst/>
          </a:prstGeom>
        </p:spPr>
        <p:txBody>
          <a:bodyPr/>
          <a:lstStyle/>
          <a:p>
            <a:pPr/>
          </a:p>
        </p:txBody>
      </p:sp>
      <p:sp>
        <p:nvSpPr>
          <p:cNvPr id="34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354"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35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39" name="본문 첫 번째 줄…"/>
          <p:cNvSpPr txBox="1"/>
          <p:nvPr>
            <p:ph type="body" sz="quarter" idx="1"/>
          </p:nvPr>
        </p:nvSpPr>
        <p:spPr>
          <a:xfrm>
            <a:off x="3293831" y="19077858"/>
            <a:ext cx="11773694" cy="1273"/>
          </a:xfrm>
          <a:prstGeom prst="rect">
            <a:avLst/>
          </a:prstGeom>
        </p:spPr>
        <p:txBody>
          <a:bodyPr anchor="t"/>
          <a:lstStyle>
            <a:lvl1pPr marL="296863" indent="-296863">
              <a:defRPr sz="2400"/>
            </a:lvl1pPr>
            <a:lvl2pPr marL="296863">
              <a:defRPr sz="2400"/>
            </a:lvl2pPr>
            <a:lvl3pPr marL="296863">
              <a:defRPr sz="2400"/>
            </a:lvl3pPr>
            <a:lvl4pPr marL="296863">
              <a:defRPr sz="2400"/>
            </a:lvl4pPr>
            <a:lvl5pPr marL="296863">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6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369"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370" name="본문 첫 번째 줄…"/>
          <p:cNvSpPr txBox="1"/>
          <p:nvPr>
            <p:ph type="body" idx="1"/>
          </p:nvPr>
        </p:nvSpPr>
        <p:spPr>
          <a:xfrm>
            <a:off x="11836475" y="2556279"/>
            <a:ext cx="16924689" cy="54808692"/>
          </a:xfrm>
          <a:prstGeom prst="rect">
            <a:avLst/>
          </a:prstGeom>
        </p:spPr>
        <p:txBody>
          <a:bodyPr anchor="t"/>
          <a:lstStyle>
            <a:lvl1pPr marL="296863" indent="-296863" algn="l">
              <a:spcBef>
                <a:spcPts val="600"/>
              </a:spcBef>
              <a:defRPr sz="2800"/>
            </a:lvl1pPr>
            <a:lvl2pPr marL="296863" algn="l">
              <a:spcBef>
                <a:spcPts val="600"/>
              </a:spcBef>
              <a:defRPr sz="2800"/>
            </a:lvl2pPr>
            <a:lvl3pPr marL="296863" algn="l">
              <a:spcBef>
                <a:spcPts val="600"/>
              </a:spcBef>
              <a:defRPr sz="2800"/>
            </a:lvl3pPr>
            <a:lvl4pPr marL="296863" algn="l">
              <a:spcBef>
                <a:spcPts val="600"/>
              </a:spcBef>
              <a:defRPr sz="2800"/>
            </a:lvl4pPr>
            <a:lvl5pPr marL="296863" algn="l">
              <a:spcBef>
                <a:spcPts val="6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71" name="Text Placeholder 3"/>
          <p:cNvSpPr/>
          <p:nvPr>
            <p:ph type="body" sz="half" idx="13"/>
          </p:nvPr>
        </p:nvSpPr>
        <p:spPr>
          <a:xfrm>
            <a:off x="1514054" y="13438382"/>
            <a:ext cx="9960335" cy="43926591"/>
          </a:xfrm>
          <a:prstGeom prst="rect">
            <a:avLst/>
          </a:prstGeom>
        </p:spPr>
        <p:txBody>
          <a:bodyPr anchor="t"/>
          <a:lstStyle/>
          <a:p>
            <a:pPr/>
          </a:p>
        </p:txBody>
      </p:sp>
      <p:sp>
        <p:nvSpPr>
          <p:cNvPr id="37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379"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380"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381" name="본문 첫 번째 줄…"/>
          <p:cNvSpPr txBox="1"/>
          <p:nvPr>
            <p:ph type="body" sz="quarter" idx="1"/>
          </p:nvPr>
        </p:nvSpPr>
        <p:spPr>
          <a:xfrm>
            <a:off x="5933568" y="50258888"/>
            <a:ext cx="18165712" cy="7537442"/>
          </a:xfrm>
          <a:prstGeom prst="rect">
            <a:avLst/>
          </a:prstGeom>
        </p:spPr>
        <p:txBody>
          <a:bodyPr anchor="t"/>
          <a:lstStyle>
            <a:lvl1pPr algn="l">
              <a:spcBef>
                <a:spcPts val="200"/>
              </a:spcBef>
              <a:defRPr sz="1200"/>
            </a:lvl1pPr>
            <a:lvl2pPr algn="l">
              <a:spcBef>
                <a:spcPts val="200"/>
              </a:spcBef>
              <a:defRPr sz="1200"/>
            </a:lvl2pPr>
            <a:lvl3pPr algn="l">
              <a:spcBef>
                <a:spcPts val="200"/>
              </a:spcBef>
              <a:defRPr sz="1200"/>
            </a:lvl3pPr>
            <a:lvl4pPr algn="l">
              <a:spcBef>
                <a:spcPts val="200"/>
              </a:spcBef>
              <a:defRPr sz="1200"/>
            </a:lvl4pPr>
            <a:lvl5pPr algn="l">
              <a:spcBef>
                <a:spcPts val="2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8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389" name="제목 텍스트"/>
          <p:cNvSpPr txBox="1"/>
          <p:nvPr>
            <p:ph type="title"/>
          </p:nvPr>
        </p:nvSpPr>
        <p:spPr>
          <a:xfrm>
            <a:off x="1892300" y="2913063"/>
            <a:ext cx="26489025" cy="10594976"/>
          </a:xfrm>
          <a:prstGeom prst="rect">
            <a:avLst/>
          </a:prstGeom>
        </p:spPr>
        <p:txBody>
          <a:bodyPr anchor="ctr"/>
          <a:lstStyle>
            <a:lvl1pPr algn="ctr">
              <a:defRPr b="0" cap="none" sz="32800"/>
            </a:lvl1pPr>
          </a:lstStyle>
          <a:p>
            <a:pPr/>
            <a:r>
              <a:t>제목 텍스트</a:t>
            </a:r>
          </a:p>
        </p:txBody>
      </p:sp>
      <p:sp>
        <p:nvSpPr>
          <p:cNvPr id="390" name="본문 첫 번째 줄…"/>
          <p:cNvSpPr txBox="1"/>
          <p:nvPr>
            <p:ph type="body" idx="1"/>
          </p:nvPr>
        </p:nvSpPr>
        <p:spPr>
          <a:xfrm>
            <a:off x="3294062" y="3594100"/>
            <a:ext cx="23687091" cy="30097413"/>
          </a:xfrm>
          <a:prstGeom prst="rect">
            <a:avLst/>
          </a:prstGeom>
        </p:spPr>
        <p:txBody>
          <a:bodyPr anchor="t"/>
          <a:lstStyle>
            <a:lvl1pPr marL="296863" indent="-296863" algn="l">
              <a:spcBef>
                <a:spcPts val="3900"/>
              </a:spcBef>
              <a:defRPr sz="16300"/>
            </a:lvl1pPr>
            <a:lvl2pPr marL="296863" algn="l">
              <a:spcBef>
                <a:spcPts val="3900"/>
              </a:spcBef>
              <a:defRPr sz="16300"/>
            </a:lvl2pPr>
            <a:lvl3pPr marL="296863" algn="l">
              <a:spcBef>
                <a:spcPts val="3900"/>
              </a:spcBef>
              <a:defRPr sz="16300"/>
            </a:lvl3pPr>
            <a:lvl4pPr marL="296863" algn="l">
              <a:spcBef>
                <a:spcPts val="3900"/>
              </a:spcBef>
              <a:defRPr sz="16300"/>
            </a:lvl4pPr>
            <a:lvl5pPr marL="296863" algn="l">
              <a:spcBef>
                <a:spcPts val="39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9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398" name="제목 텍스트"/>
          <p:cNvSpPr txBox="1"/>
          <p:nvPr>
            <p:ph type="title"/>
          </p:nvPr>
        </p:nvSpPr>
        <p:spPr>
          <a:xfrm>
            <a:off x="21760310" y="2913308"/>
            <a:ext cx="6621246" cy="30777546"/>
          </a:xfrm>
          <a:prstGeom prst="rect">
            <a:avLst/>
          </a:prstGeom>
        </p:spPr>
        <p:txBody>
          <a:bodyPr anchor="ctr"/>
          <a:lstStyle>
            <a:lvl1pPr algn="ctr">
              <a:defRPr b="0" cap="none" sz="32800"/>
            </a:lvl1pPr>
          </a:lstStyle>
          <a:p>
            <a:pPr/>
            <a:r>
              <a:t>제목 텍스트</a:t>
            </a:r>
          </a:p>
        </p:txBody>
      </p:sp>
      <p:sp>
        <p:nvSpPr>
          <p:cNvPr id="399" name="본문 첫 번째 줄…"/>
          <p:cNvSpPr txBox="1"/>
          <p:nvPr>
            <p:ph type="body" idx="1"/>
          </p:nvPr>
        </p:nvSpPr>
        <p:spPr>
          <a:xfrm>
            <a:off x="1892200" y="2913308"/>
            <a:ext cx="19727948" cy="30777546"/>
          </a:xfrm>
          <a:prstGeom prst="rect">
            <a:avLst/>
          </a:prstGeom>
        </p:spPr>
        <p:txBody>
          <a:bodyPr anchor="t"/>
          <a:lstStyle>
            <a:lvl1pPr marL="296863" indent="-296863" algn="l">
              <a:spcBef>
                <a:spcPts val="3900"/>
              </a:spcBef>
              <a:defRPr sz="16300"/>
            </a:lvl1pPr>
            <a:lvl2pPr marL="296863" algn="l">
              <a:spcBef>
                <a:spcPts val="3900"/>
              </a:spcBef>
              <a:defRPr sz="16300"/>
            </a:lvl2pPr>
            <a:lvl3pPr marL="296863" algn="l">
              <a:spcBef>
                <a:spcPts val="3900"/>
              </a:spcBef>
              <a:defRPr sz="16300"/>
            </a:lvl3pPr>
            <a:lvl4pPr marL="296863" algn="l">
              <a:spcBef>
                <a:spcPts val="3900"/>
              </a:spcBef>
              <a:defRPr sz="16300"/>
            </a:lvl4pPr>
            <a:lvl5pPr marL="296863" algn="l">
              <a:spcBef>
                <a:spcPts val="39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0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407"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408" name="본문 첫 번째 줄…"/>
          <p:cNvSpPr txBox="1"/>
          <p:nvPr>
            <p:ph type="body" sz="half" idx="1"/>
          </p:nvPr>
        </p:nvSpPr>
        <p:spPr>
          <a:xfrm>
            <a:off x="4540698" y="36390476"/>
            <a:ext cx="21193820" cy="16410092"/>
          </a:xfrm>
          <a:prstGeom prst="rect">
            <a:avLst/>
          </a:prstGeom>
        </p:spPr>
        <p:txBody>
          <a:bodyPr anchor="t"/>
          <a:lstStyle>
            <a:lvl1pPr>
              <a:defRPr sz="13900"/>
            </a:lvl1pPr>
            <a:lvl2pPr>
              <a:defRPr sz="13900"/>
            </a:lvl2pPr>
            <a:lvl3pPr>
              <a:defRPr sz="13900"/>
            </a:lvl3pPr>
            <a:lvl4pPr>
              <a:defRPr sz="13900"/>
            </a:lvl4pPr>
            <a:lvl5pPr>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0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16" name="제목 텍스트"/>
          <p:cNvSpPr txBox="1"/>
          <p:nvPr>
            <p:ph type="title"/>
          </p:nvPr>
        </p:nvSpPr>
        <p:spPr>
          <a:xfrm>
            <a:off x="3294062" y="21369337"/>
            <a:ext cx="23687091" cy="19118263"/>
          </a:xfrm>
          <a:prstGeom prst="rect">
            <a:avLst/>
          </a:prstGeom>
        </p:spPr>
        <p:txBody>
          <a:bodyPr anchor="ctr"/>
          <a:lstStyle>
            <a:lvl1pPr algn="ctr">
              <a:defRPr b="0" cap="none" sz="32800"/>
            </a:lvl1pPr>
          </a:lstStyle>
          <a:p>
            <a:pPr/>
            <a:r>
              <a:t>제목 텍스트</a:t>
            </a:r>
          </a:p>
        </p:txBody>
      </p:sp>
      <p:sp>
        <p:nvSpPr>
          <p:cNvPr id="417" name="본문 첫 번째 줄…"/>
          <p:cNvSpPr txBox="1"/>
          <p:nvPr>
            <p:ph type="body" sz="quarter" idx="1"/>
          </p:nvPr>
        </p:nvSpPr>
        <p:spPr>
          <a:xfrm>
            <a:off x="1892300" y="15230475"/>
            <a:ext cx="26489025" cy="1271"/>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1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425" name="제목 텍스트"/>
          <p:cNvSpPr txBox="1"/>
          <p:nvPr>
            <p:ph type="title"/>
          </p:nvPr>
        </p:nvSpPr>
        <p:spPr>
          <a:prstGeom prst="rect">
            <a:avLst/>
          </a:prstGeom>
        </p:spPr>
        <p:txBody>
          <a:bodyPr/>
          <a:lstStyle/>
          <a:p>
            <a:pPr/>
            <a:r>
              <a:t>제목 텍스트</a:t>
            </a:r>
          </a:p>
        </p:txBody>
      </p:sp>
      <p:sp>
        <p:nvSpPr>
          <p:cNvPr id="426"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34" name="제목 텍스트"/>
          <p:cNvSpPr txBox="1"/>
          <p:nvPr>
            <p:ph type="title"/>
          </p:nvPr>
        </p:nvSpPr>
        <p:spPr>
          <a:xfrm>
            <a:off x="3294062" y="21369337"/>
            <a:ext cx="23687091" cy="19118263"/>
          </a:xfrm>
          <a:prstGeom prst="rect">
            <a:avLst/>
          </a:prstGeom>
        </p:spPr>
        <p:txBody>
          <a:bodyPr anchor="ctr"/>
          <a:lstStyle>
            <a:lvl1pPr algn="ctr">
              <a:defRPr b="0" cap="none" sz="32800"/>
            </a:lvl1pPr>
          </a:lstStyle>
          <a:p>
            <a:pPr/>
            <a:r>
              <a:t>제목 텍스트</a:t>
            </a:r>
          </a:p>
        </p:txBody>
      </p:sp>
      <p:sp>
        <p:nvSpPr>
          <p:cNvPr id="435" name="본문 첫 번째 줄…"/>
          <p:cNvSpPr txBox="1"/>
          <p:nvPr>
            <p:ph type="body" sz="quarter" idx="1"/>
          </p:nvPr>
        </p:nvSpPr>
        <p:spPr>
          <a:xfrm>
            <a:off x="1892200" y="15230166"/>
            <a:ext cx="13173869" cy="1273"/>
          </a:xfrm>
          <a:prstGeom prst="rect">
            <a:avLst/>
          </a:prstGeom>
        </p:spPr>
        <p:txBody>
          <a:bodyPr anchor="t"/>
          <a:lstStyle>
            <a:lvl1pPr marL="296863" indent="-296863">
              <a:defRPr sz="2400"/>
            </a:lvl1pPr>
            <a:lvl2pPr marL="296863">
              <a:defRPr sz="2400"/>
            </a:lvl2pPr>
            <a:lvl3pPr marL="296863">
              <a:defRPr sz="2400"/>
            </a:lvl3pPr>
            <a:lvl4pPr marL="296863">
              <a:defRPr sz="2400"/>
            </a:lvl4pPr>
            <a:lvl5pPr marL="296863">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3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43"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444" name="본문 첫 번째 줄…"/>
          <p:cNvSpPr txBox="1"/>
          <p:nvPr>
            <p:ph type="body" sz="quarter" idx="1"/>
          </p:nvPr>
        </p:nvSpPr>
        <p:spPr>
          <a:xfrm>
            <a:off x="1514053" y="14374091"/>
            <a:ext cx="13376809" cy="5991199"/>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45" name="Text Placeholder 4"/>
          <p:cNvSpPr/>
          <p:nvPr>
            <p:ph type="body" sz="quarter" idx="13"/>
          </p:nvPr>
        </p:nvSpPr>
        <p:spPr>
          <a:xfrm>
            <a:off x="15379971" y="14374091"/>
            <a:ext cx="13381194" cy="5991199"/>
          </a:xfrm>
          <a:prstGeom prst="rect">
            <a:avLst/>
          </a:prstGeom>
        </p:spPr>
        <p:txBody>
          <a:bodyPr/>
          <a:lstStyle/>
          <a:p>
            <a:pPr/>
          </a:p>
        </p:txBody>
      </p:sp>
      <p:sp>
        <p:nvSpPr>
          <p:cNvPr id="44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48" name="본문 첫 번째 줄…"/>
          <p:cNvSpPr txBox="1"/>
          <p:nvPr>
            <p:ph type="body" sz="quarter" idx="1"/>
          </p:nvPr>
        </p:nvSpPr>
        <p:spPr>
          <a:xfrm>
            <a:off x="1514053" y="14374091"/>
            <a:ext cx="13376809" cy="5991199"/>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9" name="Text Placeholder 4"/>
          <p:cNvSpPr/>
          <p:nvPr>
            <p:ph type="body" sz="quarter" idx="13"/>
          </p:nvPr>
        </p:nvSpPr>
        <p:spPr>
          <a:xfrm>
            <a:off x="15379971" y="14374091"/>
            <a:ext cx="13381194" cy="5991199"/>
          </a:xfrm>
          <a:prstGeom prst="rect">
            <a:avLst/>
          </a:prstGeom>
        </p:spPr>
        <p:txBody>
          <a:bodyPr/>
          <a:lstStyle/>
          <a:p>
            <a:pPr/>
          </a:p>
        </p:txBody>
      </p:sp>
      <p:sp>
        <p:nvSpPr>
          <p:cNvPr id="5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53" name="제목 텍스트"/>
          <p:cNvSpPr txBox="1"/>
          <p:nvPr>
            <p:ph type="title"/>
          </p:nvPr>
        </p:nvSpPr>
        <p:spPr>
          <a:xfrm>
            <a:off x="3294062" y="21369337"/>
            <a:ext cx="23687091" cy="19118263"/>
          </a:xfrm>
          <a:prstGeom prst="rect">
            <a:avLst/>
          </a:prstGeom>
        </p:spPr>
        <p:txBody>
          <a:bodyPr anchor="ctr"/>
          <a:lstStyle>
            <a:lvl1pPr algn="ctr">
              <a:defRPr b="0" cap="none" sz="32800"/>
            </a:lvl1pPr>
          </a:lstStyle>
          <a:p>
            <a:pPr/>
            <a:r>
              <a:t>제목 텍스트</a:t>
            </a:r>
          </a:p>
        </p:txBody>
      </p:sp>
      <p:sp>
        <p:nvSpPr>
          <p:cNvPr id="45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6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468"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469" name="본문 첫 번째 줄…"/>
          <p:cNvSpPr txBox="1"/>
          <p:nvPr>
            <p:ph type="body" idx="1"/>
          </p:nvPr>
        </p:nvSpPr>
        <p:spPr>
          <a:xfrm>
            <a:off x="11836475" y="2556279"/>
            <a:ext cx="16924689" cy="54808692"/>
          </a:xfrm>
          <a:prstGeom prst="rect">
            <a:avLst/>
          </a:prstGeom>
        </p:spPr>
        <p:txBody>
          <a:bodyPr anchor="t"/>
          <a:lstStyle>
            <a:lvl1pPr marL="296863" indent="-296863">
              <a:defRPr sz="2800"/>
            </a:lvl1pPr>
            <a:lvl2pPr marL="296863">
              <a:defRPr sz="2800"/>
            </a:lvl2pPr>
            <a:lvl3pPr marL="296863">
              <a:defRPr sz="2800"/>
            </a:lvl3pPr>
            <a:lvl4pPr marL="296863">
              <a:defRPr sz="2800"/>
            </a:lvl4pPr>
            <a:lvl5pPr marL="296863">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70" name="Text Placeholder 3"/>
          <p:cNvSpPr/>
          <p:nvPr>
            <p:ph type="body" sz="half" idx="13"/>
          </p:nvPr>
        </p:nvSpPr>
        <p:spPr>
          <a:xfrm>
            <a:off x="1514054" y="13438382"/>
            <a:ext cx="9960335" cy="43926591"/>
          </a:xfrm>
          <a:prstGeom prst="rect">
            <a:avLst/>
          </a:prstGeom>
        </p:spPr>
        <p:txBody>
          <a:bodyPr anchor="t"/>
          <a:lstStyle/>
          <a:p>
            <a:pPr/>
          </a:p>
        </p:txBody>
      </p:sp>
      <p:sp>
        <p:nvSpPr>
          <p:cNvPr id="47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478"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479"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480" name="본문 첫 번째 줄…"/>
          <p:cNvSpPr txBox="1"/>
          <p:nvPr>
            <p:ph type="body" sz="quarter" idx="1"/>
          </p:nvPr>
        </p:nvSpPr>
        <p:spPr>
          <a:xfrm>
            <a:off x="5933568" y="50258888"/>
            <a:ext cx="18165712" cy="7537442"/>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8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488" name="제목 텍스트"/>
          <p:cNvSpPr txBox="1"/>
          <p:nvPr>
            <p:ph type="title"/>
          </p:nvPr>
        </p:nvSpPr>
        <p:spPr>
          <a:xfrm>
            <a:off x="3294062" y="21369337"/>
            <a:ext cx="23687091" cy="19118263"/>
          </a:xfrm>
          <a:prstGeom prst="rect">
            <a:avLst/>
          </a:prstGeom>
        </p:spPr>
        <p:txBody>
          <a:bodyPr anchor="ctr"/>
          <a:lstStyle>
            <a:lvl1pPr algn="ctr">
              <a:defRPr b="0" cap="none" sz="32800"/>
            </a:lvl1pPr>
          </a:lstStyle>
          <a:p>
            <a:pPr/>
            <a:r>
              <a:t>제목 텍스트</a:t>
            </a:r>
          </a:p>
        </p:txBody>
      </p:sp>
      <p:sp>
        <p:nvSpPr>
          <p:cNvPr id="489" name="본문 첫 번째 줄…"/>
          <p:cNvSpPr txBox="1"/>
          <p:nvPr>
            <p:ph type="body" sz="quarter" idx="1"/>
          </p:nvPr>
        </p:nvSpPr>
        <p:spPr>
          <a:xfrm>
            <a:off x="1892300" y="15230475"/>
            <a:ext cx="26489025" cy="1271"/>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9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497" name="제목 텍스트"/>
          <p:cNvSpPr txBox="1"/>
          <p:nvPr>
            <p:ph type="title"/>
          </p:nvPr>
        </p:nvSpPr>
        <p:spPr>
          <a:xfrm>
            <a:off x="21760310" y="15230168"/>
            <a:ext cx="6621246" cy="25257524"/>
          </a:xfrm>
          <a:prstGeom prst="rect">
            <a:avLst/>
          </a:prstGeom>
        </p:spPr>
        <p:txBody>
          <a:bodyPr anchor="ctr"/>
          <a:lstStyle>
            <a:lvl1pPr algn="ctr">
              <a:defRPr b="0" cap="none" sz="32800"/>
            </a:lvl1pPr>
          </a:lstStyle>
          <a:p>
            <a:pPr/>
            <a:r>
              <a:t>제목 텍스트</a:t>
            </a:r>
          </a:p>
        </p:txBody>
      </p:sp>
      <p:sp>
        <p:nvSpPr>
          <p:cNvPr id="498" name="본문 첫 번째 줄…"/>
          <p:cNvSpPr txBox="1"/>
          <p:nvPr>
            <p:ph type="body" sz="half" idx="1"/>
          </p:nvPr>
        </p:nvSpPr>
        <p:spPr>
          <a:xfrm>
            <a:off x="1892200" y="15230168"/>
            <a:ext cx="19727948" cy="25257524"/>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9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506"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507" name="본문 첫 번째 줄…"/>
          <p:cNvSpPr txBox="1"/>
          <p:nvPr>
            <p:ph type="body" sz="half" idx="1"/>
          </p:nvPr>
        </p:nvSpPr>
        <p:spPr>
          <a:xfrm>
            <a:off x="4540698" y="36390476"/>
            <a:ext cx="21193820" cy="16410092"/>
          </a:xfrm>
          <a:prstGeom prst="rect">
            <a:avLst/>
          </a:prstGeom>
        </p:spPr>
        <p:txBody>
          <a:bodyPr anchor="t"/>
          <a:lstStyle>
            <a:lvl1pPr>
              <a:defRPr sz="13900"/>
            </a:lvl1pPr>
            <a:lvl2pPr>
              <a:defRPr sz="13900"/>
            </a:lvl2pPr>
            <a:lvl3pPr>
              <a:defRPr sz="13900"/>
            </a:lvl3pPr>
            <a:lvl4pPr>
              <a:defRPr sz="13900"/>
            </a:lvl4pPr>
            <a:lvl5pPr>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0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515" name="제목 텍스트"/>
          <p:cNvSpPr txBox="1"/>
          <p:nvPr>
            <p:ph type="title"/>
          </p:nvPr>
        </p:nvSpPr>
        <p:spPr>
          <a:xfrm>
            <a:off x="3294062" y="21369337"/>
            <a:ext cx="23687091" cy="19118263"/>
          </a:xfrm>
          <a:prstGeom prst="rect">
            <a:avLst/>
          </a:prstGeom>
        </p:spPr>
        <p:txBody>
          <a:bodyPr anchor="ctr"/>
          <a:lstStyle>
            <a:lvl1pPr algn="ctr">
              <a:defRPr b="0" cap="none" sz="32800"/>
            </a:lvl1pPr>
          </a:lstStyle>
          <a:p>
            <a:pPr/>
            <a:r>
              <a:t>제목 텍스트</a:t>
            </a:r>
          </a:p>
        </p:txBody>
      </p:sp>
      <p:sp>
        <p:nvSpPr>
          <p:cNvPr id="516" name="본문 첫 번째 줄…"/>
          <p:cNvSpPr txBox="1"/>
          <p:nvPr>
            <p:ph type="body" sz="quarter" idx="1"/>
          </p:nvPr>
        </p:nvSpPr>
        <p:spPr>
          <a:xfrm>
            <a:off x="1892300" y="15230475"/>
            <a:ext cx="26489025" cy="1271"/>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1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24" name="제목 텍스트"/>
          <p:cNvSpPr txBox="1"/>
          <p:nvPr>
            <p:ph type="title"/>
          </p:nvPr>
        </p:nvSpPr>
        <p:spPr>
          <a:prstGeom prst="rect">
            <a:avLst/>
          </a:prstGeom>
        </p:spPr>
        <p:txBody>
          <a:bodyPr/>
          <a:lstStyle/>
          <a:p>
            <a:pPr/>
            <a:r>
              <a:t>제목 텍스트</a:t>
            </a:r>
          </a:p>
        </p:txBody>
      </p:sp>
      <p:sp>
        <p:nvSpPr>
          <p:cNvPr id="525"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2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533" name="제목 텍스트"/>
          <p:cNvSpPr txBox="1"/>
          <p:nvPr>
            <p:ph type="title"/>
          </p:nvPr>
        </p:nvSpPr>
        <p:spPr>
          <a:xfrm>
            <a:off x="3294062" y="21369337"/>
            <a:ext cx="23687091" cy="19118263"/>
          </a:xfrm>
          <a:prstGeom prst="rect">
            <a:avLst/>
          </a:prstGeom>
        </p:spPr>
        <p:txBody>
          <a:bodyPr anchor="ctr"/>
          <a:lstStyle>
            <a:lvl1pPr algn="ctr">
              <a:defRPr b="0" cap="none" sz="32800"/>
            </a:lvl1pPr>
          </a:lstStyle>
          <a:p>
            <a:pPr/>
            <a:r>
              <a:t>제목 텍스트</a:t>
            </a:r>
          </a:p>
        </p:txBody>
      </p:sp>
      <p:sp>
        <p:nvSpPr>
          <p:cNvPr id="534" name="본문 첫 번째 줄…"/>
          <p:cNvSpPr txBox="1"/>
          <p:nvPr>
            <p:ph type="body" sz="quarter" idx="1"/>
          </p:nvPr>
        </p:nvSpPr>
        <p:spPr>
          <a:xfrm>
            <a:off x="1892200" y="15230166"/>
            <a:ext cx="13173869" cy="1273"/>
          </a:xfrm>
          <a:prstGeom prst="rect">
            <a:avLst/>
          </a:prstGeom>
        </p:spPr>
        <p:txBody>
          <a:bodyPr anchor="t"/>
          <a:lstStyle>
            <a:lvl1pPr marL="296863" indent="-296863">
              <a:defRPr sz="2400"/>
            </a:lvl1pPr>
            <a:lvl2pPr marL="296863">
              <a:defRPr sz="2400"/>
            </a:lvl2pPr>
            <a:lvl3pPr marL="296863">
              <a:defRPr sz="2400"/>
            </a:lvl3pPr>
            <a:lvl4pPr marL="296863">
              <a:defRPr sz="2400"/>
            </a:lvl4pPr>
            <a:lvl5pPr marL="296863">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3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5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42"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543" name="본문 첫 번째 줄…"/>
          <p:cNvSpPr txBox="1"/>
          <p:nvPr>
            <p:ph type="body" sz="quarter" idx="1"/>
          </p:nvPr>
        </p:nvSpPr>
        <p:spPr>
          <a:xfrm>
            <a:off x="1514053" y="14374091"/>
            <a:ext cx="13376809" cy="5991199"/>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44" name="Text Placeholder 4"/>
          <p:cNvSpPr/>
          <p:nvPr>
            <p:ph type="body" sz="quarter" idx="13"/>
          </p:nvPr>
        </p:nvSpPr>
        <p:spPr>
          <a:xfrm>
            <a:off x="15379971" y="14374091"/>
            <a:ext cx="13381194" cy="5991199"/>
          </a:xfrm>
          <a:prstGeom prst="rect">
            <a:avLst/>
          </a:prstGeom>
        </p:spPr>
        <p:txBody>
          <a:bodyPr/>
          <a:lstStyle/>
          <a:p>
            <a:pPr/>
          </a:p>
        </p:txBody>
      </p:sp>
      <p:sp>
        <p:nvSpPr>
          <p:cNvPr id="54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52" name="제목 텍스트"/>
          <p:cNvSpPr txBox="1"/>
          <p:nvPr>
            <p:ph type="title"/>
          </p:nvPr>
        </p:nvSpPr>
        <p:spPr>
          <a:xfrm>
            <a:off x="3294062" y="21369337"/>
            <a:ext cx="23687091" cy="19118263"/>
          </a:xfrm>
          <a:prstGeom prst="rect">
            <a:avLst/>
          </a:prstGeom>
        </p:spPr>
        <p:txBody>
          <a:bodyPr anchor="ctr"/>
          <a:lstStyle>
            <a:lvl1pPr algn="ctr">
              <a:defRPr b="0" cap="none" sz="32800"/>
            </a:lvl1pPr>
          </a:lstStyle>
          <a:p>
            <a:pPr/>
            <a:r>
              <a:t>제목 텍스트</a:t>
            </a:r>
          </a:p>
        </p:txBody>
      </p:sp>
      <p:sp>
        <p:nvSpPr>
          <p:cNvPr id="5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56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567"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568" name="본문 첫 번째 줄…"/>
          <p:cNvSpPr txBox="1"/>
          <p:nvPr>
            <p:ph type="body" idx="1"/>
          </p:nvPr>
        </p:nvSpPr>
        <p:spPr>
          <a:xfrm>
            <a:off x="11836475" y="2556279"/>
            <a:ext cx="16924689" cy="54808692"/>
          </a:xfrm>
          <a:prstGeom prst="rect">
            <a:avLst/>
          </a:prstGeom>
        </p:spPr>
        <p:txBody>
          <a:bodyPr anchor="t"/>
          <a:lstStyle>
            <a:lvl1pPr marL="296863" indent="-296863">
              <a:defRPr sz="2800"/>
            </a:lvl1pPr>
            <a:lvl2pPr marL="296863">
              <a:defRPr sz="2800"/>
            </a:lvl2pPr>
            <a:lvl3pPr marL="296863">
              <a:defRPr sz="2800"/>
            </a:lvl3pPr>
            <a:lvl4pPr marL="296863">
              <a:defRPr sz="2800"/>
            </a:lvl4pPr>
            <a:lvl5pPr marL="296863">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69" name="Text Placeholder 3"/>
          <p:cNvSpPr/>
          <p:nvPr>
            <p:ph type="body" sz="half" idx="13"/>
          </p:nvPr>
        </p:nvSpPr>
        <p:spPr>
          <a:xfrm>
            <a:off x="1514054" y="13438382"/>
            <a:ext cx="9960335" cy="43926591"/>
          </a:xfrm>
          <a:prstGeom prst="rect">
            <a:avLst/>
          </a:prstGeom>
        </p:spPr>
        <p:txBody>
          <a:bodyPr anchor="t"/>
          <a:lstStyle/>
          <a:p>
            <a:pPr/>
          </a:p>
        </p:txBody>
      </p:sp>
      <p:sp>
        <p:nvSpPr>
          <p:cNvPr id="57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577"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578"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579" name="본문 첫 번째 줄…"/>
          <p:cNvSpPr txBox="1"/>
          <p:nvPr>
            <p:ph type="body" sz="quarter" idx="1"/>
          </p:nvPr>
        </p:nvSpPr>
        <p:spPr>
          <a:xfrm>
            <a:off x="5933568" y="50258888"/>
            <a:ext cx="18165712" cy="7537442"/>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8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587" name="제목 텍스트"/>
          <p:cNvSpPr txBox="1"/>
          <p:nvPr>
            <p:ph type="title"/>
          </p:nvPr>
        </p:nvSpPr>
        <p:spPr>
          <a:xfrm>
            <a:off x="3294062" y="21369337"/>
            <a:ext cx="23687091" cy="19118263"/>
          </a:xfrm>
          <a:prstGeom prst="rect">
            <a:avLst/>
          </a:prstGeom>
        </p:spPr>
        <p:txBody>
          <a:bodyPr anchor="ctr"/>
          <a:lstStyle>
            <a:lvl1pPr algn="ctr">
              <a:defRPr b="0" cap="none" sz="32800"/>
            </a:lvl1pPr>
          </a:lstStyle>
          <a:p>
            <a:pPr/>
            <a:r>
              <a:t>제목 텍스트</a:t>
            </a:r>
          </a:p>
        </p:txBody>
      </p:sp>
      <p:sp>
        <p:nvSpPr>
          <p:cNvPr id="588" name="본문 첫 번째 줄…"/>
          <p:cNvSpPr txBox="1"/>
          <p:nvPr>
            <p:ph type="body" sz="quarter" idx="1"/>
          </p:nvPr>
        </p:nvSpPr>
        <p:spPr>
          <a:xfrm>
            <a:off x="1892300" y="15230475"/>
            <a:ext cx="26489025" cy="1271"/>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8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596" name="제목 텍스트"/>
          <p:cNvSpPr txBox="1"/>
          <p:nvPr>
            <p:ph type="title"/>
          </p:nvPr>
        </p:nvSpPr>
        <p:spPr>
          <a:xfrm>
            <a:off x="21760310" y="15230168"/>
            <a:ext cx="6621246" cy="25257524"/>
          </a:xfrm>
          <a:prstGeom prst="rect">
            <a:avLst/>
          </a:prstGeom>
        </p:spPr>
        <p:txBody>
          <a:bodyPr anchor="ctr"/>
          <a:lstStyle>
            <a:lvl1pPr algn="ctr">
              <a:defRPr b="0" cap="none" sz="32800"/>
            </a:lvl1pPr>
          </a:lstStyle>
          <a:p>
            <a:pPr/>
            <a:r>
              <a:t>제목 텍스트</a:t>
            </a:r>
          </a:p>
        </p:txBody>
      </p:sp>
      <p:sp>
        <p:nvSpPr>
          <p:cNvPr id="597" name="본문 첫 번째 줄…"/>
          <p:cNvSpPr txBox="1"/>
          <p:nvPr>
            <p:ph type="body" sz="half" idx="1"/>
          </p:nvPr>
        </p:nvSpPr>
        <p:spPr>
          <a:xfrm>
            <a:off x="1892200" y="15230168"/>
            <a:ext cx="19727948" cy="25257524"/>
          </a:xfrm>
          <a:prstGeom prst="rect">
            <a:avLst/>
          </a:prstGeom>
        </p:spPr>
        <p:txBody>
          <a:bodyPr anchor="t"/>
          <a:lstStyle>
            <a:lvl1pPr marL="296863" indent="-296863">
              <a:defRPr sz="13900"/>
            </a:lvl1pPr>
            <a:lvl2pPr marL="296863">
              <a:defRPr sz="13900"/>
            </a:lvl2pPr>
            <a:lvl3pPr marL="296863">
              <a:defRPr sz="13900"/>
            </a:lvl3pPr>
            <a:lvl4pPr marL="296863">
              <a:defRPr sz="13900"/>
            </a:lvl4pPr>
            <a:lvl5pPr marL="296863">
              <a:defRPr sz="139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9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605" name="제목 텍스트"/>
          <p:cNvSpPr txBox="1"/>
          <p:nvPr>
            <p:ph type="title"/>
          </p:nvPr>
        </p:nvSpPr>
        <p:spPr>
          <a:xfrm>
            <a:off x="2270349" y="19948532"/>
            <a:ext cx="25734518" cy="13766217"/>
          </a:xfrm>
          <a:prstGeom prst="rect">
            <a:avLst/>
          </a:prstGeom>
        </p:spPr>
        <p:txBody>
          <a:bodyPr anchor="ctr"/>
          <a:lstStyle>
            <a:lvl1pPr algn="ctr">
              <a:defRPr b="0" cap="none" sz="27300"/>
            </a:lvl1pPr>
          </a:lstStyle>
          <a:p>
            <a:pPr/>
            <a:r>
              <a:t>제목 텍스트</a:t>
            </a:r>
          </a:p>
        </p:txBody>
      </p:sp>
      <p:sp>
        <p:nvSpPr>
          <p:cNvPr id="606" name="본문 첫 번째 줄…"/>
          <p:cNvSpPr txBox="1"/>
          <p:nvPr>
            <p:ph type="body" sz="half" idx="1"/>
          </p:nvPr>
        </p:nvSpPr>
        <p:spPr>
          <a:xfrm>
            <a:off x="4540698" y="36390476"/>
            <a:ext cx="21193820" cy="16410092"/>
          </a:xfrm>
          <a:prstGeom prst="rect">
            <a:avLst/>
          </a:prstGeom>
        </p:spPr>
        <p:txBody>
          <a:bodyPr anchor="t"/>
          <a:lstStyle>
            <a:lvl1pPr>
              <a:defRPr sz="13000"/>
            </a:lvl1pPr>
            <a:lvl2pPr>
              <a:defRPr sz="13000"/>
            </a:lvl2pPr>
            <a:lvl3pPr>
              <a:defRPr sz="13000"/>
            </a:lvl3pPr>
            <a:lvl4pPr>
              <a:defRPr sz="13000"/>
            </a:lvl4pPr>
            <a:lvl5pPr>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0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14"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615" name="본문 첫 번째 줄…"/>
          <p:cNvSpPr txBox="1"/>
          <p:nvPr>
            <p:ph type="body" sz="quarter" idx="1"/>
          </p:nvPr>
        </p:nvSpPr>
        <p:spPr>
          <a:xfrm>
            <a:off x="1863725" y="18186400"/>
            <a:ext cx="13273088" cy="1271"/>
          </a:xfrm>
          <a:prstGeom prst="rect">
            <a:avLst/>
          </a:prstGeom>
        </p:spPr>
        <p:txBody>
          <a:bodyPr anchor="t"/>
          <a:lstStyle>
            <a:lvl1pPr marL="296863" indent="-296863">
              <a:defRPr sz="13000"/>
            </a:lvl1pPr>
            <a:lvl2pPr marL="296863">
              <a:defRPr sz="13000"/>
            </a:lvl2pPr>
            <a:lvl3pPr marL="296863">
              <a:defRPr sz="13000"/>
            </a:lvl3pPr>
            <a:lvl4pPr marL="296863">
              <a:defRPr sz="13000"/>
            </a:lvl4pPr>
            <a:lvl5pPr marL="296863">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1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623" name="제목 텍스트"/>
          <p:cNvSpPr txBox="1"/>
          <p:nvPr>
            <p:ph type="title"/>
          </p:nvPr>
        </p:nvSpPr>
        <p:spPr>
          <a:prstGeom prst="rect">
            <a:avLst/>
          </a:prstGeom>
        </p:spPr>
        <p:txBody>
          <a:bodyPr/>
          <a:lstStyle/>
          <a:p>
            <a:pPr/>
            <a:r>
              <a:t>제목 텍스트</a:t>
            </a:r>
          </a:p>
        </p:txBody>
      </p:sp>
      <p:sp>
        <p:nvSpPr>
          <p:cNvPr id="624"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2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32"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633" name="본문 첫 번째 줄…"/>
          <p:cNvSpPr txBox="1"/>
          <p:nvPr>
            <p:ph type="body" sz="quarter" idx="1"/>
          </p:nvPr>
        </p:nvSpPr>
        <p:spPr>
          <a:xfrm>
            <a:off x="1863000" y="18185947"/>
            <a:ext cx="6565763" cy="1273"/>
          </a:xfrm>
          <a:prstGeom prst="rect">
            <a:avLst/>
          </a:prstGeom>
        </p:spPr>
        <p:txBody>
          <a:bodyPr anchor="t"/>
          <a:lstStyle>
            <a:lvl1pPr marL="296863" indent="-296863">
              <a:defRPr sz="2400"/>
            </a:lvl1pPr>
            <a:lvl2pPr marL="296863">
              <a:defRPr sz="2400"/>
            </a:lvl2pPr>
            <a:lvl3pPr marL="296863">
              <a:defRPr sz="2400"/>
            </a:lvl3pPr>
            <a:lvl4pPr marL="296863">
              <a:defRPr sz="2400"/>
            </a:lvl4pPr>
            <a:lvl5pPr marL="296863">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3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41" name="제목 텍스트"/>
          <p:cNvSpPr txBox="1"/>
          <p:nvPr>
            <p:ph type="title"/>
          </p:nvPr>
        </p:nvSpPr>
        <p:spPr>
          <a:xfrm>
            <a:off x="1514053" y="2572205"/>
            <a:ext cx="27247109" cy="10702928"/>
          </a:xfrm>
          <a:prstGeom prst="rect">
            <a:avLst/>
          </a:prstGeom>
        </p:spPr>
        <p:txBody>
          <a:bodyPr anchor="ctr"/>
          <a:lstStyle>
            <a:lvl1pPr algn="ctr">
              <a:defRPr b="0" cap="none" sz="27300"/>
            </a:lvl1pPr>
          </a:lstStyle>
          <a:p>
            <a:pPr/>
            <a:r>
              <a:t>제목 텍스트</a:t>
            </a:r>
          </a:p>
        </p:txBody>
      </p:sp>
      <p:sp>
        <p:nvSpPr>
          <p:cNvPr id="642" name="본문 첫 번째 줄…"/>
          <p:cNvSpPr txBox="1"/>
          <p:nvPr>
            <p:ph type="body" sz="quarter" idx="1"/>
          </p:nvPr>
        </p:nvSpPr>
        <p:spPr>
          <a:xfrm>
            <a:off x="1514053" y="14374091"/>
            <a:ext cx="13376809" cy="5991199"/>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43" name="Text Placeholder 4"/>
          <p:cNvSpPr/>
          <p:nvPr>
            <p:ph type="body" sz="quarter" idx="13"/>
          </p:nvPr>
        </p:nvSpPr>
        <p:spPr>
          <a:xfrm>
            <a:off x="15379971" y="14374091"/>
            <a:ext cx="13381194" cy="5991199"/>
          </a:xfrm>
          <a:prstGeom prst="rect">
            <a:avLst/>
          </a:prstGeom>
        </p:spPr>
        <p:txBody>
          <a:bodyPr/>
          <a:lstStyle/>
          <a:p>
            <a:pPr/>
          </a:p>
        </p:txBody>
      </p:sp>
      <p:sp>
        <p:nvSpPr>
          <p:cNvPr id="64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51"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65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666"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667" name="본문 첫 번째 줄…"/>
          <p:cNvSpPr txBox="1"/>
          <p:nvPr>
            <p:ph type="body" idx="1"/>
          </p:nvPr>
        </p:nvSpPr>
        <p:spPr>
          <a:xfrm>
            <a:off x="11836475" y="2556279"/>
            <a:ext cx="16924689" cy="54808692"/>
          </a:xfrm>
          <a:prstGeom prst="rect">
            <a:avLst/>
          </a:prstGeom>
        </p:spPr>
        <p:txBody>
          <a:bodyPr anchor="t"/>
          <a:lstStyle>
            <a:lvl1pPr marL="296863" indent="-296863">
              <a:defRPr sz="2800"/>
            </a:lvl1pPr>
            <a:lvl2pPr marL="296863">
              <a:defRPr sz="2800"/>
            </a:lvl2pPr>
            <a:lvl3pPr marL="296863">
              <a:defRPr sz="2800"/>
            </a:lvl3pPr>
            <a:lvl4pPr marL="296863">
              <a:defRPr sz="2800"/>
            </a:lvl4pPr>
            <a:lvl5pPr marL="296863">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68" name="Text Placeholder 3"/>
          <p:cNvSpPr/>
          <p:nvPr>
            <p:ph type="body" sz="half" idx="13"/>
          </p:nvPr>
        </p:nvSpPr>
        <p:spPr>
          <a:xfrm>
            <a:off x="1514054" y="13438382"/>
            <a:ext cx="9960335" cy="43926591"/>
          </a:xfrm>
          <a:prstGeom prst="rect">
            <a:avLst/>
          </a:prstGeom>
        </p:spPr>
        <p:txBody>
          <a:bodyPr anchor="t"/>
          <a:lstStyle/>
          <a:p>
            <a:pPr/>
          </a:p>
        </p:txBody>
      </p:sp>
      <p:sp>
        <p:nvSpPr>
          <p:cNvPr id="66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676"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677"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678" name="본문 첫 번째 줄…"/>
          <p:cNvSpPr txBox="1"/>
          <p:nvPr>
            <p:ph type="body" sz="quarter" idx="1"/>
          </p:nvPr>
        </p:nvSpPr>
        <p:spPr>
          <a:xfrm>
            <a:off x="5933568" y="50258888"/>
            <a:ext cx="18165712" cy="7537442"/>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7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686"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687" name="본문 첫 번째 줄…"/>
          <p:cNvSpPr txBox="1"/>
          <p:nvPr>
            <p:ph type="body" sz="quarter" idx="1"/>
          </p:nvPr>
        </p:nvSpPr>
        <p:spPr>
          <a:xfrm>
            <a:off x="1863725" y="18186400"/>
            <a:ext cx="13273088" cy="1271"/>
          </a:xfrm>
          <a:prstGeom prst="rect">
            <a:avLst/>
          </a:prstGeom>
        </p:spPr>
        <p:txBody>
          <a:bodyPr anchor="t"/>
          <a:lstStyle>
            <a:lvl1pPr marL="296863" indent="-296863">
              <a:defRPr sz="13000"/>
            </a:lvl1pPr>
            <a:lvl2pPr marL="296863">
              <a:defRPr sz="13000"/>
            </a:lvl2pPr>
            <a:lvl3pPr marL="296863">
              <a:defRPr sz="13000"/>
            </a:lvl3pPr>
            <a:lvl4pPr marL="296863">
              <a:defRPr sz="13000"/>
            </a:lvl4pPr>
            <a:lvl5pPr marL="296863">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8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695" name="제목 텍스트"/>
          <p:cNvSpPr txBox="1"/>
          <p:nvPr>
            <p:ph type="title"/>
          </p:nvPr>
        </p:nvSpPr>
        <p:spPr>
          <a:xfrm>
            <a:off x="11818955" y="382248"/>
            <a:ext cx="3317195" cy="23801532"/>
          </a:xfrm>
          <a:prstGeom prst="rect">
            <a:avLst/>
          </a:prstGeom>
        </p:spPr>
        <p:txBody>
          <a:bodyPr anchor="ctr"/>
          <a:lstStyle>
            <a:lvl1pPr algn="ctr">
              <a:defRPr b="0" cap="none" sz="27300"/>
            </a:lvl1pPr>
          </a:lstStyle>
          <a:p>
            <a:pPr/>
            <a:r>
              <a:t>제목 텍스트</a:t>
            </a:r>
          </a:p>
        </p:txBody>
      </p:sp>
      <p:sp>
        <p:nvSpPr>
          <p:cNvPr id="696" name="본문 첫 번째 줄…"/>
          <p:cNvSpPr txBox="1"/>
          <p:nvPr>
            <p:ph type="body" sz="quarter" idx="1"/>
          </p:nvPr>
        </p:nvSpPr>
        <p:spPr>
          <a:xfrm>
            <a:off x="1863001" y="382248"/>
            <a:ext cx="9815794" cy="23801532"/>
          </a:xfrm>
          <a:prstGeom prst="rect">
            <a:avLst/>
          </a:prstGeom>
        </p:spPr>
        <p:txBody>
          <a:bodyPr anchor="t"/>
          <a:lstStyle>
            <a:lvl1pPr marL="296863" indent="-296863">
              <a:defRPr sz="13000"/>
            </a:lvl1pPr>
            <a:lvl2pPr marL="296863">
              <a:defRPr sz="13000"/>
            </a:lvl2pPr>
            <a:lvl3pPr marL="296863">
              <a:defRPr sz="13000"/>
            </a:lvl3pPr>
            <a:lvl4pPr marL="296863">
              <a:defRPr sz="13000"/>
            </a:lvl4pPr>
            <a:lvl5pPr marL="296863">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9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704" name="제목 텍스트"/>
          <p:cNvSpPr txBox="1"/>
          <p:nvPr>
            <p:ph type="title"/>
          </p:nvPr>
        </p:nvSpPr>
        <p:spPr>
          <a:xfrm>
            <a:off x="2270349" y="19948532"/>
            <a:ext cx="25734518" cy="13766217"/>
          </a:xfrm>
          <a:prstGeom prst="rect">
            <a:avLst/>
          </a:prstGeom>
        </p:spPr>
        <p:txBody>
          <a:bodyPr anchor="ctr"/>
          <a:lstStyle>
            <a:lvl1pPr algn="ctr">
              <a:defRPr b="0" cap="none" sz="27300"/>
            </a:lvl1pPr>
          </a:lstStyle>
          <a:p>
            <a:pPr/>
            <a:r>
              <a:t>제목 텍스트</a:t>
            </a:r>
          </a:p>
        </p:txBody>
      </p:sp>
      <p:sp>
        <p:nvSpPr>
          <p:cNvPr id="705" name="본문 첫 번째 줄…"/>
          <p:cNvSpPr txBox="1"/>
          <p:nvPr>
            <p:ph type="body" sz="half" idx="1"/>
          </p:nvPr>
        </p:nvSpPr>
        <p:spPr>
          <a:xfrm>
            <a:off x="4540698" y="36390476"/>
            <a:ext cx="21193820" cy="16410092"/>
          </a:xfrm>
          <a:prstGeom prst="rect">
            <a:avLst/>
          </a:prstGeom>
        </p:spPr>
        <p:txBody>
          <a:bodyPr anchor="t"/>
          <a:lstStyle>
            <a:lvl1pPr>
              <a:defRPr sz="13000"/>
            </a:lvl1pPr>
            <a:lvl2pPr>
              <a:defRPr sz="13000"/>
            </a:lvl2pPr>
            <a:lvl3pPr>
              <a:defRPr sz="13000"/>
            </a:lvl3pPr>
            <a:lvl4pPr>
              <a:defRPr sz="13000"/>
            </a:lvl4pPr>
            <a:lvl5pPr>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0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713"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714" name="본문 첫 번째 줄…"/>
          <p:cNvSpPr txBox="1"/>
          <p:nvPr>
            <p:ph type="body" sz="quarter" idx="1"/>
          </p:nvPr>
        </p:nvSpPr>
        <p:spPr>
          <a:xfrm>
            <a:off x="1863725" y="18186400"/>
            <a:ext cx="13273088" cy="1271"/>
          </a:xfrm>
          <a:prstGeom prst="rect">
            <a:avLst/>
          </a:prstGeom>
        </p:spPr>
        <p:txBody>
          <a:bodyPr anchor="t"/>
          <a:lstStyle>
            <a:lvl1pPr marL="296863" indent="-296863">
              <a:defRPr sz="13000"/>
            </a:lvl1pPr>
            <a:lvl2pPr marL="296863">
              <a:defRPr sz="13000"/>
            </a:lvl2pPr>
            <a:lvl3pPr marL="296863">
              <a:defRPr sz="13000"/>
            </a:lvl3pPr>
            <a:lvl4pPr marL="296863">
              <a:defRPr sz="13000"/>
            </a:lvl4pPr>
            <a:lvl5pPr marL="296863">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1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73" name="본문 첫 번째 줄…"/>
          <p:cNvSpPr txBox="1"/>
          <p:nvPr>
            <p:ph type="body" idx="1"/>
          </p:nvPr>
        </p:nvSpPr>
        <p:spPr>
          <a:xfrm>
            <a:off x="11836475" y="2556279"/>
            <a:ext cx="16924689" cy="54808692"/>
          </a:xfrm>
          <a:prstGeom prst="rect">
            <a:avLst/>
          </a:prstGeom>
        </p:spPr>
        <p:txBody>
          <a:bodyPr anchor="t"/>
          <a:lstStyle>
            <a:lvl1pPr marL="296863" indent="-296863">
              <a:defRPr sz="2800"/>
            </a:lvl1pPr>
            <a:lvl2pPr marL="296863">
              <a:defRPr sz="2800"/>
            </a:lvl2pPr>
            <a:lvl3pPr marL="296863">
              <a:defRPr sz="2800"/>
            </a:lvl3pPr>
            <a:lvl4pPr marL="296863">
              <a:defRPr sz="2800"/>
            </a:lvl4pPr>
            <a:lvl5pPr marL="296863">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4" name="Text Placeholder 3"/>
          <p:cNvSpPr/>
          <p:nvPr>
            <p:ph type="body" sz="half" idx="13"/>
          </p:nvPr>
        </p:nvSpPr>
        <p:spPr>
          <a:xfrm>
            <a:off x="1514054" y="13438382"/>
            <a:ext cx="9960335" cy="43926591"/>
          </a:xfrm>
          <a:prstGeom prst="rect">
            <a:avLst/>
          </a:prstGeom>
        </p:spPr>
        <p:txBody>
          <a:bodyPr anchor="t"/>
          <a:lstStyle/>
          <a:p>
            <a:pPr/>
          </a:p>
        </p:txBody>
      </p:sp>
      <p:sp>
        <p:nvSpPr>
          <p:cNvPr id="7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722" name="제목 텍스트"/>
          <p:cNvSpPr txBox="1"/>
          <p:nvPr>
            <p:ph type="title"/>
          </p:nvPr>
        </p:nvSpPr>
        <p:spPr>
          <a:prstGeom prst="rect">
            <a:avLst/>
          </a:prstGeom>
        </p:spPr>
        <p:txBody>
          <a:bodyPr/>
          <a:lstStyle/>
          <a:p>
            <a:pPr/>
            <a:r>
              <a:t>제목 텍스트</a:t>
            </a:r>
          </a:p>
        </p:txBody>
      </p:sp>
      <p:sp>
        <p:nvSpPr>
          <p:cNvPr id="723" name="본문 첫 번째 줄…"/>
          <p:cNvSpPr txBox="1"/>
          <p:nvPr>
            <p:ph type="body" sz="half"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2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731"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732" name="본문 첫 번째 줄…"/>
          <p:cNvSpPr txBox="1"/>
          <p:nvPr>
            <p:ph type="body" sz="quarter" idx="1"/>
          </p:nvPr>
        </p:nvSpPr>
        <p:spPr>
          <a:xfrm>
            <a:off x="1863000" y="18185947"/>
            <a:ext cx="6565763" cy="1273"/>
          </a:xfrm>
          <a:prstGeom prst="rect">
            <a:avLst/>
          </a:prstGeom>
        </p:spPr>
        <p:txBody>
          <a:bodyPr anchor="t"/>
          <a:lstStyle>
            <a:lvl1pPr marL="296863" indent="-296863">
              <a:defRPr sz="2400"/>
            </a:lvl1pPr>
            <a:lvl2pPr marL="296863">
              <a:defRPr sz="2400"/>
            </a:lvl2pPr>
            <a:lvl3pPr marL="296863">
              <a:defRPr sz="2400"/>
            </a:lvl3pPr>
            <a:lvl4pPr marL="296863">
              <a:defRPr sz="2400"/>
            </a:lvl4pPr>
            <a:lvl5pPr marL="296863">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3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740" name="제목 텍스트"/>
          <p:cNvSpPr txBox="1"/>
          <p:nvPr>
            <p:ph type="title"/>
          </p:nvPr>
        </p:nvSpPr>
        <p:spPr>
          <a:xfrm>
            <a:off x="1514053" y="2572205"/>
            <a:ext cx="27247109" cy="10702928"/>
          </a:xfrm>
          <a:prstGeom prst="rect">
            <a:avLst/>
          </a:prstGeom>
        </p:spPr>
        <p:txBody>
          <a:bodyPr anchor="ctr"/>
          <a:lstStyle>
            <a:lvl1pPr algn="ctr">
              <a:defRPr b="0" cap="none" sz="27300"/>
            </a:lvl1pPr>
          </a:lstStyle>
          <a:p>
            <a:pPr/>
            <a:r>
              <a:t>제목 텍스트</a:t>
            </a:r>
          </a:p>
        </p:txBody>
      </p:sp>
      <p:sp>
        <p:nvSpPr>
          <p:cNvPr id="741" name="본문 첫 번째 줄…"/>
          <p:cNvSpPr txBox="1"/>
          <p:nvPr>
            <p:ph type="body" sz="quarter" idx="1"/>
          </p:nvPr>
        </p:nvSpPr>
        <p:spPr>
          <a:xfrm>
            <a:off x="1514053" y="14374091"/>
            <a:ext cx="13376809" cy="5991199"/>
          </a:xfrm>
          <a:prstGeom prst="rect">
            <a:avLst/>
          </a:prstGeom>
        </p:spPr>
        <p:txBody>
          <a:bodyPr/>
          <a:lstStyle>
            <a:lvl1pPr>
              <a:defRPr b="1" sz="2100"/>
            </a:lvl1pPr>
            <a:lvl2pPr>
              <a:defRPr b="1" sz="2100"/>
            </a:lvl2pPr>
            <a:lvl3pPr>
              <a:defRPr b="1" sz="2100"/>
            </a:lvl3pPr>
            <a:lvl4pPr>
              <a:defRPr b="1" sz="2100"/>
            </a:lvl4pPr>
            <a:lvl5pPr>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42" name="Text Placeholder 4"/>
          <p:cNvSpPr/>
          <p:nvPr>
            <p:ph type="body" sz="quarter" idx="13"/>
          </p:nvPr>
        </p:nvSpPr>
        <p:spPr>
          <a:xfrm>
            <a:off x="15379971" y="14374091"/>
            <a:ext cx="13381194" cy="5991199"/>
          </a:xfrm>
          <a:prstGeom prst="rect">
            <a:avLst/>
          </a:prstGeom>
        </p:spPr>
        <p:txBody>
          <a:bodyPr/>
          <a:lstStyle/>
          <a:p>
            <a:pPr/>
          </a:p>
        </p:txBody>
      </p:sp>
      <p:sp>
        <p:nvSpPr>
          <p:cNvPr id="74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50"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75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5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65"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766" name="본문 첫 번째 줄…"/>
          <p:cNvSpPr txBox="1"/>
          <p:nvPr>
            <p:ph type="body" idx="1"/>
          </p:nvPr>
        </p:nvSpPr>
        <p:spPr>
          <a:xfrm>
            <a:off x="11836475" y="2556279"/>
            <a:ext cx="16924689" cy="54808692"/>
          </a:xfrm>
          <a:prstGeom prst="rect">
            <a:avLst/>
          </a:prstGeom>
        </p:spPr>
        <p:txBody>
          <a:bodyPr anchor="t"/>
          <a:lstStyle>
            <a:lvl1pPr marL="296863" indent="-296863">
              <a:defRPr sz="2800"/>
            </a:lvl1pPr>
            <a:lvl2pPr marL="296863">
              <a:defRPr sz="2800"/>
            </a:lvl2pPr>
            <a:lvl3pPr marL="296863">
              <a:defRPr sz="2800"/>
            </a:lvl3pPr>
            <a:lvl4pPr marL="296863">
              <a:defRPr sz="2800"/>
            </a:lvl4pPr>
            <a:lvl5pPr marL="296863">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67" name="Text Placeholder 3"/>
          <p:cNvSpPr/>
          <p:nvPr>
            <p:ph type="body" sz="half" idx="13"/>
          </p:nvPr>
        </p:nvSpPr>
        <p:spPr>
          <a:xfrm>
            <a:off x="1514054" y="13438382"/>
            <a:ext cx="9960335" cy="43926591"/>
          </a:xfrm>
          <a:prstGeom prst="rect">
            <a:avLst/>
          </a:prstGeom>
        </p:spPr>
        <p:txBody>
          <a:bodyPr anchor="t"/>
          <a:lstStyle/>
          <a:p>
            <a:pPr/>
          </a:p>
        </p:txBody>
      </p:sp>
      <p:sp>
        <p:nvSpPr>
          <p:cNvPr id="76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775"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776"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777" name="본문 첫 번째 줄…"/>
          <p:cNvSpPr txBox="1"/>
          <p:nvPr>
            <p:ph type="body" sz="quarter" idx="1"/>
          </p:nvPr>
        </p:nvSpPr>
        <p:spPr>
          <a:xfrm>
            <a:off x="5933568" y="50258888"/>
            <a:ext cx="18165712" cy="7537442"/>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7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785" name="제목 텍스트"/>
          <p:cNvSpPr txBox="1"/>
          <p:nvPr>
            <p:ph type="title"/>
          </p:nvPr>
        </p:nvSpPr>
        <p:spPr>
          <a:xfrm>
            <a:off x="1863725" y="382588"/>
            <a:ext cx="13273088" cy="23801388"/>
          </a:xfrm>
          <a:prstGeom prst="rect">
            <a:avLst/>
          </a:prstGeom>
        </p:spPr>
        <p:txBody>
          <a:bodyPr anchor="ctr"/>
          <a:lstStyle>
            <a:lvl1pPr algn="ctr">
              <a:defRPr b="0" cap="none" sz="27300"/>
            </a:lvl1pPr>
          </a:lstStyle>
          <a:p>
            <a:pPr/>
            <a:r>
              <a:t>제목 텍스트</a:t>
            </a:r>
          </a:p>
        </p:txBody>
      </p:sp>
      <p:sp>
        <p:nvSpPr>
          <p:cNvPr id="786" name="본문 첫 번째 줄…"/>
          <p:cNvSpPr txBox="1"/>
          <p:nvPr>
            <p:ph type="body" sz="quarter" idx="1"/>
          </p:nvPr>
        </p:nvSpPr>
        <p:spPr>
          <a:xfrm>
            <a:off x="1863725" y="18186400"/>
            <a:ext cx="13273088" cy="1271"/>
          </a:xfrm>
          <a:prstGeom prst="rect">
            <a:avLst/>
          </a:prstGeom>
        </p:spPr>
        <p:txBody>
          <a:bodyPr anchor="t"/>
          <a:lstStyle>
            <a:lvl1pPr marL="296863" indent="-296863">
              <a:defRPr sz="13000"/>
            </a:lvl1pPr>
            <a:lvl2pPr marL="296863">
              <a:defRPr sz="13000"/>
            </a:lvl2pPr>
            <a:lvl3pPr marL="296863">
              <a:defRPr sz="13000"/>
            </a:lvl3pPr>
            <a:lvl4pPr marL="296863">
              <a:defRPr sz="13000"/>
            </a:lvl4pPr>
            <a:lvl5pPr marL="296863">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8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794" name="제목 텍스트"/>
          <p:cNvSpPr txBox="1"/>
          <p:nvPr>
            <p:ph type="title"/>
          </p:nvPr>
        </p:nvSpPr>
        <p:spPr>
          <a:xfrm>
            <a:off x="11818955" y="382248"/>
            <a:ext cx="3317195" cy="23801532"/>
          </a:xfrm>
          <a:prstGeom prst="rect">
            <a:avLst/>
          </a:prstGeom>
        </p:spPr>
        <p:txBody>
          <a:bodyPr anchor="ctr"/>
          <a:lstStyle>
            <a:lvl1pPr algn="ctr">
              <a:defRPr b="0" cap="none" sz="27300"/>
            </a:lvl1pPr>
          </a:lstStyle>
          <a:p>
            <a:pPr/>
            <a:r>
              <a:t>제목 텍스트</a:t>
            </a:r>
          </a:p>
        </p:txBody>
      </p:sp>
      <p:sp>
        <p:nvSpPr>
          <p:cNvPr id="795" name="본문 첫 번째 줄…"/>
          <p:cNvSpPr txBox="1"/>
          <p:nvPr>
            <p:ph type="body" sz="quarter" idx="1"/>
          </p:nvPr>
        </p:nvSpPr>
        <p:spPr>
          <a:xfrm>
            <a:off x="1863001" y="382248"/>
            <a:ext cx="9815794" cy="23801532"/>
          </a:xfrm>
          <a:prstGeom prst="rect">
            <a:avLst/>
          </a:prstGeom>
        </p:spPr>
        <p:txBody>
          <a:bodyPr anchor="t"/>
          <a:lstStyle>
            <a:lvl1pPr marL="296863" indent="-296863">
              <a:defRPr sz="13000"/>
            </a:lvl1pPr>
            <a:lvl2pPr marL="296863">
              <a:defRPr sz="13000"/>
            </a:lvl2pPr>
            <a:lvl3pPr marL="296863">
              <a:defRPr sz="13000"/>
            </a:lvl3pPr>
            <a:lvl4pPr marL="296863">
              <a:defRPr sz="13000"/>
            </a:lvl4pPr>
            <a:lvl5pPr marL="296863">
              <a:defRPr sz="13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9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803" name="제목 텍스트"/>
          <p:cNvSpPr txBox="1"/>
          <p:nvPr>
            <p:ph type="title"/>
          </p:nvPr>
        </p:nvSpPr>
        <p:spPr>
          <a:xfrm>
            <a:off x="2270349" y="19948532"/>
            <a:ext cx="25734518" cy="13766217"/>
          </a:xfrm>
          <a:prstGeom prst="rect">
            <a:avLst/>
          </a:prstGeom>
        </p:spPr>
        <p:txBody>
          <a:bodyPr anchor="ctr"/>
          <a:lstStyle>
            <a:lvl1pPr algn="ctr">
              <a:defRPr b="0" cap="none" sz="32800"/>
            </a:lvl1pPr>
          </a:lstStyle>
          <a:p>
            <a:pPr/>
            <a:r>
              <a:t>제목 텍스트</a:t>
            </a:r>
          </a:p>
        </p:txBody>
      </p:sp>
      <p:sp>
        <p:nvSpPr>
          <p:cNvPr id="804" name="본문 첫 번째 줄…"/>
          <p:cNvSpPr txBox="1"/>
          <p:nvPr>
            <p:ph type="body" sz="half" idx="1"/>
          </p:nvPr>
        </p:nvSpPr>
        <p:spPr>
          <a:xfrm>
            <a:off x="4540698" y="36390476"/>
            <a:ext cx="21193820" cy="16410092"/>
          </a:xfrm>
          <a:prstGeom prst="rect">
            <a:avLst/>
          </a:prstGeom>
        </p:spPr>
        <p:txBody>
          <a:bodyPr anchor="t"/>
          <a:lstStyle>
            <a:lvl1pPr>
              <a:spcBef>
                <a:spcPts val="9400"/>
              </a:spcBef>
              <a:defRPr sz="16300"/>
            </a:lvl1pPr>
            <a:lvl2pPr>
              <a:spcBef>
                <a:spcPts val="9400"/>
              </a:spcBef>
              <a:defRPr sz="16300"/>
            </a:lvl2pPr>
            <a:lvl3pPr>
              <a:spcBef>
                <a:spcPts val="9400"/>
              </a:spcBef>
              <a:defRPr sz="16300"/>
            </a:lvl3pPr>
            <a:lvl4pPr>
              <a:spcBef>
                <a:spcPts val="9400"/>
              </a:spcBef>
              <a:defRPr sz="16300"/>
            </a:lvl4pPr>
            <a:lvl5pPr>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0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83"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84" name="본문 첫 번째 줄…"/>
          <p:cNvSpPr txBox="1"/>
          <p:nvPr>
            <p:ph type="body" sz="quarter" idx="1"/>
          </p:nvPr>
        </p:nvSpPr>
        <p:spPr>
          <a:xfrm>
            <a:off x="5933568" y="50258888"/>
            <a:ext cx="18165712" cy="7537442"/>
          </a:xfrm>
          <a:prstGeom prst="rect">
            <a:avLst/>
          </a:prstGeom>
        </p:spPr>
        <p:txBody>
          <a:bodyPr anchor="t"/>
          <a:lstStyle>
            <a:lvl1pPr>
              <a:defRPr sz="1200"/>
            </a:lvl1pPr>
            <a:lvl2pPr>
              <a:defRPr sz="1200"/>
            </a:lvl2pPr>
            <a:lvl3pPr>
              <a:defRPr sz="1200"/>
            </a:lvl3pPr>
            <a:lvl4pPr>
              <a:defRPr sz="1200"/>
            </a:lvl4pPr>
            <a:lvl5pPr>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812"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813" name="본문 첫 번째 줄…"/>
          <p:cNvSpPr txBox="1"/>
          <p:nvPr>
            <p:ph type="body" sz="quarter" idx="1"/>
          </p:nvPr>
        </p:nvSpPr>
        <p:spPr>
          <a:xfrm>
            <a:off x="1892300" y="15230475"/>
            <a:ext cx="26489025" cy="1271"/>
          </a:xfrm>
          <a:prstGeom prst="rect">
            <a:avLst/>
          </a:prstGeom>
        </p:spPr>
        <p:txBody>
          <a:bodyPr anchor="t"/>
          <a:lstStyle>
            <a:lvl1pPr marL="296863" indent="-296863" algn="l">
              <a:spcBef>
                <a:spcPts val="9400"/>
              </a:spcBef>
              <a:defRPr sz="16300"/>
            </a:lvl1pPr>
            <a:lvl2pPr marL="296863" algn="l">
              <a:spcBef>
                <a:spcPts val="9400"/>
              </a:spcBef>
              <a:defRPr sz="16300"/>
            </a:lvl2pPr>
            <a:lvl3pPr marL="296863" algn="l">
              <a:spcBef>
                <a:spcPts val="9400"/>
              </a:spcBef>
              <a:defRPr sz="16300"/>
            </a:lvl3pPr>
            <a:lvl4pPr marL="296863" algn="l">
              <a:spcBef>
                <a:spcPts val="9400"/>
              </a:spcBef>
              <a:defRPr sz="16300"/>
            </a:lvl4pPr>
            <a:lvl5pPr marL="296863"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1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821" name="제목 텍스트"/>
          <p:cNvSpPr txBox="1"/>
          <p:nvPr>
            <p:ph type="title"/>
          </p:nvPr>
        </p:nvSpPr>
        <p:spPr>
          <a:prstGeom prst="rect">
            <a:avLst/>
          </a:prstGeom>
        </p:spPr>
        <p:txBody>
          <a:bodyPr/>
          <a:lstStyle/>
          <a:p>
            <a:pPr/>
            <a:r>
              <a:t>제목 텍스트</a:t>
            </a:r>
          </a:p>
        </p:txBody>
      </p:sp>
      <p:sp>
        <p:nvSpPr>
          <p:cNvPr id="822" name="본문 첫 번째 줄…"/>
          <p:cNvSpPr txBox="1"/>
          <p:nvPr>
            <p:ph type="body" sz="half" idx="1"/>
          </p:nvPr>
        </p:nvSpPr>
        <p:spPr>
          <a:prstGeom prst="rect">
            <a:avLst/>
          </a:prstGeom>
        </p:spPr>
        <p:txBody>
          <a:bodyPr/>
          <a:lstStyle>
            <a:lvl1pPr algn="l">
              <a:spcBef>
                <a:spcPts val="9400"/>
              </a:spcBef>
            </a:lvl1pPr>
            <a:lvl2pPr algn="l">
              <a:spcBef>
                <a:spcPts val="9400"/>
              </a:spcBef>
            </a:lvl2pPr>
            <a:lvl3pPr algn="l">
              <a:spcBef>
                <a:spcPts val="9400"/>
              </a:spcBef>
            </a:lvl3pPr>
            <a:lvl4pPr algn="l">
              <a:spcBef>
                <a:spcPts val="9400"/>
              </a:spcBef>
            </a:lvl4pPr>
            <a:lvl5pPr algn="l">
              <a:spcBef>
                <a:spcPts val="9400"/>
              </a:spcBef>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2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830"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831" name="본문 첫 번째 줄…"/>
          <p:cNvSpPr txBox="1"/>
          <p:nvPr>
            <p:ph type="body" sz="quarter" idx="1"/>
          </p:nvPr>
        </p:nvSpPr>
        <p:spPr>
          <a:xfrm>
            <a:off x="1892200" y="15230166"/>
            <a:ext cx="13173869" cy="1273"/>
          </a:xfrm>
          <a:prstGeom prst="rect">
            <a:avLst/>
          </a:prstGeom>
        </p:spPr>
        <p:txBody>
          <a:bodyPr anchor="t"/>
          <a:lstStyle>
            <a:lvl1pPr marL="296863" indent="-296863" algn="l">
              <a:spcBef>
                <a:spcPts val="9400"/>
              </a:spcBef>
              <a:defRPr sz="2400"/>
            </a:lvl1pPr>
            <a:lvl2pPr marL="296863" algn="l">
              <a:spcBef>
                <a:spcPts val="9400"/>
              </a:spcBef>
              <a:defRPr sz="2400"/>
            </a:lvl2pPr>
            <a:lvl3pPr marL="296863" algn="l">
              <a:spcBef>
                <a:spcPts val="9400"/>
              </a:spcBef>
              <a:defRPr sz="2400"/>
            </a:lvl3pPr>
            <a:lvl4pPr marL="296863" algn="l">
              <a:spcBef>
                <a:spcPts val="9400"/>
              </a:spcBef>
              <a:defRPr sz="2400"/>
            </a:lvl4pPr>
            <a:lvl5pPr marL="296863" algn="l">
              <a:spcBef>
                <a:spcPts val="9400"/>
              </a:spcBef>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3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839" name="제목 텍스트"/>
          <p:cNvSpPr txBox="1"/>
          <p:nvPr>
            <p:ph type="title"/>
          </p:nvPr>
        </p:nvSpPr>
        <p:spPr>
          <a:xfrm>
            <a:off x="1514053" y="2572205"/>
            <a:ext cx="27247109" cy="10702928"/>
          </a:xfrm>
          <a:prstGeom prst="rect">
            <a:avLst/>
          </a:prstGeom>
        </p:spPr>
        <p:txBody>
          <a:bodyPr anchor="ctr"/>
          <a:lstStyle>
            <a:lvl1pPr algn="ctr">
              <a:defRPr b="0" cap="none" sz="32800"/>
            </a:lvl1pPr>
          </a:lstStyle>
          <a:p>
            <a:pPr/>
            <a:r>
              <a:t>제목 텍스트</a:t>
            </a:r>
          </a:p>
        </p:txBody>
      </p:sp>
      <p:sp>
        <p:nvSpPr>
          <p:cNvPr id="840" name="본문 첫 번째 줄…"/>
          <p:cNvSpPr txBox="1"/>
          <p:nvPr>
            <p:ph type="body" sz="quarter" idx="1"/>
          </p:nvPr>
        </p:nvSpPr>
        <p:spPr>
          <a:xfrm>
            <a:off x="1514053" y="14374091"/>
            <a:ext cx="13376809" cy="5991199"/>
          </a:xfrm>
          <a:prstGeom prst="rect">
            <a:avLst/>
          </a:prstGeom>
        </p:spPr>
        <p:txBody>
          <a:bodyPr/>
          <a:lstStyle>
            <a:lvl1pPr algn="l">
              <a:spcBef>
                <a:spcPts val="9400"/>
              </a:spcBef>
              <a:defRPr b="1" sz="2100"/>
            </a:lvl1pPr>
            <a:lvl2pPr algn="l">
              <a:spcBef>
                <a:spcPts val="9400"/>
              </a:spcBef>
              <a:defRPr b="1" sz="2100"/>
            </a:lvl2pPr>
            <a:lvl3pPr algn="l">
              <a:spcBef>
                <a:spcPts val="9400"/>
              </a:spcBef>
              <a:defRPr b="1" sz="2100"/>
            </a:lvl3pPr>
            <a:lvl4pPr algn="l">
              <a:spcBef>
                <a:spcPts val="9400"/>
              </a:spcBef>
              <a:defRPr b="1" sz="2100"/>
            </a:lvl4pPr>
            <a:lvl5pPr algn="l">
              <a:spcBef>
                <a:spcPts val="9400"/>
              </a:spcBef>
              <a:defRPr b="1" sz="21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41" name="Text Placeholder 4"/>
          <p:cNvSpPr/>
          <p:nvPr>
            <p:ph type="body" sz="quarter" idx="13"/>
          </p:nvPr>
        </p:nvSpPr>
        <p:spPr>
          <a:xfrm>
            <a:off x="15379971" y="14374091"/>
            <a:ext cx="13381194" cy="5991199"/>
          </a:xfrm>
          <a:prstGeom prst="rect">
            <a:avLst/>
          </a:prstGeom>
        </p:spPr>
        <p:txBody>
          <a:bodyPr/>
          <a:lstStyle/>
          <a:p>
            <a:pPr/>
          </a:p>
        </p:txBody>
      </p:sp>
      <p:sp>
        <p:nvSpPr>
          <p:cNvPr id="84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49"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85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5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64" name="제목 텍스트"/>
          <p:cNvSpPr txBox="1"/>
          <p:nvPr>
            <p:ph type="title"/>
          </p:nvPr>
        </p:nvSpPr>
        <p:spPr>
          <a:xfrm>
            <a:off x="1514053" y="2556279"/>
            <a:ext cx="9960338" cy="10882105"/>
          </a:xfrm>
          <a:prstGeom prst="rect">
            <a:avLst/>
          </a:prstGeom>
        </p:spPr>
        <p:txBody>
          <a:bodyPr anchor="b"/>
          <a:lstStyle>
            <a:lvl1pPr>
              <a:defRPr cap="none" sz="1700"/>
            </a:lvl1pPr>
          </a:lstStyle>
          <a:p>
            <a:pPr/>
            <a:r>
              <a:t>제목 텍스트</a:t>
            </a:r>
          </a:p>
        </p:txBody>
      </p:sp>
      <p:sp>
        <p:nvSpPr>
          <p:cNvPr id="865" name="본문 첫 번째 줄…"/>
          <p:cNvSpPr txBox="1"/>
          <p:nvPr>
            <p:ph type="body" idx="1"/>
          </p:nvPr>
        </p:nvSpPr>
        <p:spPr>
          <a:xfrm>
            <a:off x="11836475" y="2556279"/>
            <a:ext cx="16924689" cy="54808692"/>
          </a:xfrm>
          <a:prstGeom prst="rect">
            <a:avLst/>
          </a:prstGeom>
        </p:spPr>
        <p:txBody>
          <a:bodyPr anchor="t"/>
          <a:lstStyle>
            <a:lvl1pPr marL="296863" indent="-296863" algn="l">
              <a:spcBef>
                <a:spcPts val="9400"/>
              </a:spcBef>
              <a:defRPr sz="2800"/>
            </a:lvl1pPr>
            <a:lvl2pPr marL="296863" algn="l">
              <a:spcBef>
                <a:spcPts val="9400"/>
              </a:spcBef>
              <a:defRPr sz="2800"/>
            </a:lvl2pPr>
            <a:lvl3pPr marL="296863" algn="l">
              <a:spcBef>
                <a:spcPts val="9400"/>
              </a:spcBef>
              <a:defRPr sz="2800"/>
            </a:lvl3pPr>
            <a:lvl4pPr marL="296863" algn="l">
              <a:spcBef>
                <a:spcPts val="9400"/>
              </a:spcBef>
              <a:defRPr sz="2800"/>
            </a:lvl4pPr>
            <a:lvl5pPr marL="296863" algn="l">
              <a:spcBef>
                <a:spcPts val="94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66" name="Text Placeholder 3"/>
          <p:cNvSpPr/>
          <p:nvPr>
            <p:ph type="body" sz="half" idx="13"/>
          </p:nvPr>
        </p:nvSpPr>
        <p:spPr>
          <a:xfrm>
            <a:off x="1514054" y="13438382"/>
            <a:ext cx="9960335" cy="43926591"/>
          </a:xfrm>
          <a:prstGeom prst="rect">
            <a:avLst/>
          </a:prstGeom>
        </p:spPr>
        <p:txBody>
          <a:bodyPr anchor="t"/>
          <a:lstStyle/>
          <a:p>
            <a:pPr/>
          </a:p>
        </p:txBody>
      </p:sp>
      <p:sp>
        <p:nvSpPr>
          <p:cNvPr id="86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74" name="제목 텍스트"/>
          <p:cNvSpPr txBox="1"/>
          <p:nvPr>
            <p:ph type="title"/>
          </p:nvPr>
        </p:nvSpPr>
        <p:spPr>
          <a:xfrm>
            <a:off x="5933568" y="44952552"/>
            <a:ext cx="18165712" cy="5306339"/>
          </a:xfrm>
          <a:prstGeom prst="rect">
            <a:avLst/>
          </a:prstGeom>
        </p:spPr>
        <p:txBody>
          <a:bodyPr anchor="b"/>
          <a:lstStyle>
            <a:lvl1pPr>
              <a:defRPr cap="none" sz="1700"/>
            </a:lvl1pPr>
          </a:lstStyle>
          <a:p>
            <a:pPr/>
            <a:r>
              <a:t>제목 텍스트</a:t>
            </a:r>
          </a:p>
        </p:txBody>
      </p:sp>
      <p:sp>
        <p:nvSpPr>
          <p:cNvPr id="875" name="Picture Placeholder 2"/>
          <p:cNvSpPr/>
          <p:nvPr>
            <p:ph type="pic" idx="13"/>
          </p:nvPr>
        </p:nvSpPr>
        <p:spPr>
          <a:xfrm>
            <a:off x="5933568" y="5737692"/>
            <a:ext cx="18165712" cy="38531326"/>
          </a:xfrm>
          <a:prstGeom prst="rect">
            <a:avLst/>
          </a:prstGeom>
        </p:spPr>
        <p:txBody>
          <a:bodyPr lIns="91439" tIns="45719" rIns="91439" bIns="45719" anchor="t">
            <a:noAutofit/>
          </a:bodyPr>
          <a:lstStyle/>
          <a:p>
            <a:pPr/>
          </a:p>
        </p:txBody>
      </p:sp>
      <p:sp>
        <p:nvSpPr>
          <p:cNvPr id="876" name="본문 첫 번째 줄…"/>
          <p:cNvSpPr txBox="1"/>
          <p:nvPr>
            <p:ph type="body" sz="quarter" idx="1"/>
          </p:nvPr>
        </p:nvSpPr>
        <p:spPr>
          <a:xfrm>
            <a:off x="5933568" y="50258888"/>
            <a:ext cx="18165712" cy="7537442"/>
          </a:xfrm>
          <a:prstGeom prst="rect">
            <a:avLst/>
          </a:prstGeom>
        </p:spPr>
        <p:txBody>
          <a:bodyPr anchor="t"/>
          <a:lstStyle>
            <a:lvl1pPr algn="l">
              <a:spcBef>
                <a:spcPts val="9400"/>
              </a:spcBef>
              <a:defRPr sz="1200"/>
            </a:lvl1pPr>
            <a:lvl2pPr algn="l">
              <a:spcBef>
                <a:spcPts val="9400"/>
              </a:spcBef>
              <a:defRPr sz="1200"/>
            </a:lvl2pPr>
            <a:lvl3pPr algn="l">
              <a:spcBef>
                <a:spcPts val="9400"/>
              </a:spcBef>
              <a:defRPr sz="1200"/>
            </a:lvl3pPr>
            <a:lvl4pPr algn="l">
              <a:spcBef>
                <a:spcPts val="9400"/>
              </a:spcBef>
              <a:defRPr sz="1200"/>
            </a:lvl4pPr>
            <a:lvl5pPr algn="l">
              <a:spcBef>
                <a:spcPts val="9400"/>
              </a:spcBef>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7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884" name="제목 텍스트"/>
          <p:cNvSpPr txBox="1"/>
          <p:nvPr>
            <p:ph type="title"/>
          </p:nvPr>
        </p:nvSpPr>
        <p:spPr>
          <a:xfrm>
            <a:off x="3294062" y="382588"/>
            <a:ext cx="23687091" cy="19118263"/>
          </a:xfrm>
          <a:prstGeom prst="rect">
            <a:avLst/>
          </a:prstGeom>
        </p:spPr>
        <p:txBody>
          <a:bodyPr anchor="ctr"/>
          <a:lstStyle>
            <a:lvl1pPr algn="ctr">
              <a:defRPr b="0" cap="none" sz="32800"/>
            </a:lvl1pPr>
          </a:lstStyle>
          <a:p>
            <a:pPr/>
            <a:r>
              <a:t>제목 텍스트</a:t>
            </a:r>
          </a:p>
        </p:txBody>
      </p:sp>
      <p:sp>
        <p:nvSpPr>
          <p:cNvPr id="885" name="본문 첫 번째 줄…"/>
          <p:cNvSpPr txBox="1"/>
          <p:nvPr>
            <p:ph type="body" sz="quarter" idx="1"/>
          </p:nvPr>
        </p:nvSpPr>
        <p:spPr>
          <a:xfrm>
            <a:off x="1892300" y="15230475"/>
            <a:ext cx="26489025" cy="1271"/>
          </a:xfrm>
          <a:prstGeom prst="rect">
            <a:avLst/>
          </a:prstGeom>
        </p:spPr>
        <p:txBody>
          <a:bodyPr anchor="t"/>
          <a:lstStyle>
            <a:lvl1pPr marL="296863" indent="-296863" algn="l">
              <a:spcBef>
                <a:spcPts val="9400"/>
              </a:spcBef>
              <a:defRPr sz="16300"/>
            </a:lvl1pPr>
            <a:lvl2pPr marL="296863" algn="l">
              <a:spcBef>
                <a:spcPts val="9400"/>
              </a:spcBef>
              <a:defRPr sz="16300"/>
            </a:lvl2pPr>
            <a:lvl3pPr marL="296863" algn="l">
              <a:spcBef>
                <a:spcPts val="9400"/>
              </a:spcBef>
              <a:defRPr sz="16300"/>
            </a:lvl3pPr>
            <a:lvl4pPr marL="296863" algn="l">
              <a:spcBef>
                <a:spcPts val="9400"/>
              </a:spcBef>
              <a:defRPr sz="16300"/>
            </a:lvl4pPr>
            <a:lvl5pPr marL="296863"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8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893" name="제목 텍스트"/>
          <p:cNvSpPr txBox="1"/>
          <p:nvPr>
            <p:ph type="title"/>
          </p:nvPr>
        </p:nvSpPr>
        <p:spPr>
          <a:xfrm>
            <a:off x="21760310" y="382245"/>
            <a:ext cx="6621246" cy="19119007"/>
          </a:xfrm>
          <a:prstGeom prst="rect">
            <a:avLst/>
          </a:prstGeom>
        </p:spPr>
        <p:txBody>
          <a:bodyPr anchor="ctr"/>
          <a:lstStyle>
            <a:lvl1pPr algn="ctr">
              <a:defRPr b="0" cap="none" sz="32800"/>
            </a:lvl1pPr>
          </a:lstStyle>
          <a:p>
            <a:pPr/>
            <a:r>
              <a:t>제목 텍스트</a:t>
            </a:r>
          </a:p>
        </p:txBody>
      </p:sp>
      <p:sp>
        <p:nvSpPr>
          <p:cNvPr id="894" name="본문 첫 번째 줄…"/>
          <p:cNvSpPr txBox="1"/>
          <p:nvPr>
            <p:ph type="body" sz="half" idx="1"/>
          </p:nvPr>
        </p:nvSpPr>
        <p:spPr>
          <a:xfrm>
            <a:off x="1892200" y="382245"/>
            <a:ext cx="19727948" cy="19119007"/>
          </a:xfrm>
          <a:prstGeom prst="rect">
            <a:avLst/>
          </a:prstGeom>
        </p:spPr>
        <p:txBody>
          <a:bodyPr anchor="t"/>
          <a:lstStyle>
            <a:lvl1pPr marL="296863" indent="-296863" algn="l">
              <a:spcBef>
                <a:spcPts val="9400"/>
              </a:spcBef>
              <a:defRPr sz="16300"/>
            </a:lvl1pPr>
            <a:lvl2pPr marL="296863" algn="l">
              <a:spcBef>
                <a:spcPts val="9400"/>
              </a:spcBef>
              <a:defRPr sz="16300"/>
            </a:lvl2pPr>
            <a:lvl3pPr marL="296863" algn="l">
              <a:spcBef>
                <a:spcPts val="9400"/>
              </a:spcBef>
              <a:defRPr sz="16300"/>
            </a:lvl3pPr>
            <a:lvl4pPr marL="296863" algn="l">
              <a:spcBef>
                <a:spcPts val="9400"/>
              </a:spcBef>
              <a:defRPr sz="16300"/>
            </a:lvl4pPr>
            <a:lvl5pPr marL="296863" algn="l">
              <a:spcBef>
                <a:spcPts val="9400"/>
              </a:spcBef>
              <a:defRPr sz="163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9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 Id="rId70" Type="http://schemas.openxmlformats.org/officeDocument/2006/relationships/slideLayout" Target="../slideLayouts/slideLayout69.xml"/><Relationship Id="rId71" Type="http://schemas.openxmlformats.org/officeDocument/2006/relationships/slideLayout" Target="../slideLayouts/slideLayout70.xml"/><Relationship Id="rId72" Type="http://schemas.openxmlformats.org/officeDocument/2006/relationships/slideLayout" Target="../slideLayouts/slideLayout71.xml"/><Relationship Id="rId73" Type="http://schemas.openxmlformats.org/officeDocument/2006/relationships/slideLayout" Target="../slideLayouts/slideLayout72.xml"/><Relationship Id="rId74" Type="http://schemas.openxmlformats.org/officeDocument/2006/relationships/slideLayout" Target="../slideLayouts/slideLayout73.xml"/><Relationship Id="rId75" Type="http://schemas.openxmlformats.org/officeDocument/2006/relationships/slideLayout" Target="../slideLayouts/slideLayout74.xml"/><Relationship Id="rId76" Type="http://schemas.openxmlformats.org/officeDocument/2006/relationships/slideLayout" Target="../slideLayouts/slideLayout75.xml"/><Relationship Id="rId77" Type="http://schemas.openxmlformats.org/officeDocument/2006/relationships/slideLayout" Target="../slideLayouts/slideLayout76.xml"/><Relationship Id="rId78" Type="http://schemas.openxmlformats.org/officeDocument/2006/relationships/slideLayout" Target="../slideLayouts/slideLayout77.xml"/><Relationship Id="rId79" Type="http://schemas.openxmlformats.org/officeDocument/2006/relationships/slideLayout" Target="../slideLayouts/slideLayout78.xml"/><Relationship Id="rId80" Type="http://schemas.openxmlformats.org/officeDocument/2006/relationships/slideLayout" Target="../slideLayouts/slideLayout79.xml"/><Relationship Id="rId81" Type="http://schemas.openxmlformats.org/officeDocument/2006/relationships/slideLayout" Target="../slideLayouts/slideLayout80.xml"/><Relationship Id="rId82" Type="http://schemas.openxmlformats.org/officeDocument/2006/relationships/slideLayout" Target="../slideLayouts/slideLayout81.xml"/><Relationship Id="rId83" Type="http://schemas.openxmlformats.org/officeDocument/2006/relationships/slideLayout" Target="../slideLayouts/slideLayout82.xml"/><Relationship Id="rId84" Type="http://schemas.openxmlformats.org/officeDocument/2006/relationships/slideLayout" Target="../slideLayouts/slideLayout83.xml"/><Relationship Id="rId85" Type="http://schemas.openxmlformats.org/officeDocument/2006/relationships/slideLayout" Target="../slideLayouts/slideLayout84.xml"/><Relationship Id="rId86" Type="http://schemas.openxmlformats.org/officeDocument/2006/relationships/slideLayout" Target="../slideLayouts/slideLayout85.xml"/><Relationship Id="rId87" Type="http://schemas.openxmlformats.org/officeDocument/2006/relationships/slideLayout" Target="../slideLayouts/slideLayout86.xml"/><Relationship Id="rId88" Type="http://schemas.openxmlformats.org/officeDocument/2006/relationships/slideLayout" Target="../slideLayouts/slideLayout87.xml"/><Relationship Id="rId89" Type="http://schemas.openxmlformats.org/officeDocument/2006/relationships/slideLayout" Target="../slideLayouts/slideLayout88.xml"/><Relationship Id="rId90" Type="http://schemas.openxmlformats.org/officeDocument/2006/relationships/slideLayout" Target="../slideLayouts/slideLayout89.xml"/><Relationship Id="rId91" Type="http://schemas.openxmlformats.org/officeDocument/2006/relationships/slideLayout" Target="../slideLayouts/slideLayout90.xml"/><Relationship Id="rId92" Type="http://schemas.openxmlformats.org/officeDocument/2006/relationships/slideLayout" Target="../slideLayouts/slideLayout91.xml"/><Relationship Id="rId93" Type="http://schemas.openxmlformats.org/officeDocument/2006/relationships/slideLayout" Target="../slideLayouts/slideLayout92.xml"/><Relationship Id="rId94" Type="http://schemas.openxmlformats.org/officeDocument/2006/relationships/slideLayout" Target="../slideLayouts/slideLayout93.xml"/><Relationship Id="rId95" Type="http://schemas.openxmlformats.org/officeDocument/2006/relationships/slideLayout" Target="../slideLayouts/slideLayout94.xml"/><Relationship Id="rId96" Type="http://schemas.openxmlformats.org/officeDocument/2006/relationships/slideLayout" Target="../slideLayouts/slideLayout95.xml"/><Relationship Id="rId97" Type="http://schemas.openxmlformats.org/officeDocument/2006/relationships/slideLayout" Target="../slideLayouts/slideLayout96.xml"/><Relationship Id="rId98" Type="http://schemas.openxmlformats.org/officeDocument/2006/relationships/slideLayout" Target="../slideLayouts/slideLayout97.xml"/><Relationship Id="rId99" Type="http://schemas.openxmlformats.org/officeDocument/2006/relationships/slideLayout" Target="../slideLayouts/slideLayout98.xml"/><Relationship Id="rId100" Type="http://schemas.openxmlformats.org/officeDocument/2006/relationships/slideLayout" Target="../slideLayouts/slideLayout99.xml"/><Relationship Id="rId101" Type="http://schemas.openxmlformats.org/officeDocument/2006/relationships/slideLayout" Target="../slideLayouts/slideLayout100.xml"/><Relationship Id="rId102" Type="http://schemas.openxmlformats.org/officeDocument/2006/relationships/slideLayout" Target="../slideLayouts/slideLayout101.xml"/><Relationship Id="rId103" Type="http://schemas.openxmlformats.org/officeDocument/2006/relationships/slideLayout" Target="../slideLayouts/slideLayout102.xml"/><Relationship Id="rId104" Type="http://schemas.openxmlformats.org/officeDocument/2006/relationships/slideLayout" Target="../slideLayouts/slideLayout103.xml"/><Relationship Id="rId105" Type="http://schemas.openxmlformats.org/officeDocument/2006/relationships/slideLayout" Target="../slideLayouts/slideLayout104.xml"/><Relationship Id="rId106" Type="http://schemas.openxmlformats.org/officeDocument/2006/relationships/slideLayout" Target="../slideLayouts/slideLayout105.xml"/><Relationship Id="rId107" Type="http://schemas.openxmlformats.org/officeDocument/2006/relationships/slideLayout" Target="../slideLayouts/slideLayout106.xml"/><Relationship Id="rId108" Type="http://schemas.openxmlformats.org/officeDocument/2006/relationships/slideLayout" Target="../slideLayouts/slideLayout107.xml"/><Relationship Id="rId109" Type="http://schemas.openxmlformats.org/officeDocument/2006/relationships/slideLayout" Target="../slideLayouts/slideLayout108.xml"/><Relationship Id="rId110" Type="http://schemas.openxmlformats.org/officeDocument/2006/relationships/slideLayout" Target="../slideLayouts/slideLayout109.xml"/><Relationship Id="rId111" Type="http://schemas.openxmlformats.org/officeDocument/2006/relationships/slideLayout" Target="../slideLayouts/slideLayout110.xml"/><Relationship Id="rId112" Type="http://schemas.openxmlformats.org/officeDocument/2006/relationships/slideLayout" Target="../slideLayouts/slideLayout111.xml"/><Relationship Id="rId113" Type="http://schemas.openxmlformats.org/officeDocument/2006/relationships/slideLayout" Target="../slideLayouts/slideLayout112.xml"/><Relationship Id="rId114" Type="http://schemas.openxmlformats.org/officeDocument/2006/relationships/slideLayout" Target="../slideLayouts/slideLayout113.xml"/><Relationship Id="rId115" Type="http://schemas.openxmlformats.org/officeDocument/2006/relationships/slideLayout" Target="../slideLayouts/slideLayout114.xml"/><Relationship Id="rId116" Type="http://schemas.openxmlformats.org/officeDocument/2006/relationships/slideLayout" Target="../slideLayouts/slideLayout115.xml"/><Relationship Id="rId117" Type="http://schemas.openxmlformats.org/officeDocument/2006/relationships/slideLayout" Target="../slideLayouts/slideLayout116.xml"/><Relationship Id="rId118" Type="http://schemas.openxmlformats.org/officeDocument/2006/relationships/slideLayout" Target="../slideLayouts/slideLayout117.xml"/><Relationship Id="rId119" Type="http://schemas.openxmlformats.org/officeDocument/2006/relationships/slideLayout" Target="../slideLayouts/slideLayout118.xml"/><Relationship Id="rId120" Type="http://schemas.openxmlformats.org/officeDocument/2006/relationships/slideLayout" Target="../slideLayouts/slideLayout119.xml"/><Relationship Id="rId121" Type="http://schemas.openxmlformats.org/officeDocument/2006/relationships/slideLayout" Target="../slideLayouts/slideLayout120.xml"/><Relationship Id="rId122" Type="http://schemas.openxmlformats.org/officeDocument/2006/relationships/slideLayout" Target="../slideLayouts/slideLayout121.xml"/><Relationship Id="rId123" Type="http://schemas.openxmlformats.org/officeDocument/2006/relationships/slideLayout" Target="../slideLayouts/slideLayout122.xml"/><Relationship Id="rId124" Type="http://schemas.openxmlformats.org/officeDocument/2006/relationships/slideLayout" Target="../slideLayouts/slideLayout123.xml"/><Relationship Id="rId125" Type="http://schemas.openxmlformats.org/officeDocument/2006/relationships/slideLayout" Target="../slideLayouts/slideLayout124.xml"/><Relationship Id="rId126" Type="http://schemas.openxmlformats.org/officeDocument/2006/relationships/slideLayout" Target="../slideLayouts/slideLayout125.xml"/><Relationship Id="rId127" Type="http://schemas.openxmlformats.org/officeDocument/2006/relationships/slideLayout" Target="../slideLayouts/slideLayout126.xml"/><Relationship Id="rId128" Type="http://schemas.openxmlformats.org/officeDocument/2006/relationships/slideLayout" Target="../slideLayouts/slideLayout127.xml"/><Relationship Id="rId129" Type="http://schemas.openxmlformats.org/officeDocument/2006/relationships/slideLayout" Target="../slideLayouts/slideLayout128.xml"/><Relationship Id="rId130" Type="http://schemas.openxmlformats.org/officeDocument/2006/relationships/slideLayout" Target="../slideLayouts/slideLayout129.xml"/><Relationship Id="rId131" Type="http://schemas.openxmlformats.org/officeDocument/2006/relationships/slideLayout" Target="../slideLayouts/slideLayout130.xml"/><Relationship Id="rId132" Type="http://schemas.openxmlformats.org/officeDocument/2006/relationships/slideLayout" Target="../slideLayouts/slideLayout131.xml"/><Relationship Id="rId133" Type="http://schemas.openxmlformats.org/officeDocument/2006/relationships/slideLayout" Target="../slideLayouts/slideLayout132.xml"/><Relationship Id="rId134" Type="http://schemas.openxmlformats.org/officeDocument/2006/relationships/slideLayout" Target="../slideLayouts/slideLayout133.xml"/><Relationship Id="rId135" Type="http://schemas.openxmlformats.org/officeDocument/2006/relationships/slideLayout" Target="../slideLayouts/slideLayout134.xml"/><Relationship Id="rId136" Type="http://schemas.openxmlformats.org/officeDocument/2006/relationships/slideLayout" Target="../slideLayouts/slideLayout135.xml"/><Relationship Id="rId137" Type="http://schemas.openxmlformats.org/officeDocument/2006/relationships/slideLayout" Target="../slideLayouts/slideLayout136.xml"/><Relationship Id="rId138" Type="http://schemas.openxmlformats.org/officeDocument/2006/relationships/slideLayout" Target="../slideLayouts/slideLayout137.xml"/><Relationship Id="rId139" Type="http://schemas.openxmlformats.org/officeDocument/2006/relationships/slideLayout" Target="../slideLayouts/slideLayout138.xml"/><Relationship Id="rId140" Type="http://schemas.openxmlformats.org/officeDocument/2006/relationships/slideLayout" Target="../slideLayouts/slideLayout139.xml"/><Relationship Id="rId141" Type="http://schemas.openxmlformats.org/officeDocument/2006/relationships/slideLayout" Target="../slideLayouts/slideLayout140.xml"/><Relationship Id="rId142" Type="http://schemas.openxmlformats.org/officeDocument/2006/relationships/slideLayout" Target="../slideLayouts/slideLayout141.xml"/><Relationship Id="rId143" Type="http://schemas.openxmlformats.org/officeDocument/2006/relationships/slideLayout" Target="../slideLayouts/slideLayout142.xml"/><Relationship Id="rId144" Type="http://schemas.openxmlformats.org/officeDocument/2006/relationships/slideLayout" Target="../slideLayouts/slideLayout143.xml"/><Relationship Id="rId145" Type="http://schemas.openxmlformats.org/officeDocument/2006/relationships/slideLayout" Target="../slideLayouts/slideLayout144.xml"/><Relationship Id="rId146" Type="http://schemas.openxmlformats.org/officeDocument/2006/relationships/slideLayout" Target="../slideLayouts/slideLayout145.xml"/><Relationship Id="rId147" Type="http://schemas.openxmlformats.org/officeDocument/2006/relationships/slideLayout" Target="../slideLayouts/slideLayout146.xml"/><Relationship Id="rId148" Type="http://schemas.openxmlformats.org/officeDocument/2006/relationships/slideLayout" Target="../slideLayouts/slideLayout147.xml"/><Relationship Id="rId149" Type="http://schemas.openxmlformats.org/officeDocument/2006/relationships/slideLayout" Target="../slideLayouts/slideLayout148.xml"/><Relationship Id="rId150" Type="http://schemas.openxmlformats.org/officeDocument/2006/relationships/slideLayout" Target="../slideLayouts/slideLayout149.xml"/><Relationship Id="rId151" Type="http://schemas.openxmlformats.org/officeDocument/2006/relationships/slideLayout" Target="../slideLayouts/slideLayout150.xml"/><Relationship Id="rId152" Type="http://schemas.openxmlformats.org/officeDocument/2006/relationships/slideLayout" Target="../slideLayouts/slideLayout151.xml"/><Relationship Id="rId153" Type="http://schemas.openxmlformats.org/officeDocument/2006/relationships/slideLayout" Target="../slideLayouts/slideLayout152.xml"/><Relationship Id="rId154" Type="http://schemas.openxmlformats.org/officeDocument/2006/relationships/slideLayout" Target="../slideLayouts/slideLayout153.xml"/><Relationship Id="rId155" Type="http://schemas.openxmlformats.org/officeDocument/2006/relationships/slideLayout" Target="../slideLayouts/slideLayout15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제목 텍스트"/>
          <p:cNvSpPr txBox="1"/>
          <p:nvPr>
            <p:ph type="title"/>
          </p:nvPr>
        </p:nvSpPr>
        <p:spPr>
          <a:xfrm>
            <a:off x="2391533" y="41265456"/>
            <a:ext cx="25734515" cy="1275485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제목 텍스트</a:t>
            </a:r>
          </a:p>
        </p:txBody>
      </p:sp>
      <p:sp>
        <p:nvSpPr>
          <p:cNvPr id="3" name="본문 첫 번째 줄…"/>
          <p:cNvSpPr txBox="1"/>
          <p:nvPr>
            <p:ph type="body" idx="1"/>
          </p:nvPr>
        </p:nvSpPr>
        <p:spPr>
          <a:xfrm>
            <a:off x="2391533" y="27217870"/>
            <a:ext cx="25734515" cy="14047593"/>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 name="슬라이드 번호"/>
          <p:cNvSpPr txBox="1"/>
          <p:nvPr>
            <p:ph type="sldNum" sz="quarter" idx="2"/>
          </p:nvPr>
        </p:nvSpPr>
        <p:spPr>
          <a:xfrm>
            <a:off x="21432736" y="39545488"/>
            <a:ext cx="256537" cy="269237"/>
          </a:xfrm>
          <a:prstGeom prst="rect">
            <a:avLst/>
          </a:prstGeom>
          <a:ln w="12700">
            <a:miter lim="400000"/>
          </a:ln>
        </p:spPr>
        <p:txBody>
          <a:bodyPr wrap="none" lIns="45718" tIns="45718" rIns="45718" bIns="45718" anchor="ctr">
            <a:spAutoFit/>
          </a:bodyPr>
          <a:lstStyle>
            <a:lvl1pPr algn="r">
              <a:defRPr b="0" sz="1200">
                <a:latin typeface="Gill Sans"/>
                <a:ea typeface="Gill Sans"/>
                <a:cs typeface="Gill Sans"/>
                <a:sym typeface="Gill Sans"/>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 id="2147483730" r:id="rId83"/>
    <p:sldLayoutId id="2147483731" r:id="rId84"/>
    <p:sldLayoutId id="2147483732" r:id="rId85"/>
    <p:sldLayoutId id="2147483733" r:id="rId86"/>
    <p:sldLayoutId id="2147483734" r:id="rId87"/>
    <p:sldLayoutId id="2147483735" r:id="rId88"/>
    <p:sldLayoutId id="2147483736" r:id="rId89"/>
    <p:sldLayoutId id="2147483737" r:id="rId90"/>
    <p:sldLayoutId id="2147483738" r:id="rId91"/>
    <p:sldLayoutId id="2147483739" r:id="rId92"/>
    <p:sldLayoutId id="2147483740" r:id="rId93"/>
    <p:sldLayoutId id="2147483741" r:id="rId94"/>
    <p:sldLayoutId id="2147483742" r:id="rId95"/>
    <p:sldLayoutId id="2147483743" r:id="rId96"/>
    <p:sldLayoutId id="2147483744" r:id="rId97"/>
    <p:sldLayoutId id="2147483745" r:id="rId98"/>
    <p:sldLayoutId id="2147483746" r:id="rId99"/>
    <p:sldLayoutId id="2147483747" r:id="rId100"/>
    <p:sldLayoutId id="2147483748" r:id="rId101"/>
    <p:sldLayoutId id="2147483749" r:id="rId102"/>
    <p:sldLayoutId id="2147483750" r:id="rId103"/>
    <p:sldLayoutId id="2147483751" r:id="rId104"/>
    <p:sldLayoutId id="2147483752" r:id="rId105"/>
    <p:sldLayoutId id="2147483753" r:id="rId106"/>
    <p:sldLayoutId id="2147483754" r:id="rId107"/>
    <p:sldLayoutId id="2147483755" r:id="rId108"/>
    <p:sldLayoutId id="2147483756" r:id="rId109"/>
    <p:sldLayoutId id="2147483757" r:id="rId110"/>
    <p:sldLayoutId id="2147483758" r:id="rId111"/>
    <p:sldLayoutId id="2147483759" r:id="rId112"/>
    <p:sldLayoutId id="2147483760" r:id="rId113"/>
    <p:sldLayoutId id="2147483761" r:id="rId114"/>
    <p:sldLayoutId id="2147483762" r:id="rId115"/>
    <p:sldLayoutId id="2147483763" r:id="rId116"/>
    <p:sldLayoutId id="2147483764" r:id="rId117"/>
    <p:sldLayoutId id="2147483765" r:id="rId118"/>
    <p:sldLayoutId id="2147483766" r:id="rId119"/>
    <p:sldLayoutId id="2147483767" r:id="rId120"/>
    <p:sldLayoutId id="2147483768" r:id="rId121"/>
    <p:sldLayoutId id="2147483769" r:id="rId122"/>
    <p:sldLayoutId id="2147483770" r:id="rId123"/>
    <p:sldLayoutId id="2147483771" r:id="rId124"/>
    <p:sldLayoutId id="2147483772" r:id="rId125"/>
    <p:sldLayoutId id="2147483773" r:id="rId126"/>
    <p:sldLayoutId id="2147483774" r:id="rId127"/>
    <p:sldLayoutId id="2147483775" r:id="rId128"/>
    <p:sldLayoutId id="2147483776" r:id="rId129"/>
    <p:sldLayoutId id="2147483777" r:id="rId130"/>
    <p:sldLayoutId id="2147483778" r:id="rId131"/>
    <p:sldLayoutId id="2147483779" r:id="rId132"/>
    <p:sldLayoutId id="2147483780" r:id="rId133"/>
    <p:sldLayoutId id="2147483781" r:id="rId134"/>
    <p:sldLayoutId id="2147483782" r:id="rId135"/>
    <p:sldLayoutId id="2147483783" r:id="rId136"/>
    <p:sldLayoutId id="2147483784" r:id="rId137"/>
    <p:sldLayoutId id="2147483785" r:id="rId138"/>
    <p:sldLayoutId id="2147483786" r:id="rId139"/>
    <p:sldLayoutId id="2147483787" r:id="rId140"/>
    <p:sldLayoutId id="2147483788" r:id="rId141"/>
    <p:sldLayoutId id="2147483789" r:id="rId142"/>
    <p:sldLayoutId id="2147483790" r:id="rId143"/>
    <p:sldLayoutId id="2147483791" r:id="rId144"/>
    <p:sldLayoutId id="2147483792" r:id="rId145"/>
    <p:sldLayoutId id="2147483793" r:id="rId146"/>
    <p:sldLayoutId id="2147483794" r:id="rId147"/>
    <p:sldLayoutId id="2147483795" r:id="rId148"/>
    <p:sldLayoutId id="2147483796" r:id="rId149"/>
    <p:sldLayoutId id="2147483797" r:id="rId150"/>
    <p:sldLayoutId id="2147483798" r:id="rId151"/>
    <p:sldLayoutId id="2147483799" r:id="rId152"/>
    <p:sldLayoutId id="2147483800" r:id="rId153"/>
    <p:sldLayoutId id="2147483801" r:id="rId154"/>
    <p:sldLayoutId id="2147483802" r:id="rId155"/>
  </p:sldLayoutIdLst>
  <p:transition xmlns:p14="http://schemas.microsoft.com/office/powerpoint/2010/main" spd="med" advClick="1"/>
  <p:txStyles>
    <p:titleStyle>
      <a:lvl1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1pPr>
      <a:lvl2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2pPr>
      <a:lvl3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3pPr>
      <a:lvl4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4pPr>
      <a:lvl5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5pPr>
      <a:lvl6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6pPr>
      <a:lvl7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7pPr>
      <a:lvl8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8pPr>
      <a:lvl9pPr marL="0" marR="0" indent="0" algn="l" defTabSz="396875" rtl="0" latinLnBrk="0">
        <a:lnSpc>
          <a:spcPct val="97000"/>
        </a:lnSpc>
        <a:spcBef>
          <a:spcPts val="0"/>
        </a:spcBef>
        <a:spcAft>
          <a:spcPts val="0"/>
        </a:spcAft>
        <a:buClrTx/>
        <a:buSzTx/>
        <a:buFontTx/>
        <a:buNone/>
        <a:tabLst/>
        <a:defRPr b="1" baseline="0" cap="all" i="0" spc="0" strike="noStrike" sz="3500" u="none">
          <a:ln>
            <a:noFill/>
          </a:ln>
          <a:solidFill>
            <a:srgbClr val="000000"/>
          </a:solidFill>
          <a:uFillTx/>
          <a:latin typeface="Gill Sans"/>
          <a:ea typeface="Gill Sans"/>
          <a:cs typeface="Gill Sans"/>
          <a:sym typeface="Gill Sans"/>
        </a:defRPr>
      </a:lvl9pPr>
    </p:titleStyle>
    <p:bodyStyle>
      <a:lvl1pPr marL="0" marR="0" indent="0"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1pPr>
      <a:lvl2pPr marL="0" marR="0" indent="0"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2pPr>
      <a:lvl3pPr marL="0" marR="0" indent="0"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3pPr>
      <a:lvl4pPr marL="0" marR="0" indent="0"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4pPr>
      <a:lvl5pPr marL="0" marR="0" indent="0"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5pPr>
      <a:lvl6pPr marL="0" marR="0" indent="0"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6pPr>
      <a:lvl7pPr marL="0" marR="0" indent="0"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7pPr>
      <a:lvl8pPr marL="0" marR="0" indent="0"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8pPr>
      <a:lvl9pPr marL="0" marR="0" indent="0" algn="ctr" defTabSz="396875" rtl="0" latinLnBrk="0">
        <a:lnSpc>
          <a:spcPct val="97000"/>
        </a:lnSpc>
        <a:spcBef>
          <a:spcPts val="0"/>
        </a:spcBef>
        <a:spcAft>
          <a:spcPts val="0"/>
        </a:spcAft>
        <a:buClrTx/>
        <a:buSzTx/>
        <a:buFontTx/>
        <a:buNone/>
        <a:tabLst/>
        <a:defRPr b="0" baseline="0" cap="none" i="0" spc="0" strike="noStrike" sz="1700" u="none">
          <a:ln>
            <a:noFill/>
          </a:ln>
          <a:solidFill>
            <a:srgbClr val="000000"/>
          </a:solidFill>
          <a:uFillTx/>
          <a:latin typeface="Gill Sans"/>
          <a:ea typeface="Gill Sans"/>
          <a:cs typeface="Gill Sans"/>
          <a:sym typeface="Gill Sans"/>
        </a:defRPr>
      </a:lvl9pPr>
    </p:bodyStyle>
    <p:otherStyle>
      <a:lvl1pPr marL="0" marR="0" indent="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1pPr>
      <a:lvl2pPr marL="0" marR="0" indent="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2pPr>
      <a:lvl3pPr marL="0" marR="0" indent="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3pPr>
      <a:lvl4pPr marL="0" marR="0" indent="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4pPr>
      <a:lvl5pPr marL="0" marR="0" indent="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5pPr>
      <a:lvl6pPr marL="0" marR="0" indent="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6pPr>
      <a:lvl7pPr marL="0" marR="0" indent="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7pPr>
      <a:lvl8pPr marL="0" marR="0" indent="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8pPr>
      <a:lvl9pPr marL="0" marR="0" indent="0" algn="r" defTabSz="396875"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8.tif"/><Relationship Id="rId10" Type="http://schemas.openxmlformats.org/officeDocument/2006/relationships/image" Target="../media/image9.tif"/><Relationship Id="rId11" Type="http://schemas.openxmlformats.org/officeDocument/2006/relationships/hyperlink" Target="http://www.moyobob.me"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9" name="Rectangle 1"/>
          <p:cNvSpPr/>
          <p:nvPr/>
        </p:nvSpPr>
        <p:spPr>
          <a:xfrm>
            <a:off x="420688" y="40532050"/>
            <a:ext cx="29433838" cy="1825625"/>
          </a:xfrm>
          <a:prstGeom prst="rect">
            <a:avLst/>
          </a:prstGeom>
          <a:solidFill>
            <a:srgbClr val="0860A8"/>
          </a:solidFill>
          <a:ln w="12700">
            <a:miter lim="400000"/>
          </a:ln>
        </p:spPr>
        <p:txBody>
          <a:bodyPr lIns="45718" tIns="45718" rIns="45718" bIns="45718" anchor="ctr"/>
          <a:lstStyle/>
          <a:p>
            <a:pPr>
              <a:defRPr b="0" sz="1000">
                <a:latin typeface="Gill Sans"/>
                <a:ea typeface="Gill Sans"/>
                <a:cs typeface="Gill Sans"/>
                <a:sym typeface="Gill Sans"/>
              </a:defRPr>
            </a:pPr>
          </a:p>
        </p:txBody>
      </p:sp>
      <p:sp>
        <p:nvSpPr>
          <p:cNvPr id="1400" name="Rectangle 2"/>
          <p:cNvSpPr/>
          <p:nvPr/>
        </p:nvSpPr>
        <p:spPr>
          <a:xfrm>
            <a:off x="420688" y="382586"/>
            <a:ext cx="29433838" cy="5326066"/>
          </a:xfrm>
          <a:prstGeom prst="rect">
            <a:avLst/>
          </a:prstGeom>
          <a:solidFill>
            <a:srgbClr val="0860A8"/>
          </a:solidFill>
          <a:ln w="12700">
            <a:miter lim="400000"/>
          </a:ln>
        </p:spPr>
        <p:txBody>
          <a:bodyPr lIns="45718" tIns="45718" rIns="45718" bIns="45718" anchor="ctr"/>
          <a:lstStyle/>
          <a:p>
            <a:pPr>
              <a:defRPr b="0" sz="1000">
                <a:latin typeface="Gill Sans"/>
                <a:ea typeface="Gill Sans"/>
                <a:cs typeface="Gill Sans"/>
                <a:sym typeface="Gill Sans"/>
              </a:defRPr>
            </a:pPr>
          </a:p>
        </p:txBody>
      </p:sp>
      <p:sp>
        <p:nvSpPr>
          <p:cNvPr id="1401" name="Rectangle 3"/>
          <p:cNvSpPr txBox="1"/>
          <p:nvPr>
            <p:ph type="title"/>
          </p:nvPr>
        </p:nvSpPr>
        <p:spPr>
          <a:xfrm>
            <a:off x="1001712" y="911638"/>
            <a:ext cx="28575001" cy="2959104"/>
          </a:xfrm>
          <a:prstGeom prst="rect">
            <a:avLst/>
          </a:prstGeom>
        </p:spPr>
        <p:txBody>
          <a:bodyPr/>
          <a:lstStyle>
            <a:lvl1pPr algn="l">
              <a:lnSpc>
                <a:spcPct val="104999"/>
              </a:lnSpc>
              <a:tabLst>
                <a:tab pos="787400" algn="l"/>
                <a:tab pos="1587500" algn="l"/>
                <a:tab pos="2374900" algn="l"/>
                <a:tab pos="3175000" algn="l"/>
                <a:tab pos="3962400" algn="l"/>
                <a:tab pos="4762500" algn="l"/>
                <a:tab pos="5549900" algn="l"/>
                <a:tab pos="6350000" algn="l"/>
                <a:tab pos="7137400" algn="l"/>
                <a:tab pos="7937500" algn="l"/>
                <a:tab pos="8724900" algn="l"/>
                <a:tab pos="8801100" algn="l"/>
                <a:tab pos="9423400" algn="l"/>
                <a:tab pos="10058400" algn="l"/>
                <a:tab pos="10680700" algn="l"/>
                <a:tab pos="11315700" algn="l"/>
                <a:tab pos="11938000" algn="l"/>
                <a:tab pos="12573000" algn="l"/>
                <a:tab pos="13195300" algn="l"/>
                <a:tab pos="13830300" algn="l"/>
                <a:tab pos="14452600" algn="l"/>
                <a:tab pos="15087600" algn="l"/>
                <a:tab pos="15709900" algn="l"/>
                <a:tab pos="16344900" algn="l"/>
                <a:tab pos="16967200" algn="l"/>
                <a:tab pos="17602200" algn="l"/>
                <a:tab pos="18224500" algn="l"/>
                <a:tab pos="18859500" algn="l"/>
                <a:tab pos="19481800" algn="l"/>
                <a:tab pos="20116800" algn="l"/>
                <a:tab pos="20739100" algn="l"/>
              </a:tabLst>
              <a:defRPr b="1" sz="15000">
                <a:solidFill>
                  <a:srgbClr val="FFFFFF"/>
                </a:solidFill>
                <a:latin typeface="Neo Sans Intel"/>
                <a:ea typeface="Neo Sans Intel"/>
                <a:cs typeface="Neo Sans Intel"/>
                <a:sym typeface="Neo Sans Intel"/>
              </a:defRPr>
            </a:lvl1pPr>
          </a:lstStyle>
          <a:p>
            <a:pPr/>
            <a:r>
              <a:t>Eat Together, Moyobob!</a:t>
            </a:r>
          </a:p>
        </p:txBody>
      </p:sp>
      <p:sp>
        <p:nvSpPr>
          <p:cNvPr id="1402" name="Rectangle 5"/>
          <p:cNvSpPr txBox="1"/>
          <p:nvPr/>
        </p:nvSpPr>
        <p:spPr>
          <a:xfrm>
            <a:off x="996950" y="4038532"/>
            <a:ext cx="28270200"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tabLst>
                <a:tab pos="520700" algn="l"/>
                <a:tab pos="1320800" algn="l"/>
                <a:tab pos="2108200" algn="l"/>
                <a:tab pos="2908300" algn="l"/>
                <a:tab pos="3695700" algn="l"/>
                <a:tab pos="4495800" algn="l"/>
                <a:tab pos="5283200" algn="l"/>
                <a:tab pos="6083300" algn="l"/>
                <a:tab pos="6883400" algn="l"/>
                <a:tab pos="7670800" algn="l"/>
                <a:tab pos="8470900" algn="l"/>
                <a:tab pos="9258300" algn="l"/>
                <a:tab pos="9423400" algn="l"/>
                <a:tab pos="10058400" algn="l"/>
                <a:tab pos="10680700" algn="l"/>
                <a:tab pos="11315700" algn="l"/>
                <a:tab pos="11938000" algn="l"/>
                <a:tab pos="12573000" algn="l"/>
                <a:tab pos="13195300" algn="l"/>
                <a:tab pos="13830300" algn="l"/>
                <a:tab pos="14452600" algn="l"/>
                <a:tab pos="15087600" algn="l"/>
                <a:tab pos="15709900" algn="l"/>
                <a:tab pos="16344900" algn="l"/>
                <a:tab pos="16967200" algn="l"/>
                <a:tab pos="17602200" algn="l"/>
                <a:tab pos="18224500" algn="l"/>
                <a:tab pos="18859500" algn="l"/>
                <a:tab pos="19481800" algn="l"/>
                <a:tab pos="20116800" algn="l"/>
                <a:tab pos="20739100" algn="l"/>
                <a:tab pos="21374100" algn="l"/>
              </a:tabLst>
              <a:defRPr sz="6000">
                <a:latin typeface="Neo Sans Intel"/>
                <a:ea typeface="Neo Sans Intel"/>
                <a:cs typeface="Neo Sans Intel"/>
                <a:sym typeface="Neo Sans Intel"/>
              </a:defRPr>
            </a:lvl1pPr>
          </a:lstStyle>
          <a:p>
            <a:pPr/>
            <a:r>
              <a:t>Kim Yeonghyeon, Kim Hyemin, Lee Kangwook, Choo Hyunsuk</a:t>
            </a:r>
          </a:p>
        </p:txBody>
      </p:sp>
      <p:sp>
        <p:nvSpPr>
          <p:cNvPr id="1403" name="Text Box 9"/>
          <p:cNvSpPr txBox="1"/>
          <p:nvPr/>
        </p:nvSpPr>
        <p:spPr>
          <a:xfrm>
            <a:off x="963612" y="40819387"/>
            <a:ext cx="28651201" cy="1249697"/>
          </a:xfrm>
          <a:prstGeom prst="rect">
            <a:avLst/>
          </a:prstGeom>
          <a:ln w="12700">
            <a:miter lim="400000"/>
          </a:ln>
          <a:extLst>
            <a:ext uri="{C572A759-6A51-4108-AA02-DFA0A04FC94B}">
              <ma14:wrappingTextBoxFlag xmlns:ma14="http://schemas.microsoft.com/office/mac/drawingml/2011/main" val="1"/>
            </a:ext>
          </a:extLst>
        </p:spPr>
        <p:txBody>
          <a:bodyPr lIns="40648" tIns="40648" rIns="40648" bIns="40648">
            <a:sp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7700">
                <a:latin typeface="Neo Sans Intel"/>
                <a:ea typeface="Neo Sans Intel"/>
                <a:cs typeface="Neo Sans Intel"/>
                <a:sym typeface="Neo Sans Intel"/>
              </a:defRPr>
            </a:pPr>
            <a:r>
              <a:t>Principles and Practices of Software Development  </a:t>
            </a:r>
            <a:r>
              <a:rPr>
                <a:solidFill>
                  <a:srgbClr val="99CC00"/>
                </a:solidFill>
              </a:rPr>
              <a:t>CSE, SNU</a:t>
            </a:r>
          </a:p>
        </p:txBody>
      </p:sp>
      <p:sp>
        <p:nvSpPr>
          <p:cNvPr id="1404" name="Rectangle 2"/>
          <p:cNvSpPr/>
          <p:nvPr/>
        </p:nvSpPr>
        <p:spPr>
          <a:xfrm>
            <a:off x="415131" y="5831968"/>
            <a:ext cx="29433838" cy="190503"/>
          </a:xfrm>
          <a:prstGeom prst="rect">
            <a:avLst/>
          </a:prstGeom>
          <a:solidFill>
            <a:srgbClr val="0860A8">
              <a:alpha val="51155"/>
            </a:srgbClr>
          </a:solidFill>
          <a:ln w="12700">
            <a:miter lim="400000"/>
          </a:ln>
        </p:spPr>
        <p:txBody>
          <a:bodyPr lIns="45718" tIns="45718" rIns="45718" bIns="45718" anchor="ctr"/>
          <a:lstStyle/>
          <a:p>
            <a:pPr>
              <a:defRPr b="0" sz="1000">
                <a:latin typeface="Gill Sans"/>
                <a:ea typeface="Gill Sans"/>
                <a:cs typeface="Gill Sans"/>
                <a:sym typeface="Gill Sans"/>
              </a:defRPr>
            </a:pPr>
          </a:p>
        </p:txBody>
      </p:sp>
      <p:sp>
        <p:nvSpPr>
          <p:cNvPr id="1405" name="Everyday in the SNU CSE club room, some problems happen repeatedly. Those are about ordering food delivery. Nearby student restaurants are not popular, so many students eat delivery food. They used to say, ‘I want somebody to develop for our mealtimes’. So we did. Moyobob will be a wonderful service for everyone who would like to eat delivery foods together."/>
          <p:cNvSpPr txBox="1"/>
          <p:nvPr/>
        </p:nvSpPr>
        <p:spPr>
          <a:xfrm>
            <a:off x="444500" y="6792345"/>
            <a:ext cx="29438600" cy="1490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355600">
              <a:defRPr sz="3000">
                <a:solidFill>
                  <a:srgbClr val="454545"/>
                </a:solidFill>
                <a:latin typeface="Helvetica Neue"/>
                <a:ea typeface="Helvetica Neue"/>
                <a:cs typeface="Helvetica Neue"/>
                <a:sym typeface="Helvetica Neue"/>
              </a:defRPr>
            </a:pPr>
            <a:r>
              <a:t>Everyday in the SNU CSE club room, some problems happen repeatedly. Those are about ordering food delivery. Nearby student restaurants are not popular, so many students eat delivery food. They used to say, ‘I want somebody to develop for our mealtimes’. So we did. </a:t>
            </a:r>
            <a:r>
              <a:rPr i="1"/>
              <a:t>Moyobob</a:t>
            </a:r>
            <a:r>
              <a:t> will be a wonderful service for everyone who would like to eat delivery foods together. </a:t>
            </a:r>
          </a:p>
        </p:txBody>
      </p:sp>
      <p:pic>
        <p:nvPicPr>
          <p:cNvPr id="1406" name="이미지" descr="이미지"/>
          <p:cNvPicPr>
            <a:picLocks noChangeAspect="1"/>
          </p:cNvPicPr>
          <p:nvPr/>
        </p:nvPicPr>
        <p:blipFill>
          <a:blip r:embed="rId2">
            <a:extLst/>
          </a:blip>
          <a:stretch>
            <a:fillRect/>
          </a:stretch>
        </p:blipFill>
        <p:spPr>
          <a:xfrm>
            <a:off x="444500" y="23241000"/>
            <a:ext cx="5486823" cy="6731000"/>
          </a:xfrm>
          <a:prstGeom prst="rect">
            <a:avLst/>
          </a:prstGeom>
          <a:ln w="12700">
            <a:miter lim="400000"/>
          </a:ln>
        </p:spPr>
      </p:pic>
      <p:pic>
        <p:nvPicPr>
          <p:cNvPr id="1407" name="이미지" descr="이미지"/>
          <p:cNvPicPr>
            <a:picLocks noChangeAspect="1"/>
          </p:cNvPicPr>
          <p:nvPr/>
        </p:nvPicPr>
        <p:blipFill>
          <a:blip r:embed="rId3">
            <a:extLst/>
          </a:blip>
          <a:stretch>
            <a:fillRect/>
          </a:stretch>
        </p:blipFill>
        <p:spPr>
          <a:xfrm>
            <a:off x="7518400" y="23241000"/>
            <a:ext cx="4772303" cy="6731001"/>
          </a:xfrm>
          <a:prstGeom prst="rect">
            <a:avLst/>
          </a:prstGeom>
          <a:ln w="12700">
            <a:miter lim="400000"/>
          </a:ln>
        </p:spPr>
      </p:pic>
      <p:sp>
        <p:nvSpPr>
          <p:cNvPr id="1408" name="Introduction"/>
          <p:cNvSpPr txBox="1"/>
          <p:nvPr/>
        </p:nvSpPr>
        <p:spPr>
          <a:xfrm>
            <a:off x="448021" y="5983096"/>
            <a:ext cx="7620001"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5000">
                <a:solidFill>
                  <a:srgbClr val="2A5FA3"/>
                </a:solidFill>
                <a:latin typeface="Gill Sans"/>
                <a:ea typeface="Gill Sans"/>
                <a:cs typeface="Gill Sans"/>
                <a:sym typeface="Gill Sans"/>
              </a:defRPr>
            </a:lvl1pPr>
          </a:lstStyle>
          <a:p>
            <a:pPr/>
            <a:r>
              <a:t>Introduction</a:t>
            </a:r>
          </a:p>
        </p:txBody>
      </p:sp>
      <p:sp>
        <p:nvSpPr>
          <p:cNvPr id="1409" name="Backend Architecture…"/>
          <p:cNvSpPr txBox="1"/>
          <p:nvPr/>
        </p:nvSpPr>
        <p:spPr>
          <a:xfrm>
            <a:off x="444500" y="30226000"/>
            <a:ext cx="7107798" cy="19599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355600">
              <a:defRPr i="1" sz="3000">
                <a:solidFill>
                  <a:srgbClr val="454545"/>
                </a:solidFill>
                <a:latin typeface="Helvetica Neue"/>
                <a:ea typeface="Helvetica Neue"/>
                <a:cs typeface="Helvetica Neue"/>
                <a:sym typeface="Helvetica Neue"/>
              </a:defRPr>
            </a:pPr>
            <a:r>
              <a:t>Backend Architecture</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Websocket with Django Channels</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Cache with Redis</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DB with PostgreSQL</a:t>
            </a:r>
          </a:p>
        </p:txBody>
      </p:sp>
      <p:sp>
        <p:nvSpPr>
          <p:cNvPr id="1410" name="Link with messenger like Slack and KakaoTalk…"/>
          <p:cNvSpPr txBox="1"/>
          <p:nvPr/>
        </p:nvSpPr>
        <p:spPr>
          <a:xfrm>
            <a:off x="15963899" y="38472628"/>
            <a:ext cx="14116281" cy="17168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55599" indent="-355599" defTabSz="355600">
              <a:buClr>
                <a:srgbClr val="454545"/>
              </a:buClr>
              <a:buSzPct val="100000"/>
              <a:buAutoNum type="arabicPeriod" startAt="1"/>
              <a:defRPr sz="3500">
                <a:solidFill>
                  <a:srgbClr val="454545"/>
                </a:solidFill>
                <a:latin typeface="Helvetica Neue"/>
                <a:ea typeface="Helvetica Neue"/>
                <a:cs typeface="Helvetica Neue"/>
                <a:sym typeface="Helvetica Neue"/>
              </a:defRPr>
            </a:pPr>
            <a:r>
              <a:t> Link with messenger like Slack and KakaoTalk</a:t>
            </a:r>
          </a:p>
          <a:p>
            <a:pPr marL="355599" indent="-355599" defTabSz="355600">
              <a:buClr>
                <a:srgbClr val="454545"/>
              </a:buClr>
              <a:buSzPct val="100000"/>
              <a:buAutoNum type="arabicPeriod" startAt="1"/>
              <a:defRPr sz="3500">
                <a:solidFill>
                  <a:srgbClr val="454545"/>
                </a:solidFill>
                <a:latin typeface="Helvetica Neue"/>
                <a:ea typeface="Helvetica Neue"/>
                <a:cs typeface="Helvetica Neue"/>
                <a:sym typeface="Helvetica Neue"/>
              </a:defRPr>
            </a:pPr>
            <a:r>
              <a:t> </a:t>
            </a:r>
            <a:r>
              <a:t>Add review of restaurant and menu feature </a:t>
            </a:r>
          </a:p>
          <a:p>
            <a:pPr marL="355599" indent="-355599" defTabSz="355600">
              <a:buClr>
                <a:srgbClr val="454545"/>
              </a:buClr>
              <a:buSzPct val="100000"/>
              <a:buAutoNum type="arabicPeriod" startAt="1"/>
              <a:defRPr sz="3500">
                <a:solidFill>
                  <a:srgbClr val="454545"/>
                </a:solidFill>
                <a:latin typeface="Helvetica Neue"/>
                <a:ea typeface="Helvetica Neue"/>
                <a:cs typeface="Helvetica Neue"/>
                <a:sym typeface="Helvetica Neue"/>
              </a:defRPr>
            </a:pPr>
            <a:r>
              <a:t> </a:t>
            </a:r>
            <a:r>
              <a:t>Improve service design</a:t>
            </a:r>
          </a:p>
        </p:txBody>
      </p:sp>
      <p:pic>
        <p:nvPicPr>
          <p:cNvPr id="1411" name="이미지" descr="이미지"/>
          <p:cNvPicPr>
            <a:picLocks noChangeAspect="1"/>
          </p:cNvPicPr>
          <p:nvPr/>
        </p:nvPicPr>
        <p:blipFill>
          <a:blip r:embed="rId4">
            <a:extLst/>
          </a:blip>
          <a:stretch>
            <a:fillRect/>
          </a:stretch>
        </p:blipFill>
        <p:spPr>
          <a:xfrm>
            <a:off x="980426" y="13310378"/>
            <a:ext cx="8467454" cy="3678403"/>
          </a:xfrm>
          <a:prstGeom prst="rect">
            <a:avLst/>
          </a:prstGeom>
          <a:ln w="12700">
            <a:miter lim="400000"/>
          </a:ln>
        </p:spPr>
      </p:pic>
      <p:sp>
        <p:nvSpPr>
          <p:cNvPr id="1412" name="Deploy Architecture…"/>
          <p:cNvSpPr txBox="1"/>
          <p:nvPr/>
        </p:nvSpPr>
        <p:spPr>
          <a:xfrm>
            <a:off x="444499" y="17226582"/>
            <a:ext cx="9254168" cy="47793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355600">
              <a:defRPr i="1" sz="3000">
                <a:solidFill>
                  <a:srgbClr val="454545"/>
                </a:solidFill>
                <a:latin typeface="Helvetica Neue"/>
                <a:ea typeface="Helvetica Neue"/>
                <a:cs typeface="Helvetica Neue"/>
                <a:sym typeface="Helvetica Neue"/>
              </a:defRPr>
            </a:pPr>
            <a:r>
              <a:t>Deploy Architecture</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Docker and Docker-Compose for deploying</a:t>
            </a:r>
          </a:p>
          <a:p>
            <a:pPr lvl="1" marL="681789" indent="-300789" defTabSz="355600">
              <a:buSzPct val="100000"/>
              <a:buChar char="•"/>
              <a:defRPr sz="3000">
                <a:solidFill>
                  <a:srgbClr val="454545"/>
                </a:solidFill>
                <a:latin typeface="Helvetica Neue"/>
                <a:ea typeface="Helvetica Neue"/>
                <a:cs typeface="Helvetica Neue"/>
                <a:sym typeface="Helvetica Neue"/>
              </a:defRPr>
            </a:pPr>
            <a:r>
              <a:t>Easy to deploy</a:t>
            </a:r>
          </a:p>
          <a:p>
            <a:pPr lvl="1" marL="681789" indent="-300789" defTabSz="355600">
              <a:buSzPct val="100000"/>
              <a:buChar char="•"/>
              <a:defRPr sz="3000">
                <a:solidFill>
                  <a:srgbClr val="454545"/>
                </a:solidFill>
                <a:latin typeface="Helvetica Neue"/>
                <a:ea typeface="Helvetica Neue"/>
                <a:cs typeface="Helvetica Neue"/>
                <a:sym typeface="Helvetica Neue"/>
              </a:defRPr>
            </a:pPr>
            <a:r>
              <a:t>Easy to scale (scale up with Docker Swarm)</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Uvicorn for ASGI</a:t>
            </a:r>
          </a:p>
          <a:p>
            <a:pPr lvl="1" marL="681789" indent="-300789" defTabSz="355600">
              <a:buSzPct val="100000"/>
              <a:buChar char="•"/>
              <a:defRPr sz="3000">
                <a:solidFill>
                  <a:srgbClr val="454545"/>
                </a:solidFill>
                <a:latin typeface="Helvetica Neue"/>
                <a:ea typeface="Helvetica Neue"/>
                <a:cs typeface="Helvetica Neue"/>
                <a:sym typeface="Helvetica Neue"/>
              </a:defRPr>
            </a:pPr>
            <a:r>
              <a:t>Blazing Fast ASGI Server</a:t>
            </a:r>
          </a:p>
          <a:p>
            <a:pPr lvl="1" marL="681789" indent="-300789" defTabSz="355600">
              <a:buSzPct val="100000"/>
              <a:buChar char="•"/>
              <a:defRPr sz="3000">
                <a:solidFill>
                  <a:srgbClr val="454545"/>
                </a:solidFill>
                <a:latin typeface="Helvetica Neue"/>
                <a:ea typeface="Helvetica Neue"/>
                <a:cs typeface="Helvetica Neue"/>
                <a:sym typeface="Helvetica Neue"/>
              </a:defRPr>
            </a:pPr>
            <a:r>
              <a:t>Supports Websocket</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Caddy for Web Server</a:t>
            </a:r>
          </a:p>
          <a:p>
            <a:pPr lvl="1" marL="681789" indent="-300789" defTabSz="355600">
              <a:buSzPct val="100000"/>
              <a:buChar char="•"/>
              <a:defRPr sz="3000">
                <a:solidFill>
                  <a:srgbClr val="454545"/>
                </a:solidFill>
                <a:latin typeface="Helvetica Neue"/>
                <a:ea typeface="Helvetica Neue"/>
                <a:cs typeface="Helvetica Neue"/>
                <a:sym typeface="Helvetica Neue"/>
              </a:defRPr>
            </a:pPr>
            <a:r>
              <a:t>Easy configuration</a:t>
            </a:r>
          </a:p>
          <a:p>
            <a:pPr lvl="1" marL="681789" indent="-300789" defTabSz="355600">
              <a:buSzPct val="100000"/>
              <a:buChar char="•"/>
              <a:defRPr sz="3000">
                <a:solidFill>
                  <a:srgbClr val="454545"/>
                </a:solidFill>
                <a:latin typeface="Helvetica Neue"/>
                <a:ea typeface="Helvetica Neue"/>
                <a:cs typeface="Helvetica Neue"/>
                <a:sym typeface="Helvetica Neue"/>
              </a:defRPr>
            </a:pPr>
            <a:r>
              <a:t>Automatic HTTPS</a:t>
            </a:r>
          </a:p>
        </p:txBody>
      </p:sp>
      <p:pic>
        <p:nvPicPr>
          <p:cNvPr id="1413" name="이미지" descr="이미지"/>
          <p:cNvPicPr>
            <a:picLocks noChangeAspect="1"/>
          </p:cNvPicPr>
          <p:nvPr/>
        </p:nvPicPr>
        <p:blipFill>
          <a:blip r:embed="rId5">
            <a:extLst/>
          </a:blip>
          <a:srcRect l="4312" t="33405" r="4312" b="5"/>
          <a:stretch>
            <a:fillRect/>
          </a:stretch>
        </p:blipFill>
        <p:spPr>
          <a:xfrm>
            <a:off x="10282407" y="12803836"/>
            <a:ext cx="9357761" cy="3950076"/>
          </a:xfrm>
          <a:prstGeom prst="rect">
            <a:avLst/>
          </a:prstGeom>
          <a:ln w="12700">
            <a:miter lim="400000"/>
          </a:ln>
        </p:spPr>
      </p:pic>
      <p:pic>
        <p:nvPicPr>
          <p:cNvPr id="1414" name="이미지" descr="이미지"/>
          <p:cNvPicPr>
            <a:picLocks noChangeAspect="1"/>
          </p:cNvPicPr>
          <p:nvPr/>
        </p:nvPicPr>
        <p:blipFill>
          <a:blip r:embed="rId6">
            <a:extLst/>
          </a:blip>
          <a:srcRect l="0" t="0" r="3302" b="3708"/>
          <a:stretch>
            <a:fillRect/>
          </a:stretch>
        </p:blipFill>
        <p:spPr>
          <a:xfrm>
            <a:off x="10286999" y="17044719"/>
            <a:ext cx="5349132" cy="3224242"/>
          </a:xfrm>
          <a:prstGeom prst="rect">
            <a:avLst/>
          </a:prstGeom>
          <a:ln w="12700">
            <a:miter lim="400000"/>
          </a:ln>
        </p:spPr>
      </p:pic>
      <p:pic>
        <p:nvPicPr>
          <p:cNvPr id="1415" name="이미지" descr="이미지"/>
          <p:cNvPicPr>
            <a:picLocks noChangeAspect="1"/>
          </p:cNvPicPr>
          <p:nvPr/>
        </p:nvPicPr>
        <p:blipFill>
          <a:blip r:embed="rId7">
            <a:extLst/>
          </a:blip>
          <a:srcRect l="0" t="0" r="0" b="19357"/>
          <a:stretch>
            <a:fillRect/>
          </a:stretch>
        </p:blipFill>
        <p:spPr>
          <a:xfrm>
            <a:off x="20320000" y="12435947"/>
            <a:ext cx="8824677" cy="4455528"/>
          </a:xfrm>
          <a:prstGeom prst="rect">
            <a:avLst/>
          </a:prstGeom>
          <a:ln w="12700">
            <a:miter lim="400000"/>
          </a:ln>
        </p:spPr>
      </p:pic>
      <p:pic>
        <p:nvPicPr>
          <p:cNvPr id="1416" name="이미지" descr="이미지"/>
          <p:cNvPicPr>
            <a:picLocks noChangeAspect="1"/>
          </p:cNvPicPr>
          <p:nvPr/>
        </p:nvPicPr>
        <p:blipFill>
          <a:blip r:embed="rId8">
            <a:extLst/>
          </a:blip>
          <a:srcRect l="0" t="0" r="0" b="30399"/>
          <a:stretch>
            <a:fillRect/>
          </a:stretch>
        </p:blipFill>
        <p:spPr>
          <a:xfrm>
            <a:off x="20320000" y="17817292"/>
            <a:ext cx="6554977" cy="2046324"/>
          </a:xfrm>
          <a:prstGeom prst="rect">
            <a:avLst/>
          </a:prstGeom>
          <a:ln w="12700">
            <a:miter lim="400000"/>
          </a:ln>
        </p:spPr>
      </p:pic>
      <p:sp>
        <p:nvSpPr>
          <p:cNvPr id="1417" name="docker automated build"/>
          <p:cNvSpPr txBox="1"/>
          <p:nvPr/>
        </p:nvSpPr>
        <p:spPr>
          <a:xfrm>
            <a:off x="20320000" y="20446999"/>
            <a:ext cx="8237529" cy="1490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00789" indent="-300789" defTabSz="355600">
              <a:buSzPct val="100000"/>
              <a:buChar char="•"/>
              <a:defRPr i="1" sz="3000">
                <a:solidFill>
                  <a:srgbClr val="454545"/>
                </a:solidFill>
                <a:latin typeface="Helvetica Neue"/>
                <a:ea typeface="Helvetica Neue"/>
                <a:cs typeface="Helvetica Neue"/>
                <a:sym typeface="Helvetica Neue"/>
              </a:defRPr>
            </a:pPr>
            <a:r>
              <a:t>Easy and Fast Deployment with Docker</a:t>
            </a:r>
          </a:p>
          <a:p>
            <a:pPr marL="300789" indent="-300789" defTabSz="355600">
              <a:buSzPct val="100000"/>
              <a:buChar char="•"/>
              <a:defRPr i="1" sz="3000">
                <a:solidFill>
                  <a:srgbClr val="454545"/>
                </a:solidFill>
                <a:latin typeface="Helvetica Neue"/>
                <a:ea typeface="Helvetica Neue"/>
                <a:cs typeface="Helvetica Neue"/>
                <a:sym typeface="Helvetica Neue"/>
              </a:defRPr>
            </a:pPr>
            <a:r>
              <a:t>Docker Image is built with Docker Hub Automated Build</a:t>
            </a:r>
          </a:p>
        </p:txBody>
      </p:sp>
      <p:pic>
        <p:nvPicPr>
          <p:cNvPr id="1418" name="이미지" descr="이미지"/>
          <p:cNvPicPr>
            <a:picLocks noChangeAspect="1"/>
          </p:cNvPicPr>
          <p:nvPr/>
        </p:nvPicPr>
        <p:blipFill>
          <a:blip r:embed="rId9">
            <a:extLst/>
          </a:blip>
          <a:srcRect l="0" t="0" r="27087" b="0"/>
          <a:stretch>
            <a:fillRect/>
          </a:stretch>
        </p:blipFill>
        <p:spPr>
          <a:xfrm>
            <a:off x="444499" y="34209177"/>
            <a:ext cx="6093220" cy="3997736"/>
          </a:xfrm>
          <a:prstGeom prst="rect">
            <a:avLst/>
          </a:prstGeom>
          <a:ln w="12700">
            <a:miter lim="400000"/>
          </a:ln>
        </p:spPr>
      </p:pic>
      <p:pic>
        <p:nvPicPr>
          <p:cNvPr id="1419" name="이미지" descr="이미지"/>
          <p:cNvPicPr>
            <a:picLocks noChangeAspect="1"/>
          </p:cNvPicPr>
          <p:nvPr/>
        </p:nvPicPr>
        <p:blipFill>
          <a:blip r:embed="rId10">
            <a:extLst/>
          </a:blip>
          <a:stretch>
            <a:fillRect/>
          </a:stretch>
        </p:blipFill>
        <p:spPr>
          <a:xfrm>
            <a:off x="7518400" y="34728487"/>
            <a:ext cx="6342535" cy="2959103"/>
          </a:xfrm>
          <a:prstGeom prst="rect">
            <a:avLst/>
          </a:prstGeom>
          <a:ln w="12700">
            <a:miter lim="400000"/>
          </a:ln>
        </p:spPr>
      </p:pic>
      <p:sp>
        <p:nvSpPr>
          <p:cNvPr id="1420" name="Test Tool: CircleCI &amp; Codecov…"/>
          <p:cNvSpPr txBox="1"/>
          <p:nvPr/>
        </p:nvSpPr>
        <p:spPr>
          <a:xfrm>
            <a:off x="444500" y="38589384"/>
            <a:ext cx="15240000" cy="10201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3000">
                <a:solidFill>
                  <a:srgbClr val="24292E"/>
                </a:solidFill>
                <a:latin typeface="Helvetica Neue"/>
                <a:ea typeface="Helvetica Neue"/>
                <a:cs typeface="Helvetica Neue"/>
                <a:sym typeface="Helvetica Neue"/>
              </a:defRPr>
            </a:pPr>
            <a:r>
              <a:t>Test Tool: CircleCI &amp; Codecov</a:t>
            </a:r>
          </a:p>
          <a:p>
            <a:pPr defTabSz="457200">
              <a:defRPr i="1" sz="3000">
                <a:solidFill>
                  <a:srgbClr val="24292E"/>
                </a:solidFill>
                <a:latin typeface="Helvetica Neue"/>
                <a:ea typeface="Helvetica Neue"/>
                <a:cs typeface="Helvetica Neue"/>
                <a:sym typeface="Helvetica Neue"/>
              </a:defRPr>
            </a:pPr>
            <a:r>
              <a:t>View of the test progress by CircleCI (left) &amp;  The overall coverage metric(right)</a:t>
            </a:r>
          </a:p>
        </p:txBody>
      </p:sp>
      <p:sp>
        <p:nvSpPr>
          <p:cNvPr id="1421" name="Rectangle 2"/>
          <p:cNvSpPr/>
          <p:nvPr/>
        </p:nvSpPr>
        <p:spPr>
          <a:xfrm>
            <a:off x="542131" y="8638668"/>
            <a:ext cx="29433838" cy="190503"/>
          </a:xfrm>
          <a:prstGeom prst="rect">
            <a:avLst/>
          </a:prstGeom>
          <a:solidFill>
            <a:srgbClr val="0860A8">
              <a:alpha val="51155"/>
            </a:srgbClr>
          </a:solidFill>
          <a:ln w="12700">
            <a:miter lim="400000"/>
          </a:ln>
        </p:spPr>
        <p:txBody>
          <a:bodyPr lIns="45718" tIns="45718" rIns="45718" bIns="45718" anchor="ctr"/>
          <a:lstStyle/>
          <a:p>
            <a:pPr>
              <a:defRPr b="0" sz="1000">
                <a:latin typeface="Gill Sans"/>
                <a:ea typeface="Gill Sans"/>
                <a:cs typeface="Gill Sans"/>
                <a:sym typeface="Gill Sans"/>
              </a:defRPr>
            </a:pPr>
          </a:p>
        </p:txBody>
      </p:sp>
      <p:sp>
        <p:nvSpPr>
          <p:cNvPr id="1422" name="Key Features"/>
          <p:cNvSpPr txBox="1"/>
          <p:nvPr/>
        </p:nvSpPr>
        <p:spPr>
          <a:xfrm>
            <a:off x="448021" y="8920343"/>
            <a:ext cx="7620001"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5000">
                <a:solidFill>
                  <a:srgbClr val="2A5FA3"/>
                </a:solidFill>
                <a:latin typeface="Gill Sans"/>
                <a:ea typeface="Gill Sans"/>
                <a:cs typeface="Gill Sans"/>
                <a:sym typeface="Gill Sans"/>
              </a:defRPr>
            </a:lvl1pPr>
          </a:lstStyle>
          <a:p>
            <a:pPr/>
            <a:r>
              <a:t>Key Features</a:t>
            </a:r>
          </a:p>
        </p:txBody>
      </p:sp>
      <p:graphicFrame>
        <p:nvGraphicFramePr>
          <p:cNvPr id="1423" name="표"/>
          <p:cNvGraphicFramePr/>
          <p:nvPr/>
        </p:nvGraphicFramePr>
        <p:xfrm>
          <a:off x="466483" y="9831112"/>
          <a:ext cx="29183563" cy="189395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727853"/>
                <a:gridCol w="9727853"/>
                <a:gridCol w="9727853"/>
              </a:tblGrid>
              <a:tr h="1893948">
                <a:tc>
                  <a:txBody>
                    <a:bodyPr/>
                    <a:lstStyle/>
                    <a:p>
                      <a:pPr marL="355599" indent="-355599" algn="l" defTabSz="355600">
                        <a:buClr>
                          <a:srgbClr val="454545"/>
                        </a:buClr>
                        <a:buSzPct val="100000"/>
                        <a:buAutoNum type="arabicPeriod" startAt="1"/>
                        <a:defRPr b="1" sz="3000">
                          <a:solidFill>
                            <a:srgbClr val="454545"/>
                          </a:solidFill>
                          <a:latin typeface="Helvetica Neue"/>
                          <a:ea typeface="Helvetica Neue"/>
                          <a:cs typeface="Helvetica Neue"/>
                          <a:sym typeface="Helvetica Neue"/>
                        </a:defRPr>
                      </a:pPr>
                      <a:r>
                        <a:t>Organizing party</a:t>
                      </a:r>
                    </a:p>
                    <a:p>
                      <a:pPr marL="300789" indent="-300789" algn="l" defTabSz="355600">
                        <a:buSzPct val="100000"/>
                        <a:buChar char="•"/>
                        <a:defRPr b="1" i="1" sz="3000">
                          <a:solidFill>
                            <a:srgbClr val="454545"/>
                          </a:solidFill>
                          <a:latin typeface="Helvetica Neue"/>
                          <a:ea typeface="Helvetica Neue"/>
                          <a:cs typeface="Helvetica Neue"/>
                          <a:sym typeface="Helvetica Neue"/>
                        </a:defRPr>
                      </a:pPr>
                      <a:r>
                        <a:t>Party </a:t>
                      </a:r>
                      <a:r>
                        <a:rPr i="0"/>
                        <a:t>is an unit of people who want to eat together (e.g. CSE club room supper Chinese food party).</a:t>
                      </a:r>
                    </a:p>
                  </a:txBody>
                  <a:tcPr marL="0" marR="0" marT="0" marB="0" anchor="t" anchorCtr="0" horzOverflow="overflow">
                    <a:lnL w="12700">
                      <a:miter lim="400000"/>
                    </a:lnL>
                    <a:lnT w="12700">
                      <a:miter lim="400000"/>
                    </a:lnT>
                    <a:lnB w="12700">
                      <a:miter lim="400000"/>
                    </a:lnB>
                    <a:noFill/>
                  </a:tcPr>
                </a:tc>
                <a:tc>
                  <a:txBody>
                    <a:bodyPr/>
                    <a:lstStyle/>
                    <a:p>
                      <a:pPr algn="l" defTabSz="355600">
                        <a:defRPr b="1" sz="3000">
                          <a:solidFill>
                            <a:srgbClr val="454545"/>
                          </a:solidFill>
                          <a:latin typeface="Helvetica Neue"/>
                          <a:ea typeface="Helvetica Neue"/>
                          <a:cs typeface="Helvetica Neue"/>
                          <a:sym typeface="Helvetica Neue"/>
                        </a:defRPr>
                      </a:pPr>
                      <a:r>
                        <a:t>2. Decision making</a:t>
                      </a:r>
                    </a:p>
                    <a:p>
                      <a:pPr marL="300789" indent="-300789" algn="l" defTabSz="355600">
                        <a:buSzPct val="100000"/>
                        <a:buChar char="•"/>
                        <a:defRPr b="1" sz="3000">
                          <a:solidFill>
                            <a:srgbClr val="454545"/>
                          </a:solidFill>
                          <a:latin typeface="Helvetica Neue"/>
                          <a:ea typeface="Helvetica Neue"/>
                          <a:cs typeface="Helvetica Neue"/>
                          <a:sym typeface="Helvetica Neue"/>
                        </a:defRPr>
                      </a:pPr>
                      <a:r>
                        <a:t>Each party has five phases: ChoosingRestaurant, ChoosingMenu, Ordering, Ordered, PaymentAndCollection.</a:t>
                      </a:r>
                    </a:p>
                  </a:txBody>
                  <a:tcPr marL="0" marR="0" marT="0" marB="0" anchor="t" anchorCtr="0" horzOverflow="overflow">
                    <a:lnT w="12700">
                      <a:miter lim="400000"/>
                    </a:lnT>
                    <a:lnB w="12700">
                      <a:miter lim="400000"/>
                    </a:lnB>
                    <a:noFill/>
                  </a:tcPr>
                </a:tc>
                <a:tc>
                  <a:txBody>
                    <a:bodyPr/>
                    <a:lstStyle/>
                    <a:p>
                      <a:pPr algn="l" defTabSz="355600">
                        <a:defRPr b="1" sz="3000">
                          <a:solidFill>
                            <a:srgbClr val="454545"/>
                          </a:solidFill>
                          <a:latin typeface="Helvetica Neue"/>
                          <a:ea typeface="Helvetica Neue"/>
                          <a:cs typeface="Helvetica Neue"/>
                          <a:sym typeface="Helvetica Neue"/>
                        </a:defRPr>
                      </a:pPr>
                      <a:r>
                        <a:t>3. Collecting a bill</a:t>
                      </a:r>
                    </a:p>
                    <a:p>
                      <a:pPr marL="300789" indent="-300789" algn="l" defTabSz="355600">
                        <a:buSzPct val="100000"/>
                        <a:buChar char="•"/>
                        <a:defRPr b="1" sz="3000">
                          <a:solidFill>
                            <a:srgbClr val="454545"/>
                          </a:solidFill>
                          <a:latin typeface="Helvetica Neue"/>
                          <a:ea typeface="Helvetica Neue"/>
                          <a:cs typeface="Helvetica Neue"/>
                          <a:sym typeface="Helvetica Neue"/>
                        </a:defRPr>
                      </a:pPr>
                      <a:r>
                        <a:t>User can check the list of how much to give or receive. </a:t>
                      </a:r>
                    </a:p>
                  </a:txBody>
                  <a:tcPr marL="0" marR="0" marT="0" marB="0" anchor="t" anchorCtr="0" horzOverflow="overflow">
                    <a:lnR w="12700">
                      <a:miter lim="400000"/>
                    </a:lnR>
                    <a:lnT w="12700">
                      <a:miter lim="400000"/>
                    </a:lnT>
                    <a:lnB w="12700">
                      <a:miter lim="400000"/>
                    </a:lnB>
                    <a:noFill/>
                  </a:tcPr>
                </a:tc>
              </a:tr>
            </a:tbl>
          </a:graphicData>
        </a:graphic>
      </p:graphicFrame>
      <p:sp>
        <p:nvSpPr>
          <p:cNvPr id="1424" name="Rectangle 2"/>
          <p:cNvSpPr/>
          <p:nvPr/>
        </p:nvSpPr>
        <p:spPr>
          <a:xfrm>
            <a:off x="542131" y="11911586"/>
            <a:ext cx="29433838" cy="190503"/>
          </a:xfrm>
          <a:prstGeom prst="rect">
            <a:avLst/>
          </a:prstGeom>
          <a:solidFill>
            <a:srgbClr val="0860A8">
              <a:alpha val="51155"/>
            </a:srgbClr>
          </a:solidFill>
          <a:ln w="12700">
            <a:miter lim="400000"/>
          </a:ln>
        </p:spPr>
        <p:txBody>
          <a:bodyPr lIns="45718" tIns="45718" rIns="45718" bIns="45718" anchor="ctr"/>
          <a:lstStyle/>
          <a:p>
            <a:pPr>
              <a:defRPr b="0" sz="1000">
                <a:latin typeface="Gill Sans"/>
                <a:ea typeface="Gill Sans"/>
                <a:cs typeface="Gill Sans"/>
                <a:sym typeface="Gill Sans"/>
              </a:defRPr>
            </a:pPr>
          </a:p>
        </p:txBody>
      </p:sp>
      <p:sp>
        <p:nvSpPr>
          <p:cNvPr id="1425" name="System Architecture"/>
          <p:cNvSpPr txBox="1"/>
          <p:nvPr/>
        </p:nvSpPr>
        <p:spPr>
          <a:xfrm>
            <a:off x="448021" y="12238245"/>
            <a:ext cx="7620001"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5000">
                <a:solidFill>
                  <a:srgbClr val="2A5FA3"/>
                </a:solidFill>
                <a:latin typeface="Gill Sans"/>
                <a:ea typeface="Gill Sans"/>
                <a:cs typeface="Gill Sans"/>
                <a:sym typeface="Gill Sans"/>
              </a:defRPr>
            </a:lvl1pPr>
          </a:lstStyle>
          <a:p>
            <a:pPr/>
            <a:r>
              <a:t>System Architecture</a:t>
            </a:r>
          </a:p>
        </p:txBody>
      </p:sp>
      <p:sp>
        <p:nvSpPr>
          <p:cNvPr id="1426" name="Frontend Architecture…"/>
          <p:cNvSpPr txBox="1"/>
          <p:nvPr/>
        </p:nvSpPr>
        <p:spPr>
          <a:xfrm>
            <a:off x="7522078" y="30225999"/>
            <a:ext cx="8237530" cy="1490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355600">
              <a:defRPr i="1" sz="3000">
                <a:solidFill>
                  <a:srgbClr val="454545"/>
                </a:solidFill>
                <a:latin typeface="Helvetica Neue"/>
                <a:ea typeface="Helvetica Neue"/>
                <a:cs typeface="Helvetica Neue"/>
                <a:sym typeface="Helvetica Neue"/>
              </a:defRPr>
            </a:pPr>
            <a:r>
              <a:t>Frontend Architecture</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Websocket with rxjs</a:t>
            </a:r>
          </a:p>
          <a:p>
            <a:pPr marL="401052" indent="-401052" defTabSz="355600">
              <a:buSzPct val="100000"/>
              <a:buAutoNum type="arabicPeriod" startAt="1"/>
              <a:defRPr sz="3000">
                <a:solidFill>
                  <a:srgbClr val="454545"/>
                </a:solidFill>
                <a:latin typeface="Helvetica Neue"/>
                <a:ea typeface="Helvetica Neue"/>
                <a:cs typeface="Helvetica Neue"/>
                <a:sym typeface="Helvetica Neue"/>
              </a:defRPr>
            </a:pPr>
            <a:r>
              <a:t>Angular’s Service-Component System</a:t>
            </a:r>
          </a:p>
        </p:txBody>
      </p:sp>
      <p:sp>
        <p:nvSpPr>
          <p:cNvPr id="1427" name="HTTPS"/>
          <p:cNvSpPr txBox="1"/>
          <p:nvPr/>
        </p:nvSpPr>
        <p:spPr>
          <a:xfrm>
            <a:off x="10287000" y="20446999"/>
            <a:ext cx="7536254" cy="1490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00789" indent="-300789" defTabSz="355600">
              <a:buSzPct val="100000"/>
              <a:buChar char="•"/>
              <a:defRPr i="1" sz="3000">
                <a:solidFill>
                  <a:srgbClr val="454545"/>
                </a:solidFill>
                <a:latin typeface="Helvetica Neue"/>
                <a:ea typeface="Helvetica Neue"/>
                <a:cs typeface="Helvetica Neue"/>
                <a:sym typeface="Helvetica Neue"/>
              </a:defRPr>
            </a:pPr>
            <a:r>
              <a:t>Dedicated domain </a:t>
            </a:r>
            <a:r>
              <a:rPr u="sng">
                <a:solidFill>
                  <a:srgbClr val="0000FF"/>
                </a:solidFill>
                <a:uFill>
                  <a:solidFill>
                    <a:srgbClr val="0000FF"/>
                  </a:solidFill>
                </a:uFill>
                <a:hlinkClick r:id="rId11" invalidUrl="" action="" tgtFrame="" tooltip="" history="1" highlightClick="0" endSnd="0"/>
              </a:rPr>
              <a:t>www.moyobob.me</a:t>
            </a:r>
          </a:p>
          <a:p>
            <a:pPr marL="300789" indent="-300789" defTabSz="355600">
              <a:buSzPct val="100000"/>
              <a:buChar char="•"/>
              <a:defRPr i="1" sz="3000">
                <a:solidFill>
                  <a:srgbClr val="454545"/>
                </a:solidFill>
                <a:latin typeface="Helvetica Neue"/>
                <a:ea typeface="Helvetica Neue"/>
                <a:cs typeface="Helvetica Neue"/>
                <a:sym typeface="Helvetica Neue"/>
              </a:defRPr>
            </a:pPr>
            <a:r>
              <a:t>Full HTTPS support with Caddy</a:t>
            </a:r>
          </a:p>
          <a:p>
            <a:pPr lvl="1" marL="681789" indent="-300789" defTabSz="355600">
              <a:buSzPct val="100000"/>
              <a:buChar char="•"/>
              <a:defRPr i="1" sz="3000">
                <a:solidFill>
                  <a:srgbClr val="454545"/>
                </a:solidFill>
                <a:latin typeface="Helvetica Neue"/>
                <a:ea typeface="Helvetica Neue"/>
                <a:cs typeface="Helvetica Neue"/>
                <a:sym typeface="Helvetica Neue"/>
              </a:defRPr>
            </a:pPr>
            <a:r>
              <a:t>‘A’ rated by Qualys SSL Test</a:t>
            </a:r>
          </a:p>
        </p:txBody>
      </p:sp>
      <p:sp>
        <p:nvSpPr>
          <p:cNvPr id="1428" name="Rectangle 2"/>
          <p:cNvSpPr/>
          <p:nvPr/>
        </p:nvSpPr>
        <p:spPr>
          <a:xfrm>
            <a:off x="415131" y="22240839"/>
            <a:ext cx="29433838" cy="190503"/>
          </a:xfrm>
          <a:prstGeom prst="rect">
            <a:avLst/>
          </a:prstGeom>
          <a:solidFill>
            <a:srgbClr val="0860A8">
              <a:alpha val="51155"/>
            </a:srgbClr>
          </a:solidFill>
          <a:ln w="12700">
            <a:miter lim="400000"/>
          </a:ln>
        </p:spPr>
        <p:txBody>
          <a:bodyPr lIns="45718" tIns="45718" rIns="45718" bIns="45718" anchor="ctr"/>
          <a:lstStyle/>
          <a:p>
            <a:pPr>
              <a:defRPr b="0" sz="1000">
                <a:latin typeface="Gill Sans"/>
                <a:ea typeface="Gill Sans"/>
                <a:cs typeface="Gill Sans"/>
                <a:sym typeface="Gill Sans"/>
              </a:defRPr>
            </a:pPr>
          </a:p>
        </p:txBody>
      </p:sp>
      <p:sp>
        <p:nvSpPr>
          <p:cNvPr id="1429" name="Test Coverage"/>
          <p:cNvSpPr txBox="1"/>
          <p:nvPr/>
        </p:nvSpPr>
        <p:spPr>
          <a:xfrm>
            <a:off x="444500" y="32947120"/>
            <a:ext cx="7620000"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5000">
                <a:solidFill>
                  <a:srgbClr val="2A5FA3"/>
                </a:solidFill>
                <a:latin typeface="Gill Sans"/>
                <a:ea typeface="Gill Sans"/>
                <a:cs typeface="Gill Sans"/>
                <a:sym typeface="Gill Sans"/>
              </a:defRPr>
            </a:lvl1pPr>
          </a:lstStyle>
          <a:p>
            <a:pPr/>
            <a:r>
              <a:t>Test Coverage</a:t>
            </a:r>
          </a:p>
        </p:txBody>
      </p:sp>
      <p:sp>
        <p:nvSpPr>
          <p:cNvPr id="1430" name="Rectangle 2"/>
          <p:cNvSpPr/>
          <p:nvPr/>
        </p:nvSpPr>
        <p:spPr>
          <a:xfrm>
            <a:off x="572293" y="32541979"/>
            <a:ext cx="14794084" cy="190503"/>
          </a:xfrm>
          <a:prstGeom prst="rect">
            <a:avLst/>
          </a:prstGeom>
          <a:solidFill>
            <a:srgbClr val="0860A8">
              <a:alpha val="51155"/>
            </a:srgbClr>
          </a:solidFill>
          <a:ln w="12700">
            <a:miter lim="400000"/>
          </a:ln>
        </p:spPr>
        <p:txBody>
          <a:bodyPr lIns="45718" tIns="45718" rIns="45718" bIns="45718" anchor="ctr"/>
          <a:lstStyle/>
          <a:p>
            <a:pPr>
              <a:defRPr b="0" sz="1000">
                <a:latin typeface="Gill Sans"/>
                <a:ea typeface="Gill Sans"/>
                <a:cs typeface="Gill Sans"/>
                <a:sym typeface="Gill Sans"/>
              </a:defRPr>
            </a:pPr>
          </a:p>
        </p:txBody>
      </p:sp>
      <p:sp>
        <p:nvSpPr>
          <p:cNvPr id="1431" name="User Interface"/>
          <p:cNvSpPr txBox="1"/>
          <p:nvPr/>
        </p:nvSpPr>
        <p:spPr>
          <a:xfrm>
            <a:off x="15969808" y="22742489"/>
            <a:ext cx="7620002"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5000">
                <a:solidFill>
                  <a:srgbClr val="2A5FA3"/>
                </a:solidFill>
                <a:latin typeface="Gill Sans"/>
                <a:ea typeface="Gill Sans"/>
                <a:cs typeface="Gill Sans"/>
                <a:sym typeface="Gill Sans"/>
              </a:defRPr>
            </a:lvl1pPr>
          </a:lstStyle>
          <a:p>
            <a:pPr/>
            <a:r>
              <a:t>User Interface</a:t>
            </a:r>
          </a:p>
        </p:txBody>
      </p:sp>
      <p:sp>
        <p:nvSpPr>
          <p:cNvPr id="1432" name="Rectangle 2"/>
          <p:cNvSpPr/>
          <p:nvPr/>
        </p:nvSpPr>
        <p:spPr>
          <a:xfrm>
            <a:off x="16007176" y="37207471"/>
            <a:ext cx="13670802" cy="190503"/>
          </a:xfrm>
          <a:prstGeom prst="rect">
            <a:avLst/>
          </a:prstGeom>
          <a:solidFill>
            <a:srgbClr val="0860A8">
              <a:alpha val="51155"/>
            </a:srgbClr>
          </a:solidFill>
          <a:ln w="12700">
            <a:miter lim="400000"/>
          </a:ln>
        </p:spPr>
        <p:txBody>
          <a:bodyPr lIns="45718" tIns="45718" rIns="45718" bIns="45718" anchor="ctr"/>
          <a:lstStyle/>
          <a:p>
            <a:pPr>
              <a:defRPr b="0" sz="1000">
                <a:latin typeface="Gill Sans"/>
                <a:ea typeface="Gill Sans"/>
                <a:cs typeface="Gill Sans"/>
                <a:sym typeface="Gill Sans"/>
              </a:defRPr>
            </a:pPr>
          </a:p>
        </p:txBody>
      </p:sp>
      <p:sp>
        <p:nvSpPr>
          <p:cNvPr id="1433" name="Future Work"/>
          <p:cNvSpPr txBox="1"/>
          <p:nvPr/>
        </p:nvSpPr>
        <p:spPr>
          <a:xfrm>
            <a:off x="15963900" y="37521278"/>
            <a:ext cx="7620000"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5000">
                <a:solidFill>
                  <a:srgbClr val="2A5FA3"/>
                </a:solidFill>
                <a:latin typeface="Gill Sans"/>
                <a:ea typeface="Gill Sans"/>
                <a:cs typeface="Gill Sans"/>
                <a:sym typeface="Gill Sans"/>
              </a:defRPr>
            </a:lvl1pPr>
          </a:lstStyle>
          <a:p>
            <a:pPr/>
            <a:r>
              <a:t>Future Work</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FFFFFF"/>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 Theme">
      <a:majorFont>
        <a:latin typeface="Helvetica"/>
        <a:ea typeface="Helvetica"/>
        <a:cs typeface="Helvetica"/>
      </a:majorFont>
      <a:minorFont>
        <a:latin typeface="Times New Roman"/>
        <a:ea typeface="Times New Roman"/>
        <a:cs typeface="Times New Roman"/>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 Theme">
      <a:majorFont>
        <a:latin typeface="Helvetica"/>
        <a:ea typeface="Helvetica"/>
        <a:cs typeface="Helvetica"/>
      </a:majorFont>
      <a:minorFont>
        <a:latin typeface="Times New Roman"/>
        <a:ea typeface="Times New Roman"/>
        <a:cs typeface="Times New Roman"/>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96875" rtl="0" fontAlgn="auto" latinLnBrk="0" hangingPunct="0">
          <a:lnSpc>
            <a:spcPct val="100000"/>
          </a:lnSpc>
          <a:spcBef>
            <a:spcPts val="0"/>
          </a:spcBef>
          <a:spcAft>
            <a:spcPts val="0"/>
          </a:spcAft>
          <a:buClrTx/>
          <a:buSzTx/>
          <a:buFontTx/>
          <a:buNone/>
          <a:tabLst/>
          <a:defRPr b="1" baseline="0" cap="none" i="0" spc="0" strike="noStrike" sz="7000" u="none" kumimoji="0" normalizeH="0">
            <a:ln>
              <a:noFill/>
            </a:ln>
            <a:solidFill>
              <a:srgbClr val="FFFFFF"/>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