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B6D7"/>
    <a:srgbClr val="C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EFE1-C6CC-4FBA-A1DA-A33CE48F4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DA450-1301-49C6-844A-EFB2BA23F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4E65-6C9B-4460-BD09-2F61DCEF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6550-A490-4090-9683-4E608712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096B-868C-4AF8-8A64-DF56FC1D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66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40F9-E4E8-404A-8619-FD1C5D3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B8C11-C8C7-4FD0-BD71-ACB49D0C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50C9-D75B-4124-BEEA-C44570F8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EAC19-EF7E-419C-8E0E-14E59E79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A433-BCF8-4A2F-987D-3BB15EFE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9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D64ED-79A6-465C-A58A-73D845D23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07A2A-C57D-414A-B837-3B93BD64F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2AAB-4ED7-4D60-A4CA-83F3E3F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61F1-4B67-413B-9991-FDB585A9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A6B9-2D2E-4112-993C-B904B888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8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341A-8662-4BF5-9BAD-352E9E4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D367-12CF-49FB-AA62-F70984FC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EBD6-81E2-4731-ADF1-1F7C5570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F5D3C-8C2E-4FBF-A798-2C95380F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92EF-380C-45F0-A5E6-A4B3589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90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A359-7FE4-4654-A10F-0470EA85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0B3EE-C3CE-40DF-8C0D-C9733C9F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860B-BC8B-4711-9D3B-8C2890B3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99FA-CD0F-4539-81A2-0BA0D837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D9D29-E994-44C9-9C17-6C6FD247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93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4041-4DCC-4EEC-9E9D-07FCCFFB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DB9B-7E51-424F-9BD1-0CE7C092A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DD769-0B28-40C8-995C-C1E2611BF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3328C-13F3-4169-B2B3-85208782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B671-6EC2-4921-9BEB-E6AFC7FB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2CB49-1149-4FE5-AA96-6C3C68CB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39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ED80-AF85-442C-BC32-8A156F04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BA695-425B-4EE7-9BB5-06393EB8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28D22-0167-45DB-B12A-360B805EC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7DF76-43E6-4F99-A85A-B21E3CD4C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87F0-B2F4-4A43-B89E-7822FEF7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B67CB-89ED-4966-A076-EFBAE98C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299C5-93E9-4FB5-A511-5D4412DF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0A068-4948-46AA-B92A-2103D954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70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F7A4-4C51-47AC-A066-1A111893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4DFAF-0059-4C4B-925B-37396CB6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1F840-233C-44CB-A00E-08A920F6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3564F-BBB4-46E2-9064-952A015B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3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0AEFE-F892-4CA0-90F8-E587EEE8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20741-5710-4023-BC53-43FEA676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93647-1F5D-40BE-958F-843D0790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31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AD15-D026-4E5F-A5A9-13B31FE5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5F8C-E099-45B4-8D72-65B8750C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F7EC-18FD-47B4-B855-5DF8FE61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4A8A-30A1-4E1F-84F1-0A76F5FC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F92AD-50A2-4E68-95CF-F96CB647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DBFC7-39E8-4435-A72B-D56EEF8B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8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5974-DE3E-4DFD-A7C0-7E830384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E52B4-42B1-45AF-862F-CF8649C79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6DE07-5BDE-4B59-9CE6-BCF4F8F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88EC7-F032-4562-8561-8E51E5E2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D4713-B4F5-4A60-848C-0D2DE63C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760AF-D5D6-43CA-A5E8-D6E0E27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63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F6F30-8B7C-4E70-9759-FCA4CAD3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136D7-FDDC-45FA-B775-51D80A5A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750D-DF7E-4F0B-B4D5-93E14E050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661C-7C20-45FB-8938-AD91848EA609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8DA1-6E89-4DF9-8106-C0F3533AC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9C43-5654-4A63-A027-5FDCA370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30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4EEB38-9A1A-4B12-B1B5-65B676B00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87" y="4720175"/>
            <a:ext cx="1562025" cy="156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35B3D-969A-4E26-9697-9EB4978DDF05}"/>
              </a:ext>
            </a:extLst>
          </p:cNvPr>
          <p:cNvSpPr txBox="1"/>
          <p:nvPr/>
        </p:nvSpPr>
        <p:spPr>
          <a:xfrm>
            <a:off x="4660455" y="6270280"/>
            <a:ext cx="3232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4EB6D7"/>
                </a:solidFill>
                <a:latin typeface="Metropolis Black" panose="00000A00000000000000" pitchFamily="2" charset="0"/>
              </a:rPr>
              <a:t>Words with Strangers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1BD6EB-D0E8-4856-AF87-430B3B8C4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28" b="94291" l="24451" r="756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42" y="2372437"/>
            <a:ext cx="2458917" cy="171583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18B7487-9263-4C59-A9CE-ECE035B36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976" y="175690"/>
            <a:ext cx="4215930" cy="1395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9BB1CB-7F01-4D7C-B0CF-00E92C5909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75" y="2299018"/>
            <a:ext cx="2458917" cy="15045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87DE55-7700-4448-AD37-498B19DD7EA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31"/>
          <a:stretch/>
        </p:blipFill>
        <p:spPr>
          <a:xfrm>
            <a:off x="227446" y="42941"/>
            <a:ext cx="2458917" cy="175244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2494BC2-2D96-4FA4-A500-0D08AC4188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43308" y="3339184"/>
            <a:ext cx="1046463" cy="438969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FB9A14D-F1C2-4DE3-BD78-D85FB6B940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842715">
            <a:off x="1394776" y="1842202"/>
            <a:ext cx="950633" cy="85017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6D20A38-FE66-4EDC-9528-D36DCF90F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5791316" y="3970782"/>
            <a:ext cx="609366" cy="7224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FAFDD49-9E59-4BD0-8574-16E23D0F3A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16780">
            <a:off x="4172630" y="-1012541"/>
            <a:ext cx="3569824" cy="526618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DA712C3-04EA-4A97-A59A-3B5F20DEA1DF}"/>
              </a:ext>
            </a:extLst>
          </p:cNvPr>
          <p:cNvSpPr/>
          <p:nvPr/>
        </p:nvSpPr>
        <p:spPr>
          <a:xfrm rot="18546797">
            <a:off x="7861908" y="3123790"/>
            <a:ext cx="7848600" cy="4552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F89468-995B-4980-8BD1-EFC7C7D6A56C}"/>
              </a:ext>
            </a:extLst>
          </p:cNvPr>
          <p:cNvSpPr/>
          <p:nvPr/>
        </p:nvSpPr>
        <p:spPr>
          <a:xfrm rot="18582948">
            <a:off x="7937017" y="3431648"/>
            <a:ext cx="8316322" cy="5677263"/>
          </a:xfrm>
          <a:prstGeom prst="rect">
            <a:avLst/>
          </a:prstGeom>
          <a:solidFill>
            <a:srgbClr val="4EB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EA7704-180C-468E-954D-9CC6C399C186}"/>
              </a:ext>
            </a:extLst>
          </p:cNvPr>
          <p:cNvSpPr txBox="1"/>
          <p:nvPr/>
        </p:nvSpPr>
        <p:spPr>
          <a:xfrm>
            <a:off x="9649941" y="4890319"/>
            <a:ext cx="2026920" cy="129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1"/>
                </a:solidFill>
                <a:latin typeface="Metropolis Black" panose="00000A00000000000000" pitchFamily="2" charset="0"/>
              </a:rPr>
              <a:t>Collectability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1"/>
                </a:solidFill>
                <a:latin typeface="Metropolis Black" panose="00000A00000000000000" pitchFamily="2" charset="0"/>
              </a:rPr>
              <a:t>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1"/>
                </a:solidFill>
                <a:latin typeface="Metropolis Black" panose="00000A00000000000000" pitchFamily="2" charset="0"/>
              </a:rPr>
              <a:t>Creativity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C0EF2-1702-42BD-A233-713000290324}"/>
              </a:ext>
            </a:extLst>
          </p:cNvPr>
          <p:cNvSpPr txBox="1"/>
          <p:nvPr/>
        </p:nvSpPr>
        <p:spPr>
          <a:xfrm rot="20335985">
            <a:off x="4816089" y="133661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Monetary and Asset Control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7EFD48-2D17-4794-B76F-102005578E6D}"/>
              </a:ext>
            </a:extLst>
          </p:cNvPr>
          <p:cNvSpPr txBox="1"/>
          <p:nvPr/>
        </p:nvSpPr>
        <p:spPr>
          <a:xfrm flipH="1">
            <a:off x="4300559" y="3374002"/>
            <a:ext cx="106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Web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1099A-7567-45BD-B5B9-9E90D49C91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566" y="1414229"/>
            <a:ext cx="60968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Metropolis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</dc:creator>
  <cp:lastModifiedBy>Moe</cp:lastModifiedBy>
  <cp:revision>4</cp:revision>
  <dcterms:created xsi:type="dcterms:W3CDTF">2020-01-19T07:44:44Z</dcterms:created>
  <dcterms:modified xsi:type="dcterms:W3CDTF">2020-01-19T08:43:28Z</dcterms:modified>
</cp:coreProperties>
</file>