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5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8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8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53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2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47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70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59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8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7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2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4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5B00F4-F340-4E20-A418-37222EFE63A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782E-5D8E-467C-B92C-551B72632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66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99133" y="1792585"/>
            <a:ext cx="1015663" cy="4879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视</a:t>
            </a:r>
            <a:r>
              <a:rPr lang="zh-CN" alt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频网站</a:t>
            </a:r>
            <a:endParaRPr lang="zh-CN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3579" y="1421394"/>
            <a:ext cx="461665" cy="495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一个专注于为用户提供全方位视频的聚集地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0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角星 9"/>
          <p:cNvSpPr/>
          <p:nvPr/>
        </p:nvSpPr>
        <p:spPr>
          <a:xfrm>
            <a:off x="4146486" y="1801640"/>
            <a:ext cx="3838670" cy="2960483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22614" y="3177766"/>
            <a:ext cx="118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功能</a:t>
            </a:r>
            <a:endParaRPr lang="zh-CN" altLang="en-US" sz="3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66237" y="756895"/>
            <a:ext cx="27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实现用户的注册登录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60080" y="2721497"/>
            <a:ext cx="270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对个人信息的编辑（头像、视频等）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24684" y="5538054"/>
            <a:ext cx="314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赞、收藏喜爱的视频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659638" y="2721497"/>
            <a:ext cx="293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据关键字查询和播放视频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197913" y="5538054"/>
            <a:ext cx="312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编辑和上传视频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9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4963" y="823865"/>
            <a:ext cx="379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注册和登录</a:t>
            </a:r>
            <a:endParaRPr lang="zh-CN" altLang="en-US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9" y="2012887"/>
            <a:ext cx="3296215" cy="381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68" y="2012887"/>
            <a:ext cx="3368643" cy="381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616" y="2012887"/>
            <a:ext cx="3030647" cy="3810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489704" y="2770360"/>
            <a:ext cx="570368" cy="823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3956364" y="3917887"/>
            <a:ext cx="5383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7863311" y="3917887"/>
            <a:ext cx="5383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20159" y="6057140"/>
            <a:ext cx="210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主页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1997" y="6057140"/>
            <a:ext cx="19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注册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96261" y="6048458"/>
            <a:ext cx="199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</a:rPr>
              <a:t>登录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9818" y="860079"/>
            <a:ext cx="45810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200" b="1" dirty="0" smtClean="0">
                <a:ln/>
                <a:solidFill>
                  <a:schemeClr val="accent3"/>
                </a:solidFill>
              </a:rPr>
              <a:t>使用流程</a:t>
            </a:r>
            <a:endParaRPr lang="zh-CN" altLang="en-US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正五边形 4"/>
          <p:cNvSpPr/>
          <p:nvPr/>
        </p:nvSpPr>
        <p:spPr>
          <a:xfrm>
            <a:off x="4572000" y="1712856"/>
            <a:ext cx="479834" cy="470780"/>
          </a:xfrm>
          <a:prstGeom prst="pent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>
            <a:off x="6501895" y="2326399"/>
            <a:ext cx="479834" cy="470780"/>
          </a:xfrm>
          <a:prstGeom prst="pent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五边形 7"/>
          <p:cNvSpPr/>
          <p:nvPr/>
        </p:nvSpPr>
        <p:spPr>
          <a:xfrm>
            <a:off x="6498875" y="3863697"/>
            <a:ext cx="479834" cy="470780"/>
          </a:xfrm>
          <a:prstGeom prst="pent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4572000" y="3207944"/>
            <a:ext cx="479834" cy="470780"/>
          </a:xfrm>
          <a:prstGeom prst="pent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正五边形 9"/>
          <p:cNvSpPr/>
          <p:nvPr/>
        </p:nvSpPr>
        <p:spPr>
          <a:xfrm>
            <a:off x="4572000" y="4810407"/>
            <a:ext cx="479834" cy="470780"/>
          </a:xfrm>
          <a:prstGeom prst="pent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6498875" y="5410592"/>
            <a:ext cx="479834" cy="470780"/>
          </a:xfrm>
          <a:prstGeom prst="pent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5051834" y="2027976"/>
            <a:ext cx="1450062" cy="47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9" idx="5"/>
          </p:cNvCxnSpPr>
          <p:nvPr/>
        </p:nvCxnSpPr>
        <p:spPr>
          <a:xfrm flipH="1">
            <a:off x="5051833" y="2506221"/>
            <a:ext cx="1450063" cy="88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5"/>
            <a:endCxn id="8" idx="1"/>
          </p:cNvCxnSpPr>
          <p:nvPr/>
        </p:nvCxnSpPr>
        <p:spPr>
          <a:xfrm>
            <a:off x="5051833" y="3387766"/>
            <a:ext cx="1447043" cy="65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1"/>
            <a:endCxn id="10" idx="5"/>
          </p:cNvCxnSpPr>
          <p:nvPr/>
        </p:nvCxnSpPr>
        <p:spPr>
          <a:xfrm flipH="1">
            <a:off x="5051833" y="4043519"/>
            <a:ext cx="1447043" cy="94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5"/>
            <a:endCxn id="11" idx="1"/>
          </p:cNvCxnSpPr>
          <p:nvPr/>
        </p:nvCxnSpPr>
        <p:spPr>
          <a:xfrm>
            <a:off x="5051833" y="4990229"/>
            <a:ext cx="1447043" cy="60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602463" y="1712856"/>
            <a:ext cx="239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输入你想获取视频的关键字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67061" y="1803425"/>
            <a:ext cx="2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587903" y="2416661"/>
            <a:ext cx="3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67061" y="3273110"/>
            <a:ext cx="2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584883" y="3919219"/>
            <a:ext cx="3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67061" y="4888871"/>
            <a:ext cx="2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584883" y="5495453"/>
            <a:ext cx="3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451002" y="2326399"/>
            <a:ext cx="23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点击你感兴趣的视频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883120" y="3203100"/>
            <a:ext cx="220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观看视频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577750" y="4099087"/>
            <a:ext cx="259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期间可收藏和下载视频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659046" y="4810407"/>
            <a:ext cx="222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关注视频作者及时获取作者最新动态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577750" y="5495453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自己也可以上传视频得到别人的关注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5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18091" y="778598"/>
            <a:ext cx="351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查询和播放界面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81" y="1750336"/>
            <a:ext cx="5486400" cy="44693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6" y="1750336"/>
            <a:ext cx="6111089" cy="446939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724278" y="2480650"/>
            <a:ext cx="7967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flipV="1">
            <a:off x="2209046" y="3902044"/>
            <a:ext cx="4526732" cy="615635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5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4306" y="796705"/>
            <a:ext cx="401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上传视频界面</a:t>
            </a:r>
            <a:endParaRPr lang="zh-CN" altLang="en-US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41" y="2000816"/>
            <a:ext cx="9652960" cy="30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180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Century Gothic</vt:lpstr>
      <vt:lpstr>宋体</vt:lpstr>
      <vt:lpstr>Arial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</cp:revision>
  <dcterms:created xsi:type="dcterms:W3CDTF">2019-01-07T08:03:37Z</dcterms:created>
  <dcterms:modified xsi:type="dcterms:W3CDTF">2019-01-07T11:40:45Z</dcterms:modified>
</cp:coreProperties>
</file>