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9F"/>
    <a:srgbClr val="FFECD2"/>
    <a:srgbClr val="FF9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96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6000" b="1">
                <a:solidFill>
                  <a:srgbClr val="FFFFFF"/>
                </a:solidFill>
              </a:rPr>
              <a:t>🛒 CleverMart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0">
                <a:solidFill>
                  <a:srgbClr val="FFFFFF"/>
                </a:solidFill>
              </a:rPr>
              <a:t>AI-Powered Smart Shop Management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b="0">
                <a:solidFill>
                  <a:srgbClr val="FFFFFF"/>
                </a:solidFill>
              </a:rPr>
              <a:t>Revolutionizing Retail with End-to-End AI Intelligence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504" y="5943600"/>
            <a:ext cx="33522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800" b="0" dirty="0" err="1">
                <a:solidFill>
                  <a:srgbClr val="FFFFFF"/>
                </a:solidFill>
              </a:rPr>
              <a:t>CleverMart</a:t>
            </a:r>
            <a:r>
              <a:rPr sz="1800" b="0" dirty="0">
                <a:solidFill>
                  <a:srgbClr val="FFFFFF"/>
                </a:solidFill>
              </a:rPr>
              <a:t>| </a:t>
            </a:r>
            <a:r>
              <a:rPr lang="en-US" sz="1800" b="0" dirty="0">
                <a:solidFill>
                  <a:srgbClr val="FFFFFF"/>
                </a:solidFill>
              </a:rPr>
              <a:t>22 July 25</a:t>
            </a:r>
            <a:r>
              <a:rPr sz="1800" b="0" dirty="0">
                <a:solidFill>
                  <a:srgbClr val="FFFFFF"/>
                </a:solidFill>
              </a:rPr>
              <a:t> | </a:t>
            </a:r>
            <a:r>
              <a:rPr lang="en-US" sz="1800" b="0" dirty="0">
                <a:solidFill>
                  <a:srgbClr val="FFFFFF"/>
                </a:solidFill>
              </a:rPr>
              <a:t>AI Geeks</a:t>
            </a:r>
            <a:endParaRPr sz="1800" b="0" dirty="0">
              <a:solidFill>
                <a:srgbClr val="FFFFFF"/>
              </a:solidFill>
            </a:endParaRPr>
          </a:p>
        </p:txBody>
      </p:sp>
      <p:pic>
        <p:nvPicPr>
          <p:cNvPr id="11" name="Picture 10" descr="A person in a robot garment&#10;&#10;AI-generated content may be incorrect.">
            <a:extLst>
              <a:ext uri="{FF2B5EF4-FFF2-40B4-BE49-F238E27FC236}">
                <a16:creationId xmlns:a16="http://schemas.microsoft.com/office/drawing/2014/main" id="{55714AC7-4F9A-8EC7-376A-645790C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281" y="3381669"/>
            <a:ext cx="2444262" cy="2561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9A9E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2D3748"/>
                </a:solidFill>
              </a:defRPr>
            </a:pPr>
            <a:r>
              <a:rPr lang="en-US"/>
              <a:t>The Solution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972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2D3748"/>
                </a:solidFill>
              </a:defRPr>
            </a:pPr>
            <a:r>
              <a:rPr lang="en-US"/>
              <a:t>Modern retail management offers significant improvements.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📦 Efficient Inventory Management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Automated tracking ensures optimal stock levels and maximizes revenue opportunities.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21792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😊 Enhanced Customer Experience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Reduced wait times, comprehensive assistance, and personalized service.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393192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📊 Revenue Optimization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Data-driven insights capture all sales opportunities and optimize pricing.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17920" y="3931920"/>
            <a:ext cx="54864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2D3748"/>
                </a:solidFill>
              </a:defRPr>
            </a:pPr>
            <a:r>
              <a:rPr lang="en-US"/>
              <a:t>⚙️ Streamlined Operations</a:t>
            </a:r>
          </a:p>
          <a:p>
            <a:pPr>
              <a:defRPr sz="1800">
                <a:solidFill>
                  <a:srgbClr val="2D3748"/>
                </a:solidFill>
              </a:defRPr>
            </a:pPr>
            <a:r>
              <a:rPr lang="en-US"/>
              <a:t>Automated processes free up time for strategic growth initiatives.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A8EDEA"/>
              </a:gs>
              <a:gs pos="100000">
                <a:srgbClr val="FED6E3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400" b="1">
                <a:solidFill>
                  <a:srgbClr val="2D3748"/>
                </a:solidFill>
                <a:latin typeface="Segoe UI"/>
              </a:rPr>
              <a:t>CleverMart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0">
                <a:solidFill>
                  <a:srgbClr val="2D3748"/>
                </a:solidFill>
                <a:latin typeface="Segoe UI"/>
              </a:rPr>
              <a:t>Complete AI-driven retail management ecosystem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🤖 AI Chatbot Assistant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24/7 intelligent customer support and business operations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217920" y="20116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📈 Smart Analytics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Real-time insights and predictive analytics for better decisions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38404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⚡ Automated Operations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Streamlined processes from inventory to customer management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17920" y="3840480"/>
            <a:ext cx="5486400" cy="164592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600" b="1">
                <a:solidFill>
                  <a:srgbClr val="2D3748"/>
                </a:solidFill>
                <a:latin typeface="Segoe UI"/>
              </a:rPr>
              <a:t>🎯 End-to-End Management</a:t>
            </a:r>
          </a:p>
          <a:p>
            <a:r>
              <a:rPr sz="2000">
                <a:solidFill>
                  <a:srgbClr val="2D3748"/>
                </a:solidFill>
                <a:latin typeface="Segoe UI"/>
              </a:rPr>
              <a:t>Complete solution covering every aspect of shop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CB69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82881"/>
            <a:ext cx="305243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3200"/>
              <a:t>Current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612" y="914400"/>
            <a:ext cx="576952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Powerful capabilities already transforming retail operations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30037" y="1645920"/>
            <a:ext cx="3336965" cy="178308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🛍️ Inventory Management</a:t>
            </a:r>
          </a:p>
          <a:p>
            <a:r>
              <a:rPr sz="1400" dirty="0">
                <a:solidFill>
                  <a:schemeClr val="tx1"/>
                </a:solidFill>
              </a:rPr>
              <a:t>AI-powered stock tracking, automatic reorder points, and real-time inventory updates across all channels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947065" y="1645920"/>
            <a:ext cx="3525647" cy="192024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📊 Sales Analytics</a:t>
            </a:r>
          </a:p>
          <a:p>
            <a:r>
              <a:rPr sz="1400" dirty="0">
                <a:solidFill>
                  <a:schemeClr val="tx1"/>
                </a:solidFill>
              </a:rPr>
              <a:t>Comprehensive reporting dashboard with sales trends, performance metrics, and profit analysis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30037" y="3654028"/>
            <a:ext cx="3336966" cy="20574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🏪 Store Operations</a:t>
            </a:r>
          </a:p>
          <a:p>
            <a:r>
              <a:rPr sz="1400" dirty="0">
                <a:solidFill>
                  <a:schemeClr val="tx1"/>
                </a:solidFill>
              </a:rPr>
              <a:t>Staff scheduling, task management, and operational workflow optimization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968707" y="3654028"/>
            <a:ext cx="3525646" cy="205740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 dirty="0">
                <a:solidFill>
                  <a:schemeClr val="tx1"/>
                </a:solidFill>
              </a:rPr>
              <a:t>📱 Mobile Management</a:t>
            </a:r>
          </a:p>
          <a:p>
            <a:r>
              <a:rPr sz="1400" dirty="0">
                <a:solidFill>
                  <a:schemeClr val="tx1"/>
                </a:solidFill>
              </a:rPr>
              <a:t>Complete mobile app for on-the-go store management and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0C3FC"/>
            </a:gs>
            <a:gs pos="100000">
              <a:srgbClr val="9BB5FF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613" y="182881"/>
            <a:ext cx="34820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sz="3200"/>
              <a:t>Upcoming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79612" y="914400"/>
            <a:ext cx="469417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sz="2000"/>
              <a:t>The future of intelligent retail management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796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Q3 2025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🔮 Predictive Analytics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Demand forecasting and market trend prediction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265612" y="2011679"/>
            <a:ext cx="4572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7228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Q4 2025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🛒 Smart Shopping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AR product visualization and virtual shopping assistant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008812" y="2011679"/>
            <a:ext cx="457200" cy="365760"/>
          </a:xfrm>
          <a:prstGeom prst="rightArrow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7466012" y="1645920"/>
            <a:ext cx="2286000" cy="109728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Q1 2026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🌐 Multi-Store Chain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Centralized management for multiple locations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79612" y="3200400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🎯 Dynamic Pricing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AI-driven pricing optimization based on demand, competition, and market conditions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677092" y="3212275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🚚 Supply Chain Integration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Direct supplier connections and automated procurement workflows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66012" y="3200400"/>
            <a:ext cx="2560320" cy="1371600"/>
          </a:xfrm>
          <a:prstGeom prst="round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👥 Customer Loyalty AI</a:t>
            </a:r>
          </a:p>
          <a:p>
            <a:pPr>
              <a:defRPr sz="1200"/>
            </a:pPr>
            <a:r>
              <a:rPr sz="1200" dirty="0">
                <a:solidFill>
                  <a:schemeClr val="tx1"/>
                </a:solidFill>
              </a:rPr>
              <a:t>Personalized loyalty programs and targeted marketing campaigns</a:t>
            </a:r>
          </a:p>
        </p:txBody>
      </p:sp>
      <p:sp>
        <p:nvSpPr>
          <p:cNvPr id="12" name="Rounded Rectangle 7"/>
          <p:cNvSpPr/>
          <p:nvPr/>
        </p:nvSpPr>
        <p:spPr>
          <a:xfrm>
            <a:off x="1888172" y="4836819"/>
            <a:ext cx="27432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</a:rPr>
              <a:t>💳 Payment Processing</a:t>
            </a:r>
          </a:p>
          <a:p>
            <a:r>
              <a:rPr sz="1100" dirty="0">
                <a:solidFill>
                  <a:schemeClr val="tx1"/>
                </a:solidFill>
              </a:rPr>
              <a:t>Integrated payment solutions with multiple payment methods and fraud detection</a:t>
            </a:r>
          </a:p>
        </p:txBody>
      </p:sp>
      <p:sp>
        <p:nvSpPr>
          <p:cNvPr id="13" name="Rounded Rectangle 4"/>
          <p:cNvSpPr/>
          <p:nvPr/>
        </p:nvSpPr>
        <p:spPr>
          <a:xfrm>
            <a:off x="4722812" y="4836819"/>
            <a:ext cx="2743200" cy="1645920"/>
          </a:xfrm>
          <a:prstGeom prst="roundRect">
            <a:avLst/>
          </a:prstGeom>
          <a:solidFill>
            <a:srgbClr val="FFFFFF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 dirty="0">
                <a:solidFill>
                  <a:schemeClr val="tx1"/>
                </a:solidFill>
              </a:rPr>
              <a:t>💬 Customer Service Chatbot</a:t>
            </a:r>
          </a:p>
          <a:p>
            <a:r>
              <a:rPr sz="1100" dirty="0">
                <a:solidFill>
                  <a:schemeClr val="tx1"/>
                </a:solidFill>
              </a:rPr>
              <a:t>Intelligent customer support handling inquiries, orders, and providing personalized recommendations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67EEA"/>
            </a:gs>
            <a:gs pos="100000">
              <a:srgbClr val="764BA2"/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707" y="274321"/>
            <a:ext cx="805541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rPr sz="3600" dirty="0"/>
              <a:t>Ready to Transform Your Retail Business?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92203" y="1097281"/>
            <a:ext cx="560441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sz="2400" dirty="0"/>
              <a:t>Join the AI revolution in retail management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9143" y="1828800"/>
            <a:ext cx="759053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rPr sz="2800" dirty="0" err="1"/>
              <a:t>CleverMart</a:t>
            </a:r>
            <a:r>
              <a:rPr sz="2800" dirty="0"/>
              <a:t>: Where Intelligence Meets Commerce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351212" y="2926080"/>
            <a:ext cx="22860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A1932"/>
                </a:solidFill>
              </a:defRPr>
            </a:pPr>
            <a:r>
              <a:rPr dirty="0"/>
              <a:t>Schedule Demo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51612" y="2926080"/>
            <a:ext cx="2286000" cy="731520"/>
          </a:xfrm>
          <a:prstGeom prst="round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 b="1">
                <a:solidFill>
                  <a:srgbClr val="0A1932"/>
                </a:solidFill>
              </a:defRPr>
            </a:pPr>
            <a:r>
              <a:rPr dirty="0"/>
              <a:t>Get Started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47249" y="4114801"/>
            <a:ext cx="2694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📧 contact@clevermart.ai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🌐 www.clevermart.ai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62594-D9FE-EA05-5EEA-7DE31142045B}"/>
              </a:ext>
            </a:extLst>
          </p:cNvPr>
          <p:cNvSpPr txBox="1"/>
          <p:nvPr/>
        </p:nvSpPr>
        <p:spPr>
          <a:xfrm>
            <a:off x="5850967" y="3110746"/>
            <a:ext cx="48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348</Words>
  <Application>Microsoft Office PowerPoint</Application>
  <PresentationFormat>Custom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windows</dc:creator>
  <cp:keywords/>
  <dc:description>generated using python-pptx</dc:description>
  <cp:lastModifiedBy>Mostafa Ahmed</cp:lastModifiedBy>
  <cp:revision>6</cp:revision>
  <dcterms:created xsi:type="dcterms:W3CDTF">2013-01-27T09:14:16Z</dcterms:created>
  <dcterms:modified xsi:type="dcterms:W3CDTF">2025-07-22T21:01:54Z</dcterms:modified>
  <cp:category/>
</cp:coreProperties>
</file>