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158" d="100"/>
          <a:sy n="158" d="100"/>
        </p:scale>
        <p:origin x="16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75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23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3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772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434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88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9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7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4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609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8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Scrum Master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Everest</a:t>
            </a:r>
          </a:p>
          <a:p>
            <a:r>
              <a:t>Sultan Jamaan, Senthil Maran, Dipesh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Sprint planning tool for Scrum Masters</a:t>
            </a:r>
          </a:p>
          <a:p>
            <a:r>
              <a:t>UI to input project requirements and auto-generate tasks</a:t>
            </a:r>
          </a:p>
          <a:p>
            <a:r>
              <a:t>Visual Gantt chart for tracking tasks and dependencies</a:t>
            </a:r>
          </a:p>
          <a:p>
            <a:r>
              <a:t>Role-based access for managing different user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OpenAI integration to generate task plans</a:t>
            </a:r>
          </a:p>
          <a:p>
            <a:r>
              <a:t>Auto-assignment of tasks based on skill sets</a:t>
            </a:r>
          </a:p>
          <a:p>
            <a:r>
              <a:t>Editable task durations with automatic dependency updates</a:t>
            </a:r>
          </a:p>
          <a:p>
            <a:r>
              <a:t>Team dashboard to track individual and team tasks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Form-based user authentication</a:t>
            </a:r>
          </a:p>
          <a:p>
            <a:r>
              <a:t>Role-based access control (SuperAdmin, Scrum Master, Team Member)</a:t>
            </a:r>
          </a:p>
          <a:p>
            <a:r>
              <a:t>Restricted access to Gantt chart and task creation</a:t>
            </a:r>
          </a:p>
          <a:p>
            <a:r>
              <a:t>Ensures only authorized users manage key functionalities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OpenAI model generates initial task plans</a:t>
            </a:r>
          </a:p>
          <a:p>
            <a:r>
              <a:t>Estimates task durations and dependencies automatically</a:t>
            </a:r>
          </a:p>
          <a:p>
            <a:r>
              <a:t>Improves planning accuracy and reduces manual effort</a:t>
            </a:r>
          </a:p>
          <a:p>
            <a:r>
              <a:t>Facilitates intelligent sprint planning for projects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</TotalTime>
  <Words>132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Scrum Master Application</vt:lpstr>
      <vt:lpstr>Core Functionality</vt:lpstr>
      <vt:lpstr>Features</vt:lpstr>
      <vt:lpstr>Security</vt:lpstr>
      <vt:lpstr>Usage of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Sultan AlHarthi</cp:lastModifiedBy>
  <cp:revision>2</cp:revision>
  <dcterms:created xsi:type="dcterms:W3CDTF">2013-01-27T09:14:16Z</dcterms:created>
  <dcterms:modified xsi:type="dcterms:W3CDTF">2025-07-21T13:42:52Z</dcterms:modified>
  <cp:category/>
</cp:coreProperties>
</file>