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7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AF6"/>
    <a:srgbClr val="FFFF99"/>
    <a:srgbClr val="C5D2E0"/>
    <a:srgbClr val="002147"/>
    <a:srgbClr val="83A7D3"/>
    <a:srgbClr val="749DCE"/>
    <a:srgbClr val="5E8DC6"/>
    <a:srgbClr val="7399D7"/>
    <a:srgbClr val="6486AC"/>
    <a:srgbClr val="540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3" autoAdjust="0"/>
    <p:restoredTop sz="80494" autoAdjust="0"/>
  </p:normalViewPr>
  <p:slideViewPr>
    <p:cSldViewPr snapToGrid="0">
      <p:cViewPr varScale="1">
        <p:scale>
          <a:sx n="48" d="100"/>
          <a:sy n="48" d="100"/>
        </p:scale>
        <p:origin x="1320" y="44"/>
      </p:cViewPr>
      <p:guideLst>
        <p:guide orient="horz" pos="1128"/>
        <p:guide pos="3847"/>
      </p:guideLst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462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5B8C85-D5DD-624F-AB45-5DA8810CE1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82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1A4925-581D-234C-93A7-1BA16EF92D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690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1A4925-581D-234C-93A7-1BA16EF92DB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39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7B52F-E0BF-864E-A087-5E35C98A8424}" type="datetime4">
              <a:rPr lang="en-US" smtClean="0"/>
              <a:pPr>
                <a:defRPr/>
              </a:pPr>
              <a:t>January 15,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5C726686-FD92-5546-B914-897E34E91DF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18" descr="ox_brand">
            <a:extLst>
              <a:ext uri="{FF2B5EF4-FFF2-40B4-BE49-F238E27FC236}">
                <a16:creationId xmlns:a16="http://schemas.microsoft.com/office/drawing/2014/main" id="{B9DF7F1F-AD83-8F94-F42C-CC5E0A0A66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967" y="541343"/>
            <a:ext cx="17272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43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E7D0FC-CEFF-BA42-A906-201553CC82CE}" type="datetime4">
              <a:rPr lang="en-US" smtClean="0"/>
              <a:pPr>
                <a:defRPr/>
              </a:pPr>
              <a:t>January 15,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24A310E1-9F8B-154D-BBF1-B15D4C2CC0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38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539376-C977-7347-900D-DF516B7FA6AA}" type="datetime4">
              <a:rPr lang="en-US" smtClean="0"/>
              <a:pPr>
                <a:defRPr/>
              </a:pPr>
              <a:t>January 15,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98CA5D6B-7BF1-374B-80F8-AC44DBC5BF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251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2274_ox_brand_blue_rev_rect.bmp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3" y="5976943"/>
            <a:ext cx="3136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30200" y="6096001"/>
            <a:ext cx="6680200" cy="400110"/>
          </a:xfrm>
          <a:prstGeom prst="rect">
            <a:avLst/>
          </a:prstGeom>
          <a:solidFill>
            <a:srgbClr val="C5D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GB" altLang="en-US" sz="2000">
                <a:solidFill>
                  <a:srgbClr val="002147"/>
                </a:solidFill>
              </a:rPr>
              <a:t>Academic Essentials MPLS &amp; MSD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002147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600">
                <a:solidFill>
                  <a:srgbClr val="002147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rgbClr val="002147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600">
                <a:solidFill>
                  <a:srgbClr val="002147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600">
                <a:solidFill>
                  <a:srgbClr val="002147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rgbClr val="00214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81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38B-A518-49D3-80D2-2EC490828BB3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0FA8-5045-4BEA-BB8A-DA6D7D774BB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7" descr="2274_ox_brand_blue_rev_rect.bmp">
            <a:extLst>
              <a:ext uri="{FF2B5EF4-FFF2-40B4-BE49-F238E27FC236}">
                <a16:creationId xmlns:a16="http://schemas.microsoft.com/office/drawing/2014/main" id="{283CDFB8-5DCE-76C2-FAE1-4387FD515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3" y="5976943"/>
            <a:ext cx="31369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893B52-44C9-473A-A209-1BB64A654E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0200" y="6096001"/>
            <a:ext cx="6680200" cy="400110"/>
          </a:xfrm>
          <a:prstGeom prst="rect">
            <a:avLst/>
          </a:prstGeom>
          <a:solidFill>
            <a:srgbClr val="C5D2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GB" altLang="en-US" sz="2000">
                <a:solidFill>
                  <a:srgbClr val="002147"/>
                </a:solidFill>
              </a:rPr>
              <a:t>Academic Essentials MPLS &amp; MSD</a:t>
            </a:r>
          </a:p>
        </p:txBody>
      </p:sp>
    </p:spTree>
    <p:extLst>
      <p:ext uri="{BB962C8B-B14F-4D97-AF65-F5344CB8AC3E}">
        <p14:creationId xmlns:p14="http://schemas.microsoft.com/office/powerpoint/2010/main" val="19428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38B-A518-49D3-80D2-2EC490828BB3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40FA8-5045-4BEA-BB8A-DA6D7D774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9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F83099-E835-104D-97AF-C9ABDB884C07}" type="datetime4">
              <a:rPr lang="en-US" smtClean="0"/>
              <a:pPr>
                <a:defRPr/>
              </a:pPr>
              <a:t>January 15,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816EFE46-A61B-7645-BCAD-E79A11E0483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75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35B5E7-94B9-4A45-9BA9-B312F4BF5910}" type="datetime4">
              <a:rPr lang="en-US" smtClean="0"/>
              <a:pPr>
                <a:defRPr/>
              </a:pPr>
              <a:t>January 15,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11CE8AE2-8BEB-6F49-91C2-80EC92B29D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51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230502-7F57-6C45-82B5-B3A6DFC1A716}" type="datetime4">
              <a:rPr lang="en-US" smtClean="0"/>
              <a:pPr>
                <a:defRPr/>
              </a:pPr>
              <a:t>January 15,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E3061EDD-E279-9541-9724-E8FEFAB756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76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BFAB0B-9CE7-9D45-8C24-499708983732}" type="datetime4">
              <a:rPr lang="en-US" smtClean="0"/>
              <a:pPr>
                <a:defRPr/>
              </a:pPr>
              <a:t>January 15,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61F5D925-4B23-5041-AF50-E463B1616C4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57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0EF245-0F87-284C-ACE1-3C61E586E862}" type="datetime4">
              <a:rPr lang="en-US" smtClean="0"/>
              <a:pPr>
                <a:defRPr/>
              </a:pPr>
              <a:t>January 15,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66D23192-2F7D-4E46-B533-88B68EA4BB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08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89ADB9-F6D3-A14C-BAFE-AC0AB57C23D5}" type="datetime4">
              <a:rPr lang="en-US" smtClean="0"/>
              <a:pPr>
                <a:defRPr/>
              </a:pPr>
              <a:t>January 15,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663E6F22-7F53-1E46-A0CC-AF4B4B2457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38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4393AA1E-FB96-5140-BD5B-6195E81D9E68}" type="datetime4">
              <a:rPr lang="en-US" smtClean="0"/>
              <a:pPr>
                <a:defRPr/>
              </a:pPr>
              <a:t>January 15,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Page </a:t>
            </a:r>
            <a:fld id="{4BAE2ADA-E6B0-254B-8C79-306FED6D9A8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29E93B0-E1AE-DDE8-A6C7-DE35F75268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4232" y="5815018"/>
            <a:ext cx="12198351" cy="1036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202254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4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FE4B9-708B-D445-D1DB-F3C2F059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Page </a:t>
            </a:r>
            <a:fld id="{61F5D925-4B23-5041-AF50-E463B1616C4D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4D567-6786-A19F-C6ED-B6E66944E7E8}"/>
              </a:ext>
            </a:extLst>
          </p:cNvPr>
          <p:cNvSpPr txBox="1"/>
          <p:nvPr/>
        </p:nvSpPr>
        <p:spPr>
          <a:xfrm>
            <a:off x="7554227" y="1148433"/>
            <a:ext cx="434168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EO Browser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1. Make point of interest 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Oxford</a:t>
            </a:r>
            <a:endParaRPr lang="en-GB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ptos" panose="020B0004020202020204" pitchFamily="34" charset="0"/>
              </a:rPr>
              <a:t>2. Search </a:t>
            </a:r>
          </a:p>
          <a:p>
            <a:r>
              <a:rPr lang="en-GB" dirty="0">
                <a:solidFill>
                  <a:srgbClr val="000000"/>
                </a:solidFill>
                <a:latin typeface="Aptos" panose="020B0004020202020204" pitchFamily="34" charset="0"/>
              </a:rPr>
              <a:t>	Data sources </a:t>
            </a:r>
          </a:p>
          <a:p>
            <a:r>
              <a:rPr lang="en-GB" dirty="0">
                <a:solidFill>
                  <a:srgbClr val="000000"/>
                </a:solidFill>
                <a:latin typeface="Aptos" panose="020B0004020202020204" pitchFamily="34" charset="0"/>
              </a:rPr>
              <a:t>		</a:t>
            </a:r>
            <a:r>
              <a:rPr lang="en-GB" dirty="0">
                <a:solidFill>
                  <a:schemeClr val="accent4"/>
                </a:solidFill>
                <a:latin typeface="Aptos" panose="020B0004020202020204" pitchFamily="34" charset="0"/>
              </a:rPr>
              <a:t>Sentinel 1 </a:t>
            </a:r>
          </a:p>
          <a:p>
            <a:r>
              <a:rPr lang="en-GB" dirty="0">
                <a:solidFill>
                  <a:srgbClr val="000000"/>
                </a:solidFill>
                <a:latin typeface="Aptos" panose="020B0004020202020204" pitchFamily="34" charset="0"/>
              </a:rPr>
              <a:t>	Time range</a:t>
            </a:r>
          </a:p>
          <a:p>
            <a:r>
              <a:rPr lang="en-GB" dirty="0">
                <a:solidFill>
                  <a:srgbClr val="000000"/>
                </a:solidFill>
                <a:latin typeface="Aptos" panose="020B0004020202020204" pitchFamily="34" charset="0"/>
              </a:rPr>
              <a:t>		</a:t>
            </a:r>
            <a:r>
              <a:rPr lang="en-GB" dirty="0">
                <a:solidFill>
                  <a:schemeClr val="accent4"/>
                </a:solidFill>
                <a:latin typeface="Aptos" panose="020B0004020202020204" pitchFamily="34" charset="0"/>
              </a:rPr>
              <a:t>2023-12-23 to 2024-01-21</a:t>
            </a:r>
          </a:p>
          <a:p>
            <a:endParaRPr lang="en-GB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ptos" panose="020B0004020202020204" pitchFamily="34" charset="0"/>
              </a:rPr>
              <a:t>3. Visualize </a:t>
            </a:r>
          </a:p>
          <a:p>
            <a:r>
              <a:rPr lang="en-US" altLang="zh-CN" dirty="0">
                <a:solidFill>
                  <a:srgbClr val="000000"/>
                </a:solidFill>
                <a:latin typeface="Aptos" panose="020B0004020202020204" pitchFamily="34" charset="0"/>
              </a:rPr>
              <a:t>	</a:t>
            </a:r>
            <a:r>
              <a:rPr lang="en-US" altLang="zh-CN" dirty="0">
                <a:solidFill>
                  <a:schemeClr val="accent4"/>
                </a:solidFill>
                <a:latin typeface="Aptos" panose="020B0004020202020204" pitchFamily="34" charset="0"/>
              </a:rPr>
              <a:t>VV – decibel gamma0</a:t>
            </a:r>
            <a:endParaRPr lang="en-GB" dirty="0">
              <a:solidFill>
                <a:schemeClr val="accent4"/>
              </a:solidFill>
              <a:latin typeface="Aptos" panose="020B00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ptos" panose="020B0004020202020204" pitchFamily="34" charset="0"/>
              </a:rPr>
              <a:t>4. Add to compare </a:t>
            </a:r>
          </a:p>
          <a:p>
            <a:endParaRPr lang="en-GB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ptos" panose="020B0004020202020204" pitchFamily="34" charset="0"/>
              </a:rPr>
              <a:t>5. Add to pin</a:t>
            </a:r>
          </a:p>
          <a:p>
            <a:r>
              <a:rPr lang="en-GB" dirty="0">
                <a:solidFill>
                  <a:srgbClr val="000000"/>
                </a:solidFill>
                <a:latin typeface="Aptos" panose="020B0004020202020204" pitchFamily="34" charset="0"/>
              </a:rPr>
              <a:t>	</a:t>
            </a:r>
            <a:r>
              <a:rPr lang="en-GB" dirty="0">
                <a:solidFill>
                  <a:schemeClr val="accent4"/>
                </a:solidFill>
                <a:latin typeface="Aptos" panose="020B0004020202020204" pitchFamily="34" charset="0"/>
              </a:rPr>
              <a:t>Story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825B6-EBE0-1078-88D0-418948428D75}"/>
              </a:ext>
            </a:extLst>
          </p:cNvPr>
          <p:cNvSpPr txBox="1"/>
          <p:nvPr/>
        </p:nvSpPr>
        <p:spPr>
          <a:xfrm>
            <a:off x="1017871" y="1148433"/>
            <a:ext cx="44300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Damage assessment </a:t>
            </a:r>
          </a:p>
          <a:p>
            <a:pPr algn="l" fontAlgn="base"/>
            <a:endParaRPr lang="en-US" sz="18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1. Identify an area of interest </a:t>
            </a:r>
          </a:p>
          <a:p>
            <a:pPr marL="342900" indent="-342900" algn="l" fontAlgn="base">
              <a:buAutoNum type="arabicPeriod"/>
            </a:pPr>
            <a:endParaRPr lang="en-US" sz="18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2. Identify an event of interest, and so the date of the event</a:t>
            </a:r>
          </a:p>
          <a:p>
            <a:pPr algn="l" fontAlgn="base"/>
            <a:endParaRPr lang="en-US" sz="18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3. Look for appropriate satellite products and investigate the before and after-event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AFEB8-254B-B176-69CE-69A9A3526A00}"/>
              </a:ext>
            </a:extLst>
          </p:cNvPr>
          <p:cNvSpPr txBox="1"/>
          <p:nvPr/>
        </p:nvSpPr>
        <p:spPr>
          <a:xfrm>
            <a:off x="1017871" y="5386401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https://www.bbc.co.uk/news/av/uk-england-oxfordshire-67891957</a:t>
            </a:r>
          </a:p>
        </p:txBody>
      </p:sp>
    </p:spTree>
    <p:extLst>
      <p:ext uri="{BB962C8B-B14F-4D97-AF65-F5344CB8AC3E}">
        <p14:creationId xmlns:p14="http://schemas.microsoft.com/office/powerpoint/2010/main" val="366773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23232</TotalTime>
  <Words>104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>NMDS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MacCallum</dc:creator>
  <cp:lastModifiedBy>yu mo</cp:lastModifiedBy>
  <cp:revision>500</cp:revision>
  <cp:lastPrinted>2008-04-21T18:50:20Z</cp:lastPrinted>
  <dcterms:created xsi:type="dcterms:W3CDTF">2008-04-19T14:31:56Z</dcterms:created>
  <dcterms:modified xsi:type="dcterms:W3CDTF">2025-01-15T12:31:34Z</dcterms:modified>
</cp:coreProperties>
</file>